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33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Dot World Map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62BA541-3DDF-4FBF-A465-D839E8E525B8}"/>
              </a:ext>
            </a:extLst>
          </p:cNvPr>
          <p:cNvSpPr/>
          <p:nvPr/>
        </p:nvSpPr>
        <p:spPr>
          <a:xfrm>
            <a:off x="1873260" y="1121354"/>
            <a:ext cx="8445479" cy="5065982"/>
          </a:xfrm>
          <a:custGeom>
            <a:avLst/>
            <a:gdLst>
              <a:gd name="connsiteX0" fmla="*/ 1749911 w 8445479"/>
              <a:gd name="connsiteY0" fmla="*/ 4962122 h 5065982"/>
              <a:gd name="connsiteX1" fmla="*/ 1801841 w 8445479"/>
              <a:gd name="connsiteY1" fmla="*/ 5014052 h 5065982"/>
              <a:gd name="connsiteX2" fmla="*/ 1749911 w 8445479"/>
              <a:gd name="connsiteY2" fmla="*/ 5065982 h 5065982"/>
              <a:gd name="connsiteX3" fmla="*/ 1697981 w 8445479"/>
              <a:gd name="connsiteY3" fmla="*/ 5014052 h 5065982"/>
              <a:gd name="connsiteX4" fmla="*/ 1749911 w 8445479"/>
              <a:gd name="connsiteY4" fmla="*/ 4962122 h 5065982"/>
              <a:gd name="connsiteX5" fmla="*/ 8080326 w 8445479"/>
              <a:gd name="connsiteY5" fmla="*/ 4797268 h 5065982"/>
              <a:gd name="connsiteX6" fmla="*/ 8132256 w 8445479"/>
              <a:gd name="connsiteY6" fmla="*/ 4849198 h 5065982"/>
              <a:gd name="connsiteX7" fmla="*/ 8080326 w 8445479"/>
              <a:gd name="connsiteY7" fmla="*/ 4901128 h 5065982"/>
              <a:gd name="connsiteX8" fmla="*/ 8028396 w 8445479"/>
              <a:gd name="connsiteY8" fmla="*/ 4849198 h 5065982"/>
              <a:gd name="connsiteX9" fmla="*/ 8080326 w 8445479"/>
              <a:gd name="connsiteY9" fmla="*/ 4797268 h 5065982"/>
              <a:gd name="connsiteX10" fmla="*/ 7931957 w 8445479"/>
              <a:gd name="connsiteY10" fmla="*/ 4797268 h 5065982"/>
              <a:gd name="connsiteX11" fmla="*/ 7983887 w 8445479"/>
              <a:gd name="connsiteY11" fmla="*/ 4849198 h 5065982"/>
              <a:gd name="connsiteX12" fmla="*/ 7931957 w 8445479"/>
              <a:gd name="connsiteY12" fmla="*/ 4901128 h 5065982"/>
              <a:gd name="connsiteX13" fmla="*/ 7880027 w 8445479"/>
              <a:gd name="connsiteY13" fmla="*/ 4849198 h 5065982"/>
              <a:gd name="connsiteX14" fmla="*/ 7931957 w 8445479"/>
              <a:gd name="connsiteY14" fmla="*/ 4797268 h 5065982"/>
              <a:gd name="connsiteX15" fmla="*/ 1749911 w 8445479"/>
              <a:gd name="connsiteY15" fmla="*/ 4797268 h 5065982"/>
              <a:gd name="connsiteX16" fmla="*/ 1801841 w 8445479"/>
              <a:gd name="connsiteY16" fmla="*/ 4849198 h 5065982"/>
              <a:gd name="connsiteX17" fmla="*/ 1749911 w 8445479"/>
              <a:gd name="connsiteY17" fmla="*/ 4901128 h 5065982"/>
              <a:gd name="connsiteX18" fmla="*/ 1697981 w 8445479"/>
              <a:gd name="connsiteY18" fmla="*/ 4849198 h 5065982"/>
              <a:gd name="connsiteX19" fmla="*/ 1749911 w 8445479"/>
              <a:gd name="connsiteY19" fmla="*/ 4797268 h 5065982"/>
              <a:gd name="connsiteX20" fmla="*/ 1601542 w 8445479"/>
              <a:gd name="connsiteY20" fmla="*/ 4797268 h 5065982"/>
              <a:gd name="connsiteX21" fmla="*/ 1653472 w 8445479"/>
              <a:gd name="connsiteY21" fmla="*/ 4849198 h 5065982"/>
              <a:gd name="connsiteX22" fmla="*/ 1601542 w 8445479"/>
              <a:gd name="connsiteY22" fmla="*/ 4901128 h 5065982"/>
              <a:gd name="connsiteX23" fmla="*/ 1549612 w 8445479"/>
              <a:gd name="connsiteY23" fmla="*/ 4849198 h 5065982"/>
              <a:gd name="connsiteX24" fmla="*/ 1601542 w 8445479"/>
              <a:gd name="connsiteY24" fmla="*/ 4797268 h 5065982"/>
              <a:gd name="connsiteX25" fmla="*/ 8393549 w 8445479"/>
              <a:gd name="connsiteY25" fmla="*/ 4632413 h 5065982"/>
              <a:gd name="connsiteX26" fmla="*/ 8445479 w 8445479"/>
              <a:gd name="connsiteY26" fmla="*/ 4684343 h 5065982"/>
              <a:gd name="connsiteX27" fmla="*/ 8393549 w 8445479"/>
              <a:gd name="connsiteY27" fmla="*/ 4736273 h 5065982"/>
              <a:gd name="connsiteX28" fmla="*/ 8341619 w 8445479"/>
              <a:gd name="connsiteY28" fmla="*/ 4684343 h 5065982"/>
              <a:gd name="connsiteX29" fmla="*/ 8393549 w 8445479"/>
              <a:gd name="connsiteY29" fmla="*/ 4632413 h 5065982"/>
              <a:gd name="connsiteX30" fmla="*/ 8245180 w 8445479"/>
              <a:gd name="connsiteY30" fmla="*/ 4632413 h 5065982"/>
              <a:gd name="connsiteX31" fmla="*/ 8297110 w 8445479"/>
              <a:gd name="connsiteY31" fmla="*/ 4684343 h 5065982"/>
              <a:gd name="connsiteX32" fmla="*/ 8245180 w 8445479"/>
              <a:gd name="connsiteY32" fmla="*/ 4736273 h 5065982"/>
              <a:gd name="connsiteX33" fmla="*/ 8193250 w 8445479"/>
              <a:gd name="connsiteY33" fmla="*/ 4684343 h 5065982"/>
              <a:gd name="connsiteX34" fmla="*/ 8245180 w 8445479"/>
              <a:gd name="connsiteY34" fmla="*/ 4632413 h 5065982"/>
              <a:gd name="connsiteX35" fmla="*/ 7618733 w 8445479"/>
              <a:gd name="connsiteY35" fmla="*/ 4632413 h 5065982"/>
              <a:gd name="connsiteX36" fmla="*/ 7670663 w 8445479"/>
              <a:gd name="connsiteY36" fmla="*/ 4684343 h 5065982"/>
              <a:gd name="connsiteX37" fmla="*/ 7618733 w 8445479"/>
              <a:gd name="connsiteY37" fmla="*/ 4736273 h 5065982"/>
              <a:gd name="connsiteX38" fmla="*/ 7566803 w 8445479"/>
              <a:gd name="connsiteY38" fmla="*/ 4684343 h 5065982"/>
              <a:gd name="connsiteX39" fmla="*/ 7618733 w 8445479"/>
              <a:gd name="connsiteY39" fmla="*/ 4632413 h 5065982"/>
              <a:gd name="connsiteX40" fmla="*/ 1749913 w 8445479"/>
              <a:gd name="connsiteY40" fmla="*/ 4632413 h 5065982"/>
              <a:gd name="connsiteX41" fmla="*/ 1801843 w 8445479"/>
              <a:gd name="connsiteY41" fmla="*/ 4684343 h 5065982"/>
              <a:gd name="connsiteX42" fmla="*/ 1749913 w 8445479"/>
              <a:gd name="connsiteY42" fmla="*/ 4736273 h 5065982"/>
              <a:gd name="connsiteX43" fmla="*/ 1697983 w 8445479"/>
              <a:gd name="connsiteY43" fmla="*/ 4684343 h 5065982"/>
              <a:gd name="connsiteX44" fmla="*/ 1749913 w 8445479"/>
              <a:gd name="connsiteY44" fmla="*/ 4632413 h 5065982"/>
              <a:gd name="connsiteX45" fmla="*/ 1601544 w 8445479"/>
              <a:gd name="connsiteY45" fmla="*/ 4632413 h 5065982"/>
              <a:gd name="connsiteX46" fmla="*/ 1653473 w 8445479"/>
              <a:gd name="connsiteY46" fmla="*/ 4684343 h 5065982"/>
              <a:gd name="connsiteX47" fmla="*/ 1601544 w 8445479"/>
              <a:gd name="connsiteY47" fmla="*/ 4736273 h 5065982"/>
              <a:gd name="connsiteX48" fmla="*/ 1549614 w 8445479"/>
              <a:gd name="connsiteY48" fmla="*/ 4684343 h 5065982"/>
              <a:gd name="connsiteX49" fmla="*/ 1601544 w 8445479"/>
              <a:gd name="connsiteY49" fmla="*/ 4632413 h 5065982"/>
              <a:gd name="connsiteX50" fmla="*/ 8393549 w 8445479"/>
              <a:gd name="connsiteY50" fmla="*/ 4467559 h 5065982"/>
              <a:gd name="connsiteX51" fmla="*/ 8445479 w 8445479"/>
              <a:gd name="connsiteY51" fmla="*/ 4519489 h 5065982"/>
              <a:gd name="connsiteX52" fmla="*/ 8393549 w 8445479"/>
              <a:gd name="connsiteY52" fmla="*/ 4571419 h 5065982"/>
              <a:gd name="connsiteX53" fmla="*/ 8341619 w 8445479"/>
              <a:gd name="connsiteY53" fmla="*/ 4519489 h 5065982"/>
              <a:gd name="connsiteX54" fmla="*/ 8393549 w 8445479"/>
              <a:gd name="connsiteY54" fmla="*/ 4467559 h 5065982"/>
              <a:gd name="connsiteX55" fmla="*/ 7783587 w 8445479"/>
              <a:gd name="connsiteY55" fmla="*/ 4467559 h 5065982"/>
              <a:gd name="connsiteX56" fmla="*/ 7835517 w 8445479"/>
              <a:gd name="connsiteY56" fmla="*/ 4519489 h 5065982"/>
              <a:gd name="connsiteX57" fmla="*/ 7783587 w 8445479"/>
              <a:gd name="connsiteY57" fmla="*/ 4571419 h 5065982"/>
              <a:gd name="connsiteX58" fmla="*/ 7731657 w 8445479"/>
              <a:gd name="connsiteY58" fmla="*/ 4519489 h 5065982"/>
              <a:gd name="connsiteX59" fmla="*/ 7783587 w 8445479"/>
              <a:gd name="connsiteY59" fmla="*/ 4467559 h 5065982"/>
              <a:gd name="connsiteX60" fmla="*/ 7618733 w 8445479"/>
              <a:gd name="connsiteY60" fmla="*/ 4467559 h 5065982"/>
              <a:gd name="connsiteX61" fmla="*/ 7670663 w 8445479"/>
              <a:gd name="connsiteY61" fmla="*/ 4519489 h 5065982"/>
              <a:gd name="connsiteX62" fmla="*/ 7618733 w 8445479"/>
              <a:gd name="connsiteY62" fmla="*/ 4571419 h 5065982"/>
              <a:gd name="connsiteX63" fmla="*/ 7566803 w 8445479"/>
              <a:gd name="connsiteY63" fmla="*/ 4519489 h 5065982"/>
              <a:gd name="connsiteX64" fmla="*/ 7618733 w 8445479"/>
              <a:gd name="connsiteY64" fmla="*/ 4467559 h 5065982"/>
              <a:gd name="connsiteX65" fmla="*/ 1749912 w 8445479"/>
              <a:gd name="connsiteY65" fmla="*/ 4467559 h 5065982"/>
              <a:gd name="connsiteX66" fmla="*/ 1801842 w 8445479"/>
              <a:gd name="connsiteY66" fmla="*/ 4519489 h 5065982"/>
              <a:gd name="connsiteX67" fmla="*/ 1749912 w 8445479"/>
              <a:gd name="connsiteY67" fmla="*/ 4571419 h 5065982"/>
              <a:gd name="connsiteX68" fmla="*/ 1697982 w 8445479"/>
              <a:gd name="connsiteY68" fmla="*/ 4519489 h 5065982"/>
              <a:gd name="connsiteX69" fmla="*/ 1749912 w 8445479"/>
              <a:gd name="connsiteY69" fmla="*/ 4467559 h 5065982"/>
              <a:gd name="connsiteX70" fmla="*/ 1601543 w 8445479"/>
              <a:gd name="connsiteY70" fmla="*/ 4467559 h 5065982"/>
              <a:gd name="connsiteX71" fmla="*/ 1653473 w 8445479"/>
              <a:gd name="connsiteY71" fmla="*/ 4519489 h 5065982"/>
              <a:gd name="connsiteX72" fmla="*/ 1601543 w 8445479"/>
              <a:gd name="connsiteY72" fmla="*/ 4571419 h 5065982"/>
              <a:gd name="connsiteX73" fmla="*/ 1549613 w 8445479"/>
              <a:gd name="connsiteY73" fmla="*/ 4519489 h 5065982"/>
              <a:gd name="connsiteX74" fmla="*/ 1601543 w 8445479"/>
              <a:gd name="connsiteY74" fmla="*/ 4467559 h 5065982"/>
              <a:gd name="connsiteX75" fmla="*/ 1453174 w 8445479"/>
              <a:gd name="connsiteY75" fmla="*/ 4467559 h 5065982"/>
              <a:gd name="connsiteX76" fmla="*/ 1505104 w 8445479"/>
              <a:gd name="connsiteY76" fmla="*/ 4519489 h 5065982"/>
              <a:gd name="connsiteX77" fmla="*/ 1453174 w 8445479"/>
              <a:gd name="connsiteY77" fmla="*/ 4571419 h 5065982"/>
              <a:gd name="connsiteX78" fmla="*/ 1401244 w 8445479"/>
              <a:gd name="connsiteY78" fmla="*/ 4519489 h 5065982"/>
              <a:gd name="connsiteX79" fmla="*/ 1453174 w 8445479"/>
              <a:gd name="connsiteY79" fmla="*/ 4467559 h 5065982"/>
              <a:gd name="connsiteX80" fmla="*/ 7931957 w 8445479"/>
              <a:gd name="connsiteY80" fmla="*/ 4302704 h 5065982"/>
              <a:gd name="connsiteX81" fmla="*/ 7983887 w 8445479"/>
              <a:gd name="connsiteY81" fmla="*/ 4354634 h 5065982"/>
              <a:gd name="connsiteX82" fmla="*/ 7931957 w 8445479"/>
              <a:gd name="connsiteY82" fmla="*/ 4406564 h 5065982"/>
              <a:gd name="connsiteX83" fmla="*/ 7880027 w 8445479"/>
              <a:gd name="connsiteY83" fmla="*/ 4354634 h 5065982"/>
              <a:gd name="connsiteX84" fmla="*/ 7931957 w 8445479"/>
              <a:gd name="connsiteY84" fmla="*/ 4302704 h 5065982"/>
              <a:gd name="connsiteX85" fmla="*/ 7783587 w 8445479"/>
              <a:gd name="connsiteY85" fmla="*/ 4302704 h 5065982"/>
              <a:gd name="connsiteX86" fmla="*/ 7835517 w 8445479"/>
              <a:gd name="connsiteY86" fmla="*/ 4354634 h 5065982"/>
              <a:gd name="connsiteX87" fmla="*/ 7783587 w 8445479"/>
              <a:gd name="connsiteY87" fmla="*/ 4406564 h 5065982"/>
              <a:gd name="connsiteX88" fmla="*/ 7731657 w 8445479"/>
              <a:gd name="connsiteY88" fmla="*/ 4354634 h 5065982"/>
              <a:gd name="connsiteX89" fmla="*/ 7783587 w 8445479"/>
              <a:gd name="connsiteY89" fmla="*/ 4302704 h 5065982"/>
              <a:gd name="connsiteX90" fmla="*/ 7618733 w 8445479"/>
              <a:gd name="connsiteY90" fmla="*/ 4302704 h 5065982"/>
              <a:gd name="connsiteX91" fmla="*/ 7670663 w 8445479"/>
              <a:gd name="connsiteY91" fmla="*/ 4354634 h 5065982"/>
              <a:gd name="connsiteX92" fmla="*/ 7618733 w 8445479"/>
              <a:gd name="connsiteY92" fmla="*/ 4406564 h 5065982"/>
              <a:gd name="connsiteX93" fmla="*/ 7566803 w 8445479"/>
              <a:gd name="connsiteY93" fmla="*/ 4354634 h 5065982"/>
              <a:gd name="connsiteX94" fmla="*/ 7618733 w 8445479"/>
              <a:gd name="connsiteY94" fmla="*/ 4302704 h 5065982"/>
              <a:gd name="connsiteX95" fmla="*/ 1749915 w 8445479"/>
              <a:gd name="connsiteY95" fmla="*/ 4302704 h 5065982"/>
              <a:gd name="connsiteX96" fmla="*/ 1801845 w 8445479"/>
              <a:gd name="connsiteY96" fmla="*/ 4354634 h 5065982"/>
              <a:gd name="connsiteX97" fmla="*/ 1749915 w 8445479"/>
              <a:gd name="connsiteY97" fmla="*/ 4406564 h 5065982"/>
              <a:gd name="connsiteX98" fmla="*/ 1697985 w 8445479"/>
              <a:gd name="connsiteY98" fmla="*/ 4354634 h 5065982"/>
              <a:gd name="connsiteX99" fmla="*/ 1749915 w 8445479"/>
              <a:gd name="connsiteY99" fmla="*/ 4302704 h 5065982"/>
              <a:gd name="connsiteX100" fmla="*/ 1601546 w 8445479"/>
              <a:gd name="connsiteY100" fmla="*/ 4302704 h 5065982"/>
              <a:gd name="connsiteX101" fmla="*/ 1653477 w 8445479"/>
              <a:gd name="connsiteY101" fmla="*/ 4354634 h 5065982"/>
              <a:gd name="connsiteX102" fmla="*/ 1601546 w 8445479"/>
              <a:gd name="connsiteY102" fmla="*/ 4406564 h 5065982"/>
              <a:gd name="connsiteX103" fmla="*/ 1549616 w 8445479"/>
              <a:gd name="connsiteY103" fmla="*/ 4354634 h 5065982"/>
              <a:gd name="connsiteX104" fmla="*/ 1601546 w 8445479"/>
              <a:gd name="connsiteY104" fmla="*/ 4302704 h 5065982"/>
              <a:gd name="connsiteX105" fmla="*/ 1453177 w 8445479"/>
              <a:gd name="connsiteY105" fmla="*/ 4302704 h 5065982"/>
              <a:gd name="connsiteX106" fmla="*/ 1505107 w 8445479"/>
              <a:gd name="connsiteY106" fmla="*/ 4354634 h 5065982"/>
              <a:gd name="connsiteX107" fmla="*/ 1453177 w 8445479"/>
              <a:gd name="connsiteY107" fmla="*/ 4406564 h 5065982"/>
              <a:gd name="connsiteX108" fmla="*/ 1401247 w 8445479"/>
              <a:gd name="connsiteY108" fmla="*/ 4354634 h 5065982"/>
              <a:gd name="connsiteX109" fmla="*/ 1453177 w 8445479"/>
              <a:gd name="connsiteY109" fmla="*/ 4302704 h 5065982"/>
              <a:gd name="connsiteX110" fmla="*/ 8080326 w 8445479"/>
              <a:gd name="connsiteY110" fmla="*/ 4137850 h 5065982"/>
              <a:gd name="connsiteX111" fmla="*/ 8132256 w 8445479"/>
              <a:gd name="connsiteY111" fmla="*/ 4189780 h 5065982"/>
              <a:gd name="connsiteX112" fmla="*/ 8080326 w 8445479"/>
              <a:gd name="connsiteY112" fmla="*/ 4241710 h 5065982"/>
              <a:gd name="connsiteX113" fmla="*/ 8028396 w 8445479"/>
              <a:gd name="connsiteY113" fmla="*/ 4189780 h 5065982"/>
              <a:gd name="connsiteX114" fmla="*/ 8080326 w 8445479"/>
              <a:gd name="connsiteY114" fmla="*/ 4137850 h 5065982"/>
              <a:gd name="connsiteX115" fmla="*/ 7931957 w 8445479"/>
              <a:gd name="connsiteY115" fmla="*/ 4137850 h 5065982"/>
              <a:gd name="connsiteX116" fmla="*/ 7983887 w 8445479"/>
              <a:gd name="connsiteY116" fmla="*/ 4189780 h 5065982"/>
              <a:gd name="connsiteX117" fmla="*/ 7931957 w 8445479"/>
              <a:gd name="connsiteY117" fmla="*/ 4241710 h 5065982"/>
              <a:gd name="connsiteX118" fmla="*/ 7880027 w 8445479"/>
              <a:gd name="connsiteY118" fmla="*/ 4189780 h 5065982"/>
              <a:gd name="connsiteX119" fmla="*/ 7931957 w 8445479"/>
              <a:gd name="connsiteY119" fmla="*/ 4137850 h 5065982"/>
              <a:gd name="connsiteX120" fmla="*/ 7783587 w 8445479"/>
              <a:gd name="connsiteY120" fmla="*/ 4137850 h 5065982"/>
              <a:gd name="connsiteX121" fmla="*/ 7835517 w 8445479"/>
              <a:gd name="connsiteY121" fmla="*/ 4189780 h 5065982"/>
              <a:gd name="connsiteX122" fmla="*/ 7783587 w 8445479"/>
              <a:gd name="connsiteY122" fmla="*/ 4241710 h 5065982"/>
              <a:gd name="connsiteX123" fmla="*/ 7731657 w 8445479"/>
              <a:gd name="connsiteY123" fmla="*/ 4189780 h 5065982"/>
              <a:gd name="connsiteX124" fmla="*/ 7783587 w 8445479"/>
              <a:gd name="connsiteY124" fmla="*/ 4137850 h 5065982"/>
              <a:gd name="connsiteX125" fmla="*/ 7618733 w 8445479"/>
              <a:gd name="connsiteY125" fmla="*/ 4137850 h 5065982"/>
              <a:gd name="connsiteX126" fmla="*/ 7670663 w 8445479"/>
              <a:gd name="connsiteY126" fmla="*/ 4189780 h 5065982"/>
              <a:gd name="connsiteX127" fmla="*/ 7618733 w 8445479"/>
              <a:gd name="connsiteY127" fmla="*/ 4241710 h 5065982"/>
              <a:gd name="connsiteX128" fmla="*/ 7566803 w 8445479"/>
              <a:gd name="connsiteY128" fmla="*/ 4189780 h 5065982"/>
              <a:gd name="connsiteX129" fmla="*/ 7618733 w 8445479"/>
              <a:gd name="connsiteY129" fmla="*/ 4137850 h 5065982"/>
              <a:gd name="connsiteX130" fmla="*/ 7470364 w 8445479"/>
              <a:gd name="connsiteY130" fmla="*/ 4137850 h 5065982"/>
              <a:gd name="connsiteX131" fmla="*/ 7522294 w 8445479"/>
              <a:gd name="connsiteY131" fmla="*/ 4189780 h 5065982"/>
              <a:gd name="connsiteX132" fmla="*/ 7470364 w 8445479"/>
              <a:gd name="connsiteY132" fmla="*/ 4241710 h 5065982"/>
              <a:gd name="connsiteX133" fmla="*/ 7418434 w 8445479"/>
              <a:gd name="connsiteY133" fmla="*/ 4189780 h 5065982"/>
              <a:gd name="connsiteX134" fmla="*/ 7470364 w 8445479"/>
              <a:gd name="connsiteY134" fmla="*/ 4137850 h 5065982"/>
              <a:gd name="connsiteX135" fmla="*/ 7321995 w 8445479"/>
              <a:gd name="connsiteY135" fmla="*/ 4137850 h 5065982"/>
              <a:gd name="connsiteX136" fmla="*/ 7373925 w 8445479"/>
              <a:gd name="connsiteY136" fmla="*/ 4189780 h 5065982"/>
              <a:gd name="connsiteX137" fmla="*/ 7321995 w 8445479"/>
              <a:gd name="connsiteY137" fmla="*/ 4241710 h 5065982"/>
              <a:gd name="connsiteX138" fmla="*/ 7270065 w 8445479"/>
              <a:gd name="connsiteY138" fmla="*/ 4189780 h 5065982"/>
              <a:gd name="connsiteX139" fmla="*/ 7321995 w 8445479"/>
              <a:gd name="connsiteY139" fmla="*/ 4137850 h 5065982"/>
              <a:gd name="connsiteX140" fmla="*/ 7157140 w 8445479"/>
              <a:gd name="connsiteY140" fmla="*/ 4137850 h 5065982"/>
              <a:gd name="connsiteX141" fmla="*/ 7209070 w 8445479"/>
              <a:gd name="connsiteY141" fmla="*/ 4189780 h 5065982"/>
              <a:gd name="connsiteX142" fmla="*/ 7157140 w 8445479"/>
              <a:gd name="connsiteY142" fmla="*/ 4241710 h 5065982"/>
              <a:gd name="connsiteX143" fmla="*/ 7105210 w 8445479"/>
              <a:gd name="connsiteY143" fmla="*/ 4189780 h 5065982"/>
              <a:gd name="connsiteX144" fmla="*/ 7157140 w 8445479"/>
              <a:gd name="connsiteY144" fmla="*/ 4137850 h 5065982"/>
              <a:gd name="connsiteX145" fmla="*/ 4387584 w 8445479"/>
              <a:gd name="connsiteY145" fmla="*/ 4137850 h 5065982"/>
              <a:gd name="connsiteX146" fmla="*/ 4439514 w 8445479"/>
              <a:gd name="connsiteY146" fmla="*/ 4189780 h 5065982"/>
              <a:gd name="connsiteX147" fmla="*/ 4387584 w 8445479"/>
              <a:gd name="connsiteY147" fmla="*/ 4241710 h 5065982"/>
              <a:gd name="connsiteX148" fmla="*/ 4335654 w 8445479"/>
              <a:gd name="connsiteY148" fmla="*/ 4189780 h 5065982"/>
              <a:gd name="connsiteX149" fmla="*/ 4387584 w 8445479"/>
              <a:gd name="connsiteY149" fmla="*/ 4137850 h 5065982"/>
              <a:gd name="connsiteX150" fmla="*/ 4222729 w 8445479"/>
              <a:gd name="connsiteY150" fmla="*/ 4137850 h 5065982"/>
              <a:gd name="connsiteX151" fmla="*/ 4274659 w 8445479"/>
              <a:gd name="connsiteY151" fmla="*/ 4189780 h 5065982"/>
              <a:gd name="connsiteX152" fmla="*/ 4222729 w 8445479"/>
              <a:gd name="connsiteY152" fmla="*/ 4241710 h 5065982"/>
              <a:gd name="connsiteX153" fmla="*/ 4170799 w 8445479"/>
              <a:gd name="connsiteY153" fmla="*/ 4189780 h 5065982"/>
              <a:gd name="connsiteX154" fmla="*/ 4222729 w 8445479"/>
              <a:gd name="connsiteY154" fmla="*/ 4137850 h 5065982"/>
              <a:gd name="connsiteX155" fmla="*/ 1914768 w 8445479"/>
              <a:gd name="connsiteY155" fmla="*/ 4137850 h 5065982"/>
              <a:gd name="connsiteX156" fmla="*/ 1966698 w 8445479"/>
              <a:gd name="connsiteY156" fmla="*/ 4189780 h 5065982"/>
              <a:gd name="connsiteX157" fmla="*/ 1914768 w 8445479"/>
              <a:gd name="connsiteY157" fmla="*/ 4241710 h 5065982"/>
              <a:gd name="connsiteX158" fmla="*/ 1862838 w 8445479"/>
              <a:gd name="connsiteY158" fmla="*/ 4189780 h 5065982"/>
              <a:gd name="connsiteX159" fmla="*/ 1914768 w 8445479"/>
              <a:gd name="connsiteY159" fmla="*/ 4137850 h 5065982"/>
              <a:gd name="connsiteX160" fmla="*/ 1749914 w 8445479"/>
              <a:gd name="connsiteY160" fmla="*/ 4137850 h 5065982"/>
              <a:gd name="connsiteX161" fmla="*/ 1801845 w 8445479"/>
              <a:gd name="connsiteY161" fmla="*/ 4189780 h 5065982"/>
              <a:gd name="connsiteX162" fmla="*/ 1749914 w 8445479"/>
              <a:gd name="connsiteY162" fmla="*/ 4241710 h 5065982"/>
              <a:gd name="connsiteX163" fmla="*/ 1697985 w 8445479"/>
              <a:gd name="connsiteY163" fmla="*/ 4189780 h 5065982"/>
              <a:gd name="connsiteX164" fmla="*/ 1749914 w 8445479"/>
              <a:gd name="connsiteY164" fmla="*/ 4137850 h 5065982"/>
              <a:gd name="connsiteX165" fmla="*/ 1601545 w 8445479"/>
              <a:gd name="connsiteY165" fmla="*/ 4137850 h 5065982"/>
              <a:gd name="connsiteX166" fmla="*/ 1653476 w 8445479"/>
              <a:gd name="connsiteY166" fmla="*/ 4189780 h 5065982"/>
              <a:gd name="connsiteX167" fmla="*/ 1601545 w 8445479"/>
              <a:gd name="connsiteY167" fmla="*/ 4241710 h 5065982"/>
              <a:gd name="connsiteX168" fmla="*/ 1549615 w 8445479"/>
              <a:gd name="connsiteY168" fmla="*/ 4189780 h 5065982"/>
              <a:gd name="connsiteX169" fmla="*/ 1601545 w 8445479"/>
              <a:gd name="connsiteY169" fmla="*/ 4137850 h 5065982"/>
              <a:gd name="connsiteX170" fmla="*/ 1453176 w 8445479"/>
              <a:gd name="connsiteY170" fmla="*/ 4137850 h 5065982"/>
              <a:gd name="connsiteX171" fmla="*/ 1505106 w 8445479"/>
              <a:gd name="connsiteY171" fmla="*/ 4189780 h 5065982"/>
              <a:gd name="connsiteX172" fmla="*/ 1453176 w 8445479"/>
              <a:gd name="connsiteY172" fmla="*/ 4241710 h 5065982"/>
              <a:gd name="connsiteX173" fmla="*/ 1401247 w 8445479"/>
              <a:gd name="connsiteY173" fmla="*/ 4189780 h 5065982"/>
              <a:gd name="connsiteX174" fmla="*/ 1453176 w 8445479"/>
              <a:gd name="connsiteY174" fmla="*/ 4137850 h 5065982"/>
              <a:gd name="connsiteX175" fmla="*/ 8080326 w 8445479"/>
              <a:gd name="connsiteY175" fmla="*/ 3972995 h 5065982"/>
              <a:gd name="connsiteX176" fmla="*/ 8132256 w 8445479"/>
              <a:gd name="connsiteY176" fmla="*/ 4024925 h 5065982"/>
              <a:gd name="connsiteX177" fmla="*/ 8080326 w 8445479"/>
              <a:gd name="connsiteY177" fmla="*/ 4076855 h 5065982"/>
              <a:gd name="connsiteX178" fmla="*/ 8028396 w 8445479"/>
              <a:gd name="connsiteY178" fmla="*/ 4024925 h 5065982"/>
              <a:gd name="connsiteX179" fmla="*/ 8080326 w 8445479"/>
              <a:gd name="connsiteY179" fmla="*/ 3972995 h 5065982"/>
              <a:gd name="connsiteX180" fmla="*/ 7931957 w 8445479"/>
              <a:gd name="connsiteY180" fmla="*/ 3972995 h 5065982"/>
              <a:gd name="connsiteX181" fmla="*/ 7983887 w 8445479"/>
              <a:gd name="connsiteY181" fmla="*/ 4024925 h 5065982"/>
              <a:gd name="connsiteX182" fmla="*/ 7931957 w 8445479"/>
              <a:gd name="connsiteY182" fmla="*/ 4076855 h 5065982"/>
              <a:gd name="connsiteX183" fmla="*/ 7880027 w 8445479"/>
              <a:gd name="connsiteY183" fmla="*/ 4024925 h 5065982"/>
              <a:gd name="connsiteX184" fmla="*/ 7931957 w 8445479"/>
              <a:gd name="connsiteY184" fmla="*/ 3972995 h 5065982"/>
              <a:gd name="connsiteX185" fmla="*/ 7783587 w 8445479"/>
              <a:gd name="connsiteY185" fmla="*/ 3972995 h 5065982"/>
              <a:gd name="connsiteX186" fmla="*/ 7835517 w 8445479"/>
              <a:gd name="connsiteY186" fmla="*/ 4024925 h 5065982"/>
              <a:gd name="connsiteX187" fmla="*/ 7783587 w 8445479"/>
              <a:gd name="connsiteY187" fmla="*/ 4076855 h 5065982"/>
              <a:gd name="connsiteX188" fmla="*/ 7731657 w 8445479"/>
              <a:gd name="connsiteY188" fmla="*/ 4024925 h 5065982"/>
              <a:gd name="connsiteX189" fmla="*/ 7783587 w 8445479"/>
              <a:gd name="connsiteY189" fmla="*/ 3972995 h 5065982"/>
              <a:gd name="connsiteX190" fmla="*/ 7618733 w 8445479"/>
              <a:gd name="connsiteY190" fmla="*/ 3972995 h 5065982"/>
              <a:gd name="connsiteX191" fmla="*/ 7670663 w 8445479"/>
              <a:gd name="connsiteY191" fmla="*/ 4024925 h 5065982"/>
              <a:gd name="connsiteX192" fmla="*/ 7618733 w 8445479"/>
              <a:gd name="connsiteY192" fmla="*/ 4076855 h 5065982"/>
              <a:gd name="connsiteX193" fmla="*/ 7566803 w 8445479"/>
              <a:gd name="connsiteY193" fmla="*/ 4024925 h 5065982"/>
              <a:gd name="connsiteX194" fmla="*/ 7618733 w 8445479"/>
              <a:gd name="connsiteY194" fmla="*/ 3972995 h 5065982"/>
              <a:gd name="connsiteX195" fmla="*/ 7470364 w 8445479"/>
              <a:gd name="connsiteY195" fmla="*/ 3972995 h 5065982"/>
              <a:gd name="connsiteX196" fmla="*/ 7522294 w 8445479"/>
              <a:gd name="connsiteY196" fmla="*/ 4024925 h 5065982"/>
              <a:gd name="connsiteX197" fmla="*/ 7470364 w 8445479"/>
              <a:gd name="connsiteY197" fmla="*/ 4076855 h 5065982"/>
              <a:gd name="connsiteX198" fmla="*/ 7418434 w 8445479"/>
              <a:gd name="connsiteY198" fmla="*/ 4024925 h 5065982"/>
              <a:gd name="connsiteX199" fmla="*/ 7470364 w 8445479"/>
              <a:gd name="connsiteY199" fmla="*/ 3972995 h 5065982"/>
              <a:gd name="connsiteX200" fmla="*/ 7321995 w 8445479"/>
              <a:gd name="connsiteY200" fmla="*/ 3972995 h 5065982"/>
              <a:gd name="connsiteX201" fmla="*/ 7373925 w 8445479"/>
              <a:gd name="connsiteY201" fmla="*/ 4024925 h 5065982"/>
              <a:gd name="connsiteX202" fmla="*/ 7321995 w 8445479"/>
              <a:gd name="connsiteY202" fmla="*/ 4076855 h 5065982"/>
              <a:gd name="connsiteX203" fmla="*/ 7270065 w 8445479"/>
              <a:gd name="connsiteY203" fmla="*/ 4024925 h 5065982"/>
              <a:gd name="connsiteX204" fmla="*/ 7321995 w 8445479"/>
              <a:gd name="connsiteY204" fmla="*/ 3972995 h 5065982"/>
              <a:gd name="connsiteX205" fmla="*/ 7157140 w 8445479"/>
              <a:gd name="connsiteY205" fmla="*/ 3972995 h 5065982"/>
              <a:gd name="connsiteX206" fmla="*/ 7209070 w 8445479"/>
              <a:gd name="connsiteY206" fmla="*/ 4024925 h 5065982"/>
              <a:gd name="connsiteX207" fmla="*/ 7157140 w 8445479"/>
              <a:gd name="connsiteY207" fmla="*/ 4076855 h 5065982"/>
              <a:gd name="connsiteX208" fmla="*/ 7105210 w 8445479"/>
              <a:gd name="connsiteY208" fmla="*/ 4024925 h 5065982"/>
              <a:gd name="connsiteX209" fmla="*/ 7157140 w 8445479"/>
              <a:gd name="connsiteY209" fmla="*/ 3972995 h 5065982"/>
              <a:gd name="connsiteX210" fmla="*/ 4535953 w 8445479"/>
              <a:gd name="connsiteY210" fmla="*/ 3972995 h 5065982"/>
              <a:gd name="connsiteX211" fmla="*/ 4587883 w 8445479"/>
              <a:gd name="connsiteY211" fmla="*/ 4024925 h 5065982"/>
              <a:gd name="connsiteX212" fmla="*/ 4535953 w 8445479"/>
              <a:gd name="connsiteY212" fmla="*/ 4076855 h 5065982"/>
              <a:gd name="connsiteX213" fmla="*/ 4484023 w 8445479"/>
              <a:gd name="connsiteY213" fmla="*/ 4024925 h 5065982"/>
              <a:gd name="connsiteX214" fmla="*/ 4535953 w 8445479"/>
              <a:gd name="connsiteY214" fmla="*/ 3972995 h 5065982"/>
              <a:gd name="connsiteX215" fmla="*/ 4387584 w 8445479"/>
              <a:gd name="connsiteY215" fmla="*/ 3972995 h 5065982"/>
              <a:gd name="connsiteX216" fmla="*/ 4439514 w 8445479"/>
              <a:gd name="connsiteY216" fmla="*/ 4024925 h 5065982"/>
              <a:gd name="connsiteX217" fmla="*/ 4387584 w 8445479"/>
              <a:gd name="connsiteY217" fmla="*/ 4076855 h 5065982"/>
              <a:gd name="connsiteX218" fmla="*/ 4335654 w 8445479"/>
              <a:gd name="connsiteY218" fmla="*/ 4024925 h 5065982"/>
              <a:gd name="connsiteX219" fmla="*/ 4387584 w 8445479"/>
              <a:gd name="connsiteY219" fmla="*/ 3972995 h 5065982"/>
              <a:gd name="connsiteX220" fmla="*/ 4222729 w 8445479"/>
              <a:gd name="connsiteY220" fmla="*/ 3972995 h 5065982"/>
              <a:gd name="connsiteX221" fmla="*/ 4274659 w 8445479"/>
              <a:gd name="connsiteY221" fmla="*/ 4024925 h 5065982"/>
              <a:gd name="connsiteX222" fmla="*/ 4222729 w 8445479"/>
              <a:gd name="connsiteY222" fmla="*/ 4076855 h 5065982"/>
              <a:gd name="connsiteX223" fmla="*/ 4170799 w 8445479"/>
              <a:gd name="connsiteY223" fmla="*/ 4024925 h 5065982"/>
              <a:gd name="connsiteX224" fmla="*/ 4222729 w 8445479"/>
              <a:gd name="connsiteY224" fmla="*/ 3972995 h 5065982"/>
              <a:gd name="connsiteX225" fmla="*/ 4074360 w 8445479"/>
              <a:gd name="connsiteY225" fmla="*/ 3972995 h 5065982"/>
              <a:gd name="connsiteX226" fmla="*/ 4126290 w 8445479"/>
              <a:gd name="connsiteY226" fmla="*/ 4024925 h 5065982"/>
              <a:gd name="connsiteX227" fmla="*/ 4074360 w 8445479"/>
              <a:gd name="connsiteY227" fmla="*/ 4076855 h 5065982"/>
              <a:gd name="connsiteX228" fmla="*/ 4022430 w 8445479"/>
              <a:gd name="connsiteY228" fmla="*/ 4024925 h 5065982"/>
              <a:gd name="connsiteX229" fmla="*/ 4074360 w 8445479"/>
              <a:gd name="connsiteY229" fmla="*/ 3972995 h 5065982"/>
              <a:gd name="connsiteX230" fmla="*/ 1914771 w 8445479"/>
              <a:gd name="connsiteY230" fmla="*/ 3972995 h 5065982"/>
              <a:gd name="connsiteX231" fmla="*/ 1966701 w 8445479"/>
              <a:gd name="connsiteY231" fmla="*/ 4024925 h 5065982"/>
              <a:gd name="connsiteX232" fmla="*/ 1914771 w 8445479"/>
              <a:gd name="connsiteY232" fmla="*/ 4076855 h 5065982"/>
              <a:gd name="connsiteX233" fmla="*/ 1862841 w 8445479"/>
              <a:gd name="connsiteY233" fmla="*/ 4024925 h 5065982"/>
              <a:gd name="connsiteX234" fmla="*/ 1914771 w 8445479"/>
              <a:gd name="connsiteY234" fmla="*/ 3972995 h 5065982"/>
              <a:gd name="connsiteX235" fmla="*/ 1749917 w 8445479"/>
              <a:gd name="connsiteY235" fmla="*/ 3972995 h 5065982"/>
              <a:gd name="connsiteX236" fmla="*/ 1801847 w 8445479"/>
              <a:gd name="connsiteY236" fmla="*/ 4024925 h 5065982"/>
              <a:gd name="connsiteX237" fmla="*/ 1749917 w 8445479"/>
              <a:gd name="connsiteY237" fmla="*/ 4076855 h 5065982"/>
              <a:gd name="connsiteX238" fmla="*/ 1697988 w 8445479"/>
              <a:gd name="connsiteY238" fmla="*/ 4024925 h 5065982"/>
              <a:gd name="connsiteX239" fmla="*/ 1749917 w 8445479"/>
              <a:gd name="connsiteY239" fmla="*/ 3972995 h 5065982"/>
              <a:gd name="connsiteX240" fmla="*/ 1601547 w 8445479"/>
              <a:gd name="connsiteY240" fmla="*/ 3972995 h 5065982"/>
              <a:gd name="connsiteX241" fmla="*/ 1653477 w 8445479"/>
              <a:gd name="connsiteY241" fmla="*/ 4024925 h 5065982"/>
              <a:gd name="connsiteX242" fmla="*/ 1601547 w 8445479"/>
              <a:gd name="connsiteY242" fmla="*/ 4076855 h 5065982"/>
              <a:gd name="connsiteX243" fmla="*/ 1549618 w 8445479"/>
              <a:gd name="connsiteY243" fmla="*/ 4024925 h 5065982"/>
              <a:gd name="connsiteX244" fmla="*/ 1601547 w 8445479"/>
              <a:gd name="connsiteY244" fmla="*/ 3972995 h 5065982"/>
              <a:gd name="connsiteX245" fmla="*/ 1453179 w 8445479"/>
              <a:gd name="connsiteY245" fmla="*/ 3972995 h 5065982"/>
              <a:gd name="connsiteX246" fmla="*/ 1505109 w 8445479"/>
              <a:gd name="connsiteY246" fmla="*/ 4024925 h 5065982"/>
              <a:gd name="connsiteX247" fmla="*/ 1453179 w 8445479"/>
              <a:gd name="connsiteY247" fmla="*/ 4076855 h 5065982"/>
              <a:gd name="connsiteX248" fmla="*/ 1401249 w 8445479"/>
              <a:gd name="connsiteY248" fmla="*/ 4024925 h 5065982"/>
              <a:gd name="connsiteX249" fmla="*/ 1453179 w 8445479"/>
              <a:gd name="connsiteY249" fmla="*/ 3972995 h 5065982"/>
              <a:gd name="connsiteX250" fmla="*/ 8080326 w 8445479"/>
              <a:gd name="connsiteY250" fmla="*/ 3808140 h 5065982"/>
              <a:gd name="connsiteX251" fmla="*/ 8132256 w 8445479"/>
              <a:gd name="connsiteY251" fmla="*/ 3860070 h 5065982"/>
              <a:gd name="connsiteX252" fmla="*/ 8080326 w 8445479"/>
              <a:gd name="connsiteY252" fmla="*/ 3912000 h 5065982"/>
              <a:gd name="connsiteX253" fmla="*/ 8028396 w 8445479"/>
              <a:gd name="connsiteY253" fmla="*/ 3860070 h 5065982"/>
              <a:gd name="connsiteX254" fmla="*/ 8080326 w 8445479"/>
              <a:gd name="connsiteY254" fmla="*/ 3808140 h 5065982"/>
              <a:gd name="connsiteX255" fmla="*/ 7931957 w 8445479"/>
              <a:gd name="connsiteY255" fmla="*/ 3808140 h 5065982"/>
              <a:gd name="connsiteX256" fmla="*/ 7983887 w 8445479"/>
              <a:gd name="connsiteY256" fmla="*/ 3860070 h 5065982"/>
              <a:gd name="connsiteX257" fmla="*/ 7931957 w 8445479"/>
              <a:gd name="connsiteY257" fmla="*/ 3912000 h 5065982"/>
              <a:gd name="connsiteX258" fmla="*/ 7880027 w 8445479"/>
              <a:gd name="connsiteY258" fmla="*/ 3860070 h 5065982"/>
              <a:gd name="connsiteX259" fmla="*/ 7931957 w 8445479"/>
              <a:gd name="connsiteY259" fmla="*/ 3808140 h 5065982"/>
              <a:gd name="connsiteX260" fmla="*/ 7783587 w 8445479"/>
              <a:gd name="connsiteY260" fmla="*/ 3808140 h 5065982"/>
              <a:gd name="connsiteX261" fmla="*/ 7835517 w 8445479"/>
              <a:gd name="connsiteY261" fmla="*/ 3860070 h 5065982"/>
              <a:gd name="connsiteX262" fmla="*/ 7783587 w 8445479"/>
              <a:gd name="connsiteY262" fmla="*/ 3912000 h 5065982"/>
              <a:gd name="connsiteX263" fmla="*/ 7731657 w 8445479"/>
              <a:gd name="connsiteY263" fmla="*/ 3860070 h 5065982"/>
              <a:gd name="connsiteX264" fmla="*/ 7783587 w 8445479"/>
              <a:gd name="connsiteY264" fmla="*/ 3808140 h 5065982"/>
              <a:gd name="connsiteX265" fmla="*/ 7618733 w 8445479"/>
              <a:gd name="connsiteY265" fmla="*/ 3808140 h 5065982"/>
              <a:gd name="connsiteX266" fmla="*/ 7670663 w 8445479"/>
              <a:gd name="connsiteY266" fmla="*/ 3860070 h 5065982"/>
              <a:gd name="connsiteX267" fmla="*/ 7618733 w 8445479"/>
              <a:gd name="connsiteY267" fmla="*/ 3912000 h 5065982"/>
              <a:gd name="connsiteX268" fmla="*/ 7566803 w 8445479"/>
              <a:gd name="connsiteY268" fmla="*/ 3860070 h 5065982"/>
              <a:gd name="connsiteX269" fmla="*/ 7618733 w 8445479"/>
              <a:gd name="connsiteY269" fmla="*/ 3808140 h 5065982"/>
              <a:gd name="connsiteX270" fmla="*/ 7470364 w 8445479"/>
              <a:gd name="connsiteY270" fmla="*/ 3808140 h 5065982"/>
              <a:gd name="connsiteX271" fmla="*/ 7522294 w 8445479"/>
              <a:gd name="connsiteY271" fmla="*/ 3860070 h 5065982"/>
              <a:gd name="connsiteX272" fmla="*/ 7470364 w 8445479"/>
              <a:gd name="connsiteY272" fmla="*/ 3912000 h 5065982"/>
              <a:gd name="connsiteX273" fmla="*/ 7418434 w 8445479"/>
              <a:gd name="connsiteY273" fmla="*/ 3860070 h 5065982"/>
              <a:gd name="connsiteX274" fmla="*/ 7470364 w 8445479"/>
              <a:gd name="connsiteY274" fmla="*/ 3808140 h 5065982"/>
              <a:gd name="connsiteX275" fmla="*/ 7321995 w 8445479"/>
              <a:gd name="connsiteY275" fmla="*/ 3808140 h 5065982"/>
              <a:gd name="connsiteX276" fmla="*/ 7373925 w 8445479"/>
              <a:gd name="connsiteY276" fmla="*/ 3860070 h 5065982"/>
              <a:gd name="connsiteX277" fmla="*/ 7321995 w 8445479"/>
              <a:gd name="connsiteY277" fmla="*/ 3912000 h 5065982"/>
              <a:gd name="connsiteX278" fmla="*/ 7270065 w 8445479"/>
              <a:gd name="connsiteY278" fmla="*/ 3860070 h 5065982"/>
              <a:gd name="connsiteX279" fmla="*/ 7321995 w 8445479"/>
              <a:gd name="connsiteY279" fmla="*/ 3808140 h 5065982"/>
              <a:gd name="connsiteX280" fmla="*/ 7157140 w 8445479"/>
              <a:gd name="connsiteY280" fmla="*/ 3808140 h 5065982"/>
              <a:gd name="connsiteX281" fmla="*/ 7209070 w 8445479"/>
              <a:gd name="connsiteY281" fmla="*/ 3860070 h 5065982"/>
              <a:gd name="connsiteX282" fmla="*/ 7157140 w 8445479"/>
              <a:gd name="connsiteY282" fmla="*/ 3912000 h 5065982"/>
              <a:gd name="connsiteX283" fmla="*/ 7105210 w 8445479"/>
              <a:gd name="connsiteY283" fmla="*/ 3860070 h 5065982"/>
              <a:gd name="connsiteX284" fmla="*/ 7157140 w 8445479"/>
              <a:gd name="connsiteY284" fmla="*/ 3808140 h 5065982"/>
              <a:gd name="connsiteX285" fmla="*/ 4997546 w 8445479"/>
              <a:gd name="connsiteY285" fmla="*/ 3808140 h 5065982"/>
              <a:gd name="connsiteX286" fmla="*/ 5049476 w 8445479"/>
              <a:gd name="connsiteY286" fmla="*/ 3860070 h 5065982"/>
              <a:gd name="connsiteX287" fmla="*/ 4997546 w 8445479"/>
              <a:gd name="connsiteY287" fmla="*/ 3912000 h 5065982"/>
              <a:gd name="connsiteX288" fmla="*/ 4945616 w 8445479"/>
              <a:gd name="connsiteY288" fmla="*/ 3860070 h 5065982"/>
              <a:gd name="connsiteX289" fmla="*/ 4997546 w 8445479"/>
              <a:gd name="connsiteY289" fmla="*/ 3808140 h 5065982"/>
              <a:gd name="connsiteX290" fmla="*/ 4684322 w 8445479"/>
              <a:gd name="connsiteY290" fmla="*/ 3808140 h 5065982"/>
              <a:gd name="connsiteX291" fmla="*/ 4736252 w 8445479"/>
              <a:gd name="connsiteY291" fmla="*/ 3860070 h 5065982"/>
              <a:gd name="connsiteX292" fmla="*/ 4684322 w 8445479"/>
              <a:gd name="connsiteY292" fmla="*/ 3912000 h 5065982"/>
              <a:gd name="connsiteX293" fmla="*/ 4632392 w 8445479"/>
              <a:gd name="connsiteY293" fmla="*/ 3860070 h 5065982"/>
              <a:gd name="connsiteX294" fmla="*/ 4684322 w 8445479"/>
              <a:gd name="connsiteY294" fmla="*/ 3808140 h 5065982"/>
              <a:gd name="connsiteX295" fmla="*/ 4535953 w 8445479"/>
              <a:gd name="connsiteY295" fmla="*/ 3808140 h 5065982"/>
              <a:gd name="connsiteX296" fmla="*/ 4587883 w 8445479"/>
              <a:gd name="connsiteY296" fmla="*/ 3860070 h 5065982"/>
              <a:gd name="connsiteX297" fmla="*/ 4535953 w 8445479"/>
              <a:gd name="connsiteY297" fmla="*/ 3912000 h 5065982"/>
              <a:gd name="connsiteX298" fmla="*/ 4484023 w 8445479"/>
              <a:gd name="connsiteY298" fmla="*/ 3860070 h 5065982"/>
              <a:gd name="connsiteX299" fmla="*/ 4535953 w 8445479"/>
              <a:gd name="connsiteY299" fmla="*/ 3808140 h 5065982"/>
              <a:gd name="connsiteX300" fmla="*/ 4387584 w 8445479"/>
              <a:gd name="connsiteY300" fmla="*/ 3808140 h 5065982"/>
              <a:gd name="connsiteX301" fmla="*/ 4439514 w 8445479"/>
              <a:gd name="connsiteY301" fmla="*/ 3860070 h 5065982"/>
              <a:gd name="connsiteX302" fmla="*/ 4387584 w 8445479"/>
              <a:gd name="connsiteY302" fmla="*/ 3912000 h 5065982"/>
              <a:gd name="connsiteX303" fmla="*/ 4335654 w 8445479"/>
              <a:gd name="connsiteY303" fmla="*/ 3860070 h 5065982"/>
              <a:gd name="connsiteX304" fmla="*/ 4387584 w 8445479"/>
              <a:gd name="connsiteY304" fmla="*/ 3808140 h 5065982"/>
              <a:gd name="connsiteX305" fmla="*/ 4222729 w 8445479"/>
              <a:gd name="connsiteY305" fmla="*/ 3808140 h 5065982"/>
              <a:gd name="connsiteX306" fmla="*/ 4274659 w 8445479"/>
              <a:gd name="connsiteY306" fmla="*/ 3860070 h 5065982"/>
              <a:gd name="connsiteX307" fmla="*/ 4222729 w 8445479"/>
              <a:gd name="connsiteY307" fmla="*/ 3912000 h 5065982"/>
              <a:gd name="connsiteX308" fmla="*/ 4170799 w 8445479"/>
              <a:gd name="connsiteY308" fmla="*/ 3860070 h 5065982"/>
              <a:gd name="connsiteX309" fmla="*/ 4222729 w 8445479"/>
              <a:gd name="connsiteY309" fmla="*/ 3808140 h 5065982"/>
              <a:gd name="connsiteX310" fmla="*/ 4074360 w 8445479"/>
              <a:gd name="connsiteY310" fmla="*/ 3808140 h 5065982"/>
              <a:gd name="connsiteX311" fmla="*/ 4126290 w 8445479"/>
              <a:gd name="connsiteY311" fmla="*/ 3860070 h 5065982"/>
              <a:gd name="connsiteX312" fmla="*/ 4074360 w 8445479"/>
              <a:gd name="connsiteY312" fmla="*/ 3912000 h 5065982"/>
              <a:gd name="connsiteX313" fmla="*/ 4022430 w 8445479"/>
              <a:gd name="connsiteY313" fmla="*/ 3860070 h 5065982"/>
              <a:gd name="connsiteX314" fmla="*/ 4074360 w 8445479"/>
              <a:gd name="connsiteY314" fmla="*/ 3808140 h 5065982"/>
              <a:gd name="connsiteX315" fmla="*/ 2063145 w 8445479"/>
              <a:gd name="connsiteY315" fmla="*/ 3808140 h 5065982"/>
              <a:gd name="connsiteX316" fmla="*/ 2115074 w 8445479"/>
              <a:gd name="connsiteY316" fmla="*/ 3860070 h 5065982"/>
              <a:gd name="connsiteX317" fmla="*/ 2063145 w 8445479"/>
              <a:gd name="connsiteY317" fmla="*/ 3912000 h 5065982"/>
              <a:gd name="connsiteX318" fmla="*/ 2011215 w 8445479"/>
              <a:gd name="connsiteY318" fmla="*/ 3860070 h 5065982"/>
              <a:gd name="connsiteX319" fmla="*/ 2063145 w 8445479"/>
              <a:gd name="connsiteY319" fmla="*/ 3808140 h 5065982"/>
              <a:gd name="connsiteX320" fmla="*/ 1914776 w 8445479"/>
              <a:gd name="connsiteY320" fmla="*/ 3808140 h 5065982"/>
              <a:gd name="connsiteX321" fmla="*/ 1966706 w 8445479"/>
              <a:gd name="connsiteY321" fmla="*/ 3860070 h 5065982"/>
              <a:gd name="connsiteX322" fmla="*/ 1914776 w 8445479"/>
              <a:gd name="connsiteY322" fmla="*/ 3912000 h 5065982"/>
              <a:gd name="connsiteX323" fmla="*/ 1862845 w 8445479"/>
              <a:gd name="connsiteY323" fmla="*/ 3860070 h 5065982"/>
              <a:gd name="connsiteX324" fmla="*/ 1914776 w 8445479"/>
              <a:gd name="connsiteY324" fmla="*/ 3808140 h 5065982"/>
              <a:gd name="connsiteX325" fmla="*/ 1749922 w 8445479"/>
              <a:gd name="connsiteY325" fmla="*/ 3808140 h 5065982"/>
              <a:gd name="connsiteX326" fmla="*/ 1801851 w 8445479"/>
              <a:gd name="connsiteY326" fmla="*/ 3860070 h 5065982"/>
              <a:gd name="connsiteX327" fmla="*/ 1749922 w 8445479"/>
              <a:gd name="connsiteY327" fmla="*/ 3912000 h 5065982"/>
              <a:gd name="connsiteX328" fmla="*/ 1697993 w 8445479"/>
              <a:gd name="connsiteY328" fmla="*/ 3860070 h 5065982"/>
              <a:gd name="connsiteX329" fmla="*/ 1749922 w 8445479"/>
              <a:gd name="connsiteY329" fmla="*/ 3808140 h 5065982"/>
              <a:gd name="connsiteX330" fmla="*/ 1601552 w 8445479"/>
              <a:gd name="connsiteY330" fmla="*/ 3808140 h 5065982"/>
              <a:gd name="connsiteX331" fmla="*/ 1653480 w 8445479"/>
              <a:gd name="connsiteY331" fmla="*/ 3860070 h 5065982"/>
              <a:gd name="connsiteX332" fmla="*/ 1601552 w 8445479"/>
              <a:gd name="connsiteY332" fmla="*/ 3912000 h 5065982"/>
              <a:gd name="connsiteX333" fmla="*/ 1549623 w 8445479"/>
              <a:gd name="connsiteY333" fmla="*/ 3860070 h 5065982"/>
              <a:gd name="connsiteX334" fmla="*/ 1601552 w 8445479"/>
              <a:gd name="connsiteY334" fmla="*/ 3808140 h 5065982"/>
              <a:gd name="connsiteX335" fmla="*/ 1453185 w 8445479"/>
              <a:gd name="connsiteY335" fmla="*/ 3808140 h 5065982"/>
              <a:gd name="connsiteX336" fmla="*/ 1505114 w 8445479"/>
              <a:gd name="connsiteY336" fmla="*/ 3860070 h 5065982"/>
              <a:gd name="connsiteX337" fmla="*/ 1453185 w 8445479"/>
              <a:gd name="connsiteY337" fmla="*/ 3912000 h 5065982"/>
              <a:gd name="connsiteX338" fmla="*/ 1401254 w 8445479"/>
              <a:gd name="connsiteY338" fmla="*/ 3860070 h 5065982"/>
              <a:gd name="connsiteX339" fmla="*/ 1453185 w 8445479"/>
              <a:gd name="connsiteY339" fmla="*/ 3808140 h 5065982"/>
              <a:gd name="connsiteX340" fmla="*/ 8080326 w 8445479"/>
              <a:gd name="connsiteY340" fmla="*/ 3643286 h 5065982"/>
              <a:gd name="connsiteX341" fmla="*/ 8132256 w 8445479"/>
              <a:gd name="connsiteY341" fmla="*/ 3695216 h 5065982"/>
              <a:gd name="connsiteX342" fmla="*/ 8080326 w 8445479"/>
              <a:gd name="connsiteY342" fmla="*/ 3747146 h 5065982"/>
              <a:gd name="connsiteX343" fmla="*/ 8028396 w 8445479"/>
              <a:gd name="connsiteY343" fmla="*/ 3695216 h 5065982"/>
              <a:gd name="connsiteX344" fmla="*/ 8080326 w 8445479"/>
              <a:gd name="connsiteY344" fmla="*/ 3643286 h 5065982"/>
              <a:gd name="connsiteX345" fmla="*/ 7931957 w 8445479"/>
              <a:gd name="connsiteY345" fmla="*/ 3643286 h 5065982"/>
              <a:gd name="connsiteX346" fmla="*/ 7983887 w 8445479"/>
              <a:gd name="connsiteY346" fmla="*/ 3695216 h 5065982"/>
              <a:gd name="connsiteX347" fmla="*/ 7931957 w 8445479"/>
              <a:gd name="connsiteY347" fmla="*/ 3747146 h 5065982"/>
              <a:gd name="connsiteX348" fmla="*/ 7880027 w 8445479"/>
              <a:gd name="connsiteY348" fmla="*/ 3695216 h 5065982"/>
              <a:gd name="connsiteX349" fmla="*/ 7931957 w 8445479"/>
              <a:gd name="connsiteY349" fmla="*/ 3643286 h 5065982"/>
              <a:gd name="connsiteX350" fmla="*/ 7783587 w 8445479"/>
              <a:gd name="connsiteY350" fmla="*/ 3643286 h 5065982"/>
              <a:gd name="connsiteX351" fmla="*/ 7835517 w 8445479"/>
              <a:gd name="connsiteY351" fmla="*/ 3695216 h 5065982"/>
              <a:gd name="connsiteX352" fmla="*/ 7783587 w 8445479"/>
              <a:gd name="connsiteY352" fmla="*/ 3747146 h 5065982"/>
              <a:gd name="connsiteX353" fmla="*/ 7731657 w 8445479"/>
              <a:gd name="connsiteY353" fmla="*/ 3695216 h 5065982"/>
              <a:gd name="connsiteX354" fmla="*/ 7783587 w 8445479"/>
              <a:gd name="connsiteY354" fmla="*/ 3643286 h 5065982"/>
              <a:gd name="connsiteX355" fmla="*/ 7618733 w 8445479"/>
              <a:gd name="connsiteY355" fmla="*/ 3643286 h 5065982"/>
              <a:gd name="connsiteX356" fmla="*/ 7670663 w 8445479"/>
              <a:gd name="connsiteY356" fmla="*/ 3695216 h 5065982"/>
              <a:gd name="connsiteX357" fmla="*/ 7618733 w 8445479"/>
              <a:gd name="connsiteY357" fmla="*/ 3747146 h 5065982"/>
              <a:gd name="connsiteX358" fmla="*/ 7566803 w 8445479"/>
              <a:gd name="connsiteY358" fmla="*/ 3695216 h 5065982"/>
              <a:gd name="connsiteX359" fmla="*/ 7618733 w 8445479"/>
              <a:gd name="connsiteY359" fmla="*/ 3643286 h 5065982"/>
              <a:gd name="connsiteX360" fmla="*/ 7470364 w 8445479"/>
              <a:gd name="connsiteY360" fmla="*/ 3643286 h 5065982"/>
              <a:gd name="connsiteX361" fmla="*/ 7522294 w 8445479"/>
              <a:gd name="connsiteY361" fmla="*/ 3695216 h 5065982"/>
              <a:gd name="connsiteX362" fmla="*/ 7470364 w 8445479"/>
              <a:gd name="connsiteY362" fmla="*/ 3747146 h 5065982"/>
              <a:gd name="connsiteX363" fmla="*/ 7418434 w 8445479"/>
              <a:gd name="connsiteY363" fmla="*/ 3695216 h 5065982"/>
              <a:gd name="connsiteX364" fmla="*/ 7470364 w 8445479"/>
              <a:gd name="connsiteY364" fmla="*/ 3643286 h 5065982"/>
              <a:gd name="connsiteX365" fmla="*/ 5145915 w 8445479"/>
              <a:gd name="connsiteY365" fmla="*/ 3643286 h 5065982"/>
              <a:gd name="connsiteX366" fmla="*/ 5197845 w 8445479"/>
              <a:gd name="connsiteY366" fmla="*/ 3695216 h 5065982"/>
              <a:gd name="connsiteX367" fmla="*/ 5145915 w 8445479"/>
              <a:gd name="connsiteY367" fmla="*/ 3747146 h 5065982"/>
              <a:gd name="connsiteX368" fmla="*/ 5093985 w 8445479"/>
              <a:gd name="connsiteY368" fmla="*/ 3695216 h 5065982"/>
              <a:gd name="connsiteX369" fmla="*/ 5145915 w 8445479"/>
              <a:gd name="connsiteY369" fmla="*/ 3643286 h 5065982"/>
              <a:gd name="connsiteX370" fmla="*/ 4997546 w 8445479"/>
              <a:gd name="connsiteY370" fmla="*/ 3643286 h 5065982"/>
              <a:gd name="connsiteX371" fmla="*/ 5049476 w 8445479"/>
              <a:gd name="connsiteY371" fmla="*/ 3695216 h 5065982"/>
              <a:gd name="connsiteX372" fmla="*/ 4997546 w 8445479"/>
              <a:gd name="connsiteY372" fmla="*/ 3747146 h 5065982"/>
              <a:gd name="connsiteX373" fmla="*/ 4945616 w 8445479"/>
              <a:gd name="connsiteY373" fmla="*/ 3695216 h 5065982"/>
              <a:gd name="connsiteX374" fmla="*/ 4997546 w 8445479"/>
              <a:gd name="connsiteY374" fmla="*/ 3643286 h 5065982"/>
              <a:gd name="connsiteX375" fmla="*/ 4684322 w 8445479"/>
              <a:gd name="connsiteY375" fmla="*/ 3643286 h 5065982"/>
              <a:gd name="connsiteX376" fmla="*/ 4736252 w 8445479"/>
              <a:gd name="connsiteY376" fmla="*/ 3695216 h 5065982"/>
              <a:gd name="connsiteX377" fmla="*/ 4684322 w 8445479"/>
              <a:gd name="connsiteY377" fmla="*/ 3747146 h 5065982"/>
              <a:gd name="connsiteX378" fmla="*/ 4632392 w 8445479"/>
              <a:gd name="connsiteY378" fmla="*/ 3695216 h 5065982"/>
              <a:gd name="connsiteX379" fmla="*/ 4684322 w 8445479"/>
              <a:gd name="connsiteY379" fmla="*/ 3643286 h 5065982"/>
              <a:gd name="connsiteX380" fmla="*/ 4535953 w 8445479"/>
              <a:gd name="connsiteY380" fmla="*/ 3643286 h 5065982"/>
              <a:gd name="connsiteX381" fmla="*/ 4587883 w 8445479"/>
              <a:gd name="connsiteY381" fmla="*/ 3695216 h 5065982"/>
              <a:gd name="connsiteX382" fmla="*/ 4535953 w 8445479"/>
              <a:gd name="connsiteY382" fmla="*/ 3747146 h 5065982"/>
              <a:gd name="connsiteX383" fmla="*/ 4484023 w 8445479"/>
              <a:gd name="connsiteY383" fmla="*/ 3695216 h 5065982"/>
              <a:gd name="connsiteX384" fmla="*/ 4535953 w 8445479"/>
              <a:gd name="connsiteY384" fmla="*/ 3643286 h 5065982"/>
              <a:gd name="connsiteX385" fmla="*/ 4387584 w 8445479"/>
              <a:gd name="connsiteY385" fmla="*/ 3643286 h 5065982"/>
              <a:gd name="connsiteX386" fmla="*/ 4439514 w 8445479"/>
              <a:gd name="connsiteY386" fmla="*/ 3695216 h 5065982"/>
              <a:gd name="connsiteX387" fmla="*/ 4387584 w 8445479"/>
              <a:gd name="connsiteY387" fmla="*/ 3747146 h 5065982"/>
              <a:gd name="connsiteX388" fmla="*/ 4335654 w 8445479"/>
              <a:gd name="connsiteY388" fmla="*/ 3695216 h 5065982"/>
              <a:gd name="connsiteX389" fmla="*/ 4387584 w 8445479"/>
              <a:gd name="connsiteY389" fmla="*/ 3643286 h 5065982"/>
              <a:gd name="connsiteX390" fmla="*/ 4222729 w 8445479"/>
              <a:gd name="connsiteY390" fmla="*/ 3643286 h 5065982"/>
              <a:gd name="connsiteX391" fmla="*/ 4274659 w 8445479"/>
              <a:gd name="connsiteY391" fmla="*/ 3695216 h 5065982"/>
              <a:gd name="connsiteX392" fmla="*/ 4222729 w 8445479"/>
              <a:gd name="connsiteY392" fmla="*/ 3747146 h 5065982"/>
              <a:gd name="connsiteX393" fmla="*/ 4170799 w 8445479"/>
              <a:gd name="connsiteY393" fmla="*/ 3695216 h 5065982"/>
              <a:gd name="connsiteX394" fmla="*/ 4222729 w 8445479"/>
              <a:gd name="connsiteY394" fmla="*/ 3643286 h 5065982"/>
              <a:gd name="connsiteX395" fmla="*/ 4074360 w 8445479"/>
              <a:gd name="connsiteY395" fmla="*/ 3643286 h 5065982"/>
              <a:gd name="connsiteX396" fmla="*/ 4126290 w 8445479"/>
              <a:gd name="connsiteY396" fmla="*/ 3695216 h 5065982"/>
              <a:gd name="connsiteX397" fmla="*/ 4074360 w 8445479"/>
              <a:gd name="connsiteY397" fmla="*/ 3747146 h 5065982"/>
              <a:gd name="connsiteX398" fmla="*/ 4022430 w 8445479"/>
              <a:gd name="connsiteY398" fmla="*/ 3695216 h 5065982"/>
              <a:gd name="connsiteX399" fmla="*/ 4074360 w 8445479"/>
              <a:gd name="connsiteY399" fmla="*/ 3643286 h 5065982"/>
              <a:gd name="connsiteX400" fmla="*/ 2211513 w 8445479"/>
              <a:gd name="connsiteY400" fmla="*/ 3643286 h 5065982"/>
              <a:gd name="connsiteX401" fmla="*/ 2263442 w 8445479"/>
              <a:gd name="connsiteY401" fmla="*/ 3695216 h 5065982"/>
              <a:gd name="connsiteX402" fmla="*/ 2211513 w 8445479"/>
              <a:gd name="connsiteY402" fmla="*/ 3747146 h 5065982"/>
              <a:gd name="connsiteX403" fmla="*/ 2159583 w 8445479"/>
              <a:gd name="connsiteY403" fmla="*/ 3695216 h 5065982"/>
              <a:gd name="connsiteX404" fmla="*/ 2211513 w 8445479"/>
              <a:gd name="connsiteY404" fmla="*/ 3643286 h 5065982"/>
              <a:gd name="connsiteX405" fmla="*/ 2063143 w 8445479"/>
              <a:gd name="connsiteY405" fmla="*/ 3643286 h 5065982"/>
              <a:gd name="connsiteX406" fmla="*/ 2115072 w 8445479"/>
              <a:gd name="connsiteY406" fmla="*/ 3695216 h 5065982"/>
              <a:gd name="connsiteX407" fmla="*/ 2063143 w 8445479"/>
              <a:gd name="connsiteY407" fmla="*/ 3747146 h 5065982"/>
              <a:gd name="connsiteX408" fmla="*/ 2011213 w 8445479"/>
              <a:gd name="connsiteY408" fmla="*/ 3695216 h 5065982"/>
              <a:gd name="connsiteX409" fmla="*/ 2063143 w 8445479"/>
              <a:gd name="connsiteY409" fmla="*/ 3643286 h 5065982"/>
              <a:gd name="connsiteX410" fmla="*/ 1914774 w 8445479"/>
              <a:gd name="connsiteY410" fmla="*/ 3643286 h 5065982"/>
              <a:gd name="connsiteX411" fmla="*/ 1966703 w 8445479"/>
              <a:gd name="connsiteY411" fmla="*/ 3695216 h 5065982"/>
              <a:gd name="connsiteX412" fmla="*/ 1914774 w 8445479"/>
              <a:gd name="connsiteY412" fmla="*/ 3747146 h 5065982"/>
              <a:gd name="connsiteX413" fmla="*/ 1862843 w 8445479"/>
              <a:gd name="connsiteY413" fmla="*/ 3695216 h 5065982"/>
              <a:gd name="connsiteX414" fmla="*/ 1914774 w 8445479"/>
              <a:gd name="connsiteY414" fmla="*/ 3643286 h 5065982"/>
              <a:gd name="connsiteX415" fmla="*/ 1749919 w 8445479"/>
              <a:gd name="connsiteY415" fmla="*/ 3643286 h 5065982"/>
              <a:gd name="connsiteX416" fmla="*/ 1801849 w 8445479"/>
              <a:gd name="connsiteY416" fmla="*/ 3695216 h 5065982"/>
              <a:gd name="connsiteX417" fmla="*/ 1749919 w 8445479"/>
              <a:gd name="connsiteY417" fmla="*/ 3747146 h 5065982"/>
              <a:gd name="connsiteX418" fmla="*/ 1697990 w 8445479"/>
              <a:gd name="connsiteY418" fmla="*/ 3695216 h 5065982"/>
              <a:gd name="connsiteX419" fmla="*/ 1749919 w 8445479"/>
              <a:gd name="connsiteY419" fmla="*/ 3643286 h 5065982"/>
              <a:gd name="connsiteX420" fmla="*/ 1601550 w 8445479"/>
              <a:gd name="connsiteY420" fmla="*/ 3643286 h 5065982"/>
              <a:gd name="connsiteX421" fmla="*/ 1653480 w 8445479"/>
              <a:gd name="connsiteY421" fmla="*/ 3695216 h 5065982"/>
              <a:gd name="connsiteX422" fmla="*/ 1601550 w 8445479"/>
              <a:gd name="connsiteY422" fmla="*/ 3747146 h 5065982"/>
              <a:gd name="connsiteX423" fmla="*/ 1549620 w 8445479"/>
              <a:gd name="connsiteY423" fmla="*/ 3695216 h 5065982"/>
              <a:gd name="connsiteX424" fmla="*/ 1601550 w 8445479"/>
              <a:gd name="connsiteY424" fmla="*/ 3643286 h 5065982"/>
              <a:gd name="connsiteX425" fmla="*/ 1453181 w 8445479"/>
              <a:gd name="connsiteY425" fmla="*/ 3643286 h 5065982"/>
              <a:gd name="connsiteX426" fmla="*/ 1505112 w 8445479"/>
              <a:gd name="connsiteY426" fmla="*/ 3695216 h 5065982"/>
              <a:gd name="connsiteX427" fmla="*/ 1453181 w 8445479"/>
              <a:gd name="connsiteY427" fmla="*/ 3747146 h 5065982"/>
              <a:gd name="connsiteX428" fmla="*/ 1401252 w 8445479"/>
              <a:gd name="connsiteY428" fmla="*/ 3695216 h 5065982"/>
              <a:gd name="connsiteX429" fmla="*/ 1453181 w 8445479"/>
              <a:gd name="connsiteY429" fmla="*/ 3643286 h 5065982"/>
              <a:gd name="connsiteX430" fmla="*/ 1288327 w 8445479"/>
              <a:gd name="connsiteY430" fmla="*/ 3643286 h 5065982"/>
              <a:gd name="connsiteX431" fmla="*/ 1340256 w 8445479"/>
              <a:gd name="connsiteY431" fmla="*/ 3695216 h 5065982"/>
              <a:gd name="connsiteX432" fmla="*/ 1288327 w 8445479"/>
              <a:gd name="connsiteY432" fmla="*/ 3747146 h 5065982"/>
              <a:gd name="connsiteX433" fmla="*/ 1236397 w 8445479"/>
              <a:gd name="connsiteY433" fmla="*/ 3695216 h 5065982"/>
              <a:gd name="connsiteX434" fmla="*/ 1288327 w 8445479"/>
              <a:gd name="connsiteY434" fmla="*/ 3643286 h 5065982"/>
              <a:gd name="connsiteX435" fmla="*/ 8080326 w 8445479"/>
              <a:gd name="connsiteY435" fmla="*/ 3478431 h 5065982"/>
              <a:gd name="connsiteX436" fmla="*/ 8132256 w 8445479"/>
              <a:gd name="connsiteY436" fmla="*/ 3530361 h 5065982"/>
              <a:gd name="connsiteX437" fmla="*/ 8080326 w 8445479"/>
              <a:gd name="connsiteY437" fmla="*/ 3582291 h 5065982"/>
              <a:gd name="connsiteX438" fmla="*/ 8028396 w 8445479"/>
              <a:gd name="connsiteY438" fmla="*/ 3530361 h 5065982"/>
              <a:gd name="connsiteX439" fmla="*/ 8080326 w 8445479"/>
              <a:gd name="connsiteY439" fmla="*/ 3478431 h 5065982"/>
              <a:gd name="connsiteX440" fmla="*/ 7931957 w 8445479"/>
              <a:gd name="connsiteY440" fmla="*/ 3478431 h 5065982"/>
              <a:gd name="connsiteX441" fmla="*/ 7983887 w 8445479"/>
              <a:gd name="connsiteY441" fmla="*/ 3530361 h 5065982"/>
              <a:gd name="connsiteX442" fmla="*/ 7931957 w 8445479"/>
              <a:gd name="connsiteY442" fmla="*/ 3582291 h 5065982"/>
              <a:gd name="connsiteX443" fmla="*/ 7880027 w 8445479"/>
              <a:gd name="connsiteY443" fmla="*/ 3530361 h 5065982"/>
              <a:gd name="connsiteX444" fmla="*/ 7931957 w 8445479"/>
              <a:gd name="connsiteY444" fmla="*/ 3478431 h 5065982"/>
              <a:gd name="connsiteX445" fmla="*/ 7783587 w 8445479"/>
              <a:gd name="connsiteY445" fmla="*/ 3478431 h 5065982"/>
              <a:gd name="connsiteX446" fmla="*/ 7835517 w 8445479"/>
              <a:gd name="connsiteY446" fmla="*/ 3530361 h 5065982"/>
              <a:gd name="connsiteX447" fmla="*/ 7783587 w 8445479"/>
              <a:gd name="connsiteY447" fmla="*/ 3582291 h 5065982"/>
              <a:gd name="connsiteX448" fmla="*/ 7731657 w 8445479"/>
              <a:gd name="connsiteY448" fmla="*/ 3530361 h 5065982"/>
              <a:gd name="connsiteX449" fmla="*/ 7783587 w 8445479"/>
              <a:gd name="connsiteY449" fmla="*/ 3478431 h 5065982"/>
              <a:gd name="connsiteX450" fmla="*/ 7618733 w 8445479"/>
              <a:gd name="connsiteY450" fmla="*/ 3478431 h 5065982"/>
              <a:gd name="connsiteX451" fmla="*/ 7670663 w 8445479"/>
              <a:gd name="connsiteY451" fmla="*/ 3530361 h 5065982"/>
              <a:gd name="connsiteX452" fmla="*/ 7618733 w 8445479"/>
              <a:gd name="connsiteY452" fmla="*/ 3582291 h 5065982"/>
              <a:gd name="connsiteX453" fmla="*/ 7566803 w 8445479"/>
              <a:gd name="connsiteY453" fmla="*/ 3530361 h 5065982"/>
              <a:gd name="connsiteX454" fmla="*/ 7618733 w 8445479"/>
              <a:gd name="connsiteY454" fmla="*/ 3478431 h 5065982"/>
              <a:gd name="connsiteX455" fmla="*/ 5145915 w 8445479"/>
              <a:gd name="connsiteY455" fmla="*/ 3478431 h 5065982"/>
              <a:gd name="connsiteX456" fmla="*/ 5197845 w 8445479"/>
              <a:gd name="connsiteY456" fmla="*/ 3530361 h 5065982"/>
              <a:gd name="connsiteX457" fmla="*/ 5145915 w 8445479"/>
              <a:gd name="connsiteY457" fmla="*/ 3582291 h 5065982"/>
              <a:gd name="connsiteX458" fmla="*/ 5093985 w 8445479"/>
              <a:gd name="connsiteY458" fmla="*/ 3530361 h 5065982"/>
              <a:gd name="connsiteX459" fmla="*/ 5145915 w 8445479"/>
              <a:gd name="connsiteY459" fmla="*/ 3478431 h 5065982"/>
              <a:gd name="connsiteX460" fmla="*/ 4849176 w 8445479"/>
              <a:gd name="connsiteY460" fmla="*/ 3478431 h 5065982"/>
              <a:gd name="connsiteX461" fmla="*/ 4901106 w 8445479"/>
              <a:gd name="connsiteY461" fmla="*/ 3530361 h 5065982"/>
              <a:gd name="connsiteX462" fmla="*/ 4849176 w 8445479"/>
              <a:gd name="connsiteY462" fmla="*/ 3582291 h 5065982"/>
              <a:gd name="connsiteX463" fmla="*/ 4797246 w 8445479"/>
              <a:gd name="connsiteY463" fmla="*/ 3530361 h 5065982"/>
              <a:gd name="connsiteX464" fmla="*/ 4849176 w 8445479"/>
              <a:gd name="connsiteY464" fmla="*/ 3478431 h 5065982"/>
              <a:gd name="connsiteX465" fmla="*/ 4684322 w 8445479"/>
              <a:gd name="connsiteY465" fmla="*/ 3478431 h 5065982"/>
              <a:gd name="connsiteX466" fmla="*/ 4736252 w 8445479"/>
              <a:gd name="connsiteY466" fmla="*/ 3530361 h 5065982"/>
              <a:gd name="connsiteX467" fmla="*/ 4684322 w 8445479"/>
              <a:gd name="connsiteY467" fmla="*/ 3582291 h 5065982"/>
              <a:gd name="connsiteX468" fmla="*/ 4632392 w 8445479"/>
              <a:gd name="connsiteY468" fmla="*/ 3530361 h 5065982"/>
              <a:gd name="connsiteX469" fmla="*/ 4684322 w 8445479"/>
              <a:gd name="connsiteY469" fmla="*/ 3478431 h 5065982"/>
              <a:gd name="connsiteX470" fmla="*/ 4535953 w 8445479"/>
              <a:gd name="connsiteY470" fmla="*/ 3478431 h 5065982"/>
              <a:gd name="connsiteX471" fmla="*/ 4587883 w 8445479"/>
              <a:gd name="connsiteY471" fmla="*/ 3530361 h 5065982"/>
              <a:gd name="connsiteX472" fmla="*/ 4535953 w 8445479"/>
              <a:gd name="connsiteY472" fmla="*/ 3582291 h 5065982"/>
              <a:gd name="connsiteX473" fmla="*/ 4484023 w 8445479"/>
              <a:gd name="connsiteY473" fmla="*/ 3530361 h 5065982"/>
              <a:gd name="connsiteX474" fmla="*/ 4535953 w 8445479"/>
              <a:gd name="connsiteY474" fmla="*/ 3478431 h 5065982"/>
              <a:gd name="connsiteX475" fmla="*/ 4387584 w 8445479"/>
              <a:gd name="connsiteY475" fmla="*/ 3478431 h 5065982"/>
              <a:gd name="connsiteX476" fmla="*/ 4439514 w 8445479"/>
              <a:gd name="connsiteY476" fmla="*/ 3530361 h 5065982"/>
              <a:gd name="connsiteX477" fmla="*/ 4387584 w 8445479"/>
              <a:gd name="connsiteY477" fmla="*/ 3582291 h 5065982"/>
              <a:gd name="connsiteX478" fmla="*/ 4335654 w 8445479"/>
              <a:gd name="connsiteY478" fmla="*/ 3530361 h 5065982"/>
              <a:gd name="connsiteX479" fmla="*/ 4387584 w 8445479"/>
              <a:gd name="connsiteY479" fmla="*/ 3478431 h 5065982"/>
              <a:gd name="connsiteX480" fmla="*/ 4222729 w 8445479"/>
              <a:gd name="connsiteY480" fmla="*/ 3478431 h 5065982"/>
              <a:gd name="connsiteX481" fmla="*/ 4274659 w 8445479"/>
              <a:gd name="connsiteY481" fmla="*/ 3530361 h 5065982"/>
              <a:gd name="connsiteX482" fmla="*/ 4222729 w 8445479"/>
              <a:gd name="connsiteY482" fmla="*/ 3582291 h 5065982"/>
              <a:gd name="connsiteX483" fmla="*/ 4170799 w 8445479"/>
              <a:gd name="connsiteY483" fmla="*/ 3530361 h 5065982"/>
              <a:gd name="connsiteX484" fmla="*/ 4222729 w 8445479"/>
              <a:gd name="connsiteY484" fmla="*/ 3478431 h 5065982"/>
              <a:gd name="connsiteX485" fmla="*/ 4074360 w 8445479"/>
              <a:gd name="connsiteY485" fmla="*/ 3478431 h 5065982"/>
              <a:gd name="connsiteX486" fmla="*/ 4126290 w 8445479"/>
              <a:gd name="connsiteY486" fmla="*/ 3530361 h 5065982"/>
              <a:gd name="connsiteX487" fmla="*/ 4074360 w 8445479"/>
              <a:gd name="connsiteY487" fmla="*/ 3582291 h 5065982"/>
              <a:gd name="connsiteX488" fmla="*/ 4022430 w 8445479"/>
              <a:gd name="connsiteY488" fmla="*/ 3530361 h 5065982"/>
              <a:gd name="connsiteX489" fmla="*/ 4074360 w 8445479"/>
              <a:gd name="connsiteY489" fmla="*/ 3478431 h 5065982"/>
              <a:gd name="connsiteX490" fmla="*/ 2211519 w 8445479"/>
              <a:gd name="connsiteY490" fmla="*/ 3478431 h 5065982"/>
              <a:gd name="connsiteX491" fmla="*/ 2263449 w 8445479"/>
              <a:gd name="connsiteY491" fmla="*/ 3530361 h 5065982"/>
              <a:gd name="connsiteX492" fmla="*/ 2211519 w 8445479"/>
              <a:gd name="connsiteY492" fmla="*/ 3582291 h 5065982"/>
              <a:gd name="connsiteX493" fmla="*/ 2159589 w 8445479"/>
              <a:gd name="connsiteY493" fmla="*/ 3530361 h 5065982"/>
              <a:gd name="connsiteX494" fmla="*/ 2211519 w 8445479"/>
              <a:gd name="connsiteY494" fmla="*/ 3478431 h 5065982"/>
              <a:gd name="connsiteX495" fmla="*/ 2063150 w 8445479"/>
              <a:gd name="connsiteY495" fmla="*/ 3478431 h 5065982"/>
              <a:gd name="connsiteX496" fmla="*/ 2115079 w 8445479"/>
              <a:gd name="connsiteY496" fmla="*/ 3530361 h 5065982"/>
              <a:gd name="connsiteX497" fmla="*/ 2063150 w 8445479"/>
              <a:gd name="connsiteY497" fmla="*/ 3582291 h 5065982"/>
              <a:gd name="connsiteX498" fmla="*/ 2011219 w 8445479"/>
              <a:gd name="connsiteY498" fmla="*/ 3530361 h 5065982"/>
              <a:gd name="connsiteX499" fmla="*/ 2063150 w 8445479"/>
              <a:gd name="connsiteY499" fmla="*/ 3478431 h 5065982"/>
              <a:gd name="connsiteX500" fmla="*/ 1914781 w 8445479"/>
              <a:gd name="connsiteY500" fmla="*/ 3478431 h 5065982"/>
              <a:gd name="connsiteX501" fmla="*/ 1966710 w 8445479"/>
              <a:gd name="connsiteY501" fmla="*/ 3530361 h 5065982"/>
              <a:gd name="connsiteX502" fmla="*/ 1914781 w 8445479"/>
              <a:gd name="connsiteY502" fmla="*/ 3582291 h 5065982"/>
              <a:gd name="connsiteX503" fmla="*/ 1862850 w 8445479"/>
              <a:gd name="connsiteY503" fmla="*/ 3530361 h 5065982"/>
              <a:gd name="connsiteX504" fmla="*/ 1914781 w 8445479"/>
              <a:gd name="connsiteY504" fmla="*/ 3478431 h 5065982"/>
              <a:gd name="connsiteX505" fmla="*/ 1749926 w 8445479"/>
              <a:gd name="connsiteY505" fmla="*/ 3478431 h 5065982"/>
              <a:gd name="connsiteX506" fmla="*/ 1801856 w 8445479"/>
              <a:gd name="connsiteY506" fmla="*/ 3530361 h 5065982"/>
              <a:gd name="connsiteX507" fmla="*/ 1749926 w 8445479"/>
              <a:gd name="connsiteY507" fmla="*/ 3582291 h 5065982"/>
              <a:gd name="connsiteX508" fmla="*/ 1697997 w 8445479"/>
              <a:gd name="connsiteY508" fmla="*/ 3530361 h 5065982"/>
              <a:gd name="connsiteX509" fmla="*/ 1749926 w 8445479"/>
              <a:gd name="connsiteY509" fmla="*/ 3478431 h 5065982"/>
              <a:gd name="connsiteX510" fmla="*/ 1601557 w 8445479"/>
              <a:gd name="connsiteY510" fmla="*/ 3478431 h 5065982"/>
              <a:gd name="connsiteX511" fmla="*/ 1653484 w 8445479"/>
              <a:gd name="connsiteY511" fmla="*/ 3530361 h 5065982"/>
              <a:gd name="connsiteX512" fmla="*/ 1601557 w 8445479"/>
              <a:gd name="connsiteY512" fmla="*/ 3582291 h 5065982"/>
              <a:gd name="connsiteX513" fmla="*/ 1549626 w 8445479"/>
              <a:gd name="connsiteY513" fmla="*/ 3530361 h 5065982"/>
              <a:gd name="connsiteX514" fmla="*/ 1601557 w 8445479"/>
              <a:gd name="connsiteY514" fmla="*/ 3478431 h 5065982"/>
              <a:gd name="connsiteX515" fmla="*/ 1453189 w 8445479"/>
              <a:gd name="connsiteY515" fmla="*/ 3478431 h 5065982"/>
              <a:gd name="connsiteX516" fmla="*/ 1505119 w 8445479"/>
              <a:gd name="connsiteY516" fmla="*/ 3530361 h 5065982"/>
              <a:gd name="connsiteX517" fmla="*/ 1453189 w 8445479"/>
              <a:gd name="connsiteY517" fmla="*/ 3582291 h 5065982"/>
              <a:gd name="connsiteX518" fmla="*/ 1401259 w 8445479"/>
              <a:gd name="connsiteY518" fmla="*/ 3530361 h 5065982"/>
              <a:gd name="connsiteX519" fmla="*/ 1453189 w 8445479"/>
              <a:gd name="connsiteY519" fmla="*/ 3478431 h 5065982"/>
              <a:gd name="connsiteX520" fmla="*/ 1288334 w 8445479"/>
              <a:gd name="connsiteY520" fmla="*/ 3478431 h 5065982"/>
              <a:gd name="connsiteX521" fmla="*/ 1340263 w 8445479"/>
              <a:gd name="connsiteY521" fmla="*/ 3530361 h 5065982"/>
              <a:gd name="connsiteX522" fmla="*/ 1288334 w 8445479"/>
              <a:gd name="connsiteY522" fmla="*/ 3582291 h 5065982"/>
              <a:gd name="connsiteX523" fmla="*/ 1236403 w 8445479"/>
              <a:gd name="connsiteY523" fmla="*/ 3530361 h 5065982"/>
              <a:gd name="connsiteX524" fmla="*/ 1288334 w 8445479"/>
              <a:gd name="connsiteY524" fmla="*/ 3478431 h 5065982"/>
              <a:gd name="connsiteX525" fmla="*/ 1139967 w 8445479"/>
              <a:gd name="connsiteY525" fmla="*/ 3478431 h 5065982"/>
              <a:gd name="connsiteX526" fmla="*/ 1191895 w 8445479"/>
              <a:gd name="connsiteY526" fmla="*/ 3530361 h 5065982"/>
              <a:gd name="connsiteX527" fmla="*/ 1139967 w 8445479"/>
              <a:gd name="connsiteY527" fmla="*/ 3582291 h 5065982"/>
              <a:gd name="connsiteX528" fmla="*/ 1088031 w 8445479"/>
              <a:gd name="connsiteY528" fmla="*/ 3530361 h 5065982"/>
              <a:gd name="connsiteX529" fmla="*/ 1139967 w 8445479"/>
              <a:gd name="connsiteY529" fmla="*/ 3478431 h 5065982"/>
              <a:gd name="connsiteX530" fmla="*/ 7931957 w 8445479"/>
              <a:gd name="connsiteY530" fmla="*/ 3313577 h 5065982"/>
              <a:gd name="connsiteX531" fmla="*/ 7983887 w 8445479"/>
              <a:gd name="connsiteY531" fmla="*/ 3365507 h 5065982"/>
              <a:gd name="connsiteX532" fmla="*/ 7931957 w 8445479"/>
              <a:gd name="connsiteY532" fmla="*/ 3417437 h 5065982"/>
              <a:gd name="connsiteX533" fmla="*/ 7880027 w 8445479"/>
              <a:gd name="connsiteY533" fmla="*/ 3365507 h 5065982"/>
              <a:gd name="connsiteX534" fmla="*/ 7931957 w 8445479"/>
              <a:gd name="connsiteY534" fmla="*/ 3313577 h 5065982"/>
              <a:gd name="connsiteX535" fmla="*/ 5145915 w 8445479"/>
              <a:gd name="connsiteY535" fmla="*/ 3313577 h 5065982"/>
              <a:gd name="connsiteX536" fmla="*/ 5197845 w 8445479"/>
              <a:gd name="connsiteY536" fmla="*/ 3365507 h 5065982"/>
              <a:gd name="connsiteX537" fmla="*/ 5145915 w 8445479"/>
              <a:gd name="connsiteY537" fmla="*/ 3417437 h 5065982"/>
              <a:gd name="connsiteX538" fmla="*/ 5093985 w 8445479"/>
              <a:gd name="connsiteY538" fmla="*/ 3365507 h 5065982"/>
              <a:gd name="connsiteX539" fmla="*/ 5145915 w 8445479"/>
              <a:gd name="connsiteY539" fmla="*/ 3313577 h 5065982"/>
              <a:gd name="connsiteX540" fmla="*/ 4849176 w 8445479"/>
              <a:gd name="connsiteY540" fmla="*/ 3313577 h 5065982"/>
              <a:gd name="connsiteX541" fmla="*/ 4901106 w 8445479"/>
              <a:gd name="connsiteY541" fmla="*/ 3365507 h 5065982"/>
              <a:gd name="connsiteX542" fmla="*/ 4849176 w 8445479"/>
              <a:gd name="connsiteY542" fmla="*/ 3417437 h 5065982"/>
              <a:gd name="connsiteX543" fmla="*/ 4797246 w 8445479"/>
              <a:gd name="connsiteY543" fmla="*/ 3365507 h 5065982"/>
              <a:gd name="connsiteX544" fmla="*/ 4849176 w 8445479"/>
              <a:gd name="connsiteY544" fmla="*/ 3313577 h 5065982"/>
              <a:gd name="connsiteX545" fmla="*/ 4684322 w 8445479"/>
              <a:gd name="connsiteY545" fmla="*/ 3313577 h 5065982"/>
              <a:gd name="connsiteX546" fmla="*/ 4736252 w 8445479"/>
              <a:gd name="connsiteY546" fmla="*/ 3365507 h 5065982"/>
              <a:gd name="connsiteX547" fmla="*/ 4684322 w 8445479"/>
              <a:gd name="connsiteY547" fmla="*/ 3417437 h 5065982"/>
              <a:gd name="connsiteX548" fmla="*/ 4632392 w 8445479"/>
              <a:gd name="connsiteY548" fmla="*/ 3365507 h 5065982"/>
              <a:gd name="connsiteX549" fmla="*/ 4684322 w 8445479"/>
              <a:gd name="connsiteY549" fmla="*/ 3313577 h 5065982"/>
              <a:gd name="connsiteX550" fmla="*/ 4535953 w 8445479"/>
              <a:gd name="connsiteY550" fmla="*/ 3313577 h 5065982"/>
              <a:gd name="connsiteX551" fmla="*/ 4587883 w 8445479"/>
              <a:gd name="connsiteY551" fmla="*/ 3365507 h 5065982"/>
              <a:gd name="connsiteX552" fmla="*/ 4535953 w 8445479"/>
              <a:gd name="connsiteY552" fmla="*/ 3417437 h 5065982"/>
              <a:gd name="connsiteX553" fmla="*/ 4484023 w 8445479"/>
              <a:gd name="connsiteY553" fmla="*/ 3365507 h 5065982"/>
              <a:gd name="connsiteX554" fmla="*/ 4535953 w 8445479"/>
              <a:gd name="connsiteY554" fmla="*/ 3313577 h 5065982"/>
              <a:gd name="connsiteX555" fmla="*/ 4387584 w 8445479"/>
              <a:gd name="connsiteY555" fmla="*/ 3313577 h 5065982"/>
              <a:gd name="connsiteX556" fmla="*/ 4439514 w 8445479"/>
              <a:gd name="connsiteY556" fmla="*/ 3365507 h 5065982"/>
              <a:gd name="connsiteX557" fmla="*/ 4387584 w 8445479"/>
              <a:gd name="connsiteY557" fmla="*/ 3417437 h 5065982"/>
              <a:gd name="connsiteX558" fmla="*/ 4335654 w 8445479"/>
              <a:gd name="connsiteY558" fmla="*/ 3365507 h 5065982"/>
              <a:gd name="connsiteX559" fmla="*/ 4387584 w 8445479"/>
              <a:gd name="connsiteY559" fmla="*/ 3313577 h 5065982"/>
              <a:gd name="connsiteX560" fmla="*/ 4222729 w 8445479"/>
              <a:gd name="connsiteY560" fmla="*/ 3313577 h 5065982"/>
              <a:gd name="connsiteX561" fmla="*/ 4274659 w 8445479"/>
              <a:gd name="connsiteY561" fmla="*/ 3365507 h 5065982"/>
              <a:gd name="connsiteX562" fmla="*/ 4222729 w 8445479"/>
              <a:gd name="connsiteY562" fmla="*/ 3417437 h 5065982"/>
              <a:gd name="connsiteX563" fmla="*/ 4170799 w 8445479"/>
              <a:gd name="connsiteY563" fmla="*/ 3365507 h 5065982"/>
              <a:gd name="connsiteX564" fmla="*/ 4222729 w 8445479"/>
              <a:gd name="connsiteY564" fmla="*/ 3313577 h 5065982"/>
              <a:gd name="connsiteX565" fmla="*/ 4074360 w 8445479"/>
              <a:gd name="connsiteY565" fmla="*/ 3313577 h 5065982"/>
              <a:gd name="connsiteX566" fmla="*/ 4126290 w 8445479"/>
              <a:gd name="connsiteY566" fmla="*/ 3365507 h 5065982"/>
              <a:gd name="connsiteX567" fmla="*/ 4074360 w 8445479"/>
              <a:gd name="connsiteY567" fmla="*/ 3417437 h 5065982"/>
              <a:gd name="connsiteX568" fmla="*/ 4022430 w 8445479"/>
              <a:gd name="connsiteY568" fmla="*/ 3365507 h 5065982"/>
              <a:gd name="connsiteX569" fmla="*/ 4074360 w 8445479"/>
              <a:gd name="connsiteY569" fmla="*/ 3313577 h 5065982"/>
              <a:gd name="connsiteX570" fmla="*/ 2211516 w 8445479"/>
              <a:gd name="connsiteY570" fmla="*/ 3313577 h 5065982"/>
              <a:gd name="connsiteX571" fmla="*/ 2263447 w 8445479"/>
              <a:gd name="connsiteY571" fmla="*/ 3365507 h 5065982"/>
              <a:gd name="connsiteX572" fmla="*/ 2211516 w 8445479"/>
              <a:gd name="connsiteY572" fmla="*/ 3417437 h 5065982"/>
              <a:gd name="connsiteX573" fmla="*/ 2159586 w 8445479"/>
              <a:gd name="connsiteY573" fmla="*/ 3365507 h 5065982"/>
              <a:gd name="connsiteX574" fmla="*/ 2211516 w 8445479"/>
              <a:gd name="connsiteY574" fmla="*/ 3313577 h 5065982"/>
              <a:gd name="connsiteX575" fmla="*/ 2063147 w 8445479"/>
              <a:gd name="connsiteY575" fmla="*/ 3313577 h 5065982"/>
              <a:gd name="connsiteX576" fmla="*/ 2115076 w 8445479"/>
              <a:gd name="connsiteY576" fmla="*/ 3365507 h 5065982"/>
              <a:gd name="connsiteX577" fmla="*/ 2063147 w 8445479"/>
              <a:gd name="connsiteY577" fmla="*/ 3417437 h 5065982"/>
              <a:gd name="connsiteX578" fmla="*/ 2011217 w 8445479"/>
              <a:gd name="connsiteY578" fmla="*/ 3365507 h 5065982"/>
              <a:gd name="connsiteX579" fmla="*/ 2063147 w 8445479"/>
              <a:gd name="connsiteY579" fmla="*/ 3313577 h 5065982"/>
              <a:gd name="connsiteX580" fmla="*/ 1914778 w 8445479"/>
              <a:gd name="connsiteY580" fmla="*/ 3313577 h 5065982"/>
              <a:gd name="connsiteX581" fmla="*/ 1966707 w 8445479"/>
              <a:gd name="connsiteY581" fmla="*/ 3365507 h 5065982"/>
              <a:gd name="connsiteX582" fmla="*/ 1914778 w 8445479"/>
              <a:gd name="connsiteY582" fmla="*/ 3417437 h 5065982"/>
              <a:gd name="connsiteX583" fmla="*/ 1862846 w 8445479"/>
              <a:gd name="connsiteY583" fmla="*/ 3365507 h 5065982"/>
              <a:gd name="connsiteX584" fmla="*/ 1914778 w 8445479"/>
              <a:gd name="connsiteY584" fmla="*/ 3313577 h 5065982"/>
              <a:gd name="connsiteX585" fmla="*/ 1749924 w 8445479"/>
              <a:gd name="connsiteY585" fmla="*/ 3313577 h 5065982"/>
              <a:gd name="connsiteX586" fmla="*/ 1801853 w 8445479"/>
              <a:gd name="connsiteY586" fmla="*/ 3365507 h 5065982"/>
              <a:gd name="connsiteX587" fmla="*/ 1749924 w 8445479"/>
              <a:gd name="connsiteY587" fmla="*/ 3417437 h 5065982"/>
              <a:gd name="connsiteX588" fmla="*/ 1697994 w 8445479"/>
              <a:gd name="connsiteY588" fmla="*/ 3365507 h 5065982"/>
              <a:gd name="connsiteX589" fmla="*/ 1749924 w 8445479"/>
              <a:gd name="connsiteY589" fmla="*/ 3313577 h 5065982"/>
              <a:gd name="connsiteX590" fmla="*/ 1601554 w 8445479"/>
              <a:gd name="connsiteY590" fmla="*/ 3313577 h 5065982"/>
              <a:gd name="connsiteX591" fmla="*/ 1653484 w 8445479"/>
              <a:gd name="connsiteY591" fmla="*/ 3365507 h 5065982"/>
              <a:gd name="connsiteX592" fmla="*/ 1601554 w 8445479"/>
              <a:gd name="connsiteY592" fmla="*/ 3417437 h 5065982"/>
              <a:gd name="connsiteX593" fmla="*/ 1549625 w 8445479"/>
              <a:gd name="connsiteY593" fmla="*/ 3365507 h 5065982"/>
              <a:gd name="connsiteX594" fmla="*/ 1601554 w 8445479"/>
              <a:gd name="connsiteY594" fmla="*/ 3313577 h 5065982"/>
              <a:gd name="connsiteX595" fmla="*/ 1453185 w 8445479"/>
              <a:gd name="connsiteY595" fmla="*/ 3313577 h 5065982"/>
              <a:gd name="connsiteX596" fmla="*/ 1505116 w 8445479"/>
              <a:gd name="connsiteY596" fmla="*/ 3365507 h 5065982"/>
              <a:gd name="connsiteX597" fmla="*/ 1453185 w 8445479"/>
              <a:gd name="connsiteY597" fmla="*/ 3417437 h 5065982"/>
              <a:gd name="connsiteX598" fmla="*/ 1401256 w 8445479"/>
              <a:gd name="connsiteY598" fmla="*/ 3365507 h 5065982"/>
              <a:gd name="connsiteX599" fmla="*/ 1453185 w 8445479"/>
              <a:gd name="connsiteY599" fmla="*/ 3313577 h 5065982"/>
              <a:gd name="connsiteX600" fmla="*/ 1288331 w 8445479"/>
              <a:gd name="connsiteY600" fmla="*/ 3313577 h 5065982"/>
              <a:gd name="connsiteX601" fmla="*/ 1340261 w 8445479"/>
              <a:gd name="connsiteY601" fmla="*/ 3365507 h 5065982"/>
              <a:gd name="connsiteX602" fmla="*/ 1288331 w 8445479"/>
              <a:gd name="connsiteY602" fmla="*/ 3417437 h 5065982"/>
              <a:gd name="connsiteX603" fmla="*/ 1236401 w 8445479"/>
              <a:gd name="connsiteY603" fmla="*/ 3365507 h 5065982"/>
              <a:gd name="connsiteX604" fmla="*/ 1288331 w 8445479"/>
              <a:gd name="connsiteY604" fmla="*/ 3313577 h 5065982"/>
              <a:gd name="connsiteX605" fmla="*/ 1139962 w 8445479"/>
              <a:gd name="connsiteY605" fmla="*/ 3313577 h 5065982"/>
              <a:gd name="connsiteX606" fmla="*/ 1191893 w 8445479"/>
              <a:gd name="connsiteY606" fmla="*/ 3365507 h 5065982"/>
              <a:gd name="connsiteX607" fmla="*/ 1139962 w 8445479"/>
              <a:gd name="connsiteY607" fmla="*/ 3417437 h 5065982"/>
              <a:gd name="connsiteX608" fmla="*/ 1088031 w 8445479"/>
              <a:gd name="connsiteY608" fmla="*/ 3365507 h 5065982"/>
              <a:gd name="connsiteX609" fmla="*/ 1139962 w 8445479"/>
              <a:gd name="connsiteY609" fmla="*/ 3313577 h 5065982"/>
              <a:gd name="connsiteX610" fmla="*/ 975107 w 8445479"/>
              <a:gd name="connsiteY610" fmla="*/ 3313577 h 5065982"/>
              <a:gd name="connsiteX611" fmla="*/ 1027036 w 8445479"/>
              <a:gd name="connsiteY611" fmla="*/ 3365507 h 5065982"/>
              <a:gd name="connsiteX612" fmla="*/ 975107 w 8445479"/>
              <a:gd name="connsiteY612" fmla="*/ 3417437 h 5065982"/>
              <a:gd name="connsiteX613" fmla="*/ 923176 w 8445479"/>
              <a:gd name="connsiteY613" fmla="*/ 3365507 h 5065982"/>
              <a:gd name="connsiteX614" fmla="*/ 975107 w 8445479"/>
              <a:gd name="connsiteY614" fmla="*/ 3313577 h 5065982"/>
              <a:gd name="connsiteX615" fmla="*/ 8393549 w 8445479"/>
              <a:gd name="connsiteY615" fmla="*/ 3148722 h 5065982"/>
              <a:gd name="connsiteX616" fmla="*/ 8445479 w 8445479"/>
              <a:gd name="connsiteY616" fmla="*/ 3200652 h 5065982"/>
              <a:gd name="connsiteX617" fmla="*/ 8393549 w 8445479"/>
              <a:gd name="connsiteY617" fmla="*/ 3252582 h 5065982"/>
              <a:gd name="connsiteX618" fmla="*/ 8341619 w 8445479"/>
              <a:gd name="connsiteY618" fmla="*/ 3200652 h 5065982"/>
              <a:gd name="connsiteX619" fmla="*/ 8393549 w 8445479"/>
              <a:gd name="connsiteY619" fmla="*/ 3148722 h 5065982"/>
              <a:gd name="connsiteX620" fmla="*/ 8245180 w 8445479"/>
              <a:gd name="connsiteY620" fmla="*/ 3148722 h 5065982"/>
              <a:gd name="connsiteX621" fmla="*/ 8297110 w 8445479"/>
              <a:gd name="connsiteY621" fmla="*/ 3200652 h 5065982"/>
              <a:gd name="connsiteX622" fmla="*/ 8245180 w 8445479"/>
              <a:gd name="connsiteY622" fmla="*/ 3252582 h 5065982"/>
              <a:gd name="connsiteX623" fmla="*/ 8193250 w 8445479"/>
              <a:gd name="connsiteY623" fmla="*/ 3200652 h 5065982"/>
              <a:gd name="connsiteX624" fmla="*/ 8245180 w 8445479"/>
              <a:gd name="connsiteY624" fmla="*/ 3148722 h 5065982"/>
              <a:gd name="connsiteX625" fmla="*/ 4849176 w 8445479"/>
              <a:gd name="connsiteY625" fmla="*/ 3148722 h 5065982"/>
              <a:gd name="connsiteX626" fmla="*/ 4901106 w 8445479"/>
              <a:gd name="connsiteY626" fmla="*/ 3200652 h 5065982"/>
              <a:gd name="connsiteX627" fmla="*/ 4849176 w 8445479"/>
              <a:gd name="connsiteY627" fmla="*/ 3252582 h 5065982"/>
              <a:gd name="connsiteX628" fmla="*/ 4797246 w 8445479"/>
              <a:gd name="connsiteY628" fmla="*/ 3200652 h 5065982"/>
              <a:gd name="connsiteX629" fmla="*/ 4849176 w 8445479"/>
              <a:gd name="connsiteY629" fmla="*/ 3148722 h 5065982"/>
              <a:gd name="connsiteX630" fmla="*/ 4684322 w 8445479"/>
              <a:gd name="connsiteY630" fmla="*/ 3148722 h 5065982"/>
              <a:gd name="connsiteX631" fmla="*/ 4736252 w 8445479"/>
              <a:gd name="connsiteY631" fmla="*/ 3200652 h 5065982"/>
              <a:gd name="connsiteX632" fmla="*/ 4684322 w 8445479"/>
              <a:gd name="connsiteY632" fmla="*/ 3252582 h 5065982"/>
              <a:gd name="connsiteX633" fmla="*/ 4632392 w 8445479"/>
              <a:gd name="connsiteY633" fmla="*/ 3200652 h 5065982"/>
              <a:gd name="connsiteX634" fmla="*/ 4684322 w 8445479"/>
              <a:gd name="connsiteY634" fmla="*/ 3148722 h 5065982"/>
              <a:gd name="connsiteX635" fmla="*/ 4535953 w 8445479"/>
              <a:gd name="connsiteY635" fmla="*/ 3148722 h 5065982"/>
              <a:gd name="connsiteX636" fmla="*/ 4587883 w 8445479"/>
              <a:gd name="connsiteY636" fmla="*/ 3200652 h 5065982"/>
              <a:gd name="connsiteX637" fmla="*/ 4535953 w 8445479"/>
              <a:gd name="connsiteY637" fmla="*/ 3252582 h 5065982"/>
              <a:gd name="connsiteX638" fmla="*/ 4484023 w 8445479"/>
              <a:gd name="connsiteY638" fmla="*/ 3200652 h 5065982"/>
              <a:gd name="connsiteX639" fmla="*/ 4535953 w 8445479"/>
              <a:gd name="connsiteY639" fmla="*/ 3148722 h 5065982"/>
              <a:gd name="connsiteX640" fmla="*/ 4387584 w 8445479"/>
              <a:gd name="connsiteY640" fmla="*/ 3148722 h 5065982"/>
              <a:gd name="connsiteX641" fmla="*/ 4439514 w 8445479"/>
              <a:gd name="connsiteY641" fmla="*/ 3200652 h 5065982"/>
              <a:gd name="connsiteX642" fmla="*/ 4387584 w 8445479"/>
              <a:gd name="connsiteY642" fmla="*/ 3252582 h 5065982"/>
              <a:gd name="connsiteX643" fmla="*/ 4335654 w 8445479"/>
              <a:gd name="connsiteY643" fmla="*/ 3200652 h 5065982"/>
              <a:gd name="connsiteX644" fmla="*/ 4387584 w 8445479"/>
              <a:gd name="connsiteY644" fmla="*/ 3148722 h 5065982"/>
              <a:gd name="connsiteX645" fmla="*/ 4222729 w 8445479"/>
              <a:gd name="connsiteY645" fmla="*/ 3148722 h 5065982"/>
              <a:gd name="connsiteX646" fmla="*/ 4274659 w 8445479"/>
              <a:gd name="connsiteY646" fmla="*/ 3200652 h 5065982"/>
              <a:gd name="connsiteX647" fmla="*/ 4222729 w 8445479"/>
              <a:gd name="connsiteY647" fmla="*/ 3252582 h 5065982"/>
              <a:gd name="connsiteX648" fmla="*/ 4170799 w 8445479"/>
              <a:gd name="connsiteY648" fmla="*/ 3200652 h 5065982"/>
              <a:gd name="connsiteX649" fmla="*/ 4222729 w 8445479"/>
              <a:gd name="connsiteY649" fmla="*/ 3148722 h 5065982"/>
              <a:gd name="connsiteX650" fmla="*/ 4074360 w 8445479"/>
              <a:gd name="connsiteY650" fmla="*/ 3148722 h 5065982"/>
              <a:gd name="connsiteX651" fmla="*/ 4126290 w 8445479"/>
              <a:gd name="connsiteY651" fmla="*/ 3200652 h 5065982"/>
              <a:gd name="connsiteX652" fmla="*/ 4074360 w 8445479"/>
              <a:gd name="connsiteY652" fmla="*/ 3252582 h 5065982"/>
              <a:gd name="connsiteX653" fmla="*/ 4022430 w 8445479"/>
              <a:gd name="connsiteY653" fmla="*/ 3200652 h 5065982"/>
              <a:gd name="connsiteX654" fmla="*/ 4074360 w 8445479"/>
              <a:gd name="connsiteY654" fmla="*/ 3148722 h 5065982"/>
              <a:gd name="connsiteX655" fmla="*/ 2376378 w 8445479"/>
              <a:gd name="connsiteY655" fmla="*/ 3148722 h 5065982"/>
              <a:gd name="connsiteX656" fmla="*/ 2428288 w 8445479"/>
              <a:gd name="connsiteY656" fmla="*/ 3200652 h 5065982"/>
              <a:gd name="connsiteX657" fmla="*/ 2376378 w 8445479"/>
              <a:gd name="connsiteY657" fmla="*/ 3252582 h 5065982"/>
              <a:gd name="connsiteX658" fmla="*/ 2324447 w 8445479"/>
              <a:gd name="connsiteY658" fmla="*/ 3200652 h 5065982"/>
              <a:gd name="connsiteX659" fmla="*/ 2376378 w 8445479"/>
              <a:gd name="connsiteY659" fmla="*/ 3148722 h 5065982"/>
              <a:gd name="connsiteX660" fmla="*/ 2211522 w 8445479"/>
              <a:gd name="connsiteY660" fmla="*/ 3148722 h 5065982"/>
              <a:gd name="connsiteX661" fmla="*/ 2263452 w 8445479"/>
              <a:gd name="connsiteY661" fmla="*/ 3200652 h 5065982"/>
              <a:gd name="connsiteX662" fmla="*/ 2211522 w 8445479"/>
              <a:gd name="connsiteY662" fmla="*/ 3252582 h 5065982"/>
              <a:gd name="connsiteX663" fmla="*/ 2159592 w 8445479"/>
              <a:gd name="connsiteY663" fmla="*/ 3200652 h 5065982"/>
              <a:gd name="connsiteX664" fmla="*/ 2211522 w 8445479"/>
              <a:gd name="connsiteY664" fmla="*/ 3148722 h 5065982"/>
              <a:gd name="connsiteX665" fmla="*/ 2063153 w 8445479"/>
              <a:gd name="connsiteY665" fmla="*/ 3148722 h 5065982"/>
              <a:gd name="connsiteX666" fmla="*/ 2115083 w 8445479"/>
              <a:gd name="connsiteY666" fmla="*/ 3200652 h 5065982"/>
              <a:gd name="connsiteX667" fmla="*/ 2063153 w 8445479"/>
              <a:gd name="connsiteY667" fmla="*/ 3252582 h 5065982"/>
              <a:gd name="connsiteX668" fmla="*/ 2011223 w 8445479"/>
              <a:gd name="connsiteY668" fmla="*/ 3200652 h 5065982"/>
              <a:gd name="connsiteX669" fmla="*/ 2063153 w 8445479"/>
              <a:gd name="connsiteY669" fmla="*/ 3148722 h 5065982"/>
              <a:gd name="connsiteX670" fmla="*/ 1914784 w 8445479"/>
              <a:gd name="connsiteY670" fmla="*/ 3148722 h 5065982"/>
              <a:gd name="connsiteX671" fmla="*/ 1966713 w 8445479"/>
              <a:gd name="connsiteY671" fmla="*/ 3200652 h 5065982"/>
              <a:gd name="connsiteX672" fmla="*/ 1914784 w 8445479"/>
              <a:gd name="connsiteY672" fmla="*/ 3252582 h 5065982"/>
              <a:gd name="connsiteX673" fmla="*/ 1862853 w 8445479"/>
              <a:gd name="connsiteY673" fmla="*/ 3200652 h 5065982"/>
              <a:gd name="connsiteX674" fmla="*/ 1914784 w 8445479"/>
              <a:gd name="connsiteY674" fmla="*/ 3148722 h 5065982"/>
              <a:gd name="connsiteX675" fmla="*/ 1749930 w 8445479"/>
              <a:gd name="connsiteY675" fmla="*/ 3148722 h 5065982"/>
              <a:gd name="connsiteX676" fmla="*/ 1801859 w 8445479"/>
              <a:gd name="connsiteY676" fmla="*/ 3200652 h 5065982"/>
              <a:gd name="connsiteX677" fmla="*/ 1749930 w 8445479"/>
              <a:gd name="connsiteY677" fmla="*/ 3252582 h 5065982"/>
              <a:gd name="connsiteX678" fmla="*/ 1698000 w 8445479"/>
              <a:gd name="connsiteY678" fmla="*/ 3200652 h 5065982"/>
              <a:gd name="connsiteX679" fmla="*/ 1749930 w 8445479"/>
              <a:gd name="connsiteY679" fmla="*/ 3148722 h 5065982"/>
              <a:gd name="connsiteX680" fmla="*/ 1601560 w 8445479"/>
              <a:gd name="connsiteY680" fmla="*/ 3148722 h 5065982"/>
              <a:gd name="connsiteX681" fmla="*/ 1653488 w 8445479"/>
              <a:gd name="connsiteY681" fmla="*/ 3200652 h 5065982"/>
              <a:gd name="connsiteX682" fmla="*/ 1601560 w 8445479"/>
              <a:gd name="connsiteY682" fmla="*/ 3252582 h 5065982"/>
              <a:gd name="connsiteX683" fmla="*/ 1549632 w 8445479"/>
              <a:gd name="connsiteY683" fmla="*/ 3200652 h 5065982"/>
              <a:gd name="connsiteX684" fmla="*/ 1601560 w 8445479"/>
              <a:gd name="connsiteY684" fmla="*/ 3148722 h 5065982"/>
              <a:gd name="connsiteX685" fmla="*/ 1453192 w 8445479"/>
              <a:gd name="connsiteY685" fmla="*/ 3148722 h 5065982"/>
              <a:gd name="connsiteX686" fmla="*/ 1505122 w 8445479"/>
              <a:gd name="connsiteY686" fmla="*/ 3200652 h 5065982"/>
              <a:gd name="connsiteX687" fmla="*/ 1453192 w 8445479"/>
              <a:gd name="connsiteY687" fmla="*/ 3252582 h 5065982"/>
              <a:gd name="connsiteX688" fmla="*/ 1401262 w 8445479"/>
              <a:gd name="connsiteY688" fmla="*/ 3200652 h 5065982"/>
              <a:gd name="connsiteX689" fmla="*/ 1453192 w 8445479"/>
              <a:gd name="connsiteY689" fmla="*/ 3148722 h 5065982"/>
              <a:gd name="connsiteX690" fmla="*/ 1288336 w 8445479"/>
              <a:gd name="connsiteY690" fmla="*/ 3148722 h 5065982"/>
              <a:gd name="connsiteX691" fmla="*/ 1340266 w 8445479"/>
              <a:gd name="connsiteY691" fmla="*/ 3200652 h 5065982"/>
              <a:gd name="connsiteX692" fmla="*/ 1288336 w 8445479"/>
              <a:gd name="connsiteY692" fmla="*/ 3252582 h 5065982"/>
              <a:gd name="connsiteX693" fmla="*/ 1236409 w 8445479"/>
              <a:gd name="connsiteY693" fmla="*/ 3200652 h 5065982"/>
              <a:gd name="connsiteX694" fmla="*/ 1288336 w 8445479"/>
              <a:gd name="connsiteY694" fmla="*/ 3148722 h 5065982"/>
              <a:gd name="connsiteX695" fmla="*/ 1139969 w 8445479"/>
              <a:gd name="connsiteY695" fmla="*/ 3148722 h 5065982"/>
              <a:gd name="connsiteX696" fmla="*/ 1191899 w 8445479"/>
              <a:gd name="connsiteY696" fmla="*/ 3200652 h 5065982"/>
              <a:gd name="connsiteX697" fmla="*/ 1139969 w 8445479"/>
              <a:gd name="connsiteY697" fmla="*/ 3252582 h 5065982"/>
              <a:gd name="connsiteX698" fmla="*/ 1088037 w 8445479"/>
              <a:gd name="connsiteY698" fmla="*/ 3200652 h 5065982"/>
              <a:gd name="connsiteX699" fmla="*/ 1139969 w 8445479"/>
              <a:gd name="connsiteY699" fmla="*/ 3148722 h 5065982"/>
              <a:gd name="connsiteX700" fmla="*/ 975111 w 8445479"/>
              <a:gd name="connsiteY700" fmla="*/ 3148722 h 5065982"/>
              <a:gd name="connsiteX701" fmla="*/ 1027041 w 8445479"/>
              <a:gd name="connsiteY701" fmla="*/ 3200652 h 5065982"/>
              <a:gd name="connsiteX702" fmla="*/ 975111 w 8445479"/>
              <a:gd name="connsiteY702" fmla="*/ 3252582 h 5065982"/>
              <a:gd name="connsiteX703" fmla="*/ 923182 w 8445479"/>
              <a:gd name="connsiteY703" fmla="*/ 3200652 h 5065982"/>
              <a:gd name="connsiteX704" fmla="*/ 975111 w 8445479"/>
              <a:gd name="connsiteY704" fmla="*/ 3148722 h 5065982"/>
              <a:gd name="connsiteX705" fmla="*/ 8245180 w 8445479"/>
              <a:gd name="connsiteY705" fmla="*/ 2983868 h 5065982"/>
              <a:gd name="connsiteX706" fmla="*/ 8297110 w 8445479"/>
              <a:gd name="connsiteY706" fmla="*/ 3035798 h 5065982"/>
              <a:gd name="connsiteX707" fmla="*/ 8245180 w 8445479"/>
              <a:gd name="connsiteY707" fmla="*/ 3087728 h 5065982"/>
              <a:gd name="connsiteX708" fmla="*/ 8193250 w 8445479"/>
              <a:gd name="connsiteY708" fmla="*/ 3035798 h 5065982"/>
              <a:gd name="connsiteX709" fmla="*/ 8245180 w 8445479"/>
              <a:gd name="connsiteY709" fmla="*/ 2983868 h 5065982"/>
              <a:gd name="connsiteX710" fmla="*/ 8080326 w 8445479"/>
              <a:gd name="connsiteY710" fmla="*/ 2983868 h 5065982"/>
              <a:gd name="connsiteX711" fmla="*/ 8132256 w 8445479"/>
              <a:gd name="connsiteY711" fmla="*/ 3035798 h 5065982"/>
              <a:gd name="connsiteX712" fmla="*/ 8080326 w 8445479"/>
              <a:gd name="connsiteY712" fmla="*/ 3087728 h 5065982"/>
              <a:gd name="connsiteX713" fmla="*/ 8028396 w 8445479"/>
              <a:gd name="connsiteY713" fmla="*/ 3035798 h 5065982"/>
              <a:gd name="connsiteX714" fmla="*/ 8080326 w 8445479"/>
              <a:gd name="connsiteY714" fmla="*/ 2983868 h 5065982"/>
              <a:gd name="connsiteX715" fmla="*/ 7321995 w 8445479"/>
              <a:gd name="connsiteY715" fmla="*/ 2983868 h 5065982"/>
              <a:gd name="connsiteX716" fmla="*/ 7373925 w 8445479"/>
              <a:gd name="connsiteY716" fmla="*/ 3035798 h 5065982"/>
              <a:gd name="connsiteX717" fmla="*/ 7321995 w 8445479"/>
              <a:gd name="connsiteY717" fmla="*/ 3087728 h 5065982"/>
              <a:gd name="connsiteX718" fmla="*/ 7270065 w 8445479"/>
              <a:gd name="connsiteY718" fmla="*/ 3035798 h 5065982"/>
              <a:gd name="connsiteX719" fmla="*/ 7321995 w 8445479"/>
              <a:gd name="connsiteY719" fmla="*/ 2983868 h 5065982"/>
              <a:gd name="connsiteX720" fmla="*/ 7008771 w 8445479"/>
              <a:gd name="connsiteY720" fmla="*/ 2983868 h 5065982"/>
              <a:gd name="connsiteX721" fmla="*/ 7060701 w 8445479"/>
              <a:gd name="connsiteY721" fmla="*/ 3035798 h 5065982"/>
              <a:gd name="connsiteX722" fmla="*/ 7008771 w 8445479"/>
              <a:gd name="connsiteY722" fmla="*/ 3087728 h 5065982"/>
              <a:gd name="connsiteX723" fmla="*/ 6956841 w 8445479"/>
              <a:gd name="connsiteY723" fmla="*/ 3035798 h 5065982"/>
              <a:gd name="connsiteX724" fmla="*/ 7008771 w 8445479"/>
              <a:gd name="connsiteY724" fmla="*/ 2983868 h 5065982"/>
              <a:gd name="connsiteX725" fmla="*/ 4849176 w 8445479"/>
              <a:gd name="connsiteY725" fmla="*/ 2983868 h 5065982"/>
              <a:gd name="connsiteX726" fmla="*/ 4901106 w 8445479"/>
              <a:gd name="connsiteY726" fmla="*/ 3035798 h 5065982"/>
              <a:gd name="connsiteX727" fmla="*/ 4849176 w 8445479"/>
              <a:gd name="connsiteY727" fmla="*/ 3087728 h 5065982"/>
              <a:gd name="connsiteX728" fmla="*/ 4797246 w 8445479"/>
              <a:gd name="connsiteY728" fmla="*/ 3035798 h 5065982"/>
              <a:gd name="connsiteX729" fmla="*/ 4849176 w 8445479"/>
              <a:gd name="connsiteY729" fmla="*/ 2983868 h 5065982"/>
              <a:gd name="connsiteX730" fmla="*/ 4684322 w 8445479"/>
              <a:gd name="connsiteY730" fmla="*/ 2983868 h 5065982"/>
              <a:gd name="connsiteX731" fmla="*/ 4736252 w 8445479"/>
              <a:gd name="connsiteY731" fmla="*/ 3035798 h 5065982"/>
              <a:gd name="connsiteX732" fmla="*/ 4684322 w 8445479"/>
              <a:gd name="connsiteY732" fmla="*/ 3087728 h 5065982"/>
              <a:gd name="connsiteX733" fmla="*/ 4632392 w 8445479"/>
              <a:gd name="connsiteY733" fmla="*/ 3035798 h 5065982"/>
              <a:gd name="connsiteX734" fmla="*/ 4684322 w 8445479"/>
              <a:gd name="connsiteY734" fmla="*/ 2983868 h 5065982"/>
              <a:gd name="connsiteX735" fmla="*/ 4535953 w 8445479"/>
              <a:gd name="connsiteY735" fmla="*/ 2983868 h 5065982"/>
              <a:gd name="connsiteX736" fmla="*/ 4587883 w 8445479"/>
              <a:gd name="connsiteY736" fmla="*/ 3035798 h 5065982"/>
              <a:gd name="connsiteX737" fmla="*/ 4535953 w 8445479"/>
              <a:gd name="connsiteY737" fmla="*/ 3087728 h 5065982"/>
              <a:gd name="connsiteX738" fmla="*/ 4484023 w 8445479"/>
              <a:gd name="connsiteY738" fmla="*/ 3035798 h 5065982"/>
              <a:gd name="connsiteX739" fmla="*/ 4535953 w 8445479"/>
              <a:gd name="connsiteY739" fmla="*/ 2983868 h 5065982"/>
              <a:gd name="connsiteX740" fmla="*/ 4387584 w 8445479"/>
              <a:gd name="connsiteY740" fmla="*/ 2983868 h 5065982"/>
              <a:gd name="connsiteX741" fmla="*/ 4439514 w 8445479"/>
              <a:gd name="connsiteY741" fmla="*/ 3035798 h 5065982"/>
              <a:gd name="connsiteX742" fmla="*/ 4387584 w 8445479"/>
              <a:gd name="connsiteY742" fmla="*/ 3087728 h 5065982"/>
              <a:gd name="connsiteX743" fmla="*/ 4335654 w 8445479"/>
              <a:gd name="connsiteY743" fmla="*/ 3035798 h 5065982"/>
              <a:gd name="connsiteX744" fmla="*/ 4387584 w 8445479"/>
              <a:gd name="connsiteY744" fmla="*/ 2983868 h 5065982"/>
              <a:gd name="connsiteX745" fmla="*/ 4222729 w 8445479"/>
              <a:gd name="connsiteY745" fmla="*/ 2983868 h 5065982"/>
              <a:gd name="connsiteX746" fmla="*/ 4274659 w 8445479"/>
              <a:gd name="connsiteY746" fmla="*/ 3035798 h 5065982"/>
              <a:gd name="connsiteX747" fmla="*/ 4222729 w 8445479"/>
              <a:gd name="connsiteY747" fmla="*/ 3087728 h 5065982"/>
              <a:gd name="connsiteX748" fmla="*/ 4170799 w 8445479"/>
              <a:gd name="connsiteY748" fmla="*/ 3035798 h 5065982"/>
              <a:gd name="connsiteX749" fmla="*/ 4222729 w 8445479"/>
              <a:gd name="connsiteY749" fmla="*/ 2983868 h 5065982"/>
              <a:gd name="connsiteX750" fmla="*/ 4074360 w 8445479"/>
              <a:gd name="connsiteY750" fmla="*/ 2983868 h 5065982"/>
              <a:gd name="connsiteX751" fmla="*/ 4126290 w 8445479"/>
              <a:gd name="connsiteY751" fmla="*/ 3035798 h 5065982"/>
              <a:gd name="connsiteX752" fmla="*/ 4074360 w 8445479"/>
              <a:gd name="connsiteY752" fmla="*/ 3087728 h 5065982"/>
              <a:gd name="connsiteX753" fmla="*/ 4022430 w 8445479"/>
              <a:gd name="connsiteY753" fmla="*/ 3035798 h 5065982"/>
              <a:gd name="connsiteX754" fmla="*/ 4074360 w 8445479"/>
              <a:gd name="connsiteY754" fmla="*/ 2983868 h 5065982"/>
              <a:gd name="connsiteX755" fmla="*/ 2211521 w 8445479"/>
              <a:gd name="connsiteY755" fmla="*/ 2983868 h 5065982"/>
              <a:gd name="connsiteX756" fmla="*/ 2263452 w 8445479"/>
              <a:gd name="connsiteY756" fmla="*/ 3035798 h 5065982"/>
              <a:gd name="connsiteX757" fmla="*/ 2211521 w 8445479"/>
              <a:gd name="connsiteY757" fmla="*/ 3087728 h 5065982"/>
              <a:gd name="connsiteX758" fmla="*/ 2159592 w 8445479"/>
              <a:gd name="connsiteY758" fmla="*/ 3035798 h 5065982"/>
              <a:gd name="connsiteX759" fmla="*/ 2211521 w 8445479"/>
              <a:gd name="connsiteY759" fmla="*/ 2983868 h 5065982"/>
              <a:gd name="connsiteX760" fmla="*/ 2063152 w 8445479"/>
              <a:gd name="connsiteY760" fmla="*/ 2983868 h 5065982"/>
              <a:gd name="connsiteX761" fmla="*/ 2115081 w 8445479"/>
              <a:gd name="connsiteY761" fmla="*/ 3035798 h 5065982"/>
              <a:gd name="connsiteX762" fmla="*/ 2063152 w 8445479"/>
              <a:gd name="connsiteY762" fmla="*/ 3087728 h 5065982"/>
              <a:gd name="connsiteX763" fmla="*/ 2011222 w 8445479"/>
              <a:gd name="connsiteY763" fmla="*/ 3035798 h 5065982"/>
              <a:gd name="connsiteX764" fmla="*/ 2063152 w 8445479"/>
              <a:gd name="connsiteY764" fmla="*/ 2983868 h 5065982"/>
              <a:gd name="connsiteX765" fmla="*/ 1914783 w 8445479"/>
              <a:gd name="connsiteY765" fmla="*/ 2983868 h 5065982"/>
              <a:gd name="connsiteX766" fmla="*/ 1966712 w 8445479"/>
              <a:gd name="connsiteY766" fmla="*/ 3035798 h 5065982"/>
              <a:gd name="connsiteX767" fmla="*/ 1914783 w 8445479"/>
              <a:gd name="connsiteY767" fmla="*/ 3087728 h 5065982"/>
              <a:gd name="connsiteX768" fmla="*/ 1862852 w 8445479"/>
              <a:gd name="connsiteY768" fmla="*/ 3035798 h 5065982"/>
              <a:gd name="connsiteX769" fmla="*/ 1914783 w 8445479"/>
              <a:gd name="connsiteY769" fmla="*/ 2983868 h 5065982"/>
              <a:gd name="connsiteX770" fmla="*/ 1749929 w 8445479"/>
              <a:gd name="connsiteY770" fmla="*/ 2983868 h 5065982"/>
              <a:gd name="connsiteX771" fmla="*/ 1801858 w 8445479"/>
              <a:gd name="connsiteY771" fmla="*/ 3035798 h 5065982"/>
              <a:gd name="connsiteX772" fmla="*/ 1749929 w 8445479"/>
              <a:gd name="connsiteY772" fmla="*/ 3087728 h 5065982"/>
              <a:gd name="connsiteX773" fmla="*/ 1697999 w 8445479"/>
              <a:gd name="connsiteY773" fmla="*/ 3035798 h 5065982"/>
              <a:gd name="connsiteX774" fmla="*/ 1749929 w 8445479"/>
              <a:gd name="connsiteY774" fmla="*/ 2983868 h 5065982"/>
              <a:gd name="connsiteX775" fmla="*/ 1601559 w 8445479"/>
              <a:gd name="connsiteY775" fmla="*/ 2983868 h 5065982"/>
              <a:gd name="connsiteX776" fmla="*/ 1653488 w 8445479"/>
              <a:gd name="connsiteY776" fmla="*/ 3035798 h 5065982"/>
              <a:gd name="connsiteX777" fmla="*/ 1601559 w 8445479"/>
              <a:gd name="connsiteY777" fmla="*/ 3087728 h 5065982"/>
              <a:gd name="connsiteX778" fmla="*/ 1549630 w 8445479"/>
              <a:gd name="connsiteY778" fmla="*/ 3035798 h 5065982"/>
              <a:gd name="connsiteX779" fmla="*/ 1601559 w 8445479"/>
              <a:gd name="connsiteY779" fmla="*/ 2983868 h 5065982"/>
              <a:gd name="connsiteX780" fmla="*/ 1453190 w 8445479"/>
              <a:gd name="connsiteY780" fmla="*/ 2983868 h 5065982"/>
              <a:gd name="connsiteX781" fmla="*/ 1505121 w 8445479"/>
              <a:gd name="connsiteY781" fmla="*/ 3035798 h 5065982"/>
              <a:gd name="connsiteX782" fmla="*/ 1453190 w 8445479"/>
              <a:gd name="connsiteY782" fmla="*/ 3087728 h 5065982"/>
              <a:gd name="connsiteX783" fmla="*/ 1401261 w 8445479"/>
              <a:gd name="connsiteY783" fmla="*/ 3035798 h 5065982"/>
              <a:gd name="connsiteX784" fmla="*/ 1453190 w 8445479"/>
              <a:gd name="connsiteY784" fmla="*/ 2983868 h 5065982"/>
              <a:gd name="connsiteX785" fmla="*/ 1288335 w 8445479"/>
              <a:gd name="connsiteY785" fmla="*/ 2983868 h 5065982"/>
              <a:gd name="connsiteX786" fmla="*/ 1340265 w 8445479"/>
              <a:gd name="connsiteY786" fmla="*/ 3035798 h 5065982"/>
              <a:gd name="connsiteX787" fmla="*/ 1288335 w 8445479"/>
              <a:gd name="connsiteY787" fmla="*/ 3087728 h 5065982"/>
              <a:gd name="connsiteX788" fmla="*/ 1236405 w 8445479"/>
              <a:gd name="connsiteY788" fmla="*/ 3035798 h 5065982"/>
              <a:gd name="connsiteX789" fmla="*/ 1288335 w 8445479"/>
              <a:gd name="connsiteY789" fmla="*/ 2983868 h 5065982"/>
              <a:gd name="connsiteX790" fmla="*/ 1139969 w 8445479"/>
              <a:gd name="connsiteY790" fmla="*/ 2983868 h 5065982"/>
              <a:gd name="connsiteX791" fmla="*/ 1191898 w 8445479"/>
              <a:gd name="connsiteY791" fmla="*/ 3035798 h 5065982"/>
              <a:gd name="connsiteX792" fmla="*/ 1139969 w 8445479"/>
              <a:gd name="connsiteY792" fmla="*/ 3087728 h 5065982"/>
              <a:gd name="connsiteX793" fmla="*/ 1088037 w 8445479"/>
              <a:gd name="connsiteY793" fmla="*/ 3035798 h 5065982"/>
              <a:gd name="connsiteX794" fmla="*/ 1139969 w 8445479"/>
              <a:gd name="connsiteY794" fmla="*/ 2983868 h 5065982"/>
              <a:gd name="connsiteX795" fmla="*/ 975111 w 8445479"/>
              <a:gd name="connsiteY795" fmla="*/ 2983868 h 5065982"/>
              <a:gd name="connsiteX796" fmla="*/ 1027040 w 8445479"/>
              <a:gd name="connsiteY796" fmla="*/ 3035798 h 5065982"/>
              <a:gd name="connsiteX797" fmla="*/ 975111 w 8445479"/>
              <a:gd name="connsiteY797" fmla="*/ 3087728 h 5065982"/>
              <a:gd name="connsiteX798" fmla="*/ 923181 w 8445479"/>
              <a:gd name="connsiteY798" fmla="*/ 3035798 h 5065982"/>
              <a:gd name="connsiteX799" fmla="*/ 975111 w 8445479"/>
              <a:gd name="connsiteY799" fmla="*/ 2983868 h 5065982"/>
              <a:gd name="connsiteX800" fmla="*/ 7931957 w 8445479"/>
              <a:gd name="connsiteY800" fmla="*/ 2819013 h 5065982"/>
              <a:gd name="connsiteX801" fmla="*/ 7983887 w 8445479"/>
              <a:gd name="connsiteY801" fmla="*/ 2870943 h 5065982"/>
              <a:gd name="connsiteX802" fmla="*/ 7931957 w 8445479"/>
              <a:gd name="connsiteY802" fmla="*/ 2922873 h 5065982"/>
              <a:gd name="connsiteX803" fmla="*/ 7880027 w 8445479"/>
              <a:gd name="connsiteY803" fmla="*/ 2870943 h 5065982"/>
              <a:gd name="connsiteX804" fmla="*/ 7931957 w 8445479"/>
              <a:gd name="connsiteY804" fmla="*/ 2819013 h 5065982"/>
              <a:gd name="connsiteX805" fmla="*/ 7321995 w 8445479"/>
              <a:gd name="connsiteY805" fmla="*/ 2819013 h 5065982"/>
              <a:gd name="connsiteX806" fmla="*/ 7373925 w 8445479"/>
              <a:gd name="connsiteY806" fmla="*/ 2870943 h 5065982"/>
              <a:gd name="connsiteX807" fmla="*/ 7321995 w 8445479"/>
              <a:gd name="connsiteY807" fmla="*/ 2922873 h 5065982"/>
              <a:gd name="connsiteX808" fmla="*/ 7270065 w 8445479"/>
              <a:gd name="connsiteY808" fmla="*/ 2870943 h 5065982"/>
              <a:gd name="connsiteX809" fmla="*/ 7321995 w 8445479"/>
              <a:gd name="connsiteY809" fmla="*/ 2819013 h 5065982"/>
              <a:gd name="connsiteX810" fmla="*/ 7008771 w 8445479"/>
              <a:gd name="connsiteY810" fmla="*/ 2819013 h 5065982"/>
              <a:gd name="connsiteX811" fmla="*/ 7060701 w 8445479"/>
              <a:gd name="connsiteY811" fmla="*/ 2870943 h 5065982"/>
              <a:gd name="connsiteX812" fmla="*/ 7008771 w 8445479"/>
              <a:gd name="connsiteY812" fmla="*/ 2922873 h 5065982"/>
              <a:gd name="connsiteX813" fmla="*/ 6956841 w 8445479"/>
              <a:gd name="connsiteY813" fmla="*/ 2870943 h 5065982"/>
              <a:gd name="connsiteX814" fmla="*/ 7008771 w 8445479"/>
              <a:gd name="connsiteY814" fmla="*/ 2819013 h 5065982"/>
              <a:gd name="connsiteX815" fmla="*/ 4997546 w 8445479"/>
              <a:gd name="connsiteY815" fmla="*/ 2819013 h 5065982"/>
              <a:gd name="connsiteX816" fmla="*/ 5049476 w 8445479"/>
              <a:gd name="connsiteY816" fmla="*/ 2870943 h 5065982"/>
              <a:gd name="connsiteX817" fmla="*/ 4997546 w 8445479"/>
              <a:gd name="connsiteY817" fmla="*/ 2922873 h 5065982"/>
              <a:gd name="connsiteX818" fmla="*/ 4945616 w 8445479"/>
              <a:gd name="connsiteY818" fmla="*/ 2870943 h 5065982"/>
              <a:gd name="connsiteX819" fmla="*/ 4997546 w 8445479"/>
              <a:gd name="connsiteY819" fmla="*/ 2819013 h 5065982"/>
              <a:gd name="connsiteX820" fmla="*/ 4849176 w 8445479"/>
              <a:gd name="connsiteY820" fmla="*/ 2819013 h 5065982"/>
              <a:gd name="connsiteX821" fmla="*/ 4901106 w 8445479"/>
              <a:gd name="connsiteY821" fmla="*/ 2870943 h 5065982"/>
              <a:gd name="connsiteX822" fmla="*/ 4849176 w 8445479"/>
              <a:gd name="connsiteY822" fmla="*/ 2922873 h 5065982"/>
              <a:gd name="connsiteX823" fmla="*/ 4797246 w 8445479"/>
              <a:gd name="connsiteY823" fmla="*/ 2870943 h 5065982"/>
              <a:gd name="connsiteX824" fmla="*/ 4849176 w 8445479"/>
              <a:gd name="connsiteY824" fmla="*/ 2819013 h 5065982"/>
              <a:gd name="connsiteX825" fmla="*/ 4684322 w 8445479"/>
              <a:gd name="connsiteY825" fmla="*/ 2819013 h 5065982"/>
              <a:gd name="connsiteX826" fmla="*/ 4736252 w 8445479"/>
              <a:gd name="connsiteY826" fmla="*/ 2870943 h 5065982"/>
              <a:gd name="connsiteX827" fmla="*/ 4684322 w 8445479"/>
              <a:gd name="connsiteY827" fmla="*/ 2922873 h 5065982"/>
              <a:gd name="connsiteX828" fmla="*/ 4632392 w 8445479"/>
              <a:gd name="connsiteY828" fmla="*/ 2870943 h 5065982"/>
              <a:gd name="connsiteX829" fmla="*/ 4684322 w 8445479"/>
              <a:gd name="connsiteY829" fmla="*/ 2819013 h 5065982"/>
              <a:gd name="connsiteX830" fmla="*/ 4535953 w 8445479"/>
              <a:gd name="connsiteY830" fmla="*/ 2819013 h 5065982"/>
              <a:gd name="connsiteX831" fmla="*/ 4587883 w 8445479"/>
              <a:gd name="connsiteY831" fmla="*/ 2870943 h 5065982"/>
              <a:gd name="connsiteX832" fmla="*/ 4535953 w 8445479"/>
              <a:gd name="connsiteY832" fmla="*/ 2922873 h 5065982"/>
              <a:gd name="connsiteX833" fmla="*/ 4484023 w 8445479"/>
              <a:gd name="connsiteY833" fmla="*/ 2870943 h 5065982"/>
              <a:gd name="connsiteX834" fmla="*/ 4535953 w 8445479"/>
              <a:gd name="connsiteY834" fmla="*/ 2819013 h 5065982"/>
              <a:gd name="connsiteX835" fmla="*/ 4387584 w 8445479"/>
              <a:gd name="connsiteY835" fmla="*/ 2819013 h 5065982"/>
              <a:gd name="connsiteX836" fmla="*/ 4439514 w 8445479"/>
              <a:gd name="connsiteY836" fmla="*/ 2870943 h 5065982"/>
              <a:gd name="connsiteX837" fmla="*/ 4387584 w 8445479"/>
              <a:gd name="connsiteY837" fmla="*/ 2922873 h 5065982"/>
              <a:gd name="connsiteX838" fmla="*/ 4335654 w 8445479"/>
              <a:gd name="connsiteY838" fmla="*/ 2870943 h 5065982"/>
              <a:gd name="connsiteX839" fmla="*/ 4387584 w 8445479"/>
              <a:gd name="connsiteY839" fmla="*/ 2819013 h 5065982"/>
              <a:gd name="connsiteX840" fmla="*/ 4222729 w 8445479"/>
              <a:gd name="connsiteY840" fmla="*/ 2819013 h 5065982"/>
              <a:gd name="connsiteX841" fmla="*/ 4274659 w 8445479"/>
              <a:gd name="connsiteY841" fmla="*/ 2870943 h 5065982"/>
              <a:gd name="connsiteX842" fmla="*/ 4222729 w 8445479"/>
              <a:gd name="connsiteY842" fmla="*/ 2922873 h 5065982"/>
              <a:gd name="connsiteX843" fmla="*/ 4170799 w 8445479"/>
              <a:gd name="connsiteY843" fmla="*/ 2870943 h 5065982"/>
              <a:gd name="connsiteX844" fmla="*/ 4222729 w 8445479"/>
              <a:gd name="connsiteY844" fmla="*/ 2819013 h 5065982"/>
              <a:gd name="connsiteX845" fmla="*/ 4074360 w 8445479"/>
              <a:gd name="connsiteY845" fmla="*/ 2819013 h 5065982"/>
              <a:gd name="connsiteX846" fmla="*/ 4126290 w 8445479"/>
              <a:gd name="connsiteY846" fmla="*/ 2870943 h 5065982"/>
              <a:gd name="connsiteX847" fmla="*/ 4074360 w 8445479"/>
              <a:gd name="connsiteY847" fmla="*/ 2922873 h 5065982"/>
              <a:gd name="connsiteX848" fmla="*/ 4022430 w 8445479"/>
              <a:gd name="connsiteY848" fmla="*/ 2870943 h 5065982"/>
              <a:gd name="connsiteX849" fmla="*/ 4074360 w 8445479"/>
              <a:gd name="connsiteY849" fmla="*/ 2819013 h 5065982"/>
              <a:gd name="connsiteX850" fmla="*/ 3909506 w 8445479"/>
              <a:gd name="connsiteY850" fmla="*/ 2819013 h 5065982"/>
              <a:gd name="connsiteX851" fmla="*/ 3961436 w 8445479"/>
              <a:gd name="connsiteY851" fmla="*/ 2870943 h 5065982"/>
              <a:gd name="connsiteX852" fmla="*/ 3909506 w 8445479"/>
              <a:gd name="connsiteY852" fmla="*/ 2922873 h 5065982"/>
              <a:gd name="connsiteX853" fmla="*/ 3857576 w 8445479"/>
              <a:gd name="connsiteY853" fmla="*/ 2870943 h 5065982"/>
              <a:gd name="connsiteX854" fmla="*/ 3909506 w 8445479"/>
              <a:gd name="connsiteY854" fmla="*/ 2819013 h 5065982"/>
              <a:gd name="connsiteX855" fmla="*/ 1749930 w 8445479"/>
              <a:gd name="connsiteY855" fmla="*/ 2819013 h 5065982"/>
              <a:gd name="connsiteX856" fmla="*/ 1801859 w 8445479"/>
              <a:gd name="connsiteY856" fmla="*/ 2870943 h 5065982"/>
              <a:gd name="connsiteX857" fmla="*/ 1749930 w 8445479"/>
              <a:gd name="connsiteY857" fmla="*/ 2922873 h 5065982"/>
              <a:gd name="connsiteX858" fmla="*/ 1698000 w 8445479"/>
              <a:gd name="connsiteY858" fmla="*/ 2870943 h 5065982"/>
              <a:gd name="connsiteX859" fmla="*/ 1749930 w 8445479"/>
              <a:gd name="connsiteY859" fmla="*/ 2819013 h 5065982"/>
              <a:gd name="connsiteX860" fmla="*/ 1601560 w 8445479"/>
              <a:gd name="connsiteY860" fmla="*/ 2819013 h 5065982"/>
              <a:gd name="connsiteX861" fmla="*/ 1653488 w 8445479"/>
              <a:gd name="connsiteY861" fmla="*/ 2870943 h 5065982"/>
              <a:gd name="connsiteX862" fmla="*/ 1601560 w 8445479"/>
              <a:gd name="connsiteY862" fmla="*/ 2922873 h 5065982"/>
              <a:gd name="connsiteX863" fmla="*/ 1549632 w 8445479"/>
              <a:gd name="connsiteY863" fmla="*/ 2870943 h 5065982"/>
              <a:gd name="connsiteX864" fmla="*/ 1601560 w 8445479"/>
              <a:gd name="connsiteY864" fmla="*/ 2819013 h 5065982"/>
              <a:gd name="connsiteX865" fmla="*/ 1453192 w 8445479"/>
              <a:gd name="connsiteY865" fmla="*/ 2819013 h 5065982"/>
              <a:gd name="connsiteX866" fmla="*/ 1505122 w 8445479"/>
              <a:gd name="connsiteY866" fmla="*/ 2870943 h 5065982"/>
              <a:gd name="connsiteX867" fmla="*/ 1453192 w 8445479"/>
              <a:gd name="connsiteY867" fmla="*/ 2922873 h 5065982"/>
              <a:gd name="connsiteX868" fmla="*/ 1401262 w 8445479"/>
              <a:gd name="connsiteY868" fmla="*/ 2870943 h 5065982"/>
              <a:gd name="connsiteX869" fmla="*/ 1453192 w 8445479"/>
              <a:gd name="connsiteY869" fmla="*/ 2819013 h 5065982"/>
              <a:gd name="connsiteX870" fmla="*/ 1288336 w 8445479"/>
              <a:gd name="connsiteY870" fmla="*/ 2819013 h 5065982"/>
              <a:gd name="connsiteX871" fmla="*/ 1340266 w 8445479"/>
              <a:gd name="connsiteY871" fmla="*/ 2870943 h 5065982"/>
              <a:gd name="connsiteX872" fmla="*/ 1288336 w 8445479"/>
              <a:gd name="connsiteY872" fmla="*/ 2922873 h 5065982"/>
              <a:gd name="connsiteX873" fmla="*/ 1236409 w 8445479"/>
              <a:gd name="connsiteY873" fmla="*/ 2870943 h 5065982"/>
              <a:gd name="connsiteX874" fmla="*/ 1288336 w 8445479"/>
              <a:gd name="connsiteY874" fmla="*/ 2819013 h 5065982"/>
              <a:gd name="connsiteX875" fmla="*/ 1139969 w 8445479"/>
              <a:gd name="connsiteY875" fmla="*/ 2819013 h 5065982"/>
              <a:gd name="connsiteX876" fmla="*/ 1191899 w 8445479"/>
              <a:gd name="connsiteY876" fmla="*/ 2870943 h 5065982"/>
              <a:gd name="connsiteX877" fmla="*/ 1139969 w 8445479"/>
              <a:gd name="connsiteY877" fmla="*/ 2922873 h 5065982"/>
              <a:gd name="connsiteX878" fmla="*/ 1088037 w 8445479"/>
              <a:gd name="connsiteY878" fmla="*/ 2870943 h 5065982"/>
              <a:gd name="connsiteX879" fmla="*/ 1139969 w 8445479"/>
              <a:gd name="connsiteY879" fmla="*/ 2819013 h 5065982"/>
              <a:gd name="connsiteX880" fmla="*/ 975111 w 8445479"/>
              <a:gd name="connsiteY880" fmla="*/ 2819013 h 5065982"/>
              <a:gd name="connsiteX881" fmla="*/ 1027041 w 8445479"/>
              <a:gd name="connsiteY881" fmla="*/ 2870943 h 5065982"/>
              <a:gd name="connsiteX882" fmla="*/ 975111 w 8445479"/>
              <a:gd name="connsiteY882" fmla="*/ 2922873 h 5065982"/>
              <a:gd name="connsiteX883" fmla="*/ 923182 w 8445479"/>
              <a:gd name="connsiteY883" fmla="*/ 2870943 h 5065982"/>
              <a:gd name="connsiteX884" fmla="*/ 975111 w 8445479"/>
              <a:gd name="connsiteY884" fmla="*/ 2819013 h 5065982"/>
              <a:gd name="connsiteX885" fmla="*/ 7321995 w 8445479"/>
              <a:gd name="connsiteY885" fmla="*/ 2654158 h 5065982"/>
              <a:gd name="connsiteX886" fmla="*/ 7373925 w 8445479"/>
              <a:gd name="connsiteY886" fmla="*/ 2706088 h 5065982"/>
              <a:gd name="connsiteX887" fmla="*/ 7321995 w 8445479"/>
              <a:gd name="connsiteY887" fmla="*/ 2758018 h 5065982"/>
              <a:gd name="connsiteX888" fmla="*/ 7270065 w 8445479"/>
              <a:gd name="connsiteY888" fmla="*/ 2706088 h 5065982"/>
              <a:gd name="connsiteX889" fmla="*/ 7321995 w 8445479"/>
              <a:gd name="connsiteY889" fmla="*/ 2654158 h 5065982"/>
              <a:gd name="connsiteX890" fmla="*/ 7008771 w 8445479"/>
              <a:gd name="connsiteY890" fmla="*/ 2654158 h 5065982"/>
              <a:gd name="connsiteX891" fmla="*/ 7060701 w 8445479"/>
              <a:gd name="connsiteY891" fmla="*/ 2706088 h 5065982"/>
              <a:gd name="connsiteX892" fmla="*/ 7008771 w 8445479"/>
              <a:gd name="connsiteY892" fmla="*/ 2758018 h 5065982"/>
              <a:gd name="connsiteX893" fmla="*/ 6956841 w 8445479"/>
              <a:gd name="connsiteY893" fmla="*/ 2706088 h 5065982"/>
              <a:gd name="connsiteX894" fmla="*/ 7008771 w 8445479"/>
              <a:gd name="connsiteY894" fmla="*/ 2654158 h 5065982"/>
              <a:gd name="connsiteX895" fmla="*/ 6843917 w 8445479"/>
              <a:gd name="connsiteY895" fmla="*/ 2654158 h 5065982"/>
              <a:gd name="connsiteX896" fmla="*/ 6895847 w 8445479"/>
              <a:gd name="connsiteY896" fmla="*/ 2706088 h 5065982"/>
              <a:gd name="connsiteX897" fmla="*/ 6843917 w 8445479"/>
              <a:gd name="connsiteY897" fmla="*/ 2758018 h 5065982"/>
              <a:gd name="connsiteX898" fmla="*/ 6791987 w 8445479"/>
              <a:gd name="connsiteY898" fmla="*/ 2706088 h 5065982"/>
              <a:gd name="connsiteX899" fmla="*/ 6843917 w 8445479"/>
              <a:gd name="connsiteY899" fmla="*/ 2654158 h 5065982"/>
              <a:gd name="connsiteX900" fmla="*/ 5145915 w 8445479"/>
              <a:gd name="connsiteY900" fmla="*/ 2654158 h 5065982"/>
              <a:gd name="connsiteX901" fmla="*/ 5197845 w 8445479"/>
              <a:gd name="connsiteY901" fmla="*/ 2706088 h 5065982"/>
              <a:gd name="connsiteX902" fmla="*/ 5145915 w 8445479"/>
              <a:gd name="connsiteY902" fmla="*/ 2758018 h 5065982"/>
              <a:gd name="connsiteX903" fmla="*/ 5093985 w 8445479"/>
              <a:gd name="connsiteY903" fmla="*/ 2706088 h 5065982"/>
              <a:gd name="connsiteX904" fmla="*/ 5145915 w 8445479"/>
              <a:gd name="connsiteY904" fmla="*/ 2654158 h 5065982"/>
              <a:gd name="connsiteX905" fmla="*/ 4997546 w 8445479"/>
              <a:gd name="connsiteY905" fmla="*/ 2654158 h 5065982"/>
              <a:gd name="connsiteX906" fmla="*/ 5049476 w 8445479"/>
              <a:gd name="connsiteY906" fmla="*/ 2706088 h 5065982"/>
              <a:gd name="connsiteX907" fmla="*/ 4997546 w 8445479"/>
              <a:gd name="connsiteY907" fmla="*/ 2758018 h 5065982"/>
              <a:gd name="connsiteX908" fmla="*/ 4945616 w 8445479"/>
              <a:gd name="connsiteY908" fmla="*/ 2706088 h 5065982"/>
              <a:gd name="connsiteX909" fmla="*/ 4997546 w 8445479"/>
              <a:gd name="connsiteY909" fmla="*/ 2654158 h 5065982"/>
              <a:gd name="connsiteX910" fmla="*/ 4849176 w 8445479"/>
              <a:gd name="connsiteY910" fmla="*/ 2654158 h 5065982"/>
              <a:gd name="connsiteX911" fmla="*/ 4901106 w 8445479"/>
              <a:gd name="connsiteY911" fmla="*/ 2706088 h 5065982"/>
              <a:gd name="connsiteX912" fmla="*/ 4849176 w 8445479"/>
              <a:gd name="connsiteY912" fmla="*/ 2758018 h 5065982"/>
              <a:gd name="connsiteX913" fmla="*/ 4797246 w 8445479"/>
              <a:gd name="connsiteY913" fmla="*/ 2706088 h 5065982"/>
              <a:gd name="connsiteX914" fmla="*/ 4849176 w 8445479"/>
              <a:gd name="connsiteY914" fmla="*/ 2654158 h 5065982"/>
              <a:gd name="connsiteX915" fmla="*/ 4684322 w 8445479"/>
              <a:gd name="connsiteY915" fmla="*/ 2654158 h 5065982"/>
              <a:gd name="connsiteX916" fmla="*/ 4736252 w 8445479"/>
              <a:gd name="connsiteY916" fmla="*/ 2706088 h 5065982"/>
              <a:gd name="connsiteX917" fmla="*/ 4684322 w 8445479"/>
              <a:gd name="connsiteY917" fmla="*/ 2758018 h 5065982"/>
              <a:gd name="connsiteX918" fmla="*/ 4632392 w 8445479"/>
              <a:gd name="connsiteY918" fmla="*/ 2706088 h 5065982"/>
              <a:gd name="connsiteX919" fmla="*/ 4684322 w 8445479"/>
              <a:gd name="connsiteY919" fmla="*/ 2654158 h 5065982"/>
              <a:gd name="connsiteX920" fmla="*/ 4535953 w 8445479"/>
              <a:gd name="connsiteY920" fmla="*/ 2654158 h 5065982"/>
              <a:gd name="connsiteX921" fmla="*/ 4587883 w 8445479"/>
              <a:gd name="connsiteY921" fmla="*/ 2706088 h 5065982"/>
              <a:gd name="connsiteX922" fmla="*/ 4535953 w 8445479"/>
              <a:gd name="connsiteY922" fmla="*/ 2758018 h 5065982"/>
              <a:gd name="connsiteX923" fmla="*/ 4484023 w 8445479"/>
              <a:gd name="connsiteY923" fmla="*/ 2706088 h 5065982"/>
              <a:gd name="connsiteX924" fmla="*/ 4535953 w 8445479"/>
              <a:gd name="connsiteY924" fmla="*/ 2654158 h 5065982"/>
              <a:gd name="connsiteX925" fmla="*/ 4387584 w 8445479"/>
              <a:gd name="connsiteY925" fmla="*/ 2654158 h 5065982"/>
              <a:gd name="connsiteX926" fmla="*/ 4439514 w 8445479"/>
              <a:gd name="connsiteY926" fmla="*/ 2706088 h 5065982"/>
              <a:gd name="connsiteX927" fmla="*/ 4387584 w 8445479"/>
              <a:gd name="connsiteY927" fmla="*/ 2758018 h 5065982"/>
              <a:gd name="connsiteX928" fmla="*/ 4335654 w 8445479"/>
              <a:gd name="connsiteY928" fmla="*/ 2706088 h 5065982"/>
              <a:gd name="connsiteX929" fmla="*/ 4387584 w 8445479"/>
              <a:gd name="connsiteY929" fmla="*/ 2654158 h 5065982"/>
              <a:gd name="connsiteX930" fmla="*/ 4222729 w 8445479"/>
              <a:gd name="connsiteY930" fmla="*/ 2654158 h 5065982"/>
              <a:gd name="connsiteX931" fmla="*/ 4274659 w 8445479"/>
              <a:gd name="connsiteY931" fmla="*/ 2706088 h 5065982"/>
              <a:gd name="connsiteX932" fmla="*/ 4222729 w 8445479"/>
              <a:gd name="connsiteY932" fmla="*/ 2758018 h 5065982"/>
              <a:gd name="connsiteX933" fmla="*/ 4170799 w 8445479"/>
              <a:gd name="connsiteY933" fmla="*/ 2706088 h 5065982"/>
              <a:gd name="connsiteX934" fmla="*/ 4222729 w 8445479"/>
              <a:gd name="connsiteY934" fmla="*/ 2654158 h 5065982"/>
              <a:gd name="connsiteX935" fmla="*/ 4074360 w 8445479"/>
              <a:gd name="connsiteY935" fmla="*/ 2654158 h 5065982"/>
              <a:gd name="connsiteX936" fmla="*/ 4126290 w 8445479"/>
              <a:gd name="connsiteY936" fmla="*/ 2706088 h 5065982"/>
              <a:gd name="connsiteX937" fmla="*/ 4074360 w 8445479"/>
              <a:gd name="connsiteY937" fmla="*/ 2758018 h 5065982"/>
              <a:gd name="connsiteX938" fmla="*/ 4022430 w 8445479"/>
              <a:gd name="connsiteY938" fmla="*/ 2706088 h 5065982"/>
              <a:gd name="connsiteX939" fmla="*/ 4074360 w 8445479"/>
              <a:gd name="connsiteY939" fmla="*/ 2654158 h 5065982"/>
              <a:gd name="connsiteX940" fmla="*/ 3909506 w 8445479"/>
              <a:gd name="connsiteY940" fmla="*/ 2654158 h 5065982"/>
              <a:gd name="connsiteX941" fmla="*/ 3961436 w 8445479"/>
              <a:gd name="connsiteY941" fmla="*/ 2706088 h 5065982"/>
              <a:gd name="connsiteX942" fmla="*/ 3909506 w 8445479"/>
              <a:gd name="connsiteY942" fmla="*/ 2758018 h 5065982"/>
              <a:gd name="connsiteX943" fmla="*/ 3857576 w 8445479"/>
              <a:gd name="connsiteY943" fmla="*/ 2706088 h 5065982"/>
              <a:gd name="connsiteX944" fmla="*/ 3909506 w 8445479"/>
              <a:gd name="connsiteY944" fmla="*/ 2654158 h 5065982"/>
              <a:gd name="connsiteX945" fmla="*/ 3447913 w 8445479"/>
              <a:gd name="connsiteY945" fmla="*/ 2654158 h 5065982"/>
              <a:gd name="connsiteX946" fmla="*/ 3499843 w 8445479"/>
              <a:gd name="connsiteY946" fmla="*/ 2706088 h 5065982"/>
              <a:gd name="connsiteX947" fmla="*/ 3447913 w 8445479"/>
              <a:gd name="connsiteY947" fmla="*/ 2758018 h 5065982"/>
              <a:gd name="connsiteX948" fmla="*/ 3395983 w 8445479"/>
              <a:gd name="connsiteY948" fmla="*/ 2706088 h 5065982"/>
              <a:gd name="connsiteX949" fmla="*/ 3447913 w 8445479"/>
              <a:gd name="connsiteY949" fmla="*/ 2654158 h 5065982"/>
              <a:gd name="connsiteX950" fmla="*/ 1749930 w 8445479"/>
              <a:gd name="connsiteY950" fmla="*/ 2654158 h 5065982"/>
              <a:gd name="connsiteX951" fmla="*/ 1801859 w 8445479"/>
              <a:gd name="connsiteY951" fmla="*/ 2706088 h 5065982"/>
              <a:gd name="connsiteX952" fmla="*/ 1749930 w 8445479"/>
              <a:gd name="connsiteY952" fmla="*/ 2758018 h 5065982"/>
              <a:gd name="connsiteX953" fmla="*/ 1698000 w 8445479"/>
              <a:gd name="connsiteY953" fmla="*/ 2706088 h 5065982"/>
              <a:gd name="connsiteX954" fmla="*/ 1749930 w 8445479"/>
              <a:gd name="connsiteY954" fmla="*/ 2654158 h 5065982"/>
              <a:gd name="connsiteX955" fmla="*/ 1601560 w 8445479"/>
              <a:gd name="connsiteY955" fmla="*/ 2654158 h 5065982"/>
              <a:gd name="connsiteX956" fmla="*/ 1653488 w 8445479"/>
              <a:gd name="connsiteY956" fmla="*/ 2706088 h 5065982"/>
              <a:gd name="connsiteX957" fmla="*/ 1601560 w 8445479"/>
              <a:gd name="connsiteY957" fmla="*/ 2758018 h 5065982"/>
              <a:gd name="connsiteX958" fmla="*/ 1549632 w 8445479"/>
              <a:gd name="connsiteY958" fmla="*/ 2706088 h 5065982"/>
              <a:gd name="connsiteX959" fmla="*/ 1601560 w 8445479"/>
              <a:gd name="connsiteY959" fmla="*/ 2654158 h 5065982"/>
              <a:gd name="connsiteX960" fmla="*/ 1453192 w 8445479"/>
              <a:gd name="connsiteY960" fmla="*/ 2654158 h 5065982"/>
              <a:gd name="connsiteX961" fmla="*/ 1505122 w 8445479"/>
              <a:gd name="connsiteY961" fmla="*/ 2706088 h 5065982"/>
              <a:gd name="connsiteX962" fmla="*/ 1453192 w 8445479"/>
              <a:gd name="connsiteY962" fmla="*/ 2758018 h 5065982"/>
              <a:gd name="connsiteX963" fmla="*/ 1401262 w 8445479"/>
              <a:gd name="connsiteY963" fmla="*/ 2706088 h 5065982"/>
              <a:gd name="connsiteX964" fmla="*/ 1453192 w 8445479"/>
              <a:gd name="connsiteY964" fmla="*/ 2654158 h 5065982"/>
              <a:gd name="connsiteX965" fmla="*/ 1288336 w 8445479"/>
              <a:gd name="connsiteY965" fmla="*/ 2654158 h 5065982"/>
              <a:gd name="connsiteX966" fmla="*/ 1340266 w 8445479"/>
              <a:gd name="connsiteY966" fmla="*/ 2706088 h 5065982"/>
              <a:gd name="connsiteX967" fmla="*/ 1288336 w 8445479"/>
              <a:gd name="connsiteY967" fmla="*/ 2758018 h 5065982"/>
              <a:gd name="connsiteX968" fmla="*/ 1236409 w 8445479"/>
              <a:gd name="connsiteY968" fmla="*/ 2706088 h 5065982"/>
              <a:gd name="connsiteX969" fmla="*/ 1288336 w 8445479"/>
              <a:gd name="connsiteY969" fmla="*/ 2654158 h 5065982"/>
              <a:gd name="connsiteX970" fmla="*/ 1139969 w 8445479"/>
              <a:gd name="connsiteY970" fmla="*/ 2654158 h 5065982"/>
              <a:gd name="connsiteX971" fmla="*/ 1191899 w 8445479"/>
              <a:gd name="connsiteY971" fmla="*/ 2706088 h 5065982"/>
              <a:gd name="connsiteX972" fmla="*/ 1139969 w 8445479"/>
              <a:gd name="connsiteY972" fmla="*/ 2758018 h 5065982"/>
              <a:gd name="connsiteX973" fmla="*/ 1088037 w 8445479"/>
              <a:gd name="connsiteY973" fmla="*/ 2706088 h 5065982"/>
              <a:gd name="connsiteX974" fmla="*/ 1139969 w 8445479"/>
              <a:gd name="connsiteY974" fmla="*/ 2654158 h 5065982"/>
              <a:gd name="connsiteX975" fmla="*/ 975111 w 8445479"/>
              <a:gd name="connsiteY975" fmla="*/ 2654158 h 5065982"/>
              <a:gd name="connsiteX976" fmla="*/ 1027041 w 8445479"/>
              <a:gd name="connsiteY976" fmla="*/ 2706088 h 5065982"/>
              <a:gd name="connsiteX977" fmla="*/ 975111 w 8445479"/>
              <a:gd name="connsiteY977" fmla="*/ 2758018 h 5065982"/>
              <a:gd name="connsiteX978" fmla="*/ 923182 w 8445479"/>
              <a:gd name="connsiteY978" fmla="*/ 2706088 h 5065982"/>
              <a:gd name="connsiteX979" fmla="*/ 975111 w 8445479"/>
              <a:gd name="connsiteY979" fmla="*/ 2654158 h 5065982"/>
              <a:gd name="connsiteX980" fmla="*/ 6843917 w 8445479"/>
              <a:gd name="connsiteY980" fmla="*/ 2489304 h 5065982"/>
              <a:gd name="connsiteX981" fmla="*/ 6895847 w 8445479"/>
              <a:gd name="connsiteY981" fmla="*/ 2541234 h 5065982"/>
              <a:gd name="connsiteX982" fmla="*/ 6843917 w 8445479"/>
              <a:gd name="connsiteY982" fmla="*/ 2593164 h 5065982"/>
              <a:gd name="connsiteX983" fmla="*/ 6791987 w 8445479"/>
              <a:gd name="connsiteY983" fmla="*/ 2541234 h 5065982"/>
              <a:gd name="connsiteX984" fmla="*/ 6843917 w 8445479"/>
              <a:gd name="connsiteY984" fmla="*/ 2489304 h 5065982"/>
              <a:gd name="connsiteX985" fmla="*/ 5145915 w 8445479"/>
              <a:gd name="connsiteY985" fmla="*/ 2489304 h 5065982"/>
              <a:gd name="connsiteX986" fmla="*/ 5197845 w 8445479"/>
              <a:gd name="connsiteY986" fmla="*/ 2541234 h 5065982"/>
              <a:gd name="connsiteX987" fmla="*/ 5145915 w 8445479"/>
              <a:gd name="connsiteY987" fmla="*/ 2593164 h 5065982"/>
              <a:gd name="connsiteX988" fmla="*/ 5093985 w 8445479"/>
              <a:gd name="connsiteY988" fmla="*/ 2541234 h 5065982"/>
              <a:gd name="connsiteX989" fmla="*/ 5145915 w 8445479"/>
              <a:gd name="connsiteY989" fmla="*/ 2489304 h 5065982"/>
              <a:gd name="connsiteX990" fmla="*/ 4997546 w 8445479"/>
              <a:gd name="connsiteY990" fmla="*/ 2489304 h 5065982"/>
              <a:gd name="connsiteX991" fmla="*/ 5049476 w 8445479"/>
              <a:gd name="connsiteY991" fmla="*/ 2541234 h 5065982"/>
              <a:gd name="connsiteX992" fmla="*/ 4997546 w 8445479"/>
              <a:gd name="connsiteY992" fmla="*/ 2593164 h 5065982"/>
              <a:gd name="connsiteX993" fmla="*/ 4945616 w 8445479"/>
              <a:gd name="connsiteY993" fmla="*/ 2541234 h 5065982"/>
              <a:gd name="connsiteX994" fmla="*/ 4997546 w 8445479"/>
              <a:gd name="connsiteY994" fmla="*/ 2489304 h 5065982"/>
              <a:gd name="connsiteX995" fmla="*/ 4849176 w 8445479"/>
              <a:gd name="connsiteY995" fmla="*/ 2489304 h 5065982"/>
              <a:gd name="connsiteX996" fmla="*/ 4901106 w 8445479"/>
              <a:gd name="connsiteY996" fmla="*/ 2541234 h 5065982"/>
              <a:gd name="connsiteX997" fmla="*/ 4849176 w 8445479"/>
              <a:gd name="connsiteY997" fmla="*/ 2593164 h 5065982"/>
              <a:gd name="connsiteX998" fmla="*/ 4797246 w 8445479"/>
              <a:gd name="connsiteY998" fmla="*/ 2541234 h 5065982"/>
              <a:gd name="connsiteX999" fmla="*/ 4849176 w 8445479"/>
              <a:gd name="connsiteY999" fmla="*/ 2489304 h 5065982"/>
              <a:gd name="connsiteX1000" fmla="*/ 4684322 w 8445479"/>
              <a:gd name="connsiteY1000" fmla="*/ 2489304 h 5065982"/>
              <a:gd name="connsiteX1001" fmla="*/ 4736252 w 8445479"/>
              <a:gd name="connsiteY1001" fmla="*/ 2541234 h 5065982"/>
              <a:gd name="connsiteX1002" fmla="*/ 4684322 w 8445479"/>
              <a:gd name="connsiteY1002" fmla="*/ 2593164 h 5065982"/>
              <a:gd name="connsiteX1003" fmla="*/ 4632392 w 8445479"/>
              <a:gd name="connsiteY1003" fmla="*/ 2541234 h 5065982"/>
              <a:gd name="connsiteX1004" fmla="*/ 4684322 w 8445479"/>
              <a:gd name="connsiteY1004" fmla="*/ 2489304 h 5065982"/>
              <a:gd name="connsiteX1005" fmla="*/ 4535953 w 8445479"/>
              <a:gd name="connsiteY1005" fmla="*/ 2489304 h 5065982"/>
              <a:gd name="connsiteX1006" fmla="*/ 4587883 w 8445479"/>
              <a:gd name="connsiteY1006" fmla="*/ 2541234 h 5065982"/>
              <a:gd name="connsiteX1007" fmla="*/ 4535953 w 8445479"/>
              <a:gd name="connsiteY1007" fmla="*/ 2593164 h 5065982"/>
              <a:gd name="connsiteX1008" fmla="*/ 4484023 w 8445479"/>
              <a:gd name="connsiteY1008" fmla="*/ 2541234 h 5065982"/>
              <a:gd name="connsiteX1009" fmla="*/ 4535953 w 8445479"/>
              <a:gd name="connsiteY1009" fmla="*/ 2489304 h 5065982"/>
              <a:gd name="connsiteX1010" fmla="*/ 4387584 w 8445479"/>
              <a:gd name="connsiteY1010" fmla="*/ 2489304 h 5065982"/>
              <a:gd name="connsiteX1011" fmla="*/ 4439514 w 8445479"/>
              <a:gd name="connsiteY1011" fmla="*/ 2541234 h 5065982"/>
              <a:gd name="connsiteX1012" fmla="*/ 4387584 w 8445479"/>
              <a:gd name="connsiteY1012" fmla="*/ 2593164 h 5065982"/>
              <a:gd name="connsiteX1013" fmla="*/ 4335654 w 8445479"/>
              <a:gd name="connsiteY1013" fmla="*/ 2541234 h 5065982"/>
              <a:gd name="connsiteX1014" fmla="*/ 4387584 w 8445479"/>
              <a:gd name="connsiteY1014" fmla="*/ 2489304 h 5065982"/>
              <a:gd name="connsiteX1015" fmla="*/ 4222729 w 8445479"/>
              <a:gd name="connsiteY1015" fmla="*/ 2489304 h 5065982"/>
              <a:gd name="connsiteX1016" fmla="*/ 4274659 w 8445479"/>
              <a:gd name="connsiteY1016" fmla="*/ 2541234 h 5065982"/>
              <a:gd name="connsiteX1017" fmla="*/ 4222729 w 8445479"/>
              <a:gd name="connsiteY1017" fmla="*/ 2593164 h 5065982"/>
              <a:gd name="connsiteX1018" fmla="*/ 4170799 w 8445479"/>
              <a:gd name="connsiteY1018" fmla="*/ 2541234 h 5065982"/>
              <a:gd name="connsiteX1019" fmla="*/ 4222729 w 8445479"/>
              <a:gd name="connsiteY1019" fmla="*/ 2489304 h 5065982"/>
              <a:gd name="connsiteX1020" fmla="*/ 4074360 w 8445479"/>
              <a:gd name="connsiteY1020" fmla="*/ 2489304 h 5065982"/>
              <a:gd name="connsiteX1021" fmla="*/ 4126290 w 8445479"/>
              <a:gd name="connsiteY1021" fmla="*/ 2541234 h 5065982"/>
              <a:gd name="connsiteX1022" fmla="*/ 4074360 w 8445479"/>
              <a:gd name="connsiteY1022" fmla="*/ 2593164 h 5065982"/>
              <a:gd name="connsiteX1023" fmla="*/ 4022430 w 8445479"/>
              <a:gd name="connsiteY1023" fmla="*/ 2541234 h 5065982"/>
              <a:gd name="connsiteX1024" fmla="*/ 4074360 w 8445479"/>
              <a:gd name="connsiteY1024" fmla="*/ 2489304 h 5065982"/>
              <a:gd name="connsiteX1025" fmla="*/ 3909506 w 8445479"/>
              <a:gd name="connsiteY1025" fmla="*/ 2489304 h 5065982"/>
              <a:gd name="connsiteX1026" fmla="*/ 3961436 w 8445479"/>
              <a:gd name="connsiteY1026" fmla="*/ 2541234 h 5065982"/>
              <a:gd name="connsiteX1027" fmla="*/ 3909506 w 8445479"/>
              <a:gd name="connsiteY1027" fmla="*/ 2593164 h 5065982"/>
              <a:gd name="connsiteX1028" fmla="*/ 3857576 w 8445479"/>
              <a:gd name="connsiteY1028" fmla="*/ 2541234 h 5065982"/>
              <a:gd name="connsiteX1029" fmla="*/ 3909506 w 8445479"/>
              <a:gd name="connsiteY1029" fmla="*/ 2489304 h 5065982"/>
              <a:gd name="connsiteX1030" fmla="*/ 3761136 w 8445479"/>
              <a:gd name="connsiteY1030" fmla="*/ 2489304 h 5065982"/>
              <a:gd name="connsiteX1031" fmla="*/ 3813066 w 8445479"/>
              <a:gd name="connsiteY1031" fmla="*/ 2541234 h 5065982"/>
              <a:gd name="connsiteX1032" fmla="*/ 3761136 w 8445479"/>
              <a:gd name="connsiteY1032" fmla="*/ 2593164 h 5065982"/>
              <a:gd name="connsiteX1033" fmla="*/ 3709206 w 8445479"/>
              <a:gd name="connsiteY1033" fmla="*/ 2541234 h 5065982"/>
              <a:gd name="connsiteX1034" fmla="*/ 3761136 w 8445479"/>
              <a:gd name="connsiteY1034" fmla="*/ 2489304 h 5065982"/>
              <a:gd name="connsiteX1035" fmla="*/ 3612767 w 8445479"/>
              <a:gd name="connsiteY1035" fmla="*/ 2489304 h 5065982"/>
              <a:gd name="connsiteX1036" fmla="*/ 3664697 w 8445479"/>
              <a:gd name="connsiteY1036" fmla="*/ 2541234 h 5065982"/>
              <a:gd name="connsiteX1037" fmla="*/ 3612767 w 8445479"/>
              <a:gd name="connsiteY1037" fmla="*/ 2593164 h 5065982"/>
              <a:gd name="connsiteX1038" fmla="*/ 3560837 w 8445479"/>
              <a:gd name="connsiteY1038" fmla="*/ 2541234 h 5065982"/>
              <a:gd name="connsiteX1039" fmla="*/ 3612767 w 8445479"/>
              <a:gd name="connsiteY1039" fmla="*/ 2489304 h 5065982"/>
              <a:gd name="connsiteX1040" fmla="*/ 3447913 w 8445479"/>
              <a:gd name="connsiteY1040" fmla="*/ 2489304 h 5065982"/>
              <a:gd name="connsiteX1041" fmla="*/ 3499843 w 8445479"/>
              <a:gd name="connsiteY1041" fmla="*/ 2541234 h 5065982"/>
              <a:gd name="connsiteX1042" fmla="*/ 3447913 w 8445479"/>
              <a:gd name="connsiteY1042" fmla="*/ 2593164 h 5065982"/>
              <a:gd name="connsiteX1043" fmla="*/ 3395983 w 8445479"/>
              <a:gd name="connsiteY1043" fmla="*/ 2541234 h 5065982"/>
              <a:gd name="connsiteX1044" fmla="*/ 3447913 w 8445479"/>
              <a:gd name="connsiteY1044" fmla="*/ 2489304 h 5065982"/>
              <a:gd name="connsiteX1045" fmla="*/ 3299544 w 8445479"/>
              <a:gd name="connsiteY1045" fmla="*/ 2489304 h 5065982"/>
              <a:gd name="connsiteX1046" fmla="*/ 3351474 w 8445479"/>
              <a:gd name="connsiteY1046" fmla="*/ 2541234 h 5065982"/>
              <a:gd name="connsiteX1047" fmla="*/ 3299544 w 8445479"/>
              <a:gd name="connsiteY1047" fmla="*/ 2593164 h 5065982"/>
              <a:gd name="connsiteX1048" fmla="*/ 3247614 w 8445479"/>
              <a:gd name="connsiteY1048" fmla="*/ 2541234 h 5065982"/>
              <a:gd name="connsiteX1049" fmla="*/ 3299544 w 8445479"/>
              <a:gd name="connsiteY1049" fmla="*/ 2489304 h 5065982"/>
              <a:gd name="connsiteX1050" fmla="*/ 3151175 w 8445479"/>
              <a:gd name="connsiteY1050" fmla="*/ 2489304 h 5065982"/>
              <a:gd name="connsiteX1051" fmla="*/ 3203105 w 8445479"/>
              <a:gd name="connsiteY1051" fmla="*/ 2541234 h 5065982"/>
              <a:gd name="connsiteX1052" fmla="*/ 3151175 w 8445479"/>
              <a:gd name="connsiteY1052" fmla="*/ 2593164 h 5065982"/>
              <a:gd name="connsiteX1053" fmla="*/ 3099245 w 8445479"/>
              <a:gd name="connsiteY1053" fmla="*/ 2541234 h 5065982"/>
              <a:gd name="connsiteX1054" fmla="*/ 3151175 w 8445479"/>
              <a:gd name="connsiteY1054" fmla="*/ 2489304 h 5065982"/>
              <a:gd name="connsiteX1055" fmla="*/ 1601560 w 8445479"/>
              <a:gd name="connsiteY1055" fmla="*/ 2489304 h 5065982"/>
              <a:gd name="connsiteX1056" fmla="*/ 1653488 w 8445479"/>
              <a:gd name="connsiteY1056" fmla="*/ 2541234 h 5065982"/>
              <a:gd name="connsiteX1057" fmla="*/ 1601560 w 8445479"/>
              <a:gd name="connsiteY1057" fmla="*/ 2593164 h 5065982"/>
              <a:gd name="connsiteX1058" fmla="*/ 1549632 w 8445479"/>
              <a:gd name="connsiteY1058" fmla="*/ 2541234 h 5065982"/>
              <a:gd name="connsiteX1059" fmla="*/ 1601560 w 8445479"/>
              <a:gd name="connsiteY1059" fmla="*/ 2489304 h 5065982"/>
              <a:gd name="connsiteX1060" fmla="*/ 1453192 w 8445479"/>
              <a:gd name="connsiteY1060" fmla="*/ 2489304 h 5065982"/>
              <a:gd name="connsiteX1061" fmla="*/ 1505122 w 8445479"/>
              <a:gd name="connsiteY1061" fmla="*/ 2541234 h 5065982"/>
              <a:gd name="connsiteX1062" fmla="*/ 1453192 w 8445479"/>
              <a:gd name="connsiteY1062" fmla="*/ 2593164 h 5065982"/>
              <a:gd name="connsiteX1063" fmla="*/ 1401262 w 8445479"/>
              <a:gd name="connsiteY1063" fmla="*/ 2541234 h 5065982"/>
              <a:gd name="connsiteX1064" fmla="*/ 1453192 w 8445479"/>
              <a:gd name="connsiteY1064" fmla="*/ 2489304 h 5065982"/>
              <a:gd name="connsiteX1065" fmla="*/ 1288336 w 8445479"/>
              <a:gd name="connsiteY1065" fmla="*/ 2489304 h 5065982"/>
              <a:gd name="connsiteX1066" fmla="*/ 1340266 w 8445479"/>
              <a:gd name="connsiteY1066" fmla="*/ 2541234 h 5065982"/>
              <a:gd name="connsiteX1067" fmla="*/ 1288336 w 8445479"/>
              <a:gd name="connsiteY1067" fmla="*/ 2593164 h 5065982"/>
              <a:gd name="connsiteX1068" fmla="*/ 1236409 w 8445479"/>
              <a:gd name="connsiteY1068" fmla="*/ 2541234 h 5065982"/>
              <a:gd name="connsiteX1069" fmla="*/ 1288336 w 8445479"/>
              <a:gd name="connsiteY1069" fmla="*/ 2489304 h 5065982"/>
              <a:gd name="connsiteX1070" fmla="*/ 1139969 w 8445479"/>
              <a:gd name="connsiteY1070" fmla="*/ 2489304 h 5065982"/>
              <a:gd name="connsiteX1071" fmla="*/ 1191899 w 8445479"/>
              <a:gd name="connsiteY1071" fmla="*/ 2541234 h 5065982"/>
              <a:gd name="connsiteX1072" fmla="*/ 1139969 w 8445479"/>
              <a:gd name="connsiteY1072" fmla="*/ 2593164 h 5065982"/>
              <a:gd name="connsiteX1073" fmla="*/ 1088037 w 8445479"/>
              <a:gd name="connsiteY1073" fmla="*/ 2541234 h 5065982"/>
              <a:gd name="connsiteX1074" fmla="*/ 1139969 w 8445479"/>
              <a:gd name="connsiteY1074" fmla="*/ 2489304 h 5065982"/>
              <a:gd name="connsiteX1075" fmla="*/ 975111 w 8445479"/>
              <a:gd name="connsiteY1075" fmla="*/ 2489304 h 5065982"/>
              <a:gd name="connsiteX1076" fmla="*/ 1027041 w 8445479"/>
              <a:gd name="connsiteY1076" fmla="*/ 2541234 h 5065982"/>
              <a:gd name="connsiteX1077" fmla="*/ 975111 w 8445479"/>
              <a:gd name="connsiteY1077" fmla="*/ 2593164 h 5065982"/>
              <a:gd name="connsiteX1078" fmla="*/ 923182 w 8445479"/>
              <a:gd name="connsiteY1078" fmla="*/ 2541234 h 5065982"/>
              <a:gd name="connsiteX1079" fmla="*/ 975111 w 8445479"/>
              <a:gd name="connsiteY1079" fmla="*/ 2489304 h 5065982"/>
              <a:gd name="connsiteX1080" fmla="*/ 7008771 w 8445479"/>
              <a:gd name="connsiteY1080" fmla="*/ 2324449 h 5065982"/>
              <a:gd name="connsiteX1081" fmla="*/ 7060701 w 8445479"/>
              <a:gd name="connsiteY1081" fmla="*/ 2376379 h 5065982"/>
              <a:gd name="connsiteX1082" fmla="*/ 7008771 w 8445479"/>
              <a:gd name="connsiteY1082" fmla="*/ 2428309 h 5065982"/>
              <a:gd name="connsiteX1083" fmla="*/ 6956841 w 8445479"/>
              <a:gd name="connsiteY1083" fmla="*/ 2376379 h 5065982"/>
              <a:gd name="connsiteX1084" fmla="*/ 7008771 w 8445479"/>
              <a:gd name="connsiteY1084" fmla="*/ 2324449 h 5065982"/>
              <a:gd name="connsiteX1085" fmla="*/ 6843917 w 8445479"/>
              <a:gd name="connsiteY1085" fmla="*/ 2324449 h 5065982"/>
              <a:gd name="connsiteX1086" fmla="*/ 6895847 w 8445479"/>
              <a:gd name="connsiteY1086" fmla="*/ 2376379 h 5065982"/>
              <a:gd name="connsiteX1087" fmla="*/ 6843917 w 8445479"/>
              <a:gd name="connsiteY1087" fmla="*/ 2428309 h 5065982"/>
              <a:gd name="connsiteX1088" fmla="*/ 6791987 w 8445479"/>
              <a:gd name="connsiteY1088" fmla="*/ 2376379 h 5065982"/>
              <a:gd name="connsiteX1089" fmla="*/ 6843917 w 8445479"/>
              <a:gd name="connsiteY1089" fmla="*/ 2324449 h 5065982"/>
              <a:gd name="connsiteX1090" fmla="*/ 6233955 w 8445479"/>
              <a:gd name="connsiteY1090" fmla="*/ 2324449 h 5065982"/>
              <a:gd name="connsiteX1091" fmla="*/ 6285885 w 8445479"/>
              <a:gd name="connsiteY1091" fmla="*/ 2376379 h 5065982"/>
              <a:gd name="connsiteX1092" fmla="*/ 6233955 w 8445479"/>
              <a:gd name="connsiteY1092" fmla="*/ 2428309 h 5065982"/>
              <a:gd name="connsiteX1093" fmla="*/ 6182025 w 8445479"/>
              <a:gd name="connsiteY1093" fmla="*/ 2376379 h 5065982"/>
              <a:gd name="connsiteX1094" fmla="*/ 6233955 w 8445479"/>
              <a:gd name="connsiteY1094" fmla="*/ 2324449 h 5065982"/>
              <a:gd name="connsiteX1095" fmla="*/ 6085586 w 8445479"/>
              <a:gd name="connsiteY1095" fmla="*/ 2324449 h 5065982"/>
              <a:gd name="connsiteX1096" fmla="*/ 6137516 w 8445479"/>
              <a:gd name="connsiteY1096" fmla="*/ 2376379 h 5065982"/>
              <a:gd name="connsiteX1097" fmla="*/ 6085586 w 8445479"/>
              <a:gd name="connsiteY1097" fmla="*/ 2428309 h 5065982"/>
              <a:gd name="connsiteX1098" fmla="*/ 6033656 w 8445479"/>
              <a:gd name="connsiteY1098" fmla="*/ 2376379 h 5065982"/>
              <a:gd name="connsiteX1099" fmla="*/ 6085586 w 8445479"/>
              <a:gd name="connsiteY1099" fmla="*/ 2324449 h 5065982"/>
              <a:gd name="connsiteX1100" fmla="*/ 5145915 w 8445479"/>
              <a:gd name="connsiteY1100" fmla="*/ 2324449 h 5065982"/>
              <a:gd name="connsiteX1101" fmla="*/ 5197845 w 8445479"/>
              <a:gd name="connsiteY1101" fmla="*/ 2376379 h 5065982"/>
              <a:gd name="connsiteX1102" fmla="*/ 5145915 w 8445479"/>
              <a:gd name="connsiteY1102" fmla="*/ 2428309 h 5065982"/>
              <a:gd name="connsiteX1103" fmla="*/ 5093985 w 8445479"/>
              <a:gd name="connsiteY1103" fmla="*/ 2376379 h 5065982"/>
              <a:gd name="connsiteX1104" fmla="*/ 5145915 w 8445479"/>
              <a:gd name="connsiteY1104" fmla="*/ 2324449 h 5065982"/>
              <a:gd name="connsiteX1105" fmla="*/ 4997546 w 8445479"/>
              <a:gd name="connsiteY1105" fmla="*/ 2324449 h 5065982"/>
              <a:gd name="connsiteX1106" fmla="*/ 5049476 w 8445479"/>
              <a:gd name="connsiteY1106" fmla="*/ 2376379 h 5065982"/>
              <a:gd name="connsiteX1107" fmla="*/ 4997546 w 8445479"/>
              <a:gd name="connsiteY1107" fmla="*/ 2428309 h 5065982"/>
              <a:gd name="connsiteX1108" fmla="*/ 4945616 w 8445479"/>
              <a:gd name="connsiteY1108" fmla="*/ 2376379 h 5065982"/>
              <a:gd name="connsiteX1109" fmla="*/ 4997546 w 8445479"/>
              <a:gd name="connsiteY1109" fmla="*/ 2324449 h 5065982"/>
              <a:gd name="connsiteX1110" fmla="*/ 4849176 w 8445479"/>
              <a:gd name="connsiteY1110" fmla="*/ 2324449 h 5065982"/>
              <a:gd name="connsiteX1111" fmla="*/ 4901106 w 8445479"/>
              <a:gd name="connsiteY1111" fmla="*/ 2376379 h 5065982"/>
              <a:gd name="connsiteX1112" fmla="*/ 4849176 w 8445479"/>
              <a:gd name="connsiteY1112" fmla="*/ 2428309 h 5065982"/>
              <a:gd name="connsiteX1113" fmla="*/ 4797246 w 8445479"/>
              <a:gd name="connsiteY1113" fmla="*/ 2376379 h 5065982"/>
              <a:gd name="connsiteX1114" fmla="*/ 4849176 w 8445479"/>
              <a:gd name="connsiteY1114" fmla="*/ 2324449 h 5065982"/>
              <a:gd name="connsiteX1115" fmla="*/ 4684322 w 8445479"/>
              <a:gd name="connsiteY1115" fmla="*/ 2324449 h 5065982"/>
              <a:gd name="connsiteX1116" fmla="*/ 4736252 w 8445479"/>
              <a:gd name="connsiteY1116" fmla="*/ 2376379 h 5065982"/>
              <a:gd name="connsiteX1117" fmla="*/ 4684322 w 8445479"/>
              <a:gd name="connsiteY1117" fmla="*/ 2428309 h 5065982"/>
              <a:gd name="connsiteX1118" fmla="*/ 4632392 w 8445479"/>
              <a:gd name="connsiteY1118" fmla="*/ 2376379 h 5065982"/>
              <a:gd name="connsiteX1119" fmla="*/ 4684322 w 8445479"/>
              <a:gd name="connsiteY1119" fmla="*/ 2324449 h 5065982"/>
              <a:gd name="connsiteX1120" fmla="*/ 4535953 w 8445479"/>
              <a:gd name="connsiteY1120" fmla="*/ 2324449 h 5065982"/>
              <a:gd name="connsiteX1121" fmla="*/ 4587883 w 8445479"/>
              <a:gd name="connsiteY1121" fmla="*/ 2376379 h 5065982"/>
              <a:gd name="connsiteX1122" fmla="*/ 4535953 w 8445479"/>
              <a:gd name="connsiteY1122" fmla="*/ 2428309 h 5065982"/>
              <a:gd name="connsiteX1123" fmla="*/ 4484023 w 8445479"/>
              <a:gd name="connsiteY1123" fmla="*/ 2376379 h 5065982"/>
              <a:gd name="connsiteX1124" fmla="*/ 4535953 w 8445479"/>
              <a:gd name="connsiteY1124" fmla="*/ 2324449 h 5065982"/>
              <a:gd name="connsiteX1125" fmla="*/ 4387584 w 8445479"/>
              <a:gd name="connsiteY1125" fmla="*/ 2324449 h 5065982"/>
              <a:gd name="connsiteX1126" fmla="*/ 4439514 w 8445479"/>
              <a:gd name="connsiteY1126" fmla="*/ 2376379 h 5065982"/>
              <a:gd name="connsiteX1127" fmla="*/ 4387584 w 8445479"/>
              <a:gd name="connsiteY1127" fmla="*/ 2428309 h 5065982"/>
              <a:gd name="connsiteX1128" fmla="*/ 4335654 w 8445479"/>
              <a:gd name="connsiteY1128" fmla="*/ 2376379 h 5065982"/>
              <a:gd name="connsiteX1129" fmla="*/ 4387584 w 8445479"/>
              <a:gd name="connsiteY1129" fmla="*/ 2324449 h 5065982"/>
              <a:gd name="connsiteX1130" fmla="*/ 4222729 w 8445479"/>
              <a:gd name="connsiteY1130" fmla="*/ 2324449 h 5065982"/>
              <a:gd name="connsiteX1131" fmla="*/ 4274659 w 8445479"/>
              <a:gd name="connsiteY1131" fmla="*/ 2376379 h 5065982"/>
              <a:gd name="connsiteX1132" fmla="*/ 4222729 w 8445479"/>
              <a:gd name="connsiteY1132" fmla="*/ 2428309 h 5065982"/>
              <a:gd name="connsiteX1133" fmla="*/ 4170799 w 8445479"/>
              <a:gd name="connsiteY1133" fmla="*/ 2376379 h 5065982"/>
              <a:gd name="connsiteX1134" fmla="*/ 4222729 w 8445479"/>
              <a:gd name="connsiteY1134" fmla="*/ 2324449 h 5065982"/>
              <a:gd name="connsiteX1135" fmla="*/ 4074360 w 8445479"/>
              <a:gd name="connsiteY1135" fmla="*/ 2324449 h 5065982"/>
              <a:gd name="connsiteX1136" fmla="*/ 4126290 w 8445479"/>
              <a:gd name="connsiteY1136" fmla="*/ 2376379 h 5065982"/>
              <a:gd name="connsiteX1137" fmla="*/ 4074360 w 8445479"/>
              <a:gd name="connsiteY1137" fmla="*/ 2428309 h 5065982"/>
              <a:gd name="connsiteX1138" fmla="*/ 4022430 w 8445479"/>
              <a:gd name="connsiteY1138" fmla="*/ 2376379 h 5065982"/>
              <a:gd name="connsiteX1139" fmla="*/ 4074360 w 8445479"/>
              <a:gd name="connsiteY1139" fmla="*/ 2324449 h 5065982"/>
              <a:gd name="connsiteX1140" fmla="*/ 3909506 w 8445479"/>
              <a:gd name="connsiteY1140" fmla="*/ 2324449 h 5065982"/>
              <a:gd name="connsiteX1141" fmla="*/ 3961436 w 8445479"/>
              <a:gd name="connsiteY1141" fmla="*/ 2376379 h 5065982"/>
              <a:gd name="connsiteX1142" fmla="*/ 3909506 w 8445479"/>
              <a:gd name="connsiteY1142" fmla="*/ 2428309 h 5065982"/>
              <a:gd name="connsiteX1143" fmla="*/ 3857576 w 8445479"/>
              <a:gd name="connsiteY1143" fmla="*/ 2376379 h 5065982"/>
              <a:gd name="connsiteX1144" fmla="*/ 3909506 w 8445479"/>
              <a:gd name="connsiteY1144" fmla="*/ 2324449 h 5065982"/>
              <a:gd name="connsiteX1145" fmla="*/ 3761136 w 8445479"/>
              <a:gd name="connsiteY1145" fmla="*/ 2324449 h 5065982"/>
              <a:gd name="connsiteX1146" fmla="*/ 3813066 w 8445479"/>
              <a:gd name="connsiteY1146" fmla="*/ 2376379 h 5065982"/>
              <a:gd name="connsiteX1147" fmla="*/ 3761136 w 8445479"/>
              <a:gd name="connsiteY1147" fmla="*/ 2428309 h 5065982"/>
              <a:gd name="connsiteX1148" fmla="*/ 3709206 w 8445479"/>
              <a:gd name="connsiteY1148" fmla="*/ 2376379 h 5065982"/>
              <a:gd name="connsiteX1149" fmla="*/ 3761136 w 8445479"/>
              <a:gd name="connsiteY1149" fmla="*/ 2324449 h 5065982"/>
              <a:gd name="connsiteX1150" fmla="*/ 3612767 w 8445479"/>
              <a:gd name="connsiteY1150" fmla="*/ 2324449 h 5065982"/>
              <a:gd name="connsiteX1151" fmla="*/ 3664697 w 8445479"/>
              <a:gd name="connsiteY1151" fmla="*/ 2376379 h 5065982"/>
              <a:gd name="connsiteX1152" fmla="*/ 3612767 w 8445479"/>
              <a:gd name="connsiteY1152" fmla="*/ 2428309 h 5065982"/>
              <a:gd name="connsiteX1153" fmla="*/ 3560837 w 8445479"/>
              <a:gd name="connsiteY1153" fmla="*/ 2376379 h 5065982"/>
              <a:gd name="connsiteX1154" fmla="*/ 3612767 w 8445479"/>
              <a:gd name="connsiteY1154" fmla="*/ 2324449 h 5065982"/>
              <a:gd name="connsiteX1155" fmla="*/ 3447913 w 8445479"/>
              <a:gd name="connsiteY1155" fmla="*/ 2324449 h 5065982"/>
              <a:gd name="connsiteX1156" fmla="*/ 3499843 w 8445479"/>
              <a:gd name="connsiteY1156" fmla="*/ 2376379 h 5065982"/>
              <a:gd name="connsiteX1157" fmla="*/ 3447913 w 8445479"/>
              <a:gd name="connsiteY1157" fmla="*/ 2428309 h 5065982"/>
              <a:gd name="connsiteX1158" fmla="*/ 3395983 w 8445479"/>
              <a:gd name="connsiteY1158" fmla="*/ 2376379 h 5065982"/>
              <a:gd name="connsiteX1159" fmla="*/ 3447913 w 8445479"/>
              <a:gd name="connsiteY1159" fmla="*/ 2324449 h 5065982"/>
              <a:gd name="connsiteX1160" fmla="*/ 3299544 w 8445479"/>
              <a:gd name="connsiteY1160" fmla="*/ 2324449 h 5065982"/>
              <a:gd name="connsiteX1161" fmla="*/ 3351474 w 8445479"/>
              <a:gd name="connsiteY1161" fmla="*/ 2376379 h 5065982"/>
              <a:gd name="connsiteX1162" fmla="*/ 3299544 w 8445479"/>
              <a:gd name="connsiteY1162" fmla="*/ 2428309 h 5065982"/>
              <a:gd name="connsiteX1163" fmla="*/ 3247614 w 8445479"/>
              <a:gd name="connsiteY1163" fmla="*/ 2376379 h 5065982"/>
              <a:gd name="connsiteX1164" fmla="*/ 3299544 w 8445479"/>
              <a:gd name="connsiteY1164" fmla="*/ 2324449 h 5065982"/>
              <a:gd name="connsiteX1165" fmla="*/ 3151175 w 8445479"/>
              <a:gd name="connsiteY1165" fmla="*/ 2324449 h 5065982"/>
              <a:gd name="connsiteX1166" fmla="*/ 3203105 w 8445479"/>
              <a:gd name="connsiteY1166" fmla="*/ 2376379 h 5065982"/>
              <a:gd name="connsiteX1167" fmla="*/ 3151175 w 8445479"/>
              <a:gd name="connsiteY1167" fmla="*/ 2428309 h 5065982"/>
              <a:gd name="connsiteX1168" fmla="*/ 3099245 w 8445479"/>
              <a:gd name="connsiteY1168" fmla="*/ 2376379 h 5065982"/>
              <a:gd name="connsiteX1169" fmla="*/ 3151175 w 8445479"/>
              <a:gd name="connsiteY1169" fmla="*/ 2324449 h 5065982"/>
              <a:gd name="connsiteX1170" fmla="*/ 1288336 w 8445479"/>
              <a:gd name="connsiteY1170" fmla="*/ 2324449 h 5065982"/>
              <a:gd name="connsiteX1171" fmla="*/ 1340266 w 8445479"/>
              <a:gd name="connsiteY1171" fmla="*/ 2376379 h 5065982"/>
              <a:gd name="connsiteX1172" fmla="*/ 1288336 w 8445479"/>
              <a:gd name="connsiteY1172" fmla="*/ 2428309 h 5065982"/>
              <a:gd name="connsiteX1173" fmla="*/ 1236409 w 8445479"/>
              <a:gd name="connsiteY1173" fmla="*/ 2376379 h 5065982"/>
              <a:gd name="connsiteX1174" fmla="*/ 1288336 w 8445479"/>
              <a:gd name="connsiteY1174" fmla="*/ 2324449 h 5065982"/>
              <a:gd name="connsiteX1175" fmla="*/ 1139969 w 8445479"/>
              <a:gd name="connsiteY1175" fmla="*/ 2324449 h 5065982"/>
              <a:gd name="connsiteX1176" fmla="*/ 1191899 w 8445479"/>
              <a:gd name="connsiteY1176" fmla="*/ 2376379 h 5065982"/>
              <a:gd name="connsiteX1177" fmla="*/ 1139969 w 8445479"/>
              <a:gd name="connsiteY1177" fmla="*/ 2428309 h 5065982"/>
              <a:gd name="connsiteX1178" fmla="*/ 1088037 w 8445479"/>
              <a:gd name="connsiteY1178" fmla="*/ 2376379 h 5065982"/>
              <a:gd name="connsiteX1179" fmla="*/ 1139969 w 8445479"/>
              <a:gd name="connsiteY1179" fmla="*/ 2324449 h 5065982"/>
              <a:gd name="connsiteX1180" fmla="*/ 826743 w 8445479"/>
              <a:gd name="connsiteY1180" fmla="*/ 2324449 h 5065982"/>
              <a:gd name="connsiteX1181" fmla="*/ 878674 w 8445479"/>
              <a:gd name="connsiteY1181" fmla="*/ 2376379 h 5065982"/>
              <a:gd name="connsiteX1182" fmla="*/ 826743 w 8445479"/>
              <a:gd name="connsiteY1182" fmla="*/ 2428309 h 5065982"/>
              <a:gd name="connsiteX1183" fmla="*/ 774813 w 8445479"/>
              <a:gd name="connsiteY1183" fmla="*/ 2376379 h 5065982"/>
              <a:gd name="connsiteX1184" fmla="*/ 826743 w 8445479"/>
              <a:gd name="connsiteY1184" fmla="*/ 2324449 h 5065982"/>
              <a:gd name="connsiteX1185" fmla="*/ 7008771 w 8445479"/>
              <a:gd name="connsiteY1185" fmla="*/ 2159595 h 5065982"/>
              <a:gd name="connsiteX1186" fmla="*/ 7060701 w 8445479"/>
              <a:gd name="connsiteY1186" fmla="*/ 2211525 h 5065982"/>
              <a:gd name="connsiteX1187" fmla="*/ 7008771 w 8445479"/>
              <a:gd name="connsiteY1187" fmla="*/ 2263455 h 5065982"/>
              <a:gd name="connsiteX1188" fmla="*/ 6956841 w 8445479"/>
              <a:gd name="connsiteY1188" fmla="*/ 2211525 h 5065982"/>
              <a:gd name="connsiteX1189" fmla="*/ 7008771 w 8445479"/>
              <a:gd name="connsiteY1189" fmla="*/ 2159595 h 5065982"/>
              <a:gd name="connsiteX1190" fmla="*/ 6843917 w 8445479"/>
              <a:gd name="connsiteY1190" fmla="*/ 2159595 h 5065982"/>
              <a:gd name="connsiteX1191" fmla="*/ 6895847 w 8445479"/>
              <a:gd name="connsiteY1191" fmla="*/ 2211525 h 5065982"/>
              <a:gd name="connsiteX1192" fmla="*/ 6843917 w 8445479"/>
              <a:gd name="connsiteY1192" fmla="*/ 2263455 h 5065982"/>
              <a:gd name="connsiteX1193" fmla="*/ 6791987 w 8445479"/>
              <a:gd name="connsiteY1193" fmla="*/ 2211525 h 5065982"/>
              <a:gd name="connsiteX1194" fmla="*/ 6843917 w 8445479"/>
              <a:gd name="connsiteY1194" fmla="*/ 2159595 h 5065982"/>
              <a:gd name="connsiteX1195" fmla="*/ 6233955 w 8445479"/>
              <a:gd name="connsiteY1195" fmla="*/ 2159595 h 5065982"/>
              <a:gd name="connsiteX1196" fmla="*/ 6285885 w 8445479"/>
              <a:gd name="connsiteY1196" fmla="*/ 2211525 h 5065982"/>
              <a:gd name="connsiteX1197" fmla="*/ 6233955 w 8445479"/>
              <a:gd name="connsiteY1197" fmla="*/ 2263455 h 5065982"/>
              <a:gd name="connsiteX1198" fmla="*/ 6182025 w 8445479"/>
              <a:gd name="connsiteY1198" fmla="*/ 2211525 h 5065982"/>
              <a:gd name="connsiteX1199" fmla="*/ 6233955 w 8445479"/>
              <a:gd name="connsiteY1199" fmla="*/ 2159595 h 5065982"/>
              <a:gd name="connsiteX1200" fmla="*/ 6085586 w 8445479"/>
              <a:gd name="connsiteY1200" fmla="*/ 2159595 h 5065982"/>
              <a:gd name="connsiteX1201" fmla="*/ 6137516 w 8445479"/>
              <a:gd name="connsiteY1201" fmla="*/ 2211525 h 5065982"/>
              <a:gd name="connsiteX1202" fmla="*/ 6085586 w 8445479"/>
              <a:gd name="connsiteY1202" fmla="*/ 2263455 h 5065982"/>
              <a:gd name="connsiteX1203" fmla="*/ 6033656 w 8445479"/>
              <a:gd name="connsiteY1203" fmla="*/ 2211525 h 5065982"/>
              <a:gd name="connsiteX1204" fmla="*/ 6085586 w 8445479"/>
              <a:gd name="connsiteY1204" fmla="*/ 2159595 h 5065982"/>
              <a:gd name="connsiteX1205" fmla="*/ 5310769 w 8445479"/>
              <a:gd name="connsiteY1205" fmla="*/ 2159595 h 5065982"/>
              <a:gd name="connsiteX1206" fmla="*/ 5362699 w 8445479"/>
              <a:gd name="connsiteY1206" fmla="*/ 2211525 h 5065982"/>
              <a:gd name="connsiteX1207" fmla="*/ 5310769 w 8445479"/>
              <a:gd name="connsiteY1207" fmla="*/ 2263455 h 5065982"/>
              <a:gd name="connsiteX1208" fmla="*/ 5258839 w 8445479"/>
              <a:gd name="connsiteY1208" fmla="*/ 2211525 h 5065982"/>
              <a:gd name="connsiteX1209" fmla="*/ 5310769 w 8445479"/>
              <a:gd name="connsiteY1209" fmla="*/ 2159595 h 5065982"/>
              <a:gd name="connsiteX1210" fmla="*/ 5145915 w 8445479"/>
              <a:gd name="connsiteY1210" fmla="*/ 2159595 h 5065982"/>
              <a:gd name="connsiteX1211" fmla="*/ 5197845 w 8445479"/>
              <a:gd name="connsiteY1211" fmla="*/ 2211525 h 5065982"/>
              <a:gd name="connsiteX1212" fmla="*/ 5145915 w 8445479"/>
              <a:gd name="connsiteY1212" fmla="*/ 2263455 h 5065982"/>
              <a:gd name="connsiteX1213" fmla="*/ 5093985 w 8445479"/>
              <a:gd name="connsiteY1213" fmla="*/ 2211525 h 5065982"/>
              <a:gd name="connsiteX1214" fmla="*/ 5145915 w 8445479"/>
              <a:gd name="connsiteY1214" fmla="*/ 2159595 h 5065982"/>
              <a:gd name="connsiteX1215" fmla="*/ 4997546 w 8445479"/>
              <a:gd name="connsiteY1215" fmla="*/ 2159595 h 5065982"/>
              <a:gd name="connsiteX1216" fmla="*/ 5049476 w 8445479"/>
              <a:gd name="connsiteY1216" fmla="*/ 2211525 h 5065982"/>
              <a:gd name="connsiteX1217" fmla="*/ 4997546 w 8445479"/>
              <a:gd name="connsiteY1217" fmla="*/ 2263455 h 5065982"/>
              <a:gd name="connsiteX1218" fmla="*/ 4945616 w 8445479"/>
              <a:gd name="connsiteY1218" fmla="*/ 2211525 h 5065982"/>
              <a:gd name="connsiteX1219" fmla="*/ 4997546 w 8445479"/>
              <a:gd name="connsiteY1219" fmla="*/ 2159595 h 5065982"/>
              <a:gd name="connsiteX1220" fmla="*/ 4849176 w 8445479"/>
              <a:gd name="connsiteY1220" fmla="*/ 2159595 h 5065982"/>
              <a:gd name="connsiteX1221" fmla="*/ 4901106 w 8445479"/>
              <a:gd name="connsiteY1221" fmla="*/ 2211525 h 5065982"/>
              <a:gd name="connsiteX1222" fmla="*/ 4849176 w 8445479"/>
              <a:gd name="connsiteY1222" fmla="*/ 2263455 h 5065982"/>
              <a:gd name="connsiteX1223" fmla="*/ 4797246 w 8445479"/>
              <a:gd name="connsiteY1223" fmla="*/ 2211525 h 5065982"/>
              <a:gd name="connsiteX1224" fmla="*/ 4849176 w 8445479"/>
              <a:gd name="connsiteY1224" fmla="*/ 2159595 h 5065982"/>
              <a:gd name="connsiteX1225" fmla="*/ 4684322 w 8445479"/>
              <a:gd name="connsiteY1225" fmla="*/ 2159595 h 5065982"/>
              <a:gd name="connsiteX1226" fmla="*/ 4736252 w 8445479"/>
              <a:gd name="connsiteY1226" fmla="*/ 2211525 h 5065982"/>
              <a:gd name="connsiteX1227" fmla="*/ 4684322 w 8445479"/>
              <a:gd name="connsiteY1227" fmla="*/ 2263455 h 5065982"/>
              <a:gd name="connsiteX1228" fmla="*/ 4632392 w 8445479"/>
              <a:gd name="connsiteY1228" fmla="*/ 2211525 h 5065982"/>
              <a:gd name="connsiteX1229" fmla="*/ 4684322 w 8445479"/>
              <a:gd name="connsiteY1229" fmla="*/ 2159595 h 5065982"/>
              <a:gd name="connsiteX1230" fmla="*/ 4535953 w 8445479"/>
              <a:gd name="connsiteY1230" fmla="*/ 2159595 h 5065982"/>
              <a:gd name="connsiteX1231" fmla="*/ 4587883 w 8445479"/>
              <a:gd name="connsiteY1231" fmla="*/ 2211525 h 5065982"/>
              <a:gd name="connsiteX1232" fmla="*/ 4535953 w 8445479"/>
              <a:gd name="connsiteY1232" fmla="*/ 2263455 h 5065982"/>
              <a:gd name="connsiteX1233" fmla="*/ 4484023 w 8445479"/>
              <a:gd name="connsiteY1233" fmla="*/ 2211525 h 5065982"/>
              <a:gd name="connsiteX1234" fmla="*/ 4535953 w 8445479"/>
              <a:gd name="connsiteY1234" fmla="*/ 2159595 h 5065982"/>
              <a:gd name="connsiteX1235" fmla="*/ 4387584 w 8445479"/>
              <a:gd name="connsiteY1235" fmla="*/ 2159595 h 5065982"/>
              <a:gd name="connsiteX1236" fmla="*/ 4439514 w 8445479"/>
              <a:gd name="connsiteY1236" fmla="*/ 2211525 h 5065982"/>
              <a:gd name="connsiteX1237" fmla="*/ 4387584 w 8445479"/>
              <a:gd name="connsiteY1237" fmla="*/ 2263455 h 5065982"/>
              <a:gd name="connsiteX1238" fmla="*/ 4335654 w 8445479"/>
              <a:gd name="connsiteY1238" fmla="*/ 2211525 h 5065982"/>
              <a:gd name="connsiteX1239" fmla="*/ 4387584 w 8445479"/>
              <a:gd name="connsiteY1239" fmla="*/ 2159595 h 5065982"/>
              <a:gd name="connsiteX1240" fmla="*/ 4222729 w 8445479"/>
              <a:gd name="connsiteY1240" fmla="*/ 2159595 h 5065982"/>
              <a:gd name="connsiteX1241" fmla="*/ 4274659 w 8445479"/>
              <a:gd name="connsiteY1241" fmla="*/ 2211525 h 5065982"/>
              <a:gd name="connsiteX1242" fmla="*/ 4222729 w 8445479"/>
              <a:gd name="connsiteY1242" fmla="*/ 2263455 h 5065982"/>
              <a:gd name="connsiteX1243" fmla="*/ 4170799 w 8445479"/>
              <a:gd name="connsiteY1243" fmla="*/ 2211525 h 5065982"/>
              <a:gd name="connsiteX1244" fmla="*/ 4222729 w 8445479"/>
              <a:gd name="connsiteY1244" fmla="*/ 2159595 h 5065982"/>
              <a:gd name="connsiteX1245" fmla="*/ 4074360 w 8445479"/>
              <a:gd name="connsiteY1245" fmla="*/ 2159595 h 5065982"/>
              <a:gd name="connsiteX1246" fmla="*/ 4126290 w 8445479"/>
              <a:gd name="connsiteY1246" fmla="*/ 2211525 h 5065982"/>
              <a:gd name="connsiteX1247" fmla="*/ 4074360 w 8445479"/>
              <a:gd name="connsiteY1247" fmla="*/ 2263455 h 5065982"/>
              <a:gd name="connsiteX1248" fmla="*/ 4022430 w 8445479"/>
              <a:gd name="connsiteY1248" fmla="*/ 2211525 h 5065982"/>
              <a:gd name="connsiteX1249" fmla="*/ 4074360 w 8445479"/>
              <a:gd name="connsiteY1249" fmla="*/ 2159595 h 5065982"/>
              <a:gd name="connsiteX1250" fmla="*/ 3909506 w 8445479"/>
              <a:gd name="connsiteY1250" fmla="*/ 2159595 h 5065982"/>
              <a:gd name="connsiteX1251" fmla="*/ 3961436 w 8445479"/>
              <a:gd name="connsiteY1251" fmla="*/ 2211525 h 5065982"/>
              <a:gd name="connsiteX1252" fmla="*/ 3909506 w 8445479"/>
              <a:gd name="connsiteY1252" fmla="*/ 2263455 h 5065982"/>
              <a:gd name="connsiteX1253" fmla="*/ 3857576 w 8445479"/>
              <a:gd name="connsiteY1253" fmla="*/ 2211525 h 5065982"/>
              <a:gd name="connsiteX1254" fmla="*/ 3909506 w 8445479"/>
              <a:gd name="connsiteY1254" fmla="*/ 2159595 h 5065982"/>
              <a:gd name="connsiteX1255" fmla="*/ 3761136 w 8445479"/>
              <a:gd name="connsiteY1255" fmla="*/ 2159595 h 5065982"/>
              <a:gd name="connsiteX1256" fmla="*/ 3813066 w 8445479"/>
              <a:gd name="connsiteY1256" fmla="*/ 2211525 h 5065982"/>
              <a:gd name="connsiteX1257" fmla="*/ 3761136 w 8445479"/>
              <a:gd name="connsiteY1257" fmla="*/ 2263455 h 5065982"/>
              <a:gd name="connsiteX1258" fmla="*/ 3709206 w 8445479"/>
              <a:gd name="connsiteY1258" fmla="*/ 2211525 h 5065982"/>
              <a:gd name="connsiteX1259" fmla="*/ 3761136 w 8445479"/>
              <a:gd name="connsiteY1259" fmla="*/ 2159595 h 5065982"/>
              <a:gd name="connsiteX1260" fmla="*/ 3612767 w 8445479"/>
              <a:gd name="connsiteY1260" fmla="*/ 2159595 h 5065982"/>
              <a:gd name="connsiteX1261" fmla="*/ 3664697 w 8445479"/>
              <a:gd name="connsiteY1261" fmla="*/ 2211525 h 5065982"/>
              <a:gd name="connsiteX1262" fmla="*/ 3612767 w 8445479"/>
              <a:gd name="connsiteY1262" fmla="*/ 2263455 h 5065982"/>
              <a:gd name="connsiteX1263" fmla="*/ 3560837 w 8445479"/>
              <a:gd name="connsiteY1263" fmla="*/ 2211525 h 5065982"/>
              <a:gd name="connsiteX1264" fmla="*/ 3612767 w 8445479"/>
              <a:gd name="connsiteY1264" fmla="*/ 2159595 h 5065982"/>
              <a:gd name="connsiteX1265" fmla="*/ 3447913 w 8445479"/>
              <a:gd name="connsiteY1265" fmla="*/ 2159595 h 5065982"/>
              <a:gd name="connsiteX1266" fmla="*/ 3499843 w 8445479"/>
              <a:gd name="connsiteY1266" fmla="*/ 2211525 h 5065982"/>
              <a:gd name="connsiteX1267" fmla="*/ 3447913 w 8445479"/>
              <a:gd name="connsiteY1267" fmla="*/ 2263455 h 5065982"/>
              <a:gd name="connsiteX1268" fmla="*/ 3395983 w 8445479"/>
              <a:gd name="connsiteY1268" fmla="*/ 2211525 h 5065982"/>
              <a:gd name="connsiteX1269" fmla="*/ 3447913 w 8445479"/>
              <a:gd name="connsiteY1269" fmla="*/ 2159595 h 5065982"/>
              <a:gd name="connsiteX1270" fmla="*/ 3299544 w 8445479"/>
              <a:gd name="connsiteY1270" fmla="*/ 2159595 h 5065982"/>
              <a:gd name="connsiteX1271" fmla="*/ 3351474 w 8445479"/>
              <a:gd name="connsiteY1271" fmla="*/ 2211525 h 5065982"/>
              <a:gd name="connsiteX1272" fmla="*/ 3299544 w 8445479"/>
              <a:gd name="connsiteY1272" fmla="*/ 2263455 h 5065982"/>
              <a:gd name="connsiteX1273" fmla="*/ 3247614 w 8445479"/>
              <a:gd name="connsiteY1273" fmla="*/ 2211525 h 5065982"/>
              <a:gd name="connsiteX1274" fmla="*/ 3299544 w 8445479"/>
              <a:gd name="connsiteY1274" fmla="*/ 2159595 h 5065982"/>
              <a:gd name="connsiteX1275" fmla="*/ 3151175 w 8445479"/>
              <a:gd name="connsiteY1275" fmla="*/ 2159595 h 5065982"/>
              <a:gd name="connsiteX1276" fmla="*/ 3203105 w 8445479"/>
              <a:gd name="connsiteY1276" fmla="*/ 2211525 h 5065982"/>
              <a:gd name="connsiteX1277" fmla="*/ 3151175 w 8445479"/>
              <a:gd name="connsiteY1277" fmla="*/ 2263455 h 5065982"/>
              <a:gd name="connsiteX1278" fmla="*/ 3099245 w 8445479"/>
              <a:gd name="connsiteY1278" fmla="*/ 2211525 h 5065982"/>
              <a:gd name="connsiteX1279" fmla="*/ 3151175 w 8445479"/>
              <a:gd name="connsiteY1279" fmla="*/ 2159595 h 5065982"/>
              <a:gd name="connsiteX1280" fmla="*/ 2986320 w 8445479"/>
              <a:gd name="connsiteY1280" fmla="*/ 2159595 h 5065982"/>
              <a:gd name="connsiteX1281" fmla="*/ 3038250 w 8445479"/>
              <a:gd name="connsiteY1281" fmla="*/ 2211525 h 5065982"/>
              <a:gd name="connsiteX1282" fmla="*/ 2986320 w 8445479"/>
              <a:gd name="connsiteY1282" fmla="*/ 2263455 h 5065982"/>
              <a:gd name="connsiteX1283" fmla="*/ 2934390 w 8445479"/>
              <a:gd name="connsiteY1283" fmla="*/ 2211525 h 5065982"/>
              <a:gd name="connsiteX1284" fmla="*/ 2986320 w 8445479"/>
              <a:gd name="connsiteY1284" fmla="*/ 2159595 h 5065982"/>
              <a:gd name="connsiteX1285" fmla="*/ 826743 w 8445479"/>
              <a:gd name="connsiteY1285" fmla="*/ 2159595 h 5065982"/>
              <a:gd name="connsiteX1286" fmla="*/ 878674 w 8445479"/>
              <a:gd name="connsiteY1286" fmla="*/ 2211525 h 5065982"/>
              <a:gd name="connsiteX1287" fmla="*/ 826743 w 8445479"/>
              <a:gd name="connsiteY1287" fmla="*/ 2263455 h 5065982"/>
              <a:gd name="connsiteX1288" fmla="*/ 774813 w 8445479"/>
              <a:gd name="connsiteY1288" fmla="*/ 2211525 h 5065982"/>
              <a:gd name="connsiteX1289" fmla="*/ 826743 w 8445479"/>
              <a:gd name="connsiteY1289" fmla="*/ 2159595 h 5065982"/>
              <a:gd name="connsiteX1290" fmla="*/ 678373 w 8445479"/>
              <a:gd name="connsiteY1290" fmla="*/ 2159595 h 5065982"/>
              <a:gd name="connsiteX1291" fmla="*/ 730305 w 8445479"/>
              <a:gd name="connsiteY1291" fmla="*/ 2211525 h 5065982"/>
              <a:gd name="connsiteX1292" fmla="*/ 678373 w 8445479"/>
              <a:gd name="connsiteY1292" fmla="*/ 2263455 h 5065982"/>
              <a:gd name="connsiteX1293" fmla="*/ 626446 w 8445479"/>
              <a:gd name="connsiteY1293" fmla="*/ 2211525 h 5065982"/>
              <a:gd name="connsiteX1294" fmla="*/ 678373 w 8445479"/>
              <a:gd name="connsiteY1294" fmla="*/ 2159595 h 5065982"/>
              <a:gd name="connsiteX1295" fmla="*/ 7008771 w 8445479"/>
              <a:gd name="connsiteY1295" fmla="*/ 1994740 h 5065982"/>
              <a:gd name="connsiteX1296" fmla="*/ 7060701 w 8445479"/>
              <a:gd name="connsiteY1296" fmla="*/ 2046670 h 5065982"/>
              <a:gd name="connsiteX1297" fmla="*/ 7008771 w 8445479"/>
              <a:gd name="connsiteY1297" fmla="*/ 2098600 h 5065982"/>
              <a:gd name="connsiteX1298" fmla="*/ 6956841 w 8445479"/>
              <a:gd name="connsiteY1298" fmla="*/ 2046670 h 5065982"/>
              <a:gd name="connsiteX1299" fmla="*/ 7008771 w 8445479"/>
              <a:gd name="connsiteY1299" fmla="*/ 1994740 h 5065982"/>
              <a:gd name="connsiteX1300" fmla="*/ 6843917 w 8445479"/>
              <a:gd name="connsiteY1300" fmla="*/ 1994740 h 5065982"/>
              <a:gd name="connsiteX1301" fmla="*/ 6895847 w 8445479"/>
              <a:gd name="connsiteY1301" fmla="*/ 2046670 h 5065982"/>
              <a:gd name="connsiteX1302" fmla="*/ 6843917 w 8445479"/>
              <a:gd name="connsiteY1302" fmla="*/ 2098600 h 5065982"/>
              <a:gd name="connsiteX1303" fmla="*/ 6791987 w 8445479"/>
              <a:gd name="connsiteY1303" fmla="*/ 2046670 h 5065982"/>
              <a:gd name="connsiteX1304" fmla="*/ 6843917 w 8445479"/>
              <a:gd name="connsiteY1304" fmla="*/ 1994740 h 5065982"/>
              <a:gd name="connsiteX1305" fmla="*/ 6695547 w 8445479"/>
              <a:gd name="connsiteY1305" fmla="*/ 1994740 h 5065982"/>
              <a:gd name="connsiteX1306" fmla="*/ 6747477 w 8445479"/>
              <a:gd name="connsiteY1306" fmla="*/ 2046670 h 5065982"/>
              <a:gd name="connsiteX1307" fmla="*/ 6695547 w 8445479"/>
              <a:gd name="connsiteY1307" fmla="*/ 2098600 h 5065982"/>
              <a:gd name="connsiteX1308" fmla="*/ 6643617 w 8445479"/>
              <a:gd name="connsiteY1308" fmla="*/ 2046670 h 5065982"/>
              <a:gd name="connsiteX1309" fmla="*/ 6695547 w 8445479"/>
              <a:gd name="connsiteY1309" fmla="*/ 1994740 h 5065982"/>
              <a:gd name="connsiteX1310" fmla="*/ 6233955 w 8445479"/>
              <a:gd name="connsiteY1310" fmla="*/ 1994740 h 5065982"/>
              <a:gd name="connsiteX1311" fmla="*/ 6285885 w 8445479"/>
              <a:gd name="connsiteY1311" fmla="*/ 2046670 h 5065982"/>
              <a:gd name="connsiteX1312" fmla="*/ 6233955 w 8445479"/>
              <a:gd name="connsiteY1312" fmla="*/ 2098600 h 5065982"/>
              <a:gd name="connsiteX1313" fmla="*/ 6182025 w 8445479"/>
              <a:gd name="connsiteY1313" fmla="*/ 2046670 h 5065982"/>
              <a:gd name="connsiteX1314" fmla="*/ 6233955 w 8445479"/>
              <a:gd name="connsiteY1314" fmla="*/ 1994740 h 5065982"/>
              <a:gd name="connsiteX1315" fmla="*/ 6085586 w 8445479"/>
              <a:gd name="connsiteY1315" fmla="*/ 1994740 h 5065982"/>
              <a:gd name="connsiteX1316" fmla="*/ 6137516 w 8445479"/>
              <a:gd name="connsiteY1316" fmla="*/ 2046670 h 5065982"/>
              <a:gd name="connsiteX1317" fmla="*/ 6085586 w 8445479"/>
              <a:gd name="connsiteY1317" fmla="*/ 2098600 h 5065982"/>
              <a:gd name="connsiteX1318" fmla="*/ 6033656 w 8445479"/>
              <a:gd name="connsiteY1318" fmla="*/ 2046670 h 5065982"/>
              <a:gd name="connsiteX1319" fmla="*/ 6085586 w 8445479"/>
              <a:gd name="connsiteY1319" fmla="*/ 1994740 h 5065982"/>
              <a:gd name="connsiteX1320" fmla="*/ 5920731 w 8445479"/>
              <a:gd name="connsiteY1320" fmla="*/ 1994740 h 5065982"/>
              <a:gd name="connsiteX1321" fmla="*/ 5972661 w 8445479"/>
              <a:gd name="connsiteY1321" fmla="*/ 2046670 h 5065982"/>
              <a:gd name="connsiteX1322" fmla="*/ 5920731 w 8445479"/>
              <a:gd name="connsiteY1322" fmla="*/ 2098600 h 5065982"/>
              <a:gd name="connsiteX1323" fmla="*/ 5868801 w 8445479"/>
              <a:gd name="connsiteY1323" fmla="*/ 2046670 h 5065982"/>
              <a:gd name="connsiteX1324" fmla="*/ 5920731 w 8445479"/>
              <a:gd name="connsiteY1324" fmla="*/ 1994740 h 5065982"/>
              <a:gd name="connsiteX1325" fmla="*/ 5459138 w 8445479"/>
              <a:gd name="connsiteY1325" fmla="*/ 1994740 h 5065982"/>
              <a:gd name="connsiteX1326" fmla="*/ 5511068 w 8445479"/>
              <a:gd name="connsiteY1326" fmla="*/ 2046670 h 5065982"/>
              <a:gd name="connsiteX1327" fmla="*/ 5459138 w 8445479"/>
              <a:gd name="connsiteY1327" fmla="*/ 2098600 h 5065982"/>
              <a:gd name="connsiteX1328" fmla="*/ 5407208 w 8445479"/>
              <a:gd name="connsiteY1328" fmla="*/ 2046670 h 5065982"/>
              <a:gd name="connsiteX1329" fmla="*/ 5459138 w 8445479"/>
              <a:gd name="connsiteY1329" fmla="*/ 1994740 h 5065982"/>
              <a:gd name="connsiteX1330" fmla="*/ 5310769 w 8445479"/>
              <a:gd name="connsiteY1330" fmla="*/ 1994740 h 5065982"/>
              <a:gd name="connsiteX1331" fmla="*/ 5362699 w 8445479"/>
              <a:gd name="connsiteY1331" fmla="*/ 2046670 h 5065982"/>
              <a:gd name="connsiteX1332" fmla="*/ 5310769 w 8445479"/>
              <a:gd name="connsiteY1332" fmla="*/ 2098600 h 5065982"/>
              <a:gd name="connsiteX1333" fmla="*/ 5258839 w 8445479"/>
              <a:gd name="connsiteY1333" fmla="*/ 2046670 h 5065982"/>
              <a:gd name="connsiteX1334" fmla="*/ 5310769 w 8445479"/>
              <a:gd name="connsiteY1334" fmla="*/ 1994740 h 5065982"/>
              <a:gd name="connsiteX1335" fmla="*/ 5145915 w 8445479"/>
              <a:gd name="connsiteY1335" fmla="*/ 1994740 h 5065982"/>
              <a:gd name="connsiteX1336" fmla="*/ 5197845 w 8445479"/>
              <a:gd name="connsiteY1336" fmla="*/ 2046670 h 5065982"/>
              <a:gd name="connsiteX1337" fmla="*/ 5145915 w 8445479"/>
              <a:gd name="connsiteY1337" fmla="*/ 2098600 h 5065982"/>
              <a:gd name="connsiteX1338" fmla="*/ 5093985 w 8445479"/>
              <a:gd name="connsiteY1338" fmla="*/ 2046670 h 5065982"/>
              <a:gd name="connsiteX1339" fmla="*/ 5145915 w 8445479"/>
              <a:gd name="connsiteY1339" fmla="*/ 1994740 h 5065982"/>
              <a:gd name="connsiteX1340" fmla="*/ 4997546 w 8445479"/>
              <a:gd name="connsiteY1340" fmla="*/ 1994740 h 5065982"/>
              <a:gd name="connsiteX1341" fmla="*/ 5049476 w 8445479"/>
              <a:gd name="connsiteY1341" fmla="*/ 2046670 h 5065982"/>
              <a:gd name="connsiteX1342" fmla="*/ 4997546 w 8445479"/>
              <a:gd name="connsiteY1342" fmla="*/ 2098600 h 5065982"/>
              <a:gd name="connsiteX1343" fmla="*/ 4945616 w 8445479"/>
              <a:gd name="connsiteY1343" fmla="*/ 2046670 h 5065982"/>
              <a:gd name="connsiteX1344" fmla="*/ 4997546 w 8445479"/>
              <a:gd name="connsiteY1344" fmla="*/ 1994740 h 5065982"/>
              <a:gd name="connsiteX1345" fmla="*/ 4849176 w 8445479"/>
              <a:gd name="connsiteY1345" fmla="*/ 1994740 h 5065982"/>
              <a:gd name="connsiteX1346" fmla="*/ 4901106 w 8445479"/>
              <a:gd name="connsiteY1346" fmla="*/ 2046670 h 5065982"/>
              <a:gd name="connsiteX1347" fmla="*/ 4849176 w 8445479"/>
              <a:gd name="connsiteY1347" fmla="*/ 2098600 h 5065982"/>
              <a:gd name="connsiteX1348" fmla="*/ 4797246 w 8445479"/>
              <a:gd name="connsiteY1348" fmla="*/ 2046670 h 5065982"/>
              <a:gd name="connsiteX1349" fmla="*/ 4849176 w 8445479"/>
              <a:gd name="connsiteY1349" fmla="*/ 1994740 h 5065982"/>
              <a:gd name="connsiteX1350" fmla="*/ 4684322 w 8445479"/>
              <a:gd name="connsiteY1350" fmla="*/ 1994740 h 5065982"/>
              <a:gd name="connsiteX1351" fmla="*/ 4736252 w 8445479"/>
              <a:gd name="connsiteY1351" fmla="*/ 2046670 h 5065982"/>
              <a:gd name="connsiteX1352" fmla="*/ 4684322 w 8445479"/>
              <a:gd name="connsiteY1352" fmla="*/ 2098600 h 5065982"/>
              <a:gd name="connsiteX1353" fmla="*/ 4632392 w 8445479"/>
              <a:gd name="connsiteY1353" fmla="*/ 2046670 h 5065982"/>
              <a:gd name="connsiteX1354" fmla="*/ 4684322 w 8445479"/>
              <a:gd name="connsiteY1354" fmla="*/ 1994740 h 5065982"/>
              <a:gd name="connsiteX1355" fmla="*/ 4535953 w 8445479"/>
              <a:gd name="connsiteY1355" fmla="*/ 1994740 h 5065982"/>
              <a:gd name="connsiteX1356" fmla="*/ 4587883 w 8445479"/>
              <a:gd name="connsiteY1356" fmla="*/ 2046670 h 5065982"/>
              <a:gd name="connsiteX1357" fmla="*/ 4535953 w 8445479"/>
              <a:gd name="connsiteY1357" fmla="*/ 2098600 h 5065982"/>
              <a:gd name="connsiteX1358" fmla="*/ 4484023 w 8445479"/>
              <a:gd name="connsiteY1358" fmla="*/ 2046670 h 5065982"/>
              <a:gd name="connsiteX1359" fmla="*/ 4535953 w 8445479"/>
              <a:gd name="connsiteY1359" fmla="*/ 1994740 h 5065982"/>
              <a:gd name="connsiteX1360" fmla="*/ 4387584 w 8445479"/>
              <a:gd name="connsiteY1360" fmla="*/ 1994740 h 5065982"/>
              <a:gd name="connsiteX1361" fmla="*/ 4439514 w 8445479"/>
              <a:gd name="connsiteY1361" fmla="*/ 2046670 h 5065982"/>
              <a:gd name="connsiteX1362" fmla="*/ 4387584 w 8445479"/>
              <a:gd name="connsiteY1362" fmla="*/ 2098600 h 5065982"/>
              <a:gd name="connsiteX1363" fmla="*/ 4335654 w 8445479"/>
              <a:gd name="connsiteY1363" fmla="*/ 2046670 h 5065982"/>
              <a:gd name="connsiteX1364" fmla="*/ 4387584 w 8445479"/>
              <a:gd name="connsiteY1364" fmla="*/ 1994740 h 5065982"/>
              <a:gd name="connsiteX1365" fmla="*/ 4222729 w 8445479"/>
              <a:gd name="connsiteY1365" fmla="*/ 1994740 h 5065982"/>
              <a:gd name="connsiteX1366" fmla="*/ 4274659 w 8445479"/>
              <a:gd name="connsiteY1366" fmla="*/ 2046670 h 5065982"/>
              <a:gd name="connsiteX1367" fmla="*/ 4222729 w 8445479"/>
              <a:gd name="connsiteY1367" fmla="*/ 2098600 h 5065982"/>
              <a:gd name="connsiteX1368" fmla="*/ 4170799 w 8445479"/>
              <a:gd name="connsiteY1368" fmla="*/ 2046670 h 5065982"/>
              <a:gd name="connsiteX1369" fmla="*/ 4222729 w 8445479"/>
              <a:gd name="connsiteY1369" fmla="*/ 1994740 h 5065982"/>
              <a:gd name="connsiteX1370" fmla="*/ 4074360 w 8445479"/>
              <a:gd name="connsiteY1370" fmla="*/ 1994740 h 5065982"/>
              <a:gd name="connsiteX1371" fmla="*/ 4126290 w 8445479"/>
              <a:gd name="connsiteY1371" fmla="*/ 2046670 h 5065982"/>
              <a:gd name="connsiteX1372" fmla="*/ 4074360 w 8445479"/>
              <a:gd name="connsiteY1372" fmla="*/ 2098600 h 5065982"/>
              <a:gd name="connsiteX1373" fmla="*/ 4022430 w 8445479"/>
              <a:gd name="connsiteY1373" fmla="*/ 2046670 h 5065982"/>
              <a:gd name="connsiteX1374" fmla="*/ 4074360 w 8445479"/>
              <a:gd name="connsiteY1374" fmla="*/ 1994740 h 5065982"/>
              <a:gd name="connsiteX1375" fmla="*/ 3909506 w 8445479"/>
              <a:gd name="connsiteY1375" fmla="*/ 1994740 h 5065982"/>
              <a:gd name="connsiteX1376" fmla="*/ 3961436 w 8445479"/>
              <a:gd name="connsiteY1376" fmla="*/ 2046670 h 5065982"/>
              <a:gd name="connsiteX1377" fmla="*/ 3909506 w 8445479"/>
              <a:gd name="connsiteY1377" fmla="*/ 2098600 h 5065982"/>
              <a:gd name="connsiteX1378" fmla="*/ 3857576 w 8445479"/>
              <a:gd name="connsiteY1378" fmla="*/ 2046670 h 5065982"/>
              <a:gd name="connsiteX1379" fmla="*/ 3909506 w 8445479"/>
              <a:gd name="connsiteY1379" fmla="*/ 1994740 h 5065982"/>
              <a:gd name="connsiteX1380" fmla="*/ 3761136 w 8445479"/>
              <a:gd name="connsiteY1380" fmla="*/ 1994740 h 5065982"/>
              <a:gd name="connsiteX1381" fmla="*/ 3813066 w 8445479"/>
              <a:gd name="connsiteY1381" fmla="*/ 2046670 h 5065982"/>
              <a:gd name="connsiteX1382" fmla="*/ 3761136 w 8445479"/>
              <a:gd name="connsiteY1382" fmla="*/ 2098600 h 5065982"/>
              <a:gd name="connsiteX1383" fmla="*/ 3709206 w 8445479"/>
              <a:gd name="connsiteY1383" fmla="*/ 2046670 h 5065982"/>
              <a:gd name="connsiteX1384" fmla="*/ 3761136 w 8445479"/>
              <a:gd name="connsiteY1384" fmla="*/ 1994740 h 5065982"/>
              <a:gd name="connsiteX1385" fmla="*/ 3612767 w 8445479"/>
              <a:gd name="connsiteY1385" fmla="*/ 1994740 h 5065982"/>
              <a:gd name="connsiteX1386" fmla="*/ 3664697 w 8445479"/>
              <a:gd name="connsiteY1386" fmla="*/ 2046670 h 5065982"/>
              <a:gd name="connsiteX1387" fmla="*/ 3612767 w 8445479"/>
              <a:gd name="connsiteY1387" fmla="*/ 2098600 h 5065982"/>
              <a:gd name="connsiteX1388" fmla="*/ 3560837 w 8445479"/>
              <a:gd name="connsiteY1388" fmla="*/ 2046670 h 5065982"/>
              <a:gd name="connsiteX1389" fmla="*/ 3612767 w 8445479"/>
              <a:gd name="connsiteY1389" fmla="*/ 1994740 h 5065982"/>
              <a:gd name="connsiteX1390" fmla="*/ 3447913 w 8445479"/>
              <a:gd name="connsiteY1390" fmla="*/ 1994740 h 5065982"/>
              <a:gd name="connsiteX1391" fmla="*/ 3499843 w 8445479"/>
              <a:gd name="connsiteY1391" fmla="*/ 2046670 h 5065982"/>
              <a:gd name="connsiteX1392" fmla="*/ 3447913 w 8445479"/>
              <a:gd name="connsiteY1392" fmla="*/ 2098600 h 5065982"/>
              <a:gd name="connsiteX1393" fmla="*/ 3395983 w 8445479"/>
              <a:gd name="connsiteY1393" fmla="*/ 2046670 h 5065982"/>
              <a:gd name="connsiteX1394" fmla="*/ 3447913 w 8445479"/>
              <a:gd name="connsiteY1394" fmla="*/ 1994740 h 5065982"/>
              <a:gd name="connsiteX1395" fmla="*/ 3299544 w 8445479"/>
              <a:gd name="connsiteY1395" fmla="*/ 1994740 h 5065982"/>
              <a:gd name="connsiteX1396" fmla="*/ 3351474 w 8445479"/>
              <a:gd name="connsiteY1396" fmla="*/ 2046670 h 5065982"/>
              <a:gd name="connsiteX1397" fmla="*/ 3299544 w 8445479"/>
              <a:gd name="connsiteY1397" fmla="*/ 2098600 h 5065982"/>
              <a:gd name="connsiteX1398" fmla="*/ 3247614 w 8445479"/>
              <a:gd name="connsiteY1398" fmla="*/ 2046670 h 5065982"/>
              <a:gd name="connsiteX1399" fmla="*/ 3299544 w 8445479"/>
              <a:gd name="connsiteY1399" fmla="*/ 1994740 h 5065982"/>
              <a:gd name="connsiteX1400" fmla="*/ 3151175 w 8445479"/>
              <a:gd name="connsiteY1400" fmla="*/ 1994740 h 5065982"/>
              <a:gd name="connsiteX1401" fmla="*/ 3203105 w 8445479"/>
              <a:gd name="connsiteY1401" fmla="*/ 2046670 h 5065982"/>
              <a:gd name="connsiteX1402" fmla="*/ 3151175 w 8445479"/>
              <a:gd name="connsiteY1402" fmla="*/ 2098600 h 5065982"/>
              <a:gd name="connsiteX1403" fmla="*/ 3099245 w 8445479"/>
              <a:gd name="connsiteY1403" fmla="*/ 2046670 h 5065982"/>
              <a:gd name="connsiteX1404" fmla="*/ 3151175 w 8445479"/>
              <a:gd name="connsiteY1404" fmla="*/ 1994740 h 5065982"/>
              <a:gd name="connsiteX1405" fmla="*/ 678373 w 8445479"/>
              <a:gd name="connsiteY1405" fmla="*/ 1994740 h 5065982"/>
              <a:gd name="connsiteX1406" fmla="*/ 730305 w 8445479"/>
              <a:gd name="connsiteY1406" fmla="*/ 2046670 h 5065982"/>
              <a:gd name="connsiteX1407" fmla="*/ 678373 w 8445479"/>
              <a:gd name="connsiteY1407" fmla="*/ 2098600 h 5065982"/>
              <a:gd name="connsiteX1408" fmla="*/ 626446 w 8445479"/>
              <a:gd name="connsiteY1408" fmla="*/ 2046670 h 5065982"/>
              <a:gd name="connsiteX1409" fmla="*/ 678373 w 8445479"/>
              <a:gd name="connsiteY1409" fmla="*/ 1994740 h 5065982"/>
              <a:gd name="connsiteX1410" fmla="*/ 513520 w 8445479"/>
              <a:gd name="connsiteY1410" fmla="*/ 1994740 h 5065982"/>
              <a:gd name="connsiteX1411" fmla="*/ 565450 w 8445479"/>
              <a:gd name="connsiteY1411" fmla="*/ 2046670 h 5065982"/>
              <a:gd name="connsiteX1412" fmla="*/ 513520 w 8445479"/>
              <a:gd name="connsiteY1412" fmla="*/ 2098600 h 5065982"/>
              <a:gd name="connsiteX1413" fmla="*/ 461590 w 8445479"/>
              <a:gd name="connsiteY1413" fmla="*/ 2046670 h 5065982"/>
              <a:gd name="connsiteX1414" fmla="*/ 513520 w 8445479"/>
              <a:gd name="connsiteY1414" fmla="*/ 1994740 h 5065982"/>
              <a:gd name="connsiteX1415" fmla="*/ 365152 w 8445479"/>
              <a:gd name="connsiteY1415" fmla="*/ 1994740 h 5065982"/>
              <a:gd name="connsiteX1416" fmla="*/ 417086 w 8445479"/>
              <a:gd name="connsiteY1416" fmla="*/ 2046670 h 5065982"/>
              <a:gd name="connsiteX1417" fmla="*/ 365152 w 8445479"/>
              <a:gd name="connsiteY1417" fmla="*/ 2098600 h 5065982"/>
              <a:gd name="connsiteX1418" fmla="*/ 313222 w 8445479"/>
              <a:gd name="connsiteY1418" fmla="*/ 2046670 h 5065982"/>
              <a:gd name="connsiteX1419" fmla="*/ 365152 w 8445479"/>
              <a:gd name="connsiteY1419" fmla="*/ 1994740 h 5065982"/>
              <a:gd name="connsiteX1420" fmla="*/ 7008771 w 8445479"/>
              <a:gd name="connsiteY1420" fmla="*/ 1813400 h 5065982"/>
              <a:gd name="connsiteX1421" fmla="*/ 7060701 w 8445479"/>
              <a:gd name="connsiteY1421" fmla="*/ 1865330 h 5065982"/>
              <a:gd name="connsiteX1422" fmla="*/ 7008771 w 8445479"/>
              <a:gd name="connsiteY1422" fmla="*/ 1917260 h 5065982"/>
              <a:gd name="connsiteX1423" fmla="*/ 6956841 w 8445479"/>
              <a:gd name="connsiteY1423" fmla="*/ 1865330 h 5065982"/>
              <a:gd name="connsiteX1424" fmla="*/ 7008771 w 8445479"/>
              <a:gd name="connsiteY1424" fmla="*/ 1813400 h 5065982"/>
              <a:gd name="connsiteX1425" fmla="*/ 6843917 w 8445479"/>
              <a:gd name="connsiteY1425" fmla="*/ 1813400 h 5065982"/>
              <a:gd name="connsiteX1426" fmla="*/ 6895847 w 8445479"/>
              <a:gd name="connsiteY1426" fmla="*/ 1865330 h 5065982"/>
              <a:gd name="connsiteX1427" fmla="*/ 6843917 w 8445479"/>
              <a:gd name="connsiteY1427" fmla="*/ 1917260 h 5065982"/>
              <a:gd name="connsiteX1428" fmla="*/ 6791987 w 8445479"/>
              <a:gd name="connsiteY1428" fmla="*/ 1865330 h 5065982"/>
              <a:gd name="connsiteX1429" fmla="*/ 6843917 w 8445479"/>
              <a:gd name="connsiteY1429" fmla="*/ 1813400 h 5065982"/>
              <a:gd name="connsiteX1430" fmla="*/ 6695547 w 8445479"/>
              <a:gd name="connsiteY1430" fmla="*/ 1813400 h 5065982"/>
              <a:gd name="connsiteX1431" fmla="*/ 6747477 w 8445479"/>
              <a:gd name="connsiteY1431" fmla="*/ 1865330 h 5065982"/>
              <a:gd name="connsiteX1432" fmla="*/ 6695547 w 8445479"/>
              <a:gd name="connsiteY1432" fmla="*/ 1917260 h 5065982"/>
              <a:gd name="connsiteX1433" fmla="*/ 6643617 w 8445479"/>
              <a:gd name="connsiteY1433" fmla="*/ 1865330 h 5065982"/>
              <a:gd name="connsiteX1434" fmla="*/ 6695547 w 8445479"/>
              <a:gd name="connsiteY1434" fmla="*/ 1813400 h 5065982"/>
              <a:gd name="connsiteX1435" fmla="*/ 6547178 w 8445479"/>
              <a:gd name="connsiteY1435" fmla="*/ 1813400 h 5065982"/>
              <a:gd name="connsiteX1436" fmla="*/ 6599108 w 8445479"/>
              <a:gd name="connsiteY1436" fmla="*/ 1865330 h 5065982"/>
              <a:gd name="connsiteX1437" fmla="*/ 6547178 w 8445479"/>
              <a:gd name="connsiteY1437" fmla="*/ 1917260 h 5065982"/>
              <a:gd name="connsiteX1438" fmla="*/ 6495248 w 8445479"/>
              <a:gd name="connsiteY1438" fmla="*/ 1865330 h 5065982"/>
              <a:gd name="connsiteX1439" fmla="*/ 6547178 w 8445479"/>
              <a:gd name="connsiteY1439" fmla="*/ 1813400 h 5065982"/>
              <a:gd name="connsiteX1440" fmla="*/ 6382324 w 8445479"/>
              <a:gd name="connsiteY1440" fmla="*/ 1813400 h 5065982"/>
              <a:gd name="connsiteX1441" fmla="*/ 6434254 w 8445479"/>
              <a:gd name="connsiteY1441" fmla="*/ 1865330 h 5065982"/>
              <a:gd name="connsiteX1442" fmla="*/ 6382324 w 8445479"/>
              <a:gd name="connsiteY1442" fmla="*/ 1917260 h 5065982"/>
              <a:gd name="connsiteX1443" fmla="*/ 6330394 w 8445479"/>
              <a:gd name="connsiteY1443" fmla="*/ 1865330 h 5065982"/>
              <a:gd name="connsiteX1444" fmla="*/ 6382324 w 8445479"/>
              <a:gd name="connsiteY1444" fmla="*/ 1813400 h 5065982"/>
              <a:gd name="connsiteX1445" fmla="*/ 6233955 w 8445479"/>
              <a:gd name="connsiteY1445" fmla="*/ 1813400 h 5065982"/>
              <a:gd name="connsiteX1446" fmla="*/ 6285885 w 8445479"/>
              <a:gd name="connsiteY1446" fmla="*/ 1865330 h 5065982"/>
              <a:gd name="connsiteX1447" fmla="*/ 6233955 w 8445479"/>
              <a:gd name="connsiteY1447" fmla="*/ 1917260 h 5065982"/>
              <a:gd name="connsiteX1448" fmla="*/ 6182025 w 8445479"/>
              <a:gd name="connsiteY1448" fmla="*/ 1865330 h 5065982"/>
              <a:gd name="connsiteX1449" fmla="*/ 6233955 w 8445479"/>
              <a:gd name="connsiteY1449" fmla="*/ 1813400 h 5065982"/>
              <a:gd name="connsiteX1450" fmla="*/ 6085586 w 8445479"/>
              <a:gd name="connsiteY1450" fmla="*/ 1813400 h 5065982"/>
              <a:gd name="connsiteX1451" fmla="*/ 6137516 w 8445479"/>
              <a:gd name="connsiteY1451" fmla="*/ 1865330 h 5065982"/>
              <a:gd name="connsiteX1452" fmla="*/ 6085586 w 8445479"/>
              <a:gd name="connsiteY1452" fmla="*/ 1917260 h 5065982"/>
              <a:gd name="connsiteX1453" fmla="*/ 6033656 w 8445479"/>
              <a:gd name="connsiteY1453" fmla="*/ 1865330 h 5065982"/>
              <a:gd name="connsiteX1454" fmla="*/ 6085586 w 8445479"/>
              <a:gd name="connsiteY1454" fmla="*/ 1813400 h 5065982"/>
              <a:gd name="connsiteX1455" fmla="*/ 5920731 w 8445479"/>
              <a:gd name="connsiteY1455" fmla="*/ 1813400 h 5065982"/>
              <a:gd name="connsiteX1456" fmla="*/ 5972661 w 8445479"/>
              <a:gd name="connsiteY1456" fmla="*/ 1865330 h 5065982"/>
              <a:gd name="connsiteX1457" fmla="*/ 5920731 w 8445479"/>
              <a:gd name="connsiteY1457" fmla="*/ 1917260 h 5065982"/>
              <a:gd name="connsiteX1458" fmla="*/ 5868801 w 8445479"/>
              <a:gd name="connsiteY1458" fmla="*/ 1865330 h 5065982"/>
              <a:gd name="connsiteX1459" fmla="*/ 5920731 w 8445479"/>
              <a:gd name="connsiteY1459" fmla="*/ 1813400 h 5065982"/>
              <a:gd name="connsiteX1460" fmla="*/ 5310769 w 8445479"/>
              <a:gd name="connsiteY1460" fmla="*/ 1813400 h 5065982"/>
              <a:gd name="connsiteX1461" fmla="*/ 5362699 w 8445479"/>
              <a:gd name="connsiteY1461" fmla="*/ 1865330 h 5065982"/>
              <a:gd name="connsiteX1462" fmla="*/ 5310769 w 8445479"/>
              <a:gd name="connsiteY1462" fmla="*/ 1917260 h 5065982"/>
              <a:gd name="connsiteX1463" fmla="*/ 5258839 w 8445479"/>
              <a:gd name="connsiteY1463" fmla="*/ 1865330 h 5065982"/>
              <a:gd name="connsiteX1464" fmla="*/ 5310769 w 8445479"/>
              <a:gd name="connsiteY1464" fmla="*/ 1813400 h 5065982"/>
              <a:gd name="connsiteX1465" fmla="*/ 5145915 w 8445479"/>
              <a:gd name="connsiteY1465" fmla="*/ 1813400 h 5065982"/>
              <a:gd name="connsiteX1466" fmla="*/ 5197845 w 8445479"/>
              <a:gd name="connsiteY1466" fmla="*/ 1865330 h 5065982"/>
              <a:gd name="connsiteX1467" fmla="*/ 5145915 w 8445479"/>
              <a:gd name="connsiteY1467" fmla="*/ 1917260 h 5065982"/>
              <a:gd name="connsiteX1468" fmla="*/ 5093985 w 8445479"/>
              <a:gd name="connsiteY1468" fmla="*/ 1865330 h 5065982"/>
              <a:gd name="connsiteX1469" fmla="*/ 5145915 w 8445479"/>
              <a:gd name="connsiteY1469" fmla="*/ 1813400 h 5065982"/>
              <a:gd name="connsiteX1470" fmla="*/ 4997546 w 8445479"/>
              <a:gd name="connsiteY1470" fmla="*/ 1813400 h 5065982"/>
              <a:gd name="connsiteX1471" fmla="*/ 5049476 w 8445479"/>
              <a:gd name="connsiteY1471" fmla="*/ 1865330 h 5065982"/>
              <a:gd name="connsiteX1472" fmla="*/ 4997546 w 8445479"/>
              <a:gd name="connsiteY1472" fmla="*/ 1917260 h 5065982"/>
              <a:gd name="connsiteX1473" fmla="*/ 4945616 w 8445479"/>
              <a:gd name="connsiteY1473" fmla="*/ 1865330 h 5065982"/>
              <a:gd name="connsiteX1474" fmla="*/ 4997546 w 8445479"/>
              <a:gd name="connsiteY1474" fmla="*/ 1813400 h 5065982"/>
              <a:gd name="connsiteX1475" fmla="*/ 4849176 w 8445479"/>
              <a:gd name="connsiteY1475" fmla="*/ 1813400 h 5065982"/>
              <a:gd name="connsiteX1476" fmla="*/ 4901106 w 8445479"/>
              <a:gd name="connsiteY1476" fmla="*/ 1865330 h 5065982"/>
              <a:gd name="connsiteX1477" fmla="*/ 4849176 w 8445479"/>
              <a:gd name="connsiteY1477" fmla="*/ 1917260 h 5065982"/>
              <a:gd name="connsiteX1478" fmla="*/ 4797246 w 8445479"/>
              <a:gd name="connsiteY1478" fmla="*/ 1865330 h 5065982"/>
              <a:gd name="connsiteX1479" fmla="*/ 4849176 w 8445479"/>
              <a:gd name="connsiteY1479" fmla="*/ 1813400 h 5065982"/>
              <a:gd name="connsiteX1480" fmla="*/ 4684322 w 8445479"/>
              <a:gd name="connsiteY1480" fmla="*/ 1813400 h 5065982"/>
              <a:gd name="connsiteX1481" fmla="*/ 4736252 w 8445479"/>
              <a:gd name="connsiteY1481" fmla="*/ 1865330 h 5065982"/>
              <a:gd name="connsiteX1482" fmla="*/ 4684322 w 8445479"/>
              <a:gd name="connsiteY1482" fmla="*/ 1917260 h 5065982"/>
              <a:gd name="connsiteX1483" fmla="*/ 4632392 w 8445479"/>
              <a:gd name="connsiteY1483" fmla="*/ 1865330 h 5065982"/>
              <a:gd name="connsiteX1484" fmla="*/ 4684322 w 8445479"/>
              <a:gd name="connsiteY1484" fmla="*/ 1813400 h 5065982"/>
              <a:gd name="connsiteX1485" fmla="*/ 4535953 w 8445479"/>
              <a:gd name="connsiteY1485" fmla="*/ 1813400 h 5065982"/>
              <a:gd name="connsiteX1486" fmla="*/ 4587883 w 8445479"/>
              <a:gd name="connsiteY1486" fmla="*/ 1865330 h 5065982"/>
              <a:gd name="connsiteX1487" fmla="*/ 4535953 w 8445479"/>
              <a:gd name="connsiteY1487" fmla="*/ 1917260 h 5065982"/>
              <a:gd name="connsiteX1488" fmla="*/ 4484023 w 8445479"/>
              <a:gd name="connsiteY1488" fmla="*/ 1865330 h 5065982"/>
              <a:gd name="connsiteX1489" fmla="*/ 4535953 w 8445479"/>
              <a:gd name="connsiteY1489" fmla="*/ 1813400 h 5065982"/>
              <a:gd name="connsiteX1490" fmla="*/ 4387584 w 8445479"/>
              <a:gd name="connsiteY1490" fmla="*/ 1813400 h 5065982"/>
              <a:gd name="connsiteX1491" fmla="*/ 4439514 w 8445479"/>
              <a:gd name="connsiteY1491" fmla="*/ 1865330 h 5065982"/>
              <a:gd name="connsiteX1492" fmla="*/ 4387584 w 8445479"/>
              <a:gd name="connsiteY1492" fmla="*/ 1917260 h 5065982"/>
              <a:gd name="connsiteX1493" fmla="*/ 4335654 w 8445479"/>
              <a:gd name="connsiteY1493" fmla="*/ 1865330 h 5065982"/>
              <a:gd name="connsiteX1494" fmla="*/ 4387584 w 8445479"/>
              <a:gd name="connsiteY1494" fmla="*/ 1813400 h 5065982"/>
              <a:gd name="connsiteX1495" fmla="*/ 4222729 w 8445479"/>
              <a:gd name="connsiteY1495" fmla="*/ 1813400 h 5065982"/>
              <a:gd name="connsiteX1496" fmla="*/ 4274659 w 8445479"/>
              <a:gd name="connsiteY1496" fmla="*/ 1865330 h 5065982"/>
              <a:gd name="connsiteX1497" fmla="*/ 4222729 w 8445479"/>
              <a:gd name="connsiteY1497" fmla="*/ 1917260 h 5065982"/>
              <a:gd name="connsiteX1498" fmla="*/ 4170799 w 8445479"/>
              <a:gd name="connsiteY1498" fmla="*/ 1865330 h 5065982"/>
              <a:gd name="connsiteX1499" fmla="*/ 4222729 w 8445479"/>
              <a:gd name="connsiteY1499" fmla="*/ 1813400 h 5065982"/>
              <a:gd name="connsiteX1500" fmla="*/ 4074360 w 8445479"/>
              <a:gd name="connsiteY1500" fmla="*/ 1813400 h 5065982"/>
              <a:gd name="connsiteX1501" fmla="*/ 4126290 w 8445479"/>
              <a:gd name="connsiteY1501" fmla="*/ 1865330 h 5065982"/>
              <a:gd name="connsiteX1502" fmla="*/ 4074360 w 8445479"/>
              <a:gd name="connsiteY1502" fmla="*/ 1917260 h 5065982"/>
              <a:gd name="connsiteX1503" fmla="*/ 4022430 w 8445479"/>
              <a:gd name="connsiteY1503" fmla="*/ 1865330 h 5065982"/>
              <a:gd name="connsiteX1504" fmla="*/ 4074360 w 8445479"/>
              <a:gd name="connsiteY1504" fmla="*/ 1813400 h 5065982"/>
              <a:gd name="connsiteX1505" fmla="*/ 3909506 w 8445479"/>
              <a:gd name="connsiteY1505" fmla="*/ 1813400 h 5065982"/>
              <a:gd name="connsiteX1506" fmla="*/ 3961436 w 8445479"/>
              <a:gd name="connsiteY1506" fmla="*/ 1865330 h 5065982"/>
              <a:gd name="connsiteX1507" fmla="*/ 3909506 w 8445479"/>
              <a:gd name="connsiteY1507" fmla="*/ 1917260 h 5065982"/>
              <a:gd name="connsiteX1508" fmla="*/ 3857576 w 8445479"/>
              <a:gd name="connsiteY1508" fmla="*/ 1865330 h 5065982"/>
              <a:gd name="connsiteX1509" fmla="*/ 3909506 w 8445479"/>
              <a:gd name="connsiteY1509" fmla="*/ 1813400 h 5065982"/>
              <a:gd name="connsiteX1510" fmla="*/ 3761136 w 8445479"/>
              <a:gd name="connsiteY1510" fmla="*/ 1813400 h 5065982"/>
              <a:gd name="connsiteX1511" fmla="*/ 3813066 w 8445479"/>
              <a:gd name="connsiteY1511" fmla="*/ 1865330 h 5065982"/>
              <a:gd name="connsiteX1512" fmla="*/ 3761136 w 8445479"/>
              <a:gd name="connsiteY1512" fmla="*/ 1917260 h 5065982"/>
              <a:gd name="connsiteX1513" fmla="*/ 3709206 w 8445479"/>
              <a:gd name="connsiteY1513" fmla="*/ 1865330 h 5065982"/>
              <a:gd name="connsiteX1514" fmla="*/ 3761136 w 8445479"/>
              <a:gd name="connsiteY1514" fmla="*/ 1813400 h 5065982"/>
              <a:gd name="connsiteX1515" fmla="*/ 3612767 w 8445479"/>
              <a:gd name="connsiteY1515" fmla="*/ 1813400 h 5065982"/>
              <a:gd name="connsiteX1516" fmla="*/ 3664697 w 8445479"/>
              <a:gd name="connsiteY1516" fmla="*/ 1865330 h 5065982"/>
              <a:gd name="connsiteX1517" fmla="*/ 3612767 w 8445479"/>
              <a:gd name="connsiteY1517" fmla="*/ 1917260 h 5065982"/>
              <a:gd name="connsiteX1518" fmla="*/ 3560837 w 8445479"/>
              <a:gd name="connsiteY1518" fmla="*/ 1865330 h 5065982"/>
              <a:gd name="connsiteX1519" fmla="*/ 3612767 w 8445479"/>
              <a:gd name="connsiteY1519" fmla="*/ 1813400 h 5065982"/>
              <a:gd name="connsiteX1520" fmla="*/ 3447913 w 8445479"/>
              <a:gd name="connsiteY1520" fmla="*/ 1813400 h 5065982"/>
              <a:gd name="connsiteX1521" fmla="*/ 3499843 w 8445479"/>
              <a:gd name="connsiteY1521" fmla="*/ 1865330 h 5065982"/>
              <a:gd name="connsiteX1522" fmla="*/ 3447913 w 8445479"/>
              <a:gd name="connsiteY1522" fmla="*/ 1917260 h 5065982"/>
              <a:gd name="connsiteX1523" fmla="*/ 3395983 w 8445479"/>
              <a:gd name="connsiteY1523" fmla="*/ 1865330 h 5065982"/>
              <a:gd name="connsiteX1524" fmla="*/ 3447913 w 8445479"/>
              <a:gd name="connsiteY1524" fmla="*/ 1813400 h 5065982"/>
              <a:gd name="connsiteX1525" fmla="*/ 3299544 w 8445479"/>
              <a:gd name="connsiteY1525" fmla="*/ 1813400 h 5065982"/>
              <a:gd name="connsiteX1526" fmla="*/ 3351474 w 8445479"/>
              <a:gd name="connsiteY1526" fmla="*/ 1865330 h 5065982"/>
              <a:gd name="connsiteX1527" fmla="*/ 3299544 w 8445479"/>
              <a:gd name="connsiteY1527" fmla="*/ 1917260 h 5065982"/>
              <a:gd name="connsiteX1528" fmla="*/ 3247614 w 8445479"/>
              <a:gd name="connsiteY1528" fmla="*/ 1865330 h 5065982"/>
              <a:gd name="connsiteX1529" fmla="*/ 3299544 w 8445479"/>
              <a:gd name="connsiteY1529" fmla="*/ 1813400 h 5065982"/>
              <a:gd name="connsiteX1530" fmla="*/ 3151175 w 8445479"/>
              <a:gd name="connsiteY1530" fmla="*/ 1813400 h 5065982"/>
              <a:gd name="connsiteX1531" fmla="*/ 3203105 w 8445479"/>
              <a:gd name="connsiteY1531" fmla="*/ 1865330 h 5065982"/>
              <a:gd name="connsiteX1532" fmla="*/ 3151175 w 8445479"/>
              <a:gd name="connsiteY1532" fmla="*/ 1917260 h 5065982"/>
              <a:gd name="connsiteX1533" fmla="*/ 3099245 w 8445479"/>
              <a:gd name="connsiteY1533" fmla="*/ 1865330 h 5065982"/>
              <a:gd name="connsiteX1534" fmla="*/ 3151175 w 8445479"/>
              <a:gd name="connsiteY1534" fmla="*/ 1813400 h 5065982"/>
              <a:gd name="connsiteX1535" fmla="*/ 513520 w 8445479"/>
              <a:gd name="connsiteY1535" fmla="*/ 1813400 h 5065982"/>
              <a:gd name="connsiteX1536" fmla="*/ 565450 w 8445479"/>
              <a:gd name="connsiteY1536" fmla="*/ 1865330 h 5065982"/>
              <a:gd name="connsiteX1537" fmla="*/ 513520 w 8445479"/>
              <a:gd name="connsiteY1537" fmla="*/ 1917260 h 5065982"/>
              <a:gd name="connsiteX1538" fmla="*/ 461590 w 8445479"/>
              <a:gd name="connsiteY1538" fmla="*/ 1865330 h 5065982"/>
              <a:gd name="connsiteX1539" fmla="*/ 513520 w 8445479"/>
              <a:gd name="connsiteY1539" fmla="*/ 1813400 h 5065982"/>
              <a:gd name="connsiteX1540" fmla="*/ 365152 w 8445479"/>
              <a:gd name="connsiteY1540" fmla="*/ 1813400 h 5065982"/>
              <a:gd name="connsiteX1541" fmla="*/ 417086 w 8445479"/>
              <a:gd name="connsiteY1541" fmla="*/ 1865330 h 5065982"/>
              <a:gd name="connsiteX1542" fmla="*/ 365152 w 8445479"/>
              <a:gd name="connsiteY1542" fmla="*/ 1917260 h 5065982"/>
              <a:gd name="connsiteX1543" fmla="*/ 313222 w 8445479"/>
              <a:gd name="connsiteY1543" fmla="*/ 1865330 h 5065982"/>
              <a:gd name="connsiteX1544" fmla="*/ 365152 w 8445479"/>
              <a:gd name="connsiteY1544" fmla="*/ 1813400 h 5065982"/>
              <a:gd name="connsiteX1545" fmla="*/ 7157140 w 8445479"/>
              <a:gd name="connsiteY1545" fmla="*/ 1648546 h 5065982"/>
              <a:gd name="connsiteX1546" fmla="*/ 7209070 w 8445479"/>
              <a:gd name="connsiteY1546" fmla="*/ 1700476 h 5065982"/>
              <a:gd name="connsiteX1547" fmla="*/ 7157140 w 8445479"/>
              <a:gd name="connsiteY1547" fmla="*/ 1752406 h 5065982"/>
              <a:gd name="connsiteX1548" fmla="*/ 7105210 w 8445479"/>
              <a:gd name="connsiteY1548" fmla="*/ 1700476 h 5065982"/>
              <a:gd name="connsiteX1549" fmla="*/ 7157140 w 8445479"/>
              <a:gd name="connsiteY1549" fmla="*/ 1648546 h 5065982"/>
              <a:gd name="connsiteX1550" fmla="*/ 7008771 w 8445479"/>
              <a:gd name="connsiteY1550" fmla="*/ 1648546 h 5065982"/>
              <a:gd name="connsiteX1551" fmla="*/ 7060701 w 8445479"/>
              <a:gd name="connsiteY1551" fmla="*/ 1700476 h 5065982"/>
              <a:gd name="connsiteX1552" fmla="*/ 7008771 w 8445479"/>
              <a:gd name="connsiteY1552" fmla="*/ 1752406 h 5065982"/>
              <a:gd name="connsiteX1553" fmla="*/ 6956841 w 8445479"/>
              <a:gd name="connsiteY1553" fmla="*/ 1700476 h 5065982"/>
              <a:gd name="connsiteX1554" fmla="*/ 7008771 w 8445479"/>
              <a:gd name="connsiteY1554" fmla="*/ 1648546 h 5065982"/>
              <a:gd name="connsiteX1555" fmla="*/ 6843917 w 8445479"/>
              <a:gd name="connsiteY1555" fmla="*/ 1648546 h 5065982"/>
              <a:gd name="connsiteX1556" fmla="*/ 6895847 w 8445479"/>
              <a:gd name="connsiteY1556" fmla="*/ 1700476 h 5065982"/>
              <a:gd name="connsiteX1557" fmla="*/ 6843917 w 8445479"/>
              <a:gd name="connsiteY1557" fmla="*/ 1752406 h 5065982"/>
              <a:gd name="connsiteX1558" fmla="*/ 6791987 w 8445479"/>
              <a:gd name="connsiteY1558" fmla="*/ 1700476 h 5065982"/>
              <a:gd name="connsiteX1559" fmla="*/ 6843917 w 8445479"/>
              <a:gd name="connsiteY1559" fmla="*/ 1648546 h 5065982"/>
              <a:gd name="connsiteX1560" fmla="*/ 6695547 w 8445479"/>
              <a:gd name="connsiteY1560" fmla="*/ 1648546 h 5065982"/>
              <a:gd name="connsiteX1561" fmla="*/ 6747477 w 8445479"/>
              <a:gd name="connsiteY1561" fmla="*/ 1700476 h 5065982"/>
              <a:gd name="connsiteX1562" fmla="*/ 6695547 w 8445479"/>
              <a:gd name="connsiteY1562" fmla="*/ 1752406 h 5065982"/>
              <a:gd name="connsiteX1563" fmla="*/ 6643617 w 8445479"/>
              <a:gd name="connsiteY1563" fmla="*/ 1700476 h 5065982"/>
              <a:gd name="connsiteX1564" fmla="*/ 6695547 w 8445479"/>
              <a:gd name="connsiteY1564" fmla="*/ 1648546 h 5065982"/>
              <a:gd name="connsiteX1565" fmla="*/ 6547178 w 8445479"/>
              <a:gd name="connsiteY1565" fmla="*/ 1648546 h 5065982"/>
              <a:gd name="connsiteX1566" fmla="*/ 6599108 w 8445479"/>
              <a:gd name="connsiteY1566" fmla="*/ 1700476 h 5065982"/>
              <a:gd name="connsiteX1567" fmla="*/ 6547178 w 8445479"/>
              <a:gd name="connsiteY1567" fmla="*/ 1752406 h 5065982"/>
              <a:gd name="connsiteX1568" fmla="*/ 6495248 w 8445479"/>
              <a:gd name="connsiteY1568" fmla="*/ 1700476 h 5065982"/>
              <a:gd name="connsiteX1569" fmla="*/ 6547178 w 8445479"/>
              <a:gd name="connsiteY1569" fmla="*/ 1648546 h 5065982"/>
              <a:gd name="connsiteX1570" fmla="*/ 6382324 w 8445479"/>
              <a:gd name="connsiteY1570" fmla="*/ 1648546 h 5065982"/>
              <a:gd name="connsiteX1571" fmla="*/ 6434254 w 8445479"/>
              <a:gd name="connsiteY1571" fmla="*/ 1700476 h 5065982"/>
              <a:gd name="connsiteX1572" fmla="*/ 6382324 w 8445479"/>
              <a:gd name="connsiteY1572" fmla="*/ 1752406 h 5065982"/>
              <a:gd name="connsiteX1573" fmla="*/ 6330394 w 8445479"/>
              <a:gd name="connsiteY1573" fmla="*/ 1700476 h 5065982"/>
              <a:gd name="connsiteX1574" fmla="*/ 6382324 w 8445479"/>
              <a:gd name="connsiteY1574" fmla="*/ 1648546 h 5065982"/>
              <a:gd name="connsiteX1575" fmla="*/ 6233955 w 8445479"/>
              <a:gd name="connsiteY1575" fmla="*/ 1648546 h 5065982"/>
              <a:gd name="connsiteX1576" fmla="*/ 6285885 w 8445479"/>
              <a:gd name="connsiteY1576" fmla="*/ 1700476 h 5065982"/>
              <a:gd name="connsiteX1577" fmla="*/ 6233955 w 8445479"/>
              <a:gd name="connsiteY1577" fmla="*/ 1752406 h 5065982"/>
              <a:gd name="connsiteX1578" fmla="*/ 6182025 w 8445479"/>
              <a:gd name="connsiteY1578" fmla="*/ 1700476 h 5065982"/>
              <a:gd name="connsiteX1579" fmla="*/ 6233955 w 8445479"/>
              <a:gd name="connsiteY1579" fmla="*/ 1648546 h 5065982"/>
              <a:gd name="connsiteX1580" fmla="*/ 6085586 w 8445479"/>
              <a:gd name="connsiteY1580" fmla="*/ 1648546 h 5065982"/>
              <a:gd name="connsiteX1581" fmla="*/ 6137516 w 8445479"/>
              <a:gd name="connsiteY1581" fmla="*/ 1700476 h 5065982"/>
              <a:gd name="connsiteX1582" fmla="*/ 6085586 w 8445479"/>
              <a:gd name="connsiteY1582" fmla="*/ 1752406 h 5065982"/>
              <a:gd name="connsiteX1583" fmla="*/ 6033656 w 8445479"/>
              <a:gd name="connsiteY1583" fmla="*/ 1700476 h 5065982"/>
              <a:gd name="connsiteX1584" fmla="*/ 6085586 w 8445479"/>
              <a:gd name="connsiteY1584" fmla="*/ 1648546 h 5065982"/>
              <a:gd name="connsiteX1585" fmla="*/ 5920731 w 8445479"/>
              <a:gd name="connsiteY1585" fmla="*/ 1648546 h 5065982"/>
              <a:gd name="connsiteX1586" fmla="*/ 5972661 w 8445479"/>
              <a:gd name="connsiteY1586" fmla="*/ 1700476 h 5065982"/>
              <a:gd name="connsiteX1587" fmla="*/ 5920731 w 8445479"/>
              <a:gd name="connsiteY1587" fmla="*/ 1752406 h 5065982"/>
              <a:gd name="connsiteX1588" fmla="*/ 5868801 w 8445479"/>
              <a:gd name="connsiteY1588" fmla="*/ 1700476 h 5065982"/>
              <a:gd name="connsiteX1589" fmla="*/ 5920731 w 8445479"/>
              <a:gd name="connsiteY1589" fmla="*/ 1648546 h 5065982"/>
              <a:gd name="connsiteX1590" fmla="*/ 5772362 w 8445479"/>
              <a:gd name="connsiteY1590" fmla="*/ 1648546 h 5065982"/>
              <a:gd name="connsiteX1591" fmla="*/ 5824292 w 8445479"/>
              <a:gd name="connsiteY1591" fmla="*/ 1700476 h 5065982"/>
              <a:gd name="connsiteX1592" fmla="*/ 5772362 w 8445479"/>
              <a:gd name="connsiteY1592" fmla="*/ 1752406 h 5065982"/>
              <a:gd name="connsiteX1593" fmla="*/ 5720432 w 8445479"/>
              <a:gd name="connsiteY1593" fmla="*/ 1700476 h 5065982"/>
              <a:gd name="connsiteX1594" fmla="*/ 5772362 w 8445479"/>
              <a:gd name="connsiteY1594" fmla="*/ 1648546 h 5065982"/>
              <a:gd name="connsiteX1595" fmla="*/ 5623993 w 8445479"/>
              <a:gd name="connsiteY1595" fmla="*/ 1648546 h 5065982"/>
              <a:gd name="connsiteX1596" fmla="*/ 5675923 w 8445479"/>
              <a:gd name="connsiteY1596" fmla="*/ 1700476 h 5065982"/>
              <a:gd name="connsiteX1597" fmla="*/ 5623993 w 8445479"/>
              <a:gd name="connsiteY1597" fmla="*/ 1752406 h 5065982"/>
              <a:gd name="connsiteX1598" fmla="*/ 5572063 w 8445479"/>
              <a:gd name="connsiteY1598" fmla="*/ 1700476 h 5065982"/>
              <a:gd name="connsiteX1599" fmla="*/ 5623993 w 8445479"/>
              <a:gd name="connsiteY1599" fmla="*/ 1648546 h 5065982"/>
              <a:gd name="connsiteX1600" fmla="*/ 5459138 w 8445479"/>
              <a:gd name="connsiteY1600" fmla="*/ 1648546 h 5065982"/>
              <a:gd name="connsiteX1601" fmla="*/ 5511068 w 8445479"/>
              <a:gd name="connsiteY1601" fmla="*/ 1700476 h 5065982"/>
              <a:gd name="connsiteX1602" fmla="*/ 5459138 w 8445479"/>
              <a:gd name="connsiteY1602" fmla="*/ 1752406 h 5065982"/>
              <a:gd name="connsiteX1603" fmla="*/ 5407208 w 8445479"/>
              <a:gd name="connsiteY1603" fmla="*/ 1700476 h 5065982"/>
              <a:gd name="connsiteX1604" fmla="*/ 5459138 w 8445479"/>
              <a:gd name="connsiteY1604" fmla="*/ 1648546 h 5065982"/>
              <a:gd name="connsiteX1605" fmla="*/ 5145915 w 8445479"/>
              <a:gd name="connsiteY1605" fmla="*/ 1648546 h 5065982"/>
              <a:gd name="connsiteX1606" fmla="*/ 5197845 w 8445479"/>
              <a:gd name="connsiteY1606" fmla="*/ 1700476 h 5065982"/>
              <a:gd name="connsiteX1607" fmla="*/ 5145915 w 8445479"/>
              <a:gd name="connsiteY1607" fmla="*/ 1752406 h 5065982"/>
              <a:gd name="connsiteX1608" fmla="*/ 5093985 w 8445479"/>
              <a:gd name="connsiteY1608" fmla="*/ 1700476 h 5065982"/>
              <a:gd name="connsiteX1609" fmla="*/ 5145915 w 8445479"/>
              <a:gd name="connsiteY1609" fmla="*/ 1648546 h 5065982"/>
              <a:gd name="connsiteX1610" fmla="*/ 4997546 w 8445479"/>
              <a:gd name="connsiteY1610" fmla="*/ 1648546 h 5065982"/>
              <a:gd name="connsiteX1611" fmla="*/ 5049476 w 8445479"/>
              <a:gd name="connsiteY1611" fmla="*/ 1700476 h 5065982"/>
              <a:gd name="connsiteX1612" fmla="*/ 4997546 w 8445479"/>
              <a:gd name="connsiteY1612" fmla="*/ 1752406 h 5065982"/>
              <a:gd name="connsiteX1613" fmla="*/ 4945616 w 8445479"/>
              <a:gd name="connsiteY1613" fmla="*/ 1700476 h 5065982"/>
              <a:gd name="connsiteX1614" fmla="*/ 4997546 w 8445479"/>
              <a:gd name="connsiteY1614" fmla="*/ 1648546 h 5065982"/>
              <a:gd name="connsiteX1615" fmla="*/ 4849176 w 8445479"/>
              <a:gd name="connsiteY1615" fmla="*/ 1648546 h 5065982"/>
              <a:gd name="connsiteX1616" fmla="*/ 4901106 w 8445479"/>
              <a:gd name="connsiteY1616" fmla="*/ 1700476 h 5065982"/>
              <a:gd name="connsiteX1617" fmla="*/ 4849176 w 8445479"/>
              <a:gd name="connsiteY1617" fmla="*/ 1752406 h 5065982"/>
              <a:gd name="connsiteX1618" fmla="*/ 4797246 w 8445479"/>
              <a:gd name="connsiteY1618" fmla="*/ 1700476 h 5065982"/>
              <a:gd name="connsiteX1619" fmla="*/ 4849176 w 8445479"/>
              <a:gd name="connsiteY1619" fmla="*/ 1648546 h 5065982"/>
              <a:gd name="connsiteX1620" fmla="*/ 4684322 w 8445479"/>
              <a:gd name="connsiteY1620" fmla="*/ 1648546 h 5065982"/>
              <a:gd name="connsiteX1621" fmla="*/ 4736252 w 8445479"/>
              <a:gd name="connsiteY1621" fmla="*/ 1700476 h 5065982"/>
              <a:gd name="connsiteX1622" fmla="*/ 4684322 w 8445479"/>
              <a:gd name="connsiteY1622" fmla="*/ 1752406 h 5065982"/>
              <a:gd name="connsiteX1623" fmla="*/ 4632392 w 8445479"/>
              <a:gd name="connsiteY1623" fmla="*/ 1700476 h 5065982"/>
              <a:gd name="connsiteX1624" fmla="*/ 4684322 w 8445479"/>
              <a:gd name="connsiteY1624" fmla="*/ 1648546 h 5065982"/>
              <a:gd name="connsiteX1625" fmla="*/ 4535953 w 8445479"/>
              <a:gd name="connsiteY1625" fmla="*/ 1648546 h 5065982"/>
              <a:gd name="connsiteX1626" fmla="*/ 4587883 w 8445479"/>
              <a:gd name="connsiteY1626" fmla="*/ 1700476 h 5065982"/>
              <a:gd name="connsiteX1627" fmla="*/ 4535953 w 8445479"/>
              <a:gd name="connsiteY1627" fmla="*/ 1752406 h 5065982"/>
              <a:gd name="connsiteX1628" fmla="*/ 4484023 w 8445479"/>
              <a:gd name="connsiteY1628" fmla="*/ 1700476 h 5065982"/>
              <a:gd name="connsiteX1629" fmla="*/ 4535953 w 8445479"/>
              <a:gd name="connsiteY1629" fmla="*/ 1648546 h 5065982"/>
              <a:gd name="connsiteX1630" fmla="*/ 4387584 w 8445479"/>
              <a:gd name="connsiteY1630" fmla="*/ 1648546 h 5065982"/>
              <a:gd name="connsiteX1631" fmla="*/ 4439514 w 8445479"/>
              <a:gd name="connsiteY1631" fmla="*/ 1700476 h 5065982"/>
              <a:gd name="connsiteX1632" fmla="*/ 4387584 w 8445479"/>
              <a:gd name="connsiteY1632" fmla="*/ 1752406 h 5065982"/>
              <a:gd name="connsiteX1633" fmla="*/ 4335654 w 8445479"/>
              <a:gd name="connsiteY1633" fmla="*/ 1700476 h 5065982"/>
              <a:gd name="connsiteX1634" fmla="*/ 4387584 w 8445479"/>
              <a:gd name="connsiteY1634" fmla="*/ 1648546 h 5065982"/>
              <a:gd name="connsiteX1635" fmla="*/ 4222729 w 8445479"/>
              <a:gd name="connsiteY1635" fmla="*/ 1648546 h 5065982"/>
              <a:gd name="connsiteX1636" fmla="*/ 4274659 w 8445479"/>
              <a:gd name="connsiteY1636" fmla="*/ 1700476 h 5065982"/>
              <a:gd name="connsiteX1637" fmla="*/ 4222729 w 8445479"/>
              <a:gd name="connsiteY1637" fmla="*/ 1752406 h 5065982"/>
              <a:gd name="connsiteX1638" fmla="*/ 4170799 w 8445479"/>
              <a:gd name="connsiteY1638" fmla="*/ 1700476 h 5065982"/>
              <a:gd name="connsiteX1639" fmla="*/ 4222729 w 8445479"/>
              <a:gd name="connsiteY1639" fmla="*/ 1648546 h 5065982"/>
              <a:gd name="connsiteX1640" fmla="*/ 4074360 w 8445479"/>
              <a:gd name="connsiteY1640" fmla="*/ 1648546 h 5065982"/>
              <a:gd name="connsiteX1641" fmla="*/ 4126290 w 8445479"/>
              <a:gd name="connsiteY1641" fmla="*/ 1700476 h 5065982"/>
              <a:gd name="connsiteX1642" fmla="*/ 4074360 w 8445479"/>
              <a:gd name="connsiteY1642" fmla="*/ 1752406 h 5065982"/>
              <a:gd name="connsiteX1643" fmla="*/ 4022430 w 8445479"/>
              <a:gd name="connsiteY1643" fmla="*/ 1700476 h 5065982"/>
              <a:gd name="connsiteX1644" fmla="*/ 4074360 w 8445479"/>
              <a:gd name="connsiteY1644" fmla="*/ 1648546 h 5065982"/>
              <a:gd name="connsiteX1645" fmla="*/ 3909506 w 8445479"/>
              <a:gd name="connsiteY1645" fmla="*/ 1648546 h 5065982"/>
              <a:gd name="connsiteX1646" fmla="*/ 3961436 w 8445479"/>
              <a:gd name="connsiteY1646" fmla="*/ 1700476 h 5065982"/>
              <a:gd name="connsiteX1647" fmla="*/ 3909506 w 8445479"/>
              <a:gd name="connsiteY1647" fmla="*/ 1752406 h 5065982"/>
              <a:gd name="connsiteX1648" fmla="*/ 3857576 w 8445479"/>
              <a:gd name="connsiteY1648" fmla="*/ 1700476 h 5065982"/>
              <a:gd name="connsiteX1649" fmla="*/ 3909506 w 8445479"/>
              <a:gd name="connsiteY1649" fmla="*/ 1648546 h 5065982"/>
              <a:gd name="connsiteX1650" fmla="*/ 3761136 w 8445479"/>
              <a:gd name="connsiteY1650" fmla="*/ 1648546 h 5065982"/>
              <a:gd name="connsiteX1651" fmla="*/ 3813066 w 8445479"/>
              <a:gd name="connsiteY1651" fmla="*/ 1700476 h 5065982"/>
              <a:gd name="connsiteX1652" fmla="*/ 3761136 w 8445479"/>
              <a:gd name="connsiteY1652" fmla="*/ 1752406 h 5065982"/>
              <a:gd name="connsiteX1653" fmla="*/ 3709206 w 8445479"/>
              <a:gd name="connsiteY1653" fmla="*/ 1700476 h 5065982"/>
              <a:gd name="connsiteX1654" fmla="*/ 3761136 w 8445479"/>
              <a:gd name="connsiteY1654" fmla="*/ 1648546 h 5065982"/>
              <a:gd name="connsiteX1655" fmla="*/ 3612767 w 8445479"/>
              <a:gd name="connsiteY1655" fmla="*/ 1648546 h 5065982"/>
              <a:gd name="connsiteX1656" fmla="*/ 3664697 w 8445479"/>
              <a:gd name="connsiteY1656" fmla="*/ 1700476 h 5065982"/>
              <a:gd name="connsiteX1657" fmla="*/ 3612767 w 8445479"/>
              <a:gd name="connsiteY1657" fmla="*/ 1752406 h 5065982"/>
              <a:gd name="connsiteX1658" fmla="*/ 3560837 w 8445479"/>
              <a:gd name="connsiteY1658" fmla="*/ 1700476 h 5065982"/>
              <a:gd name="connsiteX1659" fmla="*/ 3612767 w 8445479"/>
              <a:gd name="connsiteY1659" fmla="*/ 1648546 h 5065982"/>
              <a:gd name="connsiteX1660" fmla="*/ 3447913 w 8445479"/>
              <a:gd name="connsiteY1660" fmla="*/ 1648546 h 5065982"/>
              <a:gd name="connsiteX1661" fmla="*/ 3499843 w 8445479"/>
              <a:gd name="connsiteY1661" fmla="*/ 1700476 h 5065982"/>
              <a:gd name="connsiteX1662" fmla="*/ 3447913 w 8445479"/>
              <a:gd name="connsiteY1662" fmla="*/ 1752406 h 5065982"/>
              <a:gd name="connsiteX1663" fmla="*/ 3395983 w 8445479"/>
              <a:gd name="connsiteY1663" fmla="*/ 1700476 h 5065982"/>
              <a:gd name="connsiteX1664" fmla="*/ 3447913 w 8445479"/>
              <a:gd name="connsiteY1664" fmla="*/ 1648546 h 5065982"/>
              <a:gd name="connsiteX1665" fmla="*/ 3299544 w 8445479"/>
              <a:gd name="connsiteY1665" fmla="*/ 1648546 h 5065982"/>
              <a:gd name="connsiteX1666" fmla="*/ 3351474 w 8445479"/>
              <a:gd name="connsiteY1666" fmla="*/ 1700476 h 5065982"/>
              <a:gd name="connsiteX1667" fmla="*/ 3299544 w 8445479"/>
              <a:gd name="connsiteY1667" fmla="*/ 1752406 h 5065982"/>
              <a:gd name="connsiteX1668" fmla="*/ 3247614 w 8445479"/>
              <a:gd name="connsiteY1668" fmla="*/ 1700476 h 5065982"/>
              <a:gd name="connsiteX1669" fmla="*/ 3299544 w 8445479"/>
              <a:gd name="connsiteY1669" fmla="*/ 1648546 h 5065982"/>
              <a:gd name="connsiteX1670" fmla="*/ 3151175 w 8445479"/>
              <a:gd name="connsiteY1670" fmla="*/ 1648546 h 5065982"/>
              <a:gd name="connsiteX1671" fmla="*/ 3203105 w 8445479"/>
              <a:gd name="connsiteY1671" fmla="*/ 1700476 h 5065982"/>
              <a:gd name="connsiteX1672" fmla="*/ 3151175 w 8445479"/>
              <a:gd name="connsiteY1672" fmla="*/ 1752406 h 5065982"/>
              <a:gd name="connsiteX1673" fmla="*/ 3099245 w 8445479"/>
              <a:gd name="connsiteY1673" fmla="*/ 1700476 h 5065982"/>
              <a:gd name="connsiteX1674" fmla="*/ 3151175 w 8445479"/>
              <a:gd name="connsiteY1674" fmla="*/ 1648546 h 5065982"/>
              <a:gd name="connsiteX1675" fmla="*/ 975111 w 8445479"/>
              <a:gd name="connsiteY1675" fmla="*/ 1648546 h 5065982"/>
              <a:gd name="connsiteX1676" fmla="*/ 1027041 w 8445479"/>
              <a:gd name="connsiteY1676" fmla="*/ 1700476 h 5065982"/>
              <a:gd name="connsiteX1677" fmla="*/ 975111 w 8445479"/>
              <a:gd name="connsiteY1677" fmla="*/ 1752406 h 5065982"/>
              <a:gd name="connsiteX1678" fmla="*/ 923182 w 8445479"/>
              <a:gd name="connsiteY1678" fmla="*/ 1700476 h 5065982"/>
              <a:gd name="connsiteX1679" fmla="*/ 975111 w 8445479"/>
              <a:gd name="connsiteY1679" fmla="*/ 1648546 h 5065982"/>
              <a:gd name="connsiteX1680" fmla="*/ 513520 w 8445479"/>
              <a:gd name="connsiteY1680" fmla="*/ 1648546 h 5065982"/>
              <a:gd name="connsiteX1681" fmla="*/ 565450 w 8445479"/>
              <a:gd name="connsiteY1681" fmla="*/ 1700476 h 5065982"/>
              <a:gd name="connsiteX1682" fmla="*/ 513520 w 8445479"/>
              <a:gd name="connsiteY1682" fmla="*/ 1752406 h 5065982"/>
              <a:gd name="connsiteX1683" fmla="*/ 461590 w 8445479"/>
              <a:gd name="connsiteY1683" fmla="*/ 1700476 h 5065982"/>
              <a:gd name="connsiteX1684" fmla="*/ 513520 w 8445479"/>
              <a:gd name="connsiteY1684" fmla="*/ 1648546 h 5065982"/>
              <a:gd name="connsiteX1685" fmla="*/ 365152 w 8445479"/>
              <a:gd name="connsiteY1685" fmla="*/ 1648546 h 5065982"/>
              <a:gd name="connsiteX1686" fmla="*/ 417086 w 8445479"/>
              <a:gd name="connsiteY1686" fmla="*/ 1700476 h 5065982"/>
              <a:gd name="connsiteX1687" fmla="*/ 365152 w 8445479"/>
              <a:gd name="connsiteY1687" fmla="*/ 1752406 h 5065982"/>
              <a:gd name="connsiteX1688" fmla="*/ 313222 w 8445479"/>
              <a:gd name="connsiteY1688" fmla="*/ 1700476 h 5065982"/>
              <a:gd name="connsiteX1689" fmla="*/ 365152 w 8445479"/>
              <a:gd name="connsiteY1689" fmla="*/ 1648546 h 5065982"/>
              <a:gd name="connsiteX1690" fmla="*/ 216850 w 8445479"/>
              <a:gd name="connsiteY1690" fmla="*/ 1648546 h 5065982"/>
              <a:gd name="connsiteX1691" fmla="*/ 268836 w 8445479"/>
              <a:gd name="connsiteY1691" fmla="*/ 1700476 h 5065982"/>
              <a:gd name="connsiteX1692" fmla="*/ 216850 w 8445479"/>
              <a:gd name="connsiteY1692" fmla="*/ 1752406 h 5065982"/>
              <a:gd name="connsiteX1693" fmla="*/ 164853 w 8445479"/>
              <a:gd name="connsiteY1693" fmla="*/ 1700476 h 5065982"/>
              <a:gd name="connsiteX1694" fmla="*/ 216850 w 8445479"/>
              <a:gd name="connsiteY1694" fmla="*/ 1648546 h 5065982"/>
              <a:gd name="connsiteX1695" fmla="*/ 7157140 w 8445479"/>
              <a:gd name="connsiteY1695" fmla="*/ 1483691 h 5065982"/>
              <a:gd name="connsiteX1696" fmla="*/ 7209070 w 8445479"/>
              <a:gd name="connsiteY1696" fmla="*/ 1535621 h 5065982"/>
              <a:gd name="connsiteX1697" fmla="*/ 7157140 w 8445479"/>
              <a:gd name="connsiteY1697" fmla="*/ 1587551 h 5065982"/>
              <a:gd name="connsiteX1698" fmla="*/ 7105210 w 8445479"/>
              <a:gd name="connsiteY1698" fmla="*/ 1535621 h 5065982"/>
              <a:gd name="connsiteX1699" fmla="*/ 7157140 w 8445479"/>
              <a:gd name="connsiteY1699" fmla="*/ 1483691 h 5065982"/>
              <a:gd name="connsiteX1700" fmla="*/ 7008771 w 8445479"/>
              <a:gd name="connsiteY1700" fmla="*/ 1483691 h 5065982"/>
              <a:gd name="connsiteX1701" fmla="*/ 7060701 w 8445479"/>
              <a:gd name="connsiteY1701" fmla="*/ 1535621 h 5065982"/>
              <a:gd name="connsiteX1702" fmla="*/ 7008771 w 8445479"/>
              <a:gd name="connsiteY1702" fmla="*/ 1587551 h 5065982"/>
              <a:gd name="connsiteX1703" fmla="*/ 6956841 w 8445479"/>
              <a:gd name="connsiteY1703" fmla="*/ 1535621 h 5065982"/>
              <a:gd name="connsiteX1704" fmla="*/ 7008771 w 8445479"/>
              <a:gd name="connsiteY1704" fmla="*/ 1483691 h 5065982"/>
              <a:gd name="connsiteX1705" fmla="*/ 6843917 w 8445479"/>
              <a:gd name="connsiteY1705" fmla="*/ 1483691 h 5065982"/>
              <a:gd name="connsiteX1706" fmla="*/ 6895847 w 8445479"/>
              <a:gd name="connsiteY1706" fmla="*/ 1535621 h 5065982"/>
              <a:gd name="connsiteX1707" fmla="*/ 6843917 w 8445479"/>
              <a:gd name="connsiteY1707" fmla="*/ 1587551 h 5065982"/>
              <a:gd name="connsiteX1708" fmla="*/ 6791987 w 8445479"/>
              <a:gd name="connsiteY1708" fmla="*/ 1535621 h 5065982"/>
              <a:gd name="connsiteX1709" fmla="*/ 6843917 w 8445479"/>
              <a:gd name="connsiteY1709" fmla="*/ 1483691 h 5065982"/>
              <a:gd name="connsiteX1710" fmla="*/ 6695547 w 8445479"/>
              <a:gd name="connsiteY1710" fmla="*/ 1483691 h 5065982"/>
              <a:gd name="connsiteX1711" fmla="*/ 6747477 w 8445479"/>
              <a:gd name="connsiteY1711" fmla="*/ 1535621 h 5065982"/>
              <a:gd name="connsiteX1712" fmla="*/ 6695547 w 8445479"/>
              <a:gd name="connsiteY1712" fmla="*/ 1587551 h 5065982"/>
              <a:gd name="connsiteX1713" fmla="*/ 6643617 w 8445479"/>
              <a:gd name="connsiteY1713" fmla="*/ 1535621 h 5065982"/>
              <a:gd name="connsiteX1714" fmla="*/ 6695547 w 8445479"/>
              <a:gd name="connsiteY1714" fmla="*/ 1483691 h 5065982"/>
              <a:gd name="connsiteX1715" fmla="*/ 6547178 w 8445479"/>
              <a:gd name="connsiteY1715" fmla="*/ 1483691 h 5065982"/>
              <a:gd name="connsiteX1716" fmla="*/ 6599108 w 8445479"/>
              <a:gd name="connsiteY1716" fmla="*/ 1535621 h 5065982"/>
              <a:gd name="connsiteX1717" fmla="*/ 6547178 w 8445479"/>
              <a:gd name="connsiteY1717" fmla="*/ 1587551 h 5065982"/>
              <a:gd name="connsiteX1718" fmla="*/ 6495248 w 8445479"/>
              <a:gd name="connsiteY1718" fmla="*/ 1535621 h 5065982"/>
              <a:gd name="connsiteX1719" fmla="*/ 6547178 w 8445479"/>
              <a:gd name="connsiteY1719" fmla="*/ 1483691 h 5065982"/>
              <a:gd name="connsiteX1720" fmla="*/ 6382324 w 8445479"/>
              <a:gd name="connsiteY1720" fmla="*/ 1483691 h 5065982"/>
              <a:gd name="connsiteX1721" fmla="*/ 6434254 w 8445479"/>
              <a:gd name="connsiteY1721" fmla="*/ 1535621 h 5065982"/>
              <a:gd name="connsiteX1722" fmla="*/ 6382324 w 8445479"/>
              <a:gd name="connsiteY1722" fmla="*/ 1587551 h 5065982"/>
              <a:gd name="connsiteX1723" fmla="*/ 6330394 w 8445479"/>
              <a:gd name="connsiteY1723" fmla="*/ 1535621 h 5065982"/>
              <a:gd name="connsiteX1724" fmla="*/ 6382324 w 8445479"/>
              <a:gd name="connsiteY1724" fmla="*/ 1483691 h 5065982"/>
              <a:gd name="connsiteX1725" fmla="*/ 6233955 w 8445479"/>
              <a:gd name="connsiteY1725" fmla="*/ 1483691 h 5065982"/>
              <a:gd name="connsiteX1726" fmla="*/ 6285885 w 8445479"/>
              <a:gd name="connsiteY1726" fmla="*/ 1535621 h 5065982"/>
              <a:gd name="connsiteX1727" fmla="*/ 6233955 w 8445479"/>
              <a:gd name="connsiteY1727" fmla="*/ 1587551 h 5065982"/>
              <a:gd name="connsiteX1728" fmla="*/ 6182025 w 8445479"/>
              <a:gd name="connsiteY1728" fmla="*/ 1535621 h 5065982"/>
              <a:gd name="connsiteX1729" fmla="*/ 6233955 w 8445479"/>
              <a:gd name="connsiteY1729" fmla="*/ 1483691 h 5065982"/>
              <a:gd name="connsiteX1730" fmla="*/ 6085586 w 8445479"/>
              <a:gd name="connsiteY1730" fmla="*/ 1483691 h 5065982"/>
              <a:gd name="connsiteX1731" fmla="*/ 6137516 w 8445479"/>
              <a:gd name="connsiteY1731" fmla="*/ 1535621 h 5065982"/>
              <a:gd name="connsiteX1732" fmla="*/ 6085586 w 8445479"/>
              <a:gd name="connsiteY1732" fmla="*/ 1587551 h 5065982"/>
              <a:gd name="connsiteX1733" fmla="*/ 6033656 w 8445479"/>
              <a:gd name="connsiteY1733" fmla="*/ 1535621 h 5065982"/>
              <a:gd name="connsiteX1734" fmla="*/ 6085586 w 8445479"/>
              <a:gd name="connsiteY1734" fmla="*/ 1483691 h 5065982"/>
              <a:gd name="connsiteX1735" fmla="*/ 5920731 w 8445479"/>
              <a:gd name="connsiteY1735" fmla="*/ 1483691 h 5065982"/>
              <a:gd name="connsiteX1736" fmla="*/ 5972661 w 8445479"/>
              <a:gd name="connsiteY1736" fmla="*/ 1535621 h 5065982"/>
              <a:gd name="connsiteX1737" fmla="*/ 5920731 w 8445479"/>
              <a:gd name="connsiteY1737" fmla="*/ 1587551 h 5065982"/>
              <a:gd name="connsiteX1738" fmla="*/ 5868801 w 8445479"/>
              <a:gd name="connsiteY1738" fmla="*/ 1535621 h 5065982"/>
              <a:gd name="connsiteX1739" fmla="*/ 5920731 w 8445479"/>
              <a:gd name="connsiteY1739" fmla="*/ 1483691 h 5065982"/>
              <a:gd name="connsiteX1740" fmla="*/ 5772362 w 8445479"/>
              <a:gd name="connsiteY1740" fmla="*/ 1483691 h 5065982"/>
              <a:gd name="connsiteX1741" fmla="*/ 5824292 w 8445479"/>
              <a:gd name="connsiteY1741" fmla="*/ 1535621 h 5065982"/>
              <a:gd name="connsiteX1742" fmla="*/ 5772362 w 8445479"/>
              <a:gd name="connsiteY1742" fmla="*/ 1587551 h 5065982"/>
              <a:gd name="connsiteX1743" fmla="*/ 5720432 w 8445479"/>
              <a:gd name="connsiteY1743" fmla="*/ 1535621 h 5065982"/>
              <a:gd name="connsiteX1744" fmla="*/ 5772362 w 8445479"/>
              <a:gd name="connsiteY1744" fmla="*/ 1483691 h 5065982"/>
              <a:gd name="connsiteX1745" fmla="*/ 5623993 w 8445479"/>
              <a:gd name="connsiteY1745" fmla="*/ 1483691 h 5065982"/>
              <a:gd name="connsiteX1746" fmla="*/ 5675923 w 8445479"/>
              <a:gd name="connsiteY1746" fmla="*/ 1535621 h 5065982"/>
              <a:gd name="connsiteX1747" fmla="*/ 5623993 w 8445479"/>
              <a:gd name="connsiteY1747" fmla="*/ 1587551 h 5065982"/>
              <a:gd name="connsiteX1748" fmla="*/ 5572063 w 8445479"/>
              <a:gd name="connsiteY1748" fmla="*/ 1535621 h 5065982"/>
              <a:gd name="connsiteX1749" fmla="*/ 5623993 w 8445479"/>
              <a:gd name="connsiteY1749" fmla="*/ 1483691 h 5065982"/>
              <a:gd name="connsiteX1750" fmla="*/ 5459138 w 8445479"/>
              <a:gd name="connsiteY1750" fmla="*/ 1483691 h 5065982"/>
              <a:gd name="connsiteX1751" fmla="*/ 5511068 w 8445479"/>
              <a:gd name="connsiteY1751" fmla="*/ 1535621 h 5065982"/>
              <a:gd name="connsiteX1752" fmla="*/ 5459138 w 8445479"/>
              <a:gd name="connsiteY1752" fmla="*/ 1587551 h 5065982"/>
              <a:gd name="connsiteX1753" fmla="*/ 5407208 w 8445479"/>
              <a:gd name="connsiteY1753" fmla="*/ 1535621 h 5065982"/>
              <a:gd name="connsiteX1754" fmla="*/ 5459138 w 8445479"/>
              <a:gd name="connsiteY1754" fmla="*/ 1483691 h 5065982"/>
              <a:gd name="connsiteX1755" fmla="*/ 5310769 w 8445479"/>
              <a:gd name="connsiteY1755" fmla="*/ 1483691 h 5065982"/>
              <a:gd name="connsiteX1756" fmla="*/ 5362699 w 8445479"/>
              <a:gd name="connsiteY1756" fmla="*/ 1535621 h 5065982"/>
              <a:gd name="connsiteX1757" fmla="*/ 5310769 w 8445479"/>
              <a:gd name="connsiteY1757" fmla="*/ 1587551 h 5065982"/>
              <a:gd name="connsiteX1758" fmla="*/ 5258839 w 8445479"/>
              <a:gd name="connsiteY1758" fmla="*/ 1535621 h 5065982"/>
              <a:gd name="connsiteX1759" fmla="*/ 5310769 w 8445479"/>
              <a:gd name="connsiteY1759" fmla="*/ 1483691 h 5065982"/>
              <a:gd name="connsiteX1760" fmla="*/ 5145915 w 8445479"/>
              <a:gd name="connsiteY1760" fmla="*/ 1483691 h 5065982"/>
              <a:gd name="connsiteX1761" fmla="*/ 5197845 w 8445479"/>
              <a:gd name="connsiteY1761" fmla="*/ 1535621 h 5065982"/>
              <a:gd name="connsiteX1762" fmla="*/ 5145915 w 8445479"/>
              <a:gd name="connsiteY1762" fmla="*/ 1587551 h 5065982"/>
              <a:gd name="connsiteX1763" fmla="*/ 5093985 w 8445479"/>
              <a:gd name="connsiteY1763" fmla="*/ 1535621 h 5065982"/>
              <a:gd name="connsiteX1764" fmla="*/ 5145915 w 8445479"/>
              <a:gd name="connsiteY1764" fmla="*/ 1483691 h 5065982"/>
              <a:gd name="connsiteX1765" fmla="*/ 4997546 w 8445479"/>
              <a:gd name="connsiteY1765" fmla="*/ 1483691 h 5065982"/>
              <a:gd name="connsiteX1766" fmla="*/ 5049476 w 8445479"/>
              <a:gd name="connsiteY1766" fmla="*/ 1535621 h 5065982"/>
              <a:gd name="connsiteX1767" fmla="*/ 4997546 w 8445479"/>
              <a:gd name="connsiteY1767" fmla="*/ 1587551 h 5065982"/>
              <a:gd name="connsiteX1768" fmla="*/ 4945616 w 8445479"/>
              <a:gd name="connsiteY1768" fmla="*/ 1535621 h 5065982"/>
              <a:gd name="connsiteX1769" fmla="*/ 4997546 w 8445479"/>
              <a:gd name="connsiteY1769" fmla="*/ 1483691 h 5065982"/>
              <a:gd name="connsiteX1770" fmla="*/ 4849176 w 8445479"/>
              <a:gd name="connsiteY1770" fmla="*/ 1483691 h 5065982"/>
              <a:gd name="connsiteX1771" fmla="*/ 4901106 w 8445479"/>
              <a:gd name="connsiteY1771" fmla="*/ 1535621 h 5065982"/>
              <a:gd name="connsiteX1772" fmla="*/ 4849176 w 8445479"/>
              <a:gd name="connsiteY1772" fmla="*/ 1587551 h 5065982"/>
              <a:gd name="connsiteX1773" fmla="*/ 4797246 w 8445479"/>
              <a:gd name="connsiteY1773" fmla="*/ 1535621 h 5065982"/>
              <a:gd name="connsiteX1774" fmla="*/ 4849176 w 8445479"/>
              <a:gd name="connsiteY1774" fmla="*/ 1483691 h 5065982"/>
              <a:gd name="connsiteX1775" fmla="*/ 4684322 w 8445479"/>
              <a:gd name="connsiteY1775" fmla="*/ 1483691 h 5065982"/>
              <a:gd name="connsiteX1776" fmla="*/ 4736252 w 8445479"/>
              <a:gd name="connsiteY1776" fmla="*/ 1535621 h 5065982"/>
              <a:gd name="connsiteX1777" fmla="*/ 4684322 w 8445479"/>
              <a:gd name="connsiteY1777" fmla="*/ 1587551 h 5065982"/>
              <a:gd name="connsiteX1778" fmla="*/ 4632392 w 8445479"/>
              <a:gd name="connsiteY1778" fmla="*/ 1535621 h 5065982"/>
              <a:gd name="connsiteX1779" fmla="*/ 4684322 w 8445479"/>
              <a:gd name="connsiteY1779" fmla="*/ 1483691 h 5065982"/>
              <a:gd name="connsiteX1780" fmla="*/ 4535953 w 8445479"/>
              <a:gd name="connsiteY1780" fmla="*/ 1483691 h 5065982"/>
              <a:gd name="connsiteX1781" fmla="*/ 4587883 w 8445479"/>
              <a:gd name="connsiteY1781" fmla="*/ 1535621 h 5065982"/>
              <a:gd name="connsiteX1782" fmla="*/ 4535953 w 8445479"/>
              <a:gd name="connsiteY1782" fmla="*/ 1587551 h 5065982"/>
              <a:gd name="connsiteX1783" fmla="*/ 4484023 w 8445479"/>
              <a:gd name="connsiteY1783" fmla="*/ 1535621 h 5065982"/>
              <a:gd name="connsiteX1784" fmla="*/ 4535953 w 8445479"/>
              <a:gd name="connsiteY1784" fmla="*/ 1483691 h 5065982"/>
              <a:gd name="connsiteX1785" fmla="*/ 4387584 w 8445479"/>
              <a:gd name="connsiteY1785" fmla="*/ 1483691 h 5065982"/>
              <a:gd name="connsiteX1786" fmla="*/ 4439514 w 8445479"/>
              <a:gd name="connsiteY1786" fmla="*/ 1535621 h 5065982"/>
              <a:gd name="connsiteX1787" fmla="*/ 4387584 w 8445479"/>
              <a:gd name="connsiteY1787" fmla="*/ 1587551 h 5065982"/>
              <a:gd name="connsiteX1788" fmla="*/ 4335654 w 8445479"/>
              <a:gd name="connsiteY1788" fmla="*/ 1535621 h 5065982"/>
              <a:gd name="connsiteX1789" fmla="*/ 4387584 w 8445479"/>
              <a:gd name="connsiteY1789" fmla="*/ 1483691 h 5065982"/>
              <a:gd name="connsiteX1790" fmla="*/ 4222729 w 8445479"/>
              <a:gd name="connsiteY1790" fmla="*/ 1483691 h 5065982"/>
              <a:gd name="connsiteX1791" fmla="*/ 4274659 w 8445479"/>
              <a:gd name="connsiteY1791" fmla="*/ 1535621 h 5065982"/>
              <a:gd name="connsiteX1792" fmla="*/ 4222729 w 8445479"/>
              <a:gd name="connsiteY1792" fmla="*/ 1587551 h 5065982"/>
              <a:gd name="connsiteX1793" fmla="*/ 4170799 w 8445479"/>
              <a:gd name="connsiteY1793" fmla="*/ 1535621 h 5065982"/>
              <a:gd name="connsiteX1794" fmla="*/ 4222729 w 8445479"/>
              <a:gd name="connsiteY1794" fmla="*/ 1483691 h 5065982"/>
              <a:gd name="connsiteX1795" fmla="*/ 4074360 w 8445479"/>
              <a:gd name="connsiteY1795" fmla="*/ 1483691 h 5065982"/>
              <a:gd name="connsiteX1796" fmla="*/ 4126290 w 8445479"/>
              <a:gd name="connsiteY1796" fmla="*/ 1535621 h 5065982"/>
              <a:gd name="connsiteX1797" fmla="*/ 4074360 w 8445479"/>
              <a:gd name="connsiteY1797" fmla="*/ 1587551 h 5065982"/>
              <a:gd name="connsiteX1798" fmla="*/ 4022430 w 8445479"/>
              <a:gd name="connsiteY1798" fmla="*/ 1535621 h 5065982"/>
              <a:gd name="connsiteX1799" fmla="*/ 4074360 w 8445479"/>
              <a:gd name="connsiteY1799" fmla="*/ 1483691 h 5065982"/>
              <a:gd name="connsiteX1800" fmla="*/ 3909506 w 8445479"/>
              <a:gd name="connsiteY1800" fmla="*/ 1483691 h 5065982"/>
              <a:gd name="connsiteX1801" fmla="*/ 3961436 w 8445479"/>
              <a:gd name="connsiteY1801" fmla="*/ 1535621 h 5065982"/>
              <a:gd name="connsiteX1802" fmla="*/ 3909506 w 8445479"/>
              <a:gd name="connsiteY1802" fmla="*/ 1587551 h 5065982"/>
              <a:gd name="connsiteX1803" fmla="*/ 3857576 w 8445479"/>
              <a:gd name="connsiteY1803" fmla="*/ 1535621 h 5065982"/>
              <a:gd name="connsiteX1804" fmla="*/ 3909506 w 8445479"/>
              <a:gd name="connsiteY1804" fmla="*/ 1483691 h 5065982"/>
              <a:gd name="connsiteX1805" fmla="*/ 3761136 w 8445479"/>
              <a:gd name="connsiteY1805" fmla="*/ 1483691 h 5065982"/>
              <a:gd name="connsiteX1806" fmla="*/ 3813066 w 8445479"/>
              <a:gd name="connsiteY1806" fmla="*/ 1535621 h 5065982"/>
              <a:gd name="connsiteX1807" fmla="*/ 3761136 w 8445479"/>
              <a:gd name="connsiteY1807" fmla="*/ 1587551 h 5065982"/>
              <a:gd name="connsiteX1808" fmla="*/ 3709206 w 8445479"/>
              <a:gd name="connsiteY1808" fmla="*/ 1535621 h 5065982"/>
              <a:gd name="connsiteX1809" fmla="*/ 3761136 w 8445479"/>
              <a:gd name="connsiteY1809" fmla="*/ 1483691 h 5065982"/>
              <a:gd name="connsiteX1810" fmla="*/ 3612767 w 8445479"/>
              <a:gd name="connsiteY1810" fmla="*/ 1483691 h 5065982"/>
              <a:gd name="connsiteX1811" fmla="*/ 3664697 w 8445479"/>
              <a:gd name="connsiteY1811" fmla="*/ 1535621 h 5065982"/>
              <a:gd name="connsiteX1812" fmla="*/ 3612767 w 8445479"/>
              <a:gd name="connsiteY1812" fmla="*/ 1587551 h 5065982"/>
              <a:gd name="connsiteX1813" fmla="*/ 3560837 w 8445479"/>
              <a:gd name="connsiteY1813" fmla="*/ 1535621 h 5065982"/>
              <a:gd name="connsiteX1814" fmla="*/ 3612767 w 8445479"/>
              <a:gd name="connsiteY1814" fmla="*/ 1483691 h 5065982"/>
              <a:gd name="connsiteX1815" fmla="*/ 3447913 w 8445479"/>
              <a:gd name="connsiteY1815" fmla="*/ 1483691 h 5065982"/>
              <a:gd name="connsiteX1816" fmla="*/ 3499843 w 8445479"/>
              <a:gd name="connsiteY1816" fmla="*/ 1535621 h 5065982"/>
              <a:gd name="connsiteX1817" fmla="*/ 3447913 w 8445479"/>
              <a:gd name="connsiteY1817" fmla="*/ 1587551 h 5065982"/>
              <a:gd name="connsiteX1818" fmla="*/ 3395983 w 8445479"/>
              <a:gd name="connsiteY1818" fmla="*/ 1535621 h 5065982"/>
              <a:gd name="connsiteX1819" fmla="*/ 3447913 w 8445479"/>
              <a:gd name="connsiteY1819" fmla="*/ 1483691 h 5065982"/>
              <a:gd name="connsiteX1820" fmla="*/ 3299544 w 8445479"/>
              <a:gd name="connsiteY1820" fmla="*/ 1483691 h 5065982"/>
              <a:gd name="connsiteX1821" fmla="*/ 3351474 w 8445479"/>
              <a:gd name="connsiteY1821" fmla="*/ 1535621 h 5065982"/>
              <a:gd name="connsiteX1822" fmla="*/ 3299544 w 8445479"/>
              <a:gd name="connsiteY1822" fmla="*/ 1587551 h 5065982"/>
              <a:gd name="connsiteX1823" fmla="*/ 3247614 w 8445479"/>
              <a:gd name="connsiteY1823" fmla="*/ 1535621 h 5065982"/>
              <a:gd name="connsiteX1824" fmla="*/ 3299544 w 8445479"/>
              <a:gd name="connsiteY1824" fmla="*/ 1483691 h 5065982"/>
              <a:gd name="connsiteX1825" fmla="*/ 1139969 w 8445479"/>
              <a:gd name="connsiteY1825" fmla="*/ 1483691 h 5065982"/>
              <a:gd name="connsiteX1826" fmla="*/ 1191899 w 8445479"/>
              <a:gd name="connsiteY1826" fmla="*/ 1535621 h 5065982"/>
              <a:gd name="connsiteX1827" fmla="*/ 1139969 w 8445479"/>
              <a:gd name="connsiteY1827" fmla="*/ 1587551 h 5065982"/>
              <a:gd name="connsiteX1828" fmla="*/ 1088037 w 8445479"/>
              <a:gd name="connsiteY1828" fmla="*/ 1535621 h 5065982"/>
              <a:gd name="connsiteX1829" fmla="*/ 1139969 w 8445479"/>
              <a:gd name="connsiteY1829" fmla="*/ 1483691 h 5065982"/>
              <a:gd name="connsiteX1830" fmla="*/ 975111 w 8445479"/>
              <a:gd name="connsiteY1830" fmla="*/ 1483691 h 5065982"/>
              <a:gd name="connsiteX1831" fmla="*/ 1027041 w 8445479"/>
              <a:gd name="connsiteY1831" fmla="*/ 1535621 h 5065982"/>
              <a:gd name="connsiteX1832" fmla="*/ 975111 w 8445479"/>
              <a:gd name="connsiteY1832" fmla="*/ 1587551 h 5065982"/>
              <a:gd name="connsiteX1833" fmla="*/ 923182 w 8445479"/>
              <a:gd name="connsiteY1833" fmla="*/ 1535621 h 5065982"/>
              <a:gd name="connsiteX1834" fmla="*/ 975111 w 8445479"/>
              <a:gd name="connsiteY1834" fmla="*/ 1483691 h 5065982"/>
              <a:gd name="connsiteX1835" fmla="*/ 826743 w 8445479"/>
              <a:gd name="connsiteY1835" fmla="*/ 1483691 h 5065982"/>
              <a:gd name="connsiteX1836" fmla="*/ 878674 w 8445479"/>
              <a:gd name="connsiteY1836" fmla="*/ 1535621 h 5065982"/>
              <a:gd name="connsiteX1837" fmla="*/ 826743 w 8445479"/>
              <a:gd name="connsiteY1837" fmla="*/ 1587551 h 5065982"/>
              <a:gd name="connsiteX1838" fmla="*/ 774813 w 8445479"/>
              <a:gd name="connsiteY1838" fmla="*/ 1535621 h 5065982"/>
              <a:gd name="connsiteX1839" fmla="*/ 826743 w 8445479"/>
              <a:gd name="connsiteY1839" fmla="*/ 1483691 h 5065982"/>
              <a:gd name="connsiteX1840" fmla="*/ 678373 w 8445479"/>
              <a:gd name="connsiteY1840" fmla="*/ 1483691 h 5065982"/>
              <a:gd name="connsiteX1841" fmla="*/ 730305 w 8445479"/>
              <a:gd name="connsiteY1841" fmla="*/ 1535621 h 5065982"/>
              <a:gd name="connsiteX1842" fmla="*/ 678373 w 8445479"/>
              <a:gd name="connsiteY1842" fmla="*/ 1587551 h 5065982"/>
              <a:gd name="connsiteX1843" fmla="*/ 626446 w 8445479"/>
              <a:gd name="connsiteY1843" fmla="*/ 1535621 h 5065982"/>
              <a:gd name="connsiteX1844" fmla="*/ 678373 w 8445479"/>
              <a:gd name="connsiteY1844" fmla="*/ 1483691 h 5065982"/>
              <a:gd name="connsiteX1845" fmla="*/ 513520 w 8445479"/>
              <a:gd name="connsiteY1845" fmla="*/ 1483691 h 5065982"/>
              <a:gd name="connsiteX1846" fmla="*/ 565450 w 8445479"/>
              <a:gd name="connsiteY1846" fmla="*/ 1535621 h 5065982"/>
              <a:gd name="connsiteX1847" fmla="*/ 513520 w 8445479"/>
              <a:gd name="connsiteY1847" fmla="*/ 1587551 h 5065982"/>
              <a:gd name="connsiteX1848" fmla="*/ 461590 w 8445479"/>
              <a:gd name="connsiteY1848" fmla="*/ 1535621 h 5065982"/>
              <a:gd name="connsiteX1849" fmla="*/ 513520 w 8445479"/>
              <a:gd name="connsiteY1849" fmla="*/ 1483691 h 5065982"/>
              <a:gd name="connsiteX1850" fmla="*/ 365152 w 8445479"/>
              <a:gd name="connsiteY1850" fmla="*/ 1483691 h 5065982"/>
              <a:gd name="connsiteX1851" fmla="*/ 417086 w 8445479"/>
              <a:gd name="connsiteY1851" fmla="*/ 1535621 h 5065982"/>
              <a:gd name="connsiteX1852" fmla="*/ 365152 w 8445479"/>
              <a:gd name="connsiteY1852" fmla="*/ 1587551 h 5065982"/>
              <a:gd name="connsiteX1853" fmla="*/ 313222 w 8445479"/>
              <a:gd name="connsiteY1853" fmla="*/ 1535621 h 5065982"/>
              <a:gd name="connsiteX1854" fmla="*/ 365152 w 8445479"/>
              <a:gd name="connsiteY1854" fmla="*/ 1483691 h 5065982"/>
              <a:gd name="connsiteX1855" fmla="*/ 216850 w 8445479"/>
              <a:gd name="connsiteY1855" fmla="*/ 1483691 h 5065982"/>
              <a:gd name="connsiteX1856" fmla="*/ 268836 w 8445479"/>
              <a:gd name="connsiteY1856" fmla="*/ 1535621 h 5065982"/>
              <a:gd name="connsiteX1857" fmla="*/ 216850 w 8445479"/>
              <a:gd name="connsiteY1857" fmla="*/ 1587551 h 5065982"/>
              <a:gd name="connsiteX1858" fmla="*/ 164853 w 8445479"/>
              <a:gd name="connsiteY1858" fmla="*/ 1535621 h 5065982"/>
              <a:gd name="connsiteX1859" fmla="*/ 216850 w 8445479"/>
              <a:gd name="connsiteY1859" fmla="*/ 1483691 h 5065982"/>
              <a:gd name="connsiteX1860" fmla="*/ 7008771 w 8445479"/>
              <a:gd name="connsiteY1860" fmla="*/ 1318836 h 5065982"/>
              <a:gd name="connsiteX1861" fmla="*/ 7060701 w 8445479"/>
              <a:gd name="connsiteY1861" fmla="*/ 1370766 h 5065982"/>
              <a:gd name="connsiteX1862" fmla="*/ 7008771 w 8445479"/>
              <a:gd name="connsiteY1862" fmla="*/ 1422696 h 5065982"/>
              <a:gd name="connsiteX1863" fmla="*/ 6956841 w 8445479"/>
              <a:gd name="connsiteY1863" fmla="*/ 1370766 h 5065982"/>
              <a:gd name="connsiteX1864" fmla="*/ 7008771 w 8445479"/>
              <a:gd name="connsiteY1864" fmla="*/ 1318836 h 5065982"/>
              <a:gd name="connsiteX1865" fmla="*/ 6843917 w 8445479"/>
              <a:gd name="connsiteY1865" fmla="*/ 1318836 h 5065982"/>
              <a:gd name="connsiteX1866" fmla="*/ 6895847 w 8445479"/>
              <a:gd name="connsiteY1866" fmla="*/ 1370766 h 5065982"/>
              <a:gd name="connsiteX1867" fmla="*/ 6843917 w 8445479"/>
              <a:gd name="connsiteY1867" fmla="*/ 1422696 h 5065982"/>
              <a:gd name="connsiteX1868" fmla="*/ 6791987 w 8445479"/>
              <a:gd name="connsiteY1868" fmla="*/ 1370766 h 5065982"/>
              <a:gd name="connsiteX1869" fmla="*/ 6843917 w 8445479"/>
              <a:gd name="connsiteY1869" fmla="*/ 1318836 h 5065982"/>
              <a:gd name="connsiteX1870" fmla="*/ 6695547 w 8445479"/>
              <a:gd name="connsiteY1870" fmla="*/ 1318836 h 5065982"/>
              <a:gd name="connsiteX1871" fmla="*/ 6747477 w 8445479"/>
              <a:gd name="connsiteY1871" fmla="*/ 1370766 h 5065982"/>
              <a:gd name="connsiteX1872" fmla="*/ 6695547 w 8445479"/>
              <a:gd name="connsiteY1872" fmla="*/ 1422696 h 5065982"/>
              <a:gd name="connsiteX1873" fmla="*/ 6643617 w 8445479"/>
              <a:gd name="connsiteY1873" fmla="*/ 1370766 h 5065982"/>
              <a:gd name="connsiteX1874" fmla="*/ 6695547 w 8445479"/>
              <a:gd name="connsiteY1874" fmla="*/ 1318836 h 5065982"/>
              <a:gd name="connsiteX1875" fmla="*/ 6547178 w 8445479"/>
              <a:gd name="connsiteY1875" fmla="*/ 1318836 h 5065982"/>
              <a:gd name="connsiteX1876" fmla="*/ 6599108 w 8445479"/>
              <a:gd name="connsiteY1876" fmla="*/ 1370766 h 5065982"/>
              <a:gd name="connsiteX1877" fmla="*/ 6547178 w 8445479"/>
              <a:gd name="connsiteY1877" fmla="*/ 1422696 h 5065982"/>
              <a:gd name="connsiteX1878" fmla="*/ 6495248 w 8445479"/>
              <a:gd name="connsiteY1878" fmla="*/ 1370766 h 5065982"/>
              <a:gd name="connsiteX1879" fmla="*/ 6547178 w 8445479"/>
              <a:gd name="connsiteY1879" fmla="*/ 1318836 h 5065982"/>
              <a:gd name="connsiteX1880" fmla="*/ 6382324 w 8445479"/>
              <a:gd name="connsiteY1880" fmla="*/ 1318836 h 5065982"/>
              <a:gd name="connsiteX1881" fmla="*/ 6434254 w 8445479"/>
              <a:gd name="connsiteY1881" fmla="*/ 1370766 h 5065982"/>
              <a:gd name="connsiteX1882" fmla="*/ 6382324 w 8445479"/>
              <a:gd name="connsiteY1882" fmla="*/ 1422696 h 5065982"/>
              <a:gd name="connsiteX1883" fmla="*/ 6330394 w 8445479"/>
              <a:gd name="connsiteY1883" fmla="*/ 1370766 h 5065982"/>
              <a:gd name="connsiteX1884" fmla="*/ 6382324 w 8445479"/>
              <a:gd name="connsiteY1884" fmla="*/ 1318836 h 5065982"/>
              <a:gd name="connsiteX1885" fmla="*/ 6233955 w 8445479"/>
              <a:gd name="connsiteY1885" fmla="*/ 1318836 h 5065982"/>
              <a:gd name="connsiteX1886" fmla="*/ 6285885 w 8445479"/>
              <a:gd name="connsiteY1886" fmla="*/ 1370766 h 5065982"/>
              <a:gd name="connsiteX1887" fmla="*/ 6233955 w 8445479"/>
              <a:gd name="connsiteY1887" fmla="*/ 1422696 h 5065982"/>
              <a:gd name="connsiteX1888" fmla="*/ 6182025 w 8445479"/>
              <a:gd name="connsiteY1888" fmla="*/ 1370766 h 5065982"/>
              <a:gd name="connsiteX1889" fmla="*/ 6233955 w 8445479"/>
              <a:gd name="connsiteY1889" fmla="*/ 1318836 h 5065982"/>
              <a:gd name="connsiteX1890" fmla="*/ 6085586 w 8445479"/>
              <a:gd name="connsiteY1890" fmla="*/ 1318836 h 5065982"/>
              <a:gd name="connsiteX1891" fmla="*/ 6137516 w 8445479"/>
              <a:gd name="connsiteY1891" fmla="*/ 1370766 h 5065982"/>
              <a:gd name="connsiteX1892" fmla="*/ 6085586 w 8445479"/>
              <a:gd name="connsiteY1892" fmla="*/ 1422696 h 5065982"/>
              <a:gd name="connsiteX1893" fmla="*/ 6033656 w 8445479"/>
              <a:gd name="connsiteY1893" fmla="*/ 1370766 h 5065982"/>
              <a:gd name="connsiteX1894" fmla="*/ 6085586 w 8445479"/>
              <a:gd name="connsiteY1894" fmla="*/ 1318836 h 5065982"/>
              <a:gd name="connsiteX1895" fmla="*/ 5920731 w 8445479"/>
              <a:gd name="connsiteY1895" fmla="*/ 1318836 h 5065982"/>
              <a:gd name="connsiteX1896" fmla="*/ 5972661 w 8445479"/>
              <a:gd name="connsiteY1896" fmla="*/ 1370766 h 5065982"/>
              <a:gd name="connsiteX1897" fmla="*/ 5920731 w 8445479"/>
              <a:gd name="connsiteY1897" fmla="*/ 1422696 h 5065982"/>
              <a:gd name="connsiteX1898" fmla="*/ 5868801 w 8445479"/>
              <a:gd name="connsiteY1898" fmla="*/ 1370766 h 5065982"/>
              <a:gd name="connsiteX1899" fmla="*/ 5920731 w 8445479"/>
              <a:gd name="connsiteY1899" fmla="*/ 1318836 h 5065982"/>
              <a:gd name="connsiteX1900" fmla="*/ 5772362 w 8445479"/>
              <a:gd name="connsiteY1900" fmla="*/ 1318836 h 5065982"/>
              <a:gd name="connsiteX1901" fmla="*/ 5824292 w 8445479"/>
              <a:gd name="connsiteY1901" fmla="*/ 1370766 h 5065982"/>
              <a:gd name="connsiteX1902" fmla="*/ 5772362 w 8445479"/>
              <a:gd name="connsiteY1902" fmla="*/ 1422696 h 5065982"/>
              <a:gd name="connsiteX1903" fmla="*/ 5720432 w 8445479"/>
              <a:gd name="connsiteY1903" fmla="*/ 1370766 h 5065982"/>
              <a:gd name="connsiteX1904" fmla="*/ 5772362 w 8445479"/>
              <a:gd name="connsiteY1904" fmla="*/ 1318836 h 5065982"/>
              <a:gd name="connsiteX1905" fmla="*/ 5623993 w 8445479"/>
              <a:gd name="connsiteY1905" fmla="*/ 1318836 h 5065982"/>
              <a:gd name="connsiteX1906" fmla="*/ 5675923 w 8445479"/>
              <a:gd name="connsiteY1906" fmla="*/ 1370766 h 5065982"/>
              <a:gd name="connsiteX1907" fmla="*/ 5623993 w 8445479"/>
              <a:gd name="connsiteY1907" fmla="*/ 1422696 h 5065982"/>
              <a:gd name="connsiteX1908" fmla="*/ 5572063 w 8445479"/>
              <a:gd name="connsiteY1908" fmla="*/ 1370766 h 5065982"/>
              <a:gd name="connsiteX1909" fmla="*/ 5623993 w 8445479"/>
              <a:gd name="connsiteY1909" fmla="*/ 1318836 h 5065982"/>
              <a:gd name="connsiteX1910" fmla="*/ 5459138 w 8445479"/>
              <a:gd name="connsiteY1910" fmla="*/ 1318836 h 5065982"/>
              <a:gd name="connsiteX1911" fmla="*/ 5511068 w 8445479"/>
              <a:gd name="connsiteY1911" fmla="*/ 1370766 h 5065982"/>
              <a:gd name="connsiteX1912" fmla="*/ 5459138 w 8445479"/>
              <a:gd name="connsiteY1912" fmla="*/ 1422696 h 5065982"/>
              <a:gd name="connsiteX1913" fmla="*/ 5407208 w 8445479"/>
              <a:gd name="connsiteY1913" fmla="*/ 1370766 h 5065982"/>
              <a:gd name="connsiteX1914" fmla="*/ 5459138 w 8445479"/>
              <a:gd name="connsiteY1914" fmla="*/ 1318836 h 5065982"/>
              <a:gd name="connsiteX1915" fmla="*/ 5310769 w 8445479"/>
              <a:gd name="connsiteY1915" fmla="*/ 1318836 h 5065982"/>
              <a:gd name="connsiteX1916" fmla="*/ 5362699 w 8445479"/>
              <a:gd name="connsiteY1916" fmla="*/ 1370766 h 5065982"/>
              <a:gd name="connsiteX1917" fmla="*/ 5310769 w 8445479"/>
              <a:gd name="connsiteY1917" fmla="*/ 1422696 h 5065982"/>
              <a:gd name="connsiteX1918" fmla="*/ 5258839 w 8445479"/>
              <a:gd name="connsiteY1918" fmla="*/ 1370766 h 5065982"/>
              <a:gd name="connsiteX1919" fmla="*/ 5310769 w 8445479"/>
              <a:gd name="connsiteY1919" fmla="*/ 1318836 h 5065982"/>
              <a:gd name="connsiteX1920" fmla="*/ 5145915 w 8445479"/>
              <a:gd name="connsiteY1920" fmla="*/ 1318836 h 5065982"/>
              <a:gd name="connsiteX1921" fmla="*/ 5197845 w 8445479"/>
              <a:gd name="connsiteY1921" fmla="*/ 1370766 h 5065982"/>
              <a:gd name="connsiteX1922" fmla="*/ 5145915 w 8445479"/>
              <a:gd name="connsiteY1922" fmla="*/ 1422696 h 5065982"/>
              <a:gd name="connsiteX1923" fmla="*/ 5093985 w 8445479"/>
              <a:gd name="connsiteY1923" fmla="*/ 1370766 h 5065982"/>
              <a:gd name="connsiteX1924" fmla="*/ 5145915 w 8445479"/>
              <a:gd name="connsiteY1924" fmla="*/ 1318836 h 5065982"/>
              <a:gd name="connsiteX1925" fmla="*/ 4997546 w 8445479"/>
              <a:gd name="connsiteY1925" fmla="*/ 1318836 h 5065982"/>
              <a:gd name="connsiteX1926" fmla="*/ 5049476 w 8445479"/>
              <a:gd name="connsiteY1926" fmla="*/ 1370766 h 5065982"/>
              <a:gd name="connsiteX1927" fmla="*/ 4997546 w 8445479"/>
              <a:gd name="connsiteY1927" fmla="*/ 1422696 h 5065982"/>
              <a:gd name="connsiteX1928" fmla="*/ 4945616 w 8445479"/>
              <a:gd name="connsiteY1928" fmla="*/ 1370766 h 5065982"/>
              <a:gd name="connsiteX1929" fmla="*/ 4997546 w 8445479"/>
              <a:gd name="connsiteY1929" fmla="*/ 1318836 h 5065982"/>
              <a:gd name="connsiteX1930" fmla="*/ 4849176 w 8445479"/>
              <a:gd name="connsiteY1930" fmla="*/ 1318836 h 5065982"/>
              <a:gd name="connsiteX1931" fmla="*/ 4901106 w 8445479"/>
              <a:gd name="connsiteY1931" fmla="*/ 1370766 h 5065982"/>
              <a:gd name="connsiteX1932" fmla="*/ 4849176 w 8445479"/>
              <a:gd name="connsiteY1932" fmla="*/ 1422696 h 5065982"/>
              <a:gd name="connsiteX1933" fmla="*/ 4797246 w 8445479"/>
              <a:gd name="connsiteY1933" fmla="*/ 1370766 h 5065982"/>
              <a:gd name="connsiteX1934" fmla="*/ 4849176 w 8445479"/>
              <a:gd name="connsiteY1934" fmla="*/ 1318836 h 5065982"/>
              <a:gd name="connsiteX1935" fmla="*/ 4684322 w 8445479"/>
              <a:gd name="connsiteY1935" fmla="*/ 1318836 h 5065982"/>
              <a:gd name="connsiteX1936" fmla="*/ 4736252 w 8445479"/>
              <a:gd name="connsiteY1936" fmla="*/ 1370766 h 5065982"/>
              <a:gd name="connsiteX1937" fmla="*/ 4684322 w 8445479"/>
              <a:gd name="connsiteY1937" fmla="*/ 1422696 h 5065982"/>
              <a:gd name="connsiteX1938" fmla="*/ 4632392 w 8445479"/>
              <a:gd name="connsiteY1938" fmla="*/ 1370766 h 5065982"/>
              <a:gd name="connsiteX1939" fmla="*/ 4684322 w 8445479"/>
              <a:gd name="connsiteY1939" fmla="*/ 1318836 h 5065982"/>
              <a:gd name="connsiteX1940" fmla="*/ 4535953 w 8445479"/>
              <a:gd name="connsiteY1940" fmla="*/ 1318836 h 5065982"/>
              <a:gd name="connsiteX1941" fmla="*/ 4587883 w 8445479"/>
              <a:gd name="connsiteY1941" fmla="*/ 1370766 h 5065982"/>
              <a:gd name="connsiteX1942" fmla="*/ 4535953 w 8445479"/>
              <a:gd name="connsiteY1942" fmla="*/ 1422696 h 5065982"/>
              <a:gd name="connsiteX1943" fmla="*/ 4484023 w 8445479"/>
              <a:gd name="connsiteY1943" fmla="*/ 1370766 h 5065982"/>
              <a:gd name="connsiteX1944" fmla="*/ 4535953 w 8445479"/>
              <a:gd name="connsiteY1944" fmla="*/ 1318836 h 5065982"/>
              <a:gd name="connsiteX1945" fmla="*/ 3761136 w 8445479"/>
              <a:gd name="connsiteY1945" fmla="*/ 1318836 h 5065982"/>
              <a:gd name="connsiteX1946" fmla="*/ 3813066 w 8445479"/>
              <a:gd name="connsiteY1946" fmla="*/ 1370766 h 5065982"/>
              <a:gd name="connsiteX1947" fmla="*/ 3761136 w 8445479"/>
              <a:gd name="connsiteY1947" fmla="*/ 1422696 h 5065982"/>
              <a:gd name="connsiteX1948" fmla="*/ 3709206 w 8445479"/>
              <a:gd name="connsiteY1948" fmla="*/ 1370766 h 5065982"/>
              <a:gd name="connsiteX1949" fmla="*/ 3761136 w 8445479"/>
              <a:gd name="connsiteY1949" fmla="*/ 1318836 h 5065982"/>
              <a:gd name="connsiteX1950" fmla="*/ 3612767 w 8445479"/>
              <a:gd name="connsiteY1950" fmla="*/ 1318836 h 5065982"/>
              <a:gd name="connsiteX1951" fmla="*/ 3664697 w 8445479"/>
              <a:gd name="connsiteY1951" fmla="*/ 1370766 h 5065982"/>
              <a:gd name="connsiteX1952" fmla="*/ 3612767 w 8445479"/>
              <a:gd name="connsiteY1952" fmla="*/ 1422696 h 5065982"/>
              <a:gd name="connsiteX1953" fmla="*/ 3560837 w 8445479"/>
              <a:gd name="connsiteY1953" fmla="*/ 1370766 h 5065982"/>
              <a:gd name="connsiteX1954" fmla="*/ 3612767 w 8445479"/>
              <a:gd name="connsiteY1954" fmla="*/ 1318836 h 5065982"/>
              <a:gd name="connsiteX1955" fmla="*/ 3447913 w 8445479"/>
              <a:gd name="connsiteY1955" fmla="*/ 1318836 h 5065982"/>
              <a:gd name="connsiteX1956" fmla="*/ 3499843 w 8445479"/>
              <a:gd name="connsiteY1956" fmla="*/ 1370766 h 5065982"/>
              <a:gd name="connsiteX1957" fmla="*/ 3447913 w 8445479"/>
              <a:gd name="connsiteY1957" fmla="*/ 1422696 h 5065982"/>
              <a:gd name="connsiteX1958" fmla="*/ 3395983 w 8445479"/>
              <a:gd name="connsiteY1958" fmla="*/ 1370766 h 5065982"/>
              <a:gd name="connsiteX1959" fmla="*/ 3447913 w 8445479"/>
              <a:gd name="connsiteY1959" fmla="*/ 1318836 h 5065982"/>
              <a:gd name="connsiteX1960" fmla="*/ 1288336 w 8445479"/>
              <a:gd name="connsiteY1960" fmla="*/ 1318836 h 5065982"/>
              <a:gd name="connsiteX1961" fmla="*/ 1340266 w 8445479"/>
              <a:gd name="connsiteY1961" fmla="*/ 1370766 h 5065982"/>
              <a:gd name="connsiteX1962" fmla="*/ 1288336 w 8445479"/>
              <a:gd name="connsiteY1962" fmla="*/ 1422696 h 5065982"/>
              <a:gd name="connsiteX1963" fmla="*/ 1236409 w 8445479"/>
              <a:gd name="connsiteY1963" fmla="*/ 1370766 h 5065982"/>
              <a:gd name="connsiteX1964" fmla="*/ 1288336 w 8445479"/>
              <a:gd name="connsiteY1964" fmla="*/ 1318836 h 5065982"/>
              <a:gd name="connsiteX1965" fmla="*/ 1139969 w 8445479"/>
              <a:gd name="connsiteY1965" fmla="*/ 1318836 h 5065982"/>
              <a:gd name="connsiteX1966" fmla="*/ 1191899 w 8445479"/>
              <a:gd name="connsiteY1966" fmla="*/ 1370766 h 5065982"/>
              <a:gd name="connsiteX1967" fmla="*/ 1139969 w 8445479"/>
              <a:gd name="connsiteY1967" fmla="*/ 1422696 h 5065982"/>
              <a:gd name="connsiteX1968" fmla="*/ 1088037 w 8445479"/>
              <a:gd name="connsiteY1968" fmla="*/ 1370766 h 5065982"/>
              <a:gd name="connsiteX1969" fmla="*/ 1139969 w 8445479"/>
              <a:gd name="connsiteY1969" fmla="*/ 1318836 h 5065982"/>
              <a:gd name="connsiteX1970" fmla="*/ 975111 w 8445479"/>
              <a:gd name="connsiteY1970" fmla="*/ 1318836 h 5065982"/>
              <a:gd name="connsiteX1971" fmla="*/ 1027041 w 8445479"/>
              <a:gd name="connsiteY1971" fmla="*/ 1370766 h 5065982"/>
              <a:gd name="connsiteX1972" fmla="*/ 975111 w 8445479"/>
              <a:gd name="connsiteY1972" fmla="*/ 1422696 h 5065982"/>
              <a:gd name="connsiteX1973" fmla="*/ 923182 w 8445479"/>
              <a:gd name="connsiteY1973" fmla="*/ 1370766 h 5065982"/>
              <a:gd name="connsiteX1974" fmla="*/ 975111 w 8445479"/>
              <a:gd name="connsiteY1974" fmla="*/ 1318836 h 5065982"/>
              <a:gd name="connsiteX1975" fmla="*/ 826743 w 8445479"/>
              <a:gd name="connsiteY1975" fmla="*/ 1318836 h 5065982"/>
              <a:gd name="connsiteX1976" fmla="*/ 878674 w 8445479"/>
              <a:gd name="connsiteY1976" fmla="*/ 1370766 h 5065982"/>
              <a:gd name="connsiteX1977" fmla="*/ 826743 w 8445479"/>
              <a:gd name="connsiteY1977" fmla="*/ 1422696 h 5065982"/>
              <a:gd name="connsiteX1978" fmla="*/ 774813 w 8445479"/>
              <a:gd name="connsiteY1978" fmla="*/ 1370766 h 5065982"/>
              <a:gd name="connsiteX1979" fmla="*/ 826743 w 8445479"/>
              <a:gd name="connsiteY1979" fmla="*/ 1318836 h 5065982"/>
              <a:gd name="connsiteX1980" fmla="*/ 678373 w 8445479"/>
              <a:gd name="connsiteY1980" fmla="*/ 1318836 h 5065982"/>
              <a:gd name="connsiteX1981" fmla="*/ 730305 w 8445479"/>
              <a:gd name="connsiteY1981" fmla="*/ 1370766 h 5065982"/>
              <a:gd name="connsiteX1982" fmla="*/ 678373 w 8445479"/>
              <a:gd name="connsiteY1982" fmla="*/ 1422696 h 5065982"/>
              <a:gd name="connsiteX1983" fmla="*/ 626446 w 8445479"/>
              <a:gd name="connsiteY1983" fmla="*/ 1370766 h 5065982"/>
              <a:gd name="connsiteX1984" fmla="*/ 678373 w 8445479"/>
              <a:gd name="connsiteY1984" fmla="*/ 1318836 h 5065982"/>
              <a:gd name="connsiteX1985" fmla="*/ 513520 w 8445479"/>
              <a:gd name="connsiteY1985" fmla="*/ 1318836 h 5065982"/>
              <a:gd name="connsiteX1986" fmla="*/ 565450 w 8445479"/>
              <a:gd name="connsiteY1986" fmla="*/ 1370766 h 5065982"/>
              <a:gd name="connsiteX1987" fmla="*/ 513520 w 8445479"/>
              <a:gd name="connsiteY1987" fmla="*/ 1422696 h 5065982"/>
              <a:gd name="connsiteX1988" fmla="*/ 461590 w 8445479"/>
              <a:gd name="connsiteY1988" fmla="*/ 1370766 h 5065982"/>
              <a:gd name="connsiteX1989" fmla="*/ 513520 w 8445479"/>
              <a:gd name="connsiteY1989" fmla="*/ 1318836 h 5065982"/>
              <a:gd name="connsiteX1990" fmla="*/ 365152 w 8445479"/>
              <a:gd name="connsiteY1990" fmla="*/ 1318836 h 5065982"/>
              <a:gd name="connsiteX1991" fmla="*/ 417086 w 8445479"/>
              <a:gd name="connsiteY1991" fmla="*/ 1370766 h 5065982"/>
              <a:gd name="connsiteX1992" fmla="*/ 365152 w 8445479"/>
              <a:gd name="connsiteY1992" fmla="*/ 1422696 h 5065982"/>
              <a:gd name="connsiteX1993" fmla="*/ 313222 w 8445479"/>
              <a:gd name="connsiteY1993" fmla="*/ 1370766 h 5065982"/>
              <a:gd name="connsiteX1994" fmla="*/ 365152 w 8445479"/>
              <a:gd name="connsiteY1994" fmla="*/ 1318836 h 5065982"/>
              <a:gd name="connsiteX1995" fmla="*/ 216850 w 8445479"/>
              <a:gd name="connsiteY1995" fmla="*/ 1318836 h 5065982"/>
              <a:gd name="connsiteX1996" fmla="*/ 268836 w 8445479"/>
              <a:gd name="connsiteY1996" fmla="*/ 1370766 h 5065982"/>
              <a:gd name="connsiteX1997" fmla="*/ 216850 w 8445479"/>
              <a:gd name="connsiteY1997" fmla="*/ 1422696 h 5065982"/>
              <a:gd name="connsiteX1998" fmla="*/ 164853 w 8445479"/>
              <a:gd name="connsiteY1998" fmla="*/ 1370766 h 5065982"/>
              <a:gd name="connsiteX1999" fmla="*/ 216850 w 8445479"/>
              <a:gd name="connsiteY1999" fmla="*/ 1318836 h 5065982"/>
              <a:gd name="connsiteX2000" fmla="*/ 7008771 w 8445479"/>
              <a:gd name="connsiteY2000" fmla="*/ 1153982 h 5065982"/>
              <a:gd name="connsiteX2001" fmla="*/ 7060701 w 8445479"/>
              <a:gd name="connsiteY2001" fmla="*/ 1205912 h 5065982"/>
              <a:gd name="connsiteX2002" fmla="*/ 7008771 w 8445479"/>
              <a:gd name="connsiteY2002" fmla="*/ 1257842 h 5065982"/>
              <a:gd name="connsiteX2003" fmla="*/ 6956841 w 8445479"/>
              <a:gd name="connsiteY2003" fmla="*/ 1205912 h 5065982"/>
              <a:gd name="connsiteX2004" fmla="*/ 7008771 w 8445479"/>
              <a:gd name="connsiteY2004" fmla="*/ 1153982 h 5065982"/>
              <a:gd name="connsiteX2005" fmla="*/ 6843917 w 8445479"/>
              <a:gd name="connsiteY2005" fmla="*/ 1153982 h 5065982"/>
              <a:gd name="connsiteX2006" fmla="*/ 6895847 w 8445479"/>
              <a:gd name="connsiteY2006" fmla="*/ 1205912 h 5065982"/>
              <a:gd name="connsiteX2007" fmla="*/ 6843917 w 8445479"/>
              <a:gd name="connsiteY2007" fmla="*/ 1257842 h 5065982"/>
              <a:gd name="connsiteX2008" fmla="*/ 6791987 w 8445479"/>
              <a:gd name="connsiteY2008" fmla="*/ 1205912 h 5065982"/>
              <a:gd name="connsiteX2009" fmla="*/ 6843917 w 8445479"/>
              <a:gd name="connsiteY2009" fmla="*/ 1153982 h 5065982"/>
              <a:gd name="connsiteX2010" fmla="*/ 6695547 w 8445479"/>
              <a:gd name="connsiteY2010" fmla="*/ 1153982 h 5065982"/>
              <a:gd name="connsiteX2011" fmla="*/ 6747477 w 8445479"/>
              <a:gd name="connsiteY2011" fmla="*/ 1205912 h 5065982"/>
              <a:gd name="connsiteX2012" fmla="*/ 6695547 w 8445479"/>
              <a:gd name="connsiteY2012" fmla="*/ 1257842 h 5065982"/>
              <a:gd name="connsiteX2013" fmla="*/ 6643617 w 8445479"/>
              <a:gd name="connsiteY2013" fmla="*/ 1205912 h 5065982"/>
              <a:gd name="connsiteX2014" fmla="*/ 6695547 w 8445479"/>
              <a:gd name="connsiteY2014" fmla="*/ 1153982 h 5065982"/>
              <a:gd name="connsiteX2015" fmla="*/ 6547178 w 8445479"/>
              <a:gd name="connsiteY2015" fmla="*/ 1153982 h 5065982"/>
              <a:gd name="connsiteX2016" fmla="*/ 6599108 w 8445479"/>
              <a:gd name="connsiteY2016" fmla="*/ 1205912 h 5065982"/>
              <a:gd name="connsiteX2017" fmla="*/ 6547178 w 8445479"/>
              <a:gd name="connsiteY2017" fmla="*/ 1257842 h 5065982"/>
              <a:gd name="connsiteX2018" fmla="*/ 6495248 w 8445479"/>
              <a:gd name="connsiteY2018" fmla="*/ 1205912 h 5065982"/>
              <a:gd name="connsiteX2019" fmla="*/ 6547178 w 8445479"/>
              <a:gd name="connsiteY2019" fmla="*/ 1153982 h 5065982"/>
              <a:gd name="connsiteX2020" fmla="*/ 6382324 w 8445479"/>
              <a:gd name="connsiteY2020" fmla="*/ 1153982 h 5065982"/>
              <a:gd name="connsiteX2021" fmla="*/ 6434254 w 8445479"/>
              <a:gd name="connsiteY2021" fmla="*/ 1205912 h 5065982"/>
              <a:gd name="connsiteX2022" fmla="*/ 6382324 w 8445479"/>
              <a:gd name="connsiteY2022" fmla="*/ 1257842 h 5065982"/>
              <a:gd name="connsiteX2023" fmla="*/ 6330394 w 8445479"/>
              <a:gd name="connsiteY2023" fmla="*/ 1205912 h 5065982"/>
              <a:gd name="connsiteX2024" fmla="*/ 6382324 w 8445479"/>
              <a:gd name="connsiteY2024" fmla="*/ 1153982 h 5065982"/>
              <a:gd name="connsiteX2025" fmla="*/ 6233955 w 8445479"/>
              <a:gd name="connsiteY2025" fmla="*/ 1153982 h 5065982"/>
              <a:gd name="connsiteX2026" fmla="*/ 6285885 w 8445479"/>
              <a:gd name="connsiteY2026" fmla="*/ 1205912 h 5065982"/>
              <a:gd name="connsiteX2027" fmla="*/ 6233955 w 8445479"/>
              <a:gd name="connsiteY2027" fmla="*/ 1257842 h 5065982"/>
              <a:gd name="connsiteX2028" fmla="*/ 6182025 w 8445479"/>
              <a:gd name="connsiteY2028" fmla="*/ 1205912 h 5065982"/>
              <a:gd name="connsiteX2029" fmla="*/ 6233955 w 8445479"/>
              <a:gd name="connsiteY2029" fmla="*/ 1153982 h 5065982"/>
              <a:gd name="connsiteX2030" fmla="*/ 6085586 w 8445479"/>
              <a:gd name="connsiteY2030" fmla="*/ 1153982 h 5065982"/>
              <a:gd name="connsiteX2031" fmla="*/ 6137516 w 8445479"/>
              <a:gd name="connsiteY2031" fmla="*/ 1205912 h 5065982"/>
              <a:gd name="connsiteX2032" fmla="*/ 6085586 w 8445479"/>
              <a:gd name="connsiteY2032" fmla="*/ 1257842 h 5065982"/>
              <a:gd name="connsiteX2033" fmla="*/ 6033656 w 8445479"/>
              <a:gd name="connsiteY2033" fmla="*/ 1205912 h 5065982"/>
              <a:gd name="connsiteX2034" fmla="*/ 6085586 w 8445479"/>
              <a:gd name="connsiteY2034" fmla="*/ 1153982 h 5065982"/>
              <a:gd name="connsiteX2035" fmla="*/ 5920731 w 8445479"/>
              <a:gd name="connsiteY2035" fmla="*/ 1153982 h 5065982"/>
              <a:gd name="connsiteX2036" fmla="*/ 5972661 w 8445479"/>
              <a:gd name="connsiteY2036" fmla="*/ 1205912 h 5065982"/>
              <a:gd name="connsiteX2037" fmla="*/ 5920731 w 8445479"/>
              <a:gd name="connsiteY2037" fmla="*/ 1257842 h 5065982"/>
              <a:gd name="connsiteX2038" fmla="*/ 5868801 w 8445479"/>
              <a:gd name="connsiteY2038" fmla="*/ 1205912 h 5065982"/>
              <a:gd name="connsiteX2039" fmla="*/ 5920731 w 8445479"/>
              <a:gd name="connsiteY2039" fmla="*/ 1153982 h 5065982"/>
              <a:gd name="connsiteX2040" fmla="*/ 5772362 w 8445479"/>
              <a:gd name="connsiteY2040" fmla="*/ 1153982 h 5065982"/>
              <a:gd name="connsiteX2041" fmla="*/ 5824292 w 8445479"/>
              <a:gd name="connsiteY2041" fmla="*/ 1205912 h 5065982"/>
              <a:gd name="connsiteX2042" fmla="*/ 5772362 w 8445479"/>
              <a:gd name="connsiteY2042" fmla="*/ 1257842 h 5065982"/>
              <a:gd name="connsiteX2043" fmla="*/ 5720432 w 8445479"/>
              <a:gd name="connsiteY2043" fmla="*/ 1205912 h 5065982"/>
              <a:gd name="connsiteX2044" fmla="*/ 5772362 w 8445479"/>
              <a:gd name="connsiteY2044" fmla="*/ 1153982 h 5065982"/>
              <a:gd name="connsiteX2045" fmla="*/ 5623993 w 8445479"/>
              <a:gd name="connsiteY2045" fmla="*/ 1153982 h 5065982"/>
              <a:gd name="connsiteX2046" fmla="*/ 5675923 w 8445479"/>
              <a:gd name="connsiteY2046" fmla="*/ 1205912 h 5065982"/>
              <a:gd name="connsiteX2047" fmla="*/ 5623993 w 8445479"/>
              <a:gd name="connsiteY2047" fmla="*/ 1257842 h 5065982"/>
              <a:gd name="connsiteX2048" fmla="*/ 5572063 w 8445479"/>
              <a:gd name="connsiteY2048" fmla="*/ 1205912 h 5065982"/>
              <a:gd name="connsiteX2049" fmla="*/ 5623993 w 8445479"/>
              <a:gd name="connsiteY2049" fmla="*/ 1153982 h 5065982"/>
              <a:gd name="connsiteX2050" fmla="*/ 5459138 w 8445479"/>
              <a:gd name="connsiteY2050" fmla="*/ 1153982 h 5065982"/>
              <a:gd name="connsiteX2051" fmla="*/ 5511068 w 8445479"/>
              <a:gd name="connsiteY2051" fmla="*/ 1205912 h 5065982"/>
              <a:gd name="connsiteX2052" fmla="*/ 5459138 w 8445479"/>
              <a:gd name="connsiteY2052" fmla="*/ 1257842 h 5065982"/>
              <a:gd name="connsiteX2053" fmla="*/ 5407208 w 8445479"/>
              <a:gd name="connsiteY2053" fmla="*/ 1205912 h 5065982"/>
              <a:gd name="connsiteX2054" fmla="*/ 5459138 w 8445479"/>
              <a:gd name="connsiteY2054" fmla="*/ 1153982 h 5065982"/>
              <a:gd name="connsiteX2055" fmla="*/ 5310769 w 8445479"/>
              <a:gd name="connsiteY2055" fmla="*/ 1153982 h 5065982"/>
              <a:gd name="connsiteX2056" fmla="*/ 5362699 w 8445479"/>
              <a:gd name="connsiteY2056" fmla="*/ 1205912 h 5065982"/>
              <a:gd name="connsiteX2057" fmla="*/ 5310769 w 8445479"/>
              <a:gd name="connsiteY2057" fmla="*/ 1257842 h 5065982"/>
              <a:gd name="connsiteX2058" fmla="*/ 5258839 w 8445479"/>
              <a:gd name="connsiteY2058" fmla="*/ 1205912 h 5065982"/>
              <a:gd name="connsiteX2059" fmla="*/ 5310769 w 8445479"/>
              <a:gd name="connsiteY2059" fmla="*/ 1153982 h 5065982"/>
              <a:gd name="connsiteX2060" fmla="*/ 5145915 w 8445479"/>
              <a:gd name="connsiteY2060" fmla="*/ 1153982 h 5065982"/>
              <a:gd name="connsiteX2061" fmla="*/ 5197845 w 8445479"/>
              <a:gd name="connsiteY2061" fmla="*/ 1205912 h 5065982"/>
              <a:gd name="connsiteX2062" fmla="*/ 5145915 w 8445479"/>
              <a:gd name="connsiteY2062" fmla="*/ 1257842 h 5065982"/>
              <a:gd name="connsiteX2063" fmla="*/ 5093985 w 8445479"/>
              <a:gd name="connsiteY2063" fmla="*/ 1205912 h 5065982"/>
              <a:gd name="connsiteX2064" fmla="*/ 5145915 w 8445479"/>
              <a:gd name="connsiteY2064" fmla="*/ 1153982 h 5065982"/>
              <a:gd name="connsiteX2065" fmla="*/ 4997546 w 8445479"/>
              <a:gd name="connsiteY2065" fmla="*/ 1153982 h 5065982"/>
              <a:gd name="connsiteX2066" fmla="*/ 5049476 w 8445479"/>
              <a:gd name="connsiteY2066" fmla="*/ 1205912 h 5065982"/>
              <a:gd name="connsiteX2067" fmla="*/ 4997546 w 8445479"/>
              <a:gd name="connsiteY2067" fmla="*/ 1257842 h 5065982"/>
              <a:gd name="connsiteX2068" fmla="*/ 4945616 w 8445479"/>
              <a:gd name="connsiteY2068" fmla="*/ 1205912 h 5065982"/>
              <a:gd name="connsiteX2069" fmla="*/ 4997546 w 8445479"/>
              <a:gd name="connsiteY2069" fmla="*/ 1153982 h 5065982"/>
              <a:gd name="connsiteX2070" fmla="*/ 4849176 w 8445479"/>
              <a:gd name="connsiteY2070" fmla="*/ 1153982 h 5065982"/>
              <a:gd name="connsiteX2071" fmla="*/ 4901106 w 8445479"/>
              <a:gd name="connsiteY2071" fmla="*/ 1205912 h 5065982"/>
              <a:gd name="connsiteX2072" fmla="*/ 4849176 w 8445479"/>
              <a:gd name="connsiteY2072" fmla="*/ 1257842 h 5065982"/>
              <a:gd name="connsiteX2073" fmla="*/ 4797246 w 8445479"/>
              <a:gd name="connsiteY2073" fmla="*/ 1205912 h 5065982"/>
              <a:gd name="connsiteX2074" fmla="*/ 4849176 w 8445479"/>
              <a:gd name="connsiteY2074" fmla="*/ 1153982 h 5065982"/>
              <a:gd name="connsiteX2075" fmla="*/ 4684322 w 8445479"/>
              <a:gd name="connsiteY2075" fmla="*/ 1153982 h 5065982"/>
              <a:gd name="connsiteX2076" fmla="*/ 4736252 w 8445479"/>
              <a:gd name="connsiteY2076" fmla="*/ 1205912 h 5065982"/>
              <a:gd name="connsiteX2077" fmla="*/ 4684322 w 8445479"/>
              <a:gd name="connsiteY2077" fmla="*/ 1257842 h 5065982"/>
              <a:gd name="connsiteX2078" fmla="*/ 4632392 w 8445479"/>
              <a:gd name="connsiteY2078" fmla="*/ 1205912 h 5065982"/>
              <a:gd name="connsiteX2079" fmla="*/ 4684322 w 8445479"/>
              <a:gd name="connsiteY2079" fmla="*/ 1153982 h 5065982"/>
              <a:gd name="connsiteX2080" fmla="*/ 4535953 w 8445479"/>
              <a:gd name="connsiteY2080" fmla="*/ 1153982 h 5065982"/>
              <a:gd name="connsiteX2081" fmla="*/ 4587883 w 8445479"/>
              <a:gd name="connsiteY2081" fmla="*/ 1205912 h 5065982"/>
              <a:gd name="connsiteX2082" fmla="*/ 4535953 w 8445479"/>
              <a:gd name="connsiteY2082" fmla="*/ 1257842 h 5065982"/>
              <a:gd name="connsiteX2083" fmla="*/ 4484023 w 8445479"/>
              <a:gd name="connsiteY2083" fmla="*/ 1205912 h 5065982"/>
              <a:gd name="connsiteX2084" fmla="*/ 4535953 w 8445479"/>
              <a:gd name="connsiteY2084" fmla="*/ 1153982 h 5065982"/>
              <a:gd name="connsiteX2085" fmla="*/ 4387584 w 8445479"/>
              <a:gd name="connsiteY2085" fmla="*/ 1153982 h 5065982"/>
              <a:gd name="connsiteX2086" fmla="*/ 4439514 w 8445479"/>
              <a:gd name="connsiteY2086" fmla="*/ 1205912 h 5065982"/>
              <a:gd name="connsiteX2087" fmla="*/ 4387584 w 8445479"/>
              <a:gd name="connsiteY2087" fmla="*/ 1257842 h 5065982"/>
              <a:gd name="connsiteX2088" fmla="*/ 4335654 w 8445479"/>
              <a:gd name="connsiteY2088" fmla="*/ 1205912 h 5065982"/>
              <a:gd name="connsiteX2089" fmla="*/ 4387584 w 8445479"/>
              <a:gd name="connsiteY2089" fmla="*/ 1153982 h 5065982"/>
              <a:gd name="connsiteX2090" fmla="*/ 4222729 w 8445479"/>
              <a:gd name="connsiteY2090" fmla="*/ 1153982 h 5065982"/>
              <a:gd name="connsiteX2091" fmla="*/ 4274659 w 8445479"/>
              <a:gd name="connsiteY2091" fmla="*/ 1205912 h 5065982"/>
              <a:gd name="connsiteX2092" fmla="*/ 4222729 w 8445479"/>
              <a:gd name="connsiteY2092" fmla="*/ 1257842 h 5065982"/>
              <a:gd name="connsiteX2093" fmla="*/ 4170799 w 8445479"/>
              <a:gd name="connsiteY2093" fmla="*/ 1205912 h 5065982"/>
              <a:gd name="connsiteX2094" fmla="*/ 4222729 w 8445479"/>
              <a:gd name="connsiteY2094" fmla="*/ 1153982 h 5065982"/>
              <a:gd name="connsiteX2095" fmla="*/ 4074360 w 8445479"/>
              <a:gd name="connsiteY2095" fmla="*/ 1153982 h 5065982"/>
              <a:gd name="connsiteX2096" fmla="*/ 4126290 w 8445479"/>
              <a:gd name="connsiteY2096" fmla="*/ 1205912 h 5065982"/>
              <a:gd name="connsiteX2097" fmla="*/ 4074360 w 8445479"/>
              <a:gd name="connsiteY2097" fmla="*/ 1257842 h 5065982"/>
              <a:gd name="connsiteX2098" fmla="*/ 4022430 w 8445479"/>
              <a:gd name="connsiteY2098" fmla="*/ 1205912 h 5065982"/>
              <a:gd name="connsiteX2099" fmla="*/ 4074360 w 8445479"/>
              <a:gd name="connsiteY2099" fmla="*/ 1153982 h 5065982"/>
              <a:gd name="connsiteX2100" fmla="*/ 3447913 w 8445479"/>
              <a:gd name="connsiteY2100" fmla="*/ 1153982 h 5065982"/>
              <a:gd name="connsiteX2101" fmla="*/ 3499843 w 8445479"/>
              <a:gd name="connsiteY2101" fmla="*/ 1205912 h 5065982"/>
              <a:gd name="connsiteX2102" fmla="*/ 3447913 w 8445479"/>
              <a:gd name="connsiteY2102" fmla="*/ 1257842 h 5065982"/>
              <a:gd name="connsiteX2103" fmla="*/ 3395983 w 8445479"/>
              <a:gd name="connsiteY2103" fmla="*/ 1205912 h 5065982"/>
              <a:gd name="connsiteX2104" fmla="*/ 3447913 w 8445479"/>
              <a:gd name="connsiteY2104" fmla="*/ 1153982 h 5065982"/>
              <a:gd name="connsiteX2105" fmla="*/ 3299544 w 8445479"/>
              <a:gd name="connsiteY2105" fmla="*/ 1153982 h 5065982"/>
              <a:gd name="connsiteX2106" fmla="*/ 3351474 w 8445479"/>
              <a:gd name="connsiteY2106" fmla="*/ 1205912 h 5065982"/>
              <a:gd name="connsiteX2107" fmla="*/ 3299544 w 8445479"/>
              <a:gd name="connsiteY2107" fmla="*/ 1257842 h 5065982"/>
              <a:gd name="connsiteX2108" fmla="*/ 3247614 w 8445479"/>
              <a:gd name="connsiteY2108" fmla="*/ 1205912 h 5065982"/>
              <a:gd name="connsiteX2109" fmla="*/ 3299544 w 8445479"/>
              <a:gd name="connsiteY2109" fmla="*/ 1153982 h 5065982"/>
              <a:gd name="connsiteX2110" fmla="*/ 1453192 w 8445479"/>
              <a:gd name="connsiteY2110" fmla="*/ 1153982 h 5065982"/>
              <a:gd name="connsiteX2111" fmla="*/ 1505122 w 8445479"/>
              <a:gd name="connsiteY2111" fmla="*/ 1205912 h 5065982"/>
              <a:gd name="connsiteX2112" fmla="*/ 1453192 w 8445479"/>
              <a:gd name="connsiteY2112" fmla="*/ 1257842 h 5065982"/>
              <a:gd name="connsiteX2113" fmla="*/ 1401262 w 8445479"/>
              <a:gd name="connsiteY2113" fmla="*/ 1205912 h 5065982"/>
              <a:gd name="connsiteX2114" fmla="*/ 1453192 w 8445479"/>
              <a:gd name="connsiteY2114" fmla="*/ 1153982 h 5065982"/>
              <a:gd name="connsiteX2115" fmla="*/ 1288336 w 8445479"/>
              <a:gd name="connsiteY2115" fmla="*/ 1153982 h 5065982"/>
              <a:gd name="connsiteX2116" fmla="*/ 1340266 w 8445479"/>
              <a:gd name="connsiteY2116" fmla="*/ 1205912 h 5065982"/>
              <a:gd name="connsiteX2117" fmla="*/ 1288336 w 8445479"/>
              <a:gd name="connsiteY2117" fmla="*/ 1257842 h 5065982"/>
              <a:gd name="connsiteX2118" fmla="*/ 1236409 w 8445479"/>
              <a:gd name="connsiteY2118" fmla="*/ 1205912 h 5065982"/>
              <a:gd name="connsiteX2119" fmla="*/ 1288336 w 8445479"/>
              <a:gd name="connsiteY2119" fmla="*/ 1153982 h 5065982"/>
              <a:gd name="connsiteX2120" fmla="*/ 1139969 w 8445479"/>
              <a:gd name="connsiteY2120" fmla="*/ 1153982 h 5065982"/>
              <a:gd name="connsiteX2121" fmla="*/ 1191899 w 8445479"/>
              <a:gd name="connsiteY2121" fmla="*/ 1205912 h 5065982"/>
              <a:gd name="connsiteX2122" fmla="*/ 1139969 w 8445479"/>
              <a:gd name="connsiteY2122" fmla="*/ 1257842 h 5065982"/>
              <a:gd name="connsiteX2123" fmla="*/ 1088037 w 8445479"/>
              <a:gd name="connsiteY2123" fmla="*/ 1205912 h 5065982"/>
              <a:gd name="connsiteX2124" fmla="*/ 1139969 w 8445479"/>
              <a:gd name="connsiteY2124" fmla="*/ 1153982 h 5065982"/>
              <a:gd name="connsiteX2125" fmla="*/ 975111 w 8445479"/>
              <a:gd name="connsiteY2125" fmla="*/ 1153982 h 5065982"/>
              <a:gd name="connsiteX2126" fmla="*/ 1027041 w 8445479"/>
              <a:gd name="connsiteY2126" fmla="*/ 1205912 h 5065982"/>
              <a:gd name="connsiteX2127" fmla="*/ 975111 w 8445479"/>
              <a:gd name="connsiteY2127" fmla="*/ 1257842 h 5065982"/>
              <a:gd name="connsiteX2128" fmla="*/ 923182 w 8445479"/>
              <a:gd name="connsiteY2128" fmla="*/ 1205912 h 5065982"/>
              <a:gd name="connsiteX2129" fmla="*/ 975111 w 8445479"/>
              <a:gd name="connsiteY2129" fmla="*/ 1153982 h 5065982"/>
              <a:gd name="connsiteX2130" fmla="*/ 826743 w 8445479"/>
              <a:gd name="connsiteY2130" fmla="*/ 1153982 h 5065982"/>
              <a:gd name="connsiteX2131" fmla="*/ 878674 w 8445479"/>
              <a:gd name="connsiteY2131" fmla="*/ 1205912 h 5065982"/>
              <a:gd name="connsiteX2132" fmla="*/ 826743 w 8445479"/>
              <a:gd name="connsiteY2132" fmla="*/ 1257842 h 5065982"/>
              <a:gd name="connsiteX2133" fmla="*/ 774813 w 8445479"/>
              <a:gd name="connsiteY2133" fmla="*/ 1205912 h 5065982"/>
              <a:gd name="connsiteX2134" fmla="*/ 826743 w 8445479"/>
              <a:gd name="connsiteY2134" fmla="*/ 1153982 h 5065982"/>
              <a:gd name="connsiteX2135" fmla="*/ 678373 w 8445479"/>
              <a:gd name="connsiteY2135" fmla="*/ 1153982 h 5065982"/>
              <a:gd name="connsiteX2136" fmla="*/ 730305 w 8445479"/>
              <a:gd name="connsiteY2136" fmla="*/ 1205912 h 5065982"/>
              <a:gd name="connsiteX2137" fmla="*/ 678373 w 8445479"/>
              <a:gd name="connsiteY2137" fmla="*/ 1257842 h 5065982"/>
              <a:gd name="connsiteX2138" fmla="*/ 626446 w 8445479"/>
              <a:gd name="connsiteY2138" fmla="*/ 1205912 h 5065982"/>
              <a:gd name="connsiteX2139" fmla="*/ 678373 w 8445479"/>
              <a:gd name="connsiteY2139" fmla="*/ 1153982 h 5065982"/>
              <a:gd name="connsiteX2140" fmla="*/ 513520 w 8445479"/>
              <a:gd name="connsiteY2140" fmla="*/ 1153982 h 5065982"/>
              <a:gd name="connsiteX2141" fmla="*/ 565450 w 8445479"/>
              <a:gd name="connsiteY2141" fmla="*/ 1205912 h 5065982"/>
              <a:gd name="connsiteX2142" fmla="*/ 513520 w 8445479"/>
              <a:gd name="connsiteY2142" fmla="*/ 1257842 h 5065982"/>
              <a:gd name="connsiteX2143" fmla="*/ 461590 w 8445479"/>
              <a:gd name="connsiteY2143" fmla="*/ 1205912 h 5065982"/>
              <a:gd name="connsiteX2144" fmla="*/ 513520 w 8445479"/>
              <a:gd name="connsiteY2144" fmla="*/ 1153982 h 5065982"/>
              <a:gd name="connsiteX2145" fmla="*/ 365152 w 8445479"/>
              <a:gd name="connsiteY2145" fmla="*/ 1153982 h 5065982"/>
              <a:gd name="connsiteX2146" fmla="*/ 417086 w 8445479"/>
              <a:gd name="connsiteY2146" fmla="*/ 1205912 h 5065982"/>
              <a:gd name="connsiteX2147" fmla="*/ 365152 w 8445479"/>
              <a:gd name="connsiteY2147" fmla="*/ 1257842 h 5065982"/>
              <a:gd name="connsiteX2148" fmla="*/ 313222 w 8445479"/>
              <a:gd name="connsiteY2148" fmla="*/ 1205912 h 5065982"/>
              <a:gd name="connsiteX2149" fmla="*/ 365152 w 8445479"/>
              <a:gd name="connsiteY2149" fmla="*/ 1153982 h 5065982"/>
              <a:gd name="connsiteX2150" fmla="*/ 216850 w 8445479"/>
              <a:gd name="connsiteY2150" fmla="*/ 1153982 h 5065982"/>
              <a:gd name="connsiteX2151" fmla="*/ 268836 w 8445479"/>
              <a:gd name="connsiteY2151" fmla="*/ 1205912 h 5065982"/>
              <a:gd name="connsiteX2152" fmla="*/ 216850 w 8445479"/>
              <a:gd name="connsiteY2152" fmla="*/ 1257842 h 5065982"/>
              <a:gd name="connsiteX2153" fmla="*/ 164853 w 8445479"/>
              <a:gd name="connsiteY2153" fmla="*/ 1205912 h 5065982"/>
              <a:gd name="connsiteX2154" fmla="*/ 216850 w 8445479"/>
              <a:gd name="connsiteY2154" fmla="*/ 1153982 h 5065982"/>
              <a:gd name="connsiteX2155" fmla="*/ 7008771 w 8445479"/>
              <a:gd name="connsiteY2155" fmla="*/ 989127 h 5065982"/>
              <a:gd name="connsiteX2156" fmla="*/ 7060701 w 8445479"/>
              <a:gd name="connsiteY2156" fmla="*/ 1041057 h 5065982"/>
              <a:gd name="connsiteX2157" fmla="*/ 7008771 w 8445479"/>
              <a:gd name="connsiteY2157" fmla="*/ 1092987 h 5065982"/>
              <a:gd name="connsiteX2158" fmla="*/ 6956841 w 8445479"/>
              <a:gd name="connsiteY2158" fmla="*/ 1041057 h 5065982"/>
              <a:gd name="connsiteX2159" fmla="*/ 7008771 w 8445479"/>
              <a:gd name="connsiteY2159" fmla="*/ 989127 h 5065982"/>
              <a:gd name="connsiteX2160" fmla="*/ 6843917 w 8445479"/>
              <a:gd name="connsiteY2160" fmla="*/ 989127 h 5065982"/>
              <a:gd name="connsiteX2161" fmla="*/ 6895847 w 8445479"/>
              <a:gd name="connsiteY2161" fmla="*/ 1041057 h 5065982"/>
              <a:gd name="connsiteX2162" fmla="*/ 6843917 w 8445479"/>
              <a:gd name="connsiteY2162" fmla="*/ 1092987 h 5065982"/>
              <a:gd name="connsiteX2163" fmla="*/ 6791987 w 8445479"/>
              <a:gd name="connsiteY2163" fmla="*/ 1041057 h 5065982"/>
              <a:gd name="connsiteX2164" fmla="*/ 6843917 w 8445479"/>
              <a:gd name="connsiteY2164" fmla="*/ 989127 h 5065982"/>
              <a:gd name="connsiteX2165" fmla="*/ 6695547 w 8445479"/>
              <a:gd name="connsiteY2165" fmla="*/ 989127 h 5065982"/>
              <a:gd name="connsiteX2166" fmla="*/ 6747477 w 8445479"/>
              <a:gd name="connsiteY2166" fmla="*/ 1041057 h 5065982"/>
              <a:gd name="connsiteX2167" fmla="*/ 6695547 w 8445479"/>
              <a:gd name="connsiteY2167" fmla="*/ 1092987 h 5065982"/>
              <a:gd name="connsiteX2168" fmla="*/ 6643617 w 8445479"/>
              <a:gd name="connsiteY2168" fmla="*/ 1041057 h 5065982"/>
              <a:gd name="connsiteX2169" fmla="*/ 6695547 w 8445479"/>
              <a:gd name="connsiteY2169" fmla="*/ 989127 h 5065982"/>
              <a:gd name="connsiteX2170" fmla="*/ 6547178 w 8445479"/>
              <a:gd name="connsiteY2170" fmla="*/ 989127 h 5065982"/>
              <a:gd name="connsiteX2171" fmla="*/ 6599108 w 8445479"/>
              <a:gd name="connsiteY2171" fmla="*/ 1041057 h 5065982"/>
              <a:gd name="connsiteX2172" fmla="*/ 6547178 w 8445479"/>
              <a:gd name="connsiteY2172" fmla="*/ 1092987 h 5065982"/>
              <a:gd name="connsiteX2173" fmla="*/ 6495248 w 8445479"/>
              <a:gd name="connsiteY2173" fmla="*/ 1041057 h 5065982"/>
              <a:gd name="connsiteX2174" fmla="*/ 6547178 w 8445479"/>
              <a:gd name="connsiteY2174" fmla="*/ 989127 h 5065982"/>
              <a:gd name="connsiteX2175" fmla="*/ 6382324 w 8445479"/>
              <a:gd name="connsiteY2175" fmla="*/ 989127 h 5065982"/>
              <a:gd name="connsiteX2176" fmla="*/ 6434254 w 8445479"/>
              <a:gd name="connsiteY2176" fmla="*/ 1041057 h 5065982"/>
              <a:gd name="connsiteX2177" fmla="*/ 6382324 w 8445479"/>
              <a:gd name="connsiteY2177" fmla="*/ 1092987 h 5065982"/>
              <a:gd name="connsiteX2178" fmla="*/ 6330394 w 8445479"/>
              <a:gd name="connsiteY2178" fmla="*/ 1041057 h 5065982"/>
              <a:gd name="connsiteX2179" fmla="*/ 6382324 w 8445479"/>
              <a:gd name="connsiteY2179" fmla="*/ 989127 h 5065982"/>
              <a:gd name="connsiteX2180" fmla="*/ 6233955 w 8445479"/>
              <a:gd name="connsiteY2180" fmla="*/ 989127 h 5065982"/>
              <a:gd name="connsiteX2181" fmla="*/ 6285885 w 8445479"/>
              <a:gd name="connsiteY2181" fmla="*/ 1041057 h 5065982"/>
              <a:gd name="connsiteX2182" fmla="*/ 6233955 w 8445479"/>
              <a:gd name="connsiteY2182" fmla="*/ 1092987 h 5065982"/>
              <a:gd name="connsiteX2183" fmla="*/ 6182025 w 8445479"/>
              <a:gd name="connsiteY2183" fmla="*/ 1041057 h 5065982"/>
              <a:gd name="connsiteX2184" fmla="*/ 6233955 w 8445479"/>
              <a:gd name="connsiteY2184" fmla="*/ 989127 h 5065982"/>
              <a:gd name="connsiteX2185" fmla="*/ 6085586 w 8445479"/>
              <a:gd name="connsiteY2185" fmla="*/ 989127 h 5065982"/>
              <a:gd name="connsiteX2186" fmla="*/ 6137516 w 8445479"/>
              <a:gd name="connsiteY2186" fmla="*/ 1041057 h 5065982"/>
              <a:gd name="connsiteX2187" fmla="*/ 6085586 w 8445479"/>
              <a:gd name="connsiteY2187" fmla="*/ 1092987 h 5065982"/>
              <a:gd name="connsiteX2188" fmla="*/ 6033656 w 8445479"/>
              <a:gd name="connsiteY2188" fmla="*/ 1041057 h 5065982"/>
              <a:gd name="connsiteX2189" fmla="*/ 6085586 w 8445479"/>
              <a:gd name="connsiteY2189" fmla="*/ 989127 h 5065982"/>
              <a:gd name="connsiteX2190" fmla="*/ 5920731 w 8445479"/>
              <a:gd name="connsiteY2190" fmla="*/ 989127 h 5065982"/>
              <a:gd name="connsiteX2191" fmla="*/ 5972661 w 8445479"/>
              <a:gd name="connsiteY2191" fmla="*/ 1041057 h 5065982"/>
              <a:gd name="connsiteX2192" fmla="*/ 5920731 w 8445479"/>
              <a:gd name="connsiteY2192" fmla="*/ 1092987 h 5065982"/>
              <a:gd name="connsiteX2193" fmla="*/ 5868801 w 8445479"/>
              <a:gd name="connsiteY2193" fmla="*/ 1041057 h 5065982"/>
              <a:gd name="connsiteX2194" fmla="*/ 5920731 w 8445479"/>
              <a:gd name="connsiteY2194" fmla="*/ 989127 h 5065982"/>
              <a:gd name="connsiteX2195" fmla="*/ 5772362 w 8445479"/>
              <a:gd name="connsiteY2195" fmla="*/ 989127 h 5065982"/>
              <a:gd name="connsiteX2196" fmla="*/ 5824292 w 8445479"/>
              <a:gd name="connsiteY2196" fmla="*/ 1041057 h 5065982"/>
              <a:gd name="connsiteX2197" fmla="*/ 5772362 w 8445479"/>
              <a:gd name="connsiteY2197" fmla="*/ 1092987 h 5065982"/>
              <a:gd name="connsiteX2198" fmla="*/ 5720432 w 8445479"/>
              <a:gd name="connsiteY2198" fmla="*/ 1041057 h 5065982"/>
              <a:gd name="connsiteX2199" fmla="*/ 5772362 w 8445479"/>
              <a:gd name="connsiteY2199" fmla="*/ 989127 h 5065982"/>
              <a:gd name="connsiteX2200" fmla="*/ 5623993 w 8445479"/>
              <a:gd name="connsiteY2200" fmla="*/ 989127 h 5065982"/>
              <a:gd name="connsiteX2201" fmla="*/ 5675923 w 8445479"/>
              <a:gd name="connsiteY2201" fmla="*/ 1041057 h 5065982"/>
              <a:gd name="connsiteX2202" fmla="*/ 5623993 w 8445479"/>
              <a:gd name="connsiteY2202" fmla="*/ 1092987 h 5065982"/>
              <a:gd name="connsiteX2203" fmla="*/ 5572063 w 8445479"/>
              <a:gd name="connsiteY2203" fmla="*/ 1041057 h 5065982"/>
              <a:gd name="connsiteX2204" fmla="*/ 5623993 w 8445479"/>
              <a:gd name="connsiteY2204" fmla="*/ 989127 h 5065982"/>
              <a:gd name="connsiteX2205" fmla="*/ 5459138 w 8445479"/>
              <a:gd name="connsiteY2205" fmla="*/ 989127 h 5065982"/>
              <a:gd name="connsiteX2206" fmla="*/ 5511068 w 8445479"/>
              <a:gd name="connsiteY2206" fmla="*/ 1041057 h 5065982"/>
              <a:gd name="connsiteX2207" fmla="*/ 5459138 w 8445479"/>
              <a:gd name="connsiteY2207" fmla="*/ 1092987 h 5065982"/>
              <a:gd name="connsiteX2208" fmla="*/ 5407208 w 8445479"/>
              <a:gd name="connsiteY2208" fmla="*/ 1041057 h 5065982"/>
              <a:gd name="connsiteX2209" fmla="*/ 5459138 w 8445479"/>
              <a:gd name="connsiteY2209" fmla="*/ 989127 h 5065982"/>
              <a:gd name="connsiteX2210" fmla="*/ 5310769 w 8445479"/>
              <a:gd name="connsiteY2210" fmla="*/ 989127 h 5065982"/>
              <a:gd name="connsiteX2211" fmla="*/ 5362699 w 8445479"/>
              <a:gd name="connsiteY2211" fmla="*/ 1041057 h 5065982"/>
              <a:gd name="connsiteX2212" fmla="*/ 5310769 w 8445479"/>
              <a:gd name="connsiteY2212" fmla="*/ 1092987 h 5065982"/>
              <a:gd name="connsiteX2213" fmla="*/ 5258839 w 8445479"/>
              <a:gd name="connsiteY2213" fmla="*/ 1041057 h 5065982"/>
              <a:gd name="connsiteX2214" fmla="*/ 5310769 w 8445479"/>
              <a:gd name="connsiteY2214" fmla="*/ 989127 h 5065982"/>
              <a:gd name="connsiteX2215" fmla="*/ 5145915 w 8445479"/>
              <a:gd name="connsiteY2215" fmla="*/ 989127 h 5065982"/>
              <a:gd name="connsiteX2216" fmla="*/ 5197845 w 8445479"/>
              <a:gd name="connsiteY2216" fmla="*/ 1041057 h 5065982"/>
              <a:gd name="connsiteX2217" fmla="*/ 5145915 w 8445479"/>
              <a:gd name="connsiteY2217" fmla="*/ 1092987 h 5065982"/>
              <a:gd name="connsiteX2218" fmla="*/ 5093985 w 8445479"/>
              <a:gd name="connsiteY2218" fmla="*/ 1041057 h 5065982"/>
              <a:gd name="connsiteX2219" fmla="*/ 5145915 w 8445479"/>
              <a:gd name="connsiteY2219" fmla="*/ 989127 h 5065982"/>
              <a:gd name="connsiteX2220" fmla="*/ 4997546 w 8445479"/>
              <a:gd name="connsiteY2220" fmla="*/ 989127 h 5065982"/>
              <a:gd name="connsiteX2221" fmla="*/ 5049476 w 8445479"/>
              <a:gd name="connsiteY2221" fmla="*/ 1041057 h 5065982"/>
              <a:gd name="connsiteX2222" fmla="*/ 4997546 w 8445479"/>
              <a:gd name="connsiteY2222" fmla="*/ 1092987 h 5065982"/>
              <a:gd name="connsiteX2223" fmla="*/ 4945616 w 8445479"/>
              <a:gd name="connsiteY2223" fmla="*/ 1041057 h 5065982"/>
              <a:gd name="connsiteX2224" fmla="*/ 4997546 w 8445479"/>
              <a:gd name="connsiteY2224" fmla="*/ 989127 h 5065982"/>
              <a:gd name="connsiteX2225" fmla="*/ 4849176 w 8445479"/>
              <a:gd name="connsiteY2225" fmla="*/ 989127 h 5065982"/>
              <a:gd name="connsiteX2226" fmla="*/ 4901106 w 8445479"/>
              <a:gd name="connsiteY2226" fmla="*/ 1041057 h 5065982"/>
              <a:gd name="connsiteX2227" fmla="*/ 4849176 w 8445479"/>
              <a:gd name="connsiteY2227" fmla="*/ 1092987 h 5065982"/>
              <a:gd name="connsiteX2228" fmla="*/ 4797246 w 8445479"/>
              <a:gd name="connsiteY2228" fmla="*/ 1041057 h 5065982"/>
              <a:gd name="connsiteX2229" fmla="*/ 4849176 w 8445479"/>
              <a:gd name="connsiteY2229" fmla="*/ 989127 h 5065982"/>
              <a:gd name="connsiteX2230" fmla="*/ 4684322 w 8445479"/>
              <a:gd name="connsiteY2230" fmla="*/ 989127 h 5065982"/>
              <a:gd name="connsiteX2231" fmla="*/ 4736252 w 8445479"/>
              <a:gd name="connsiteY2231" fmla="*/ 1041057 h 5065982"/>
              <a:gd name="connsiteX2232" fmla="*/ 4684322 w 8445479"/>
              <a:gd name="connsiteY2232" fmla="*/ 1092987 h 5065982"/>
              <a:gd name="connsiteX2233" fmla="*/ 4632392 w 8445479"/>
              <a:gd name="connsiteY2233" fmla="*/ 1041057 h 5065982"/>
              <a:gd name="connsiteX2234" fmla="*/ 4684322 w 8445479"/>
              <a:gd name="connsiteY2234" fmla="*/ 989127 h 5065982"/>
              <a:gd name="connsiteX2235" fmla="*/ 4387584 w 8445479"/>
              <a:gd name="connsiteY2235" fmla="*/ 989127 h 5065982"/>
              <a:gd name="connsiteX2236" fmla="*/ 4439514 w 8445479"/>
              <a:gd name="connsiteY2236" fmla="*/ 1041057 h 5065982"/>
              <a:gd name="connsiteX2237" fmla="*/ 4387584 w 8445479"/>
              <a:gd name="connsiteY2237" fmla="*/ 1092987 h 5065982"/>
              <a:gd name="connsiteX2238" fmla="*/ 4335654 w 8445479"/>
              <a:gd name="connsiteY2238" fmla="*/ 1041057 h 5065982"/>
              <a:gd name="connsiteX2239" fmla="*/ 4387584 w 8445479"/>
              <a:gd name="connsiteY2239" fmla="*/ 989127 h 5065982"/>
              <a:gd name="connsiteX2240" fmla="*/ 4222729 w 8445479"/>
              <a:gd name="connsiteY2240" fmla="*/ 989127 h 5065982"/>
              <a:gd name="connsiteX2241" fmla="*/ 4274659 w 8445479"/>
              <a:gd name="connsiteY2241" fmla="*/ 1041057 h 5065982"/>
              <a:gd name="connsiteX2242" fmla="*/ 4222729 w 8445479"/>
              <a:gd name="connsiteY2242" fmla="*/ 1092987 h 5065982"/>
              <a:gd name="connsiteX2243" fmla="*/ 4170799 w 8445479"/>
              <a:gd name="connsiteY2243" fmla="*/ 1041057 h 5065982"/>
              <a:gd name="connsiteX2244" fmla="*/ 4222729 w 8445479"/>
              <a:gd name="connsiteY2244" fmla="*/ 989127 h 5065982"/>
              <a:gd name="connsiteX2245" fmla="*/ 4074360 w 8445479"/>
              <a:gd name="connsiteY2245" fmla="*/ 989127 h 5065982"/>
              <a:gd name="connsiteX2246" fmla="*/ 4126290 w 8445479"/>
              <a:gd name="connsiteY2246" fmla="*/ 1041057 h 5065982"/>
              <a:gd name="connsiteX2247" fmla="*/ 4074360 w 8445479"/>
              <a:gd name="connsiteY2247" fmla="*/ 1092987 h 5065982"/>
              <a:gd name="connsiteX2248" fmla="*/ 4022430 w 8445479"/>
              <a:gd name="connsiteY2248" fmla="*/ 1041057 h 5065982"/>
              <a:gd name="connsiteX2249" fmla="*/ 4074360 w 8445479"/>
              <a:gd name="connsiteY2249" fmla="*/ 989127 h 5065982"/>
              <a:gd name="connsiteX2250" fmla="*/ 3909506 w 8445479"/>
              <a:gd name="connsiteY2250" fmla="*/ 989127 h 5065982"/>
              <a:gd name="connsiteX2251" fmla="*/ 3961436 w 8445479"/>
              <a:gd name="connsiteY2251" fmla="*/ 1041057 h 5065982"/>
              <a:gd name="connsiteX2252" fmla="*/ 3909506 w 8445479"/>
              <a:gd name="connsiteY2252" fmla="*/ 1092987 h 5065982"/>
              <a:gd name="connsiteX2253" fmla="*/ 3857576 w 8445479"/>
              <a:gd name="connsiteY2253" fmla="*/ 1041057 h 5065982"/>
              <a:gd name="connsiteX2254" fmla="*/ 3909506 w 8445479"/>
              <a:gd name="connsiteY2254" fmla="*/ 989127 h 5065982"/>
              <a:gd name="connsiteX2255" fmla="*/ 3761136 w 8445479"/>
              <a:gd name="connsiteY2255" fmla="*/ 989127 h 5065982"/>
              <a:gd name="connsiteX2256" fmla="*/ 3813066 w 8445479"/>
              <a:gd name="connsiteY2256" fmla="*/ 1041057 h 5065982"/>
              <a:gd name="connsiteX2257" fmla="*/ 3761136 w 8445479"/>
              <a:gd name="connsiteY2257" fmla="*/ 1092987 h 5065982"/>
              <a:gd name="connsiteX2258" fmla="*/ 3709206 w 8445479"/>
              <a:gd name="connsiteY2258" fmla="*/ 1041057 h 5065982"/>
              <a:gd name="connsiteX2259" fmla="*/ 3761136 w 8445479"/>
              <a:gd name="connsiteY2259" fmla="*/ 989127 h 5065982"/>
              <a:gd name="connsiteX2260" fmla="*/ 3612767 w 8445479"/>
              <a:gd name="connsiteY2260" fmla="*/ 989127 h 5065982"/>
              <a:gd name="connsiteX2261" fmla="*/ 3664697 w 8445479"/>
              <a:gd name="connsiteY2261" fmla="*/ 1041057 h 5065982"/>
              <a:gd name="connsiteX2262" fmla="*/ 3612767 w 8445479"/>
              <a:gd name="connsiteY2262" fmla="*/ 1092987 h 5065982"/>
              <a:gd name="connsiteX2263" fmla="*/ 3560837 w 8445479"/>
              <a:gd name="connsiteY2263" fmla="*/ 1041057 h 5065982"/>
              <a:gd name="connsiteX2264" fmla="*/ 3612767 w 8445479"/>
              <a:gd name="connsiteY2264" fmla="*/ 989127 h 5065982"/>
              <a:gd name="connsiteX2265" fmla="*/ 3447913 w 8445479"/>
              <a:gd name="connsiteY2265" fmla="*/ 989127 h 5065982"/>
              <a:gd name="connsiteX2266" fmla="*/ 3499843 w 8445479"/>
              <a:gd name="connsiteY2266" fmla="*/ 1041057 h 5065982"/>
              <a:gd name="connsiteX2267" fmla="*/ 3447913 w 8445479"/>
              <a:gd name="connsiteY2267" fmla="*/ 1092987 h 5065982"/>
              <a:gd name="connsiteX2268" fmla="*/ 3395983 w 8445479"/>
              <a:gd name="connsiteY2268" fmla="*/ 1041057 h 5065982"/>
              <a:gd name="connsiteX2269" fmla="*/ 3447913 w 8445479"/>
              <a:gd name="connsiteY2269" fmla="*/ 989127 h 5065982"/>
              <a:gd name="connsiteX2270" fmla="*/ 1601560 w 8445479"/>
              <a:gd name="connsiteY2270" fmla="*/ 989127 h 5065982"/>
              <a:gd name="connsiteX2271" fmla="*/ 1653488 w 8445479"/>
              <a:gd name="connsiteY2271" fmla="*/ 1041057 h 5065982"/>
              <a:gd name="connsiteX2272" fmla="*/ 1601560 w 8445479"/>
              <a:gd name="connsiteY2272" fmla="*/ 1092987 h 5065982"/>
              <a:gd name="connsiteX2273" fmla="*/ 1549632 w 8445479"/>
              <a:gd name="connsiteY2273" fmla="*/ 1041057 h 5065982"/>
              <a:gd name="connsiteX2274" fmla="*/ 1601560 w 8445479"/>
              <a:gd name="connsiteY2274" fmla="*/ 989127 h 5065982"/>
              <a:gd name="connsiteX2275" fmla="*/ 1453192 w 8445479"/>
              <a:gd name="connsiteY2275" fmla="*/ 989127 h 5065982"/>
              <a:gd name="connsiteX2276" fmla="*/ 1505122 w 8445479"/>
              <a:gd name="connsiteY2276" fmla="*/ 1041057 h 5065982"/>
              <a:gd name="connsiteX2277" fmla="*/ 1453192 w 8445479"/>
              <a:gd name="connsiteY2277" fmla="*/ 1092987 h 5065982"/>
              <a:gd name="connsiteX2278" fmla="*/ 1401262 w 8445479"/>
              <a:gd name="connsiteY2278" fmla="*/ 1041057 h 5065982"/>
              <a:gd name="connsiteX2279" fmla="*/ 1453192 w 8445479"/>
              <a:gd name="connsiteY2279" fmla="*/ 989127 h 5065982"/>
              <a:gd name="connsiteX2280" fmla="*/ 1288336 w 8445479"/>
              <a:gd name="connsiteY2280" fmla="*/ 989127 h 5065982"/>
              <a:gd name="connsiteX2281" fmla="*/ 1340266 w 8445479"/>
              <a:gd name="connsiteY2281" fmla="*/ 1041057 h 5065982"/>
              <a:gd name="connsiteX2282" fmla="*/ 1288336 w 8445479"/>
              <a:gd name="connsiteY2282" fmla="*/ 1092987 h 5065982"/>
              <a:gd name="connsiteX2283" fmla="*/ 1236409 w 8445479"/>
              <a:gd name="connsiteY2283" fmla="*/ 1041057 h 5065982"/>
              <a:gd name="connsiteX2284" fmla="*/ 1288336 w 8445479"/>
              <a:gd name="connsiteY2284" fmla="*/ 989127 h 5065982"/>
              <a:gd name="connsiteX2285" fmla="*/ 1139969 w 8445479"/>
              <a:gd name="connsiteY2285" fmla="*/ 989127 h 5065982"/>
              <a:gd name="connsiteX2286" fmla="*/ 1191899 w 8445479"/>
              <a:gd name="connsiteY2286" fmla="*/ 1041057 h 5065982"/>
              <a:gd name="connsiteX2287" fmla="*/ 1139969 w 8445479"/>
              <a:gd name="connsiteY2287" fmla="*/ 1092987 h 5065982"/>
              <a:gd name="connsiteX2288" fmla="*/ 1088037 w 8445479"/>
              <a:gd name="connsiteY2288" fmla="*/ 1041057 h 5065982"/>
              <a:gd name="connsiteX2289" fmla="*/ 1139969 w 8445479"/>
              <a:gd name="connsiteY2289" fmla="*/ 989127 h 5065982"/>
              <a:gd name="connsiteX2290" fmla="*/ 975111 w 8445479"/>
              <a:gd name="connsiteY2290" fmla="*/ 989127 h 5065982"/>
              <a:gd name="connsiteX2291" fmla="*/ 1027041 w 8445479"/>
              <a:gd name="connsiteY2291" fmla="*/ 1041057 h 5065982"/>
              <a:gd name="connsiteX2292" fmla="*/ 975111 w 8445479"/>
              <a:gd name="connsiteY2292" fmla="*/ 1092987 h 5065982"/>
              <a:gd name="connsiteX2293" fmla="*/ 923182 w 8445479"/>
              <a:gd name="connsiteY2293" fmla="*/ 1041057 h 5065982"/>
              <a:gd name="connsiteX2294" fmla="*/ 975111 w 8445479"/>
              <a:gd name="connsiteY2294" fmla="*/ 989127 h 5065982"/>
              <a:gd name="connsiteX2295" fmla="*/ 826743 w 8445479"/>
              <a:gd name="connsiteY2295" fmla="*/ 989127 h 5065982"/>
              <a:gd name="connsiteX2296" fmla="*/ 878674 w 8445479"/>
              <a:gd name="connsiteY2296" fmla="*/ 1041057 h 5065982"/>
              <a:gd name="connsiteX2297" fmla="*/ 826743 w 8445479"/>
              <a:gd name="connsiteY2297" fmla="*/ 1092987 h 5065982"/>
              <a:gd name="connsiteX2298" fmla="*/ 774813 w 8445479"/>
              <a:gd name="connsiteY2298" fmla="*/ 1041057 h 5065982"/>
              <a:gd name="connsiteX2299" fmla="*/ 826743 w 8445479"/>
              <a:gd name="connsiteY2299" fmla="*/ 989127 h 5065982"/>
              <a:gd name="connsiteX2300" fmla="*/ 678373 w 8445479"/>
              <a:gd name="connsiteY2300" fmla="*/ 989127 h 5065982"/>
              <a:gd name="connsiteX2301" fmla="*/ 730305 w 8445479"/>
              <a:gd name="connsiteY2301" fmla="*/ 1041057 h 5065982"/>
              <a:gd name="connsiteX2302" fmla="*/ 678373 w 8445479"/>
              <a:gd name="connsiteY2302" fmla="*/ 1092987 h 5065982"/>
              <a:gd name="connsiteX2303" fmla="*/ 626446 w 8445479"/>
              <a:gd name="connsiteY2303" fmla="*/ 1041057 h 5065982"/>
              <a:gd name="connsiteX2304" fmla="*/ 678373 w 8445479"/>
              <a:gd name="connsiteY2304" fmla="*/ 989127 h 5065982"/>
              <a:gd name="connsiteX2305" fmla="*/ 513520 w 8445479"/>
              <a:gd name="connsiteY2305" fmla="*/ 989127 h 5065982"/>
              <a:gd name="connsiteX2306" fmla="*/ 565450 w 8445479"/>
              <a:gd name="connsiteY2306" fmla="*/ 1041057 h 5065982"/>
              <a:gd name="connsiteX2307" fmla="*/ 513520 w 8445479"/>
              <a:gd name="connsiteY2307" fmla="*/ 1092987 h 5065982"/>
              <a:gd name="connsiteX2308" fmla="*/ 461590 w 8445479"/>
              <a:gd name="connsiteY2308" fmla="*/ 1041057 h 5065982"/>
              <a:gd name="connsiteX2309" fmla="*/ 513520 w 8445479"/>
              <a:gd name="connsiteY2309" fmla="*/ 989127 h 5065982"/>
              <a:gd name="connsiteX2310" fmla="*/ 365152 w 8445479"/>
              <a:gd name="connsiteY2310" fmla="*/ 989127 h 5065982"/>
              <a:gd name="connsiteX2311" fmla="*/ 417086 w 8445479"/>
              <a:gd name="connsiteY2311" fmla="*/ 1041057 h 5065982"/>
              <a:gd name="connsiteX2312" fmla="*/ 365152 w 8445479"/>
              <a:gd name="connsiteY2312" fmla="*/ 1092987 h 5065982"/>
              <a:gd name="connsiteX2313" fmla="*/ 313222 w 8445479"/>
              <a:gd name="connsiteY2313" fmla="*/ 1041057 h 5065982"/>
              <a:gd name="connsiteX2314" fmla="*/ 365152 w 8445479"/>
              <a:gd name="connsiteY2314" fmla="*/ 989127 h 5065982"/>
              <a:gd name="connsiteX2315" fmla="*/ 216850 w 8445479"/>
              <a:gd name="connsiteY2315" fmla="*/ 989127 h 5065982"/>
              <a:gd name="connsiteX2316" fmla="*/ 268836 w 8445479"/>
              <a:gd name="connsiteY2316" fmla="*/ 1041057 h 5065982"/>
              <a:gd name="connsiteX2317" fmla="*/ 216850 w 8445479"/>
              <a:gd name="connsiteY2317" fmla="*/ 1092987 h 5065982"/>
              <a:gd name="connsiteX2318" fmla="*/ 164853 w 8445479"/>
              <a:gd name="connsiteY2318" fmla="*/ 1041057 h 5065982"/>
              <a:gd name="connsiteX2319" fmla="*/ 216850 w 8445479"/>
              <a:gd name="connsiteY2319" fmla="*/ 989127 h 5065982"/>
              <a:gd name="connsiteX2320" fmla="*/ 7157140 w 8445479"/>
              <a:gd name="connsiteY2320" fmla="*/ 824273 h 5065982"/>
              <a:gd name="connsiteX2321" fmla="*/ 7209070 w 8445479"/>
              <a:gd name="connsiteY2321" fmla="*/ 876203 h 5065982"/>
              <a:gd name="connsiteX2322" fmla="*/ 7157140 w 8445479"/>
              <a:gd name="connsiteY2322" fmla="*/ 928133 h 5065982"/>
              <a:gd name="connsiteX2323" fmla="*/ 7105210 w 8445479"/>
              <a:gd name="connsiteY2323" fmla="*/ 876203 h 5065982"/>
              <a:gd name="connsiteX2324" fmla="*/ 7157140 w 8445479"/>
              <a:gd name="connsiteY2324" fmla="*/ 824273 h 5065982"/>
              <a:gd name="connsiteX2325" fmla="*/ 7008771 w 8445479"/>
              <a:gd name="connsiteY2325" fmla="*/ 824273 h 5065982"/>
              <a:gd name="connsiteX2326" fmla="*/ 7060701 w 8445479"/>
              <a:gd name="connsiteY2326" fmla="*/ 876203 h 5065982"/>
              <a:gd name="connsiteX2327" fmla="*/ 7008771 w 8445479"/>
              <a:gd name="connsiteY2327" fmla="*/ 928133 h 5065982"/>
              <a:gd name="connsiteX2328" fmla="*/ 6956841 w 8445479"/>
              <a:gd name="connsiteY2328" fmla="*/ 876203 h 5065982"/>
              <a:gd name="connsiteX2329" fmla="*/ 7008771 w 8445479"/>
              <a:gd name="connsiteY2329" fmla="*/ 824273 h 5065982"/>
              <a:gd name="connsiteX2330" fmla="*/ 6843917 w 8445479"/>
              <a:gd name="connsiteY2330" fmla="*/ 824273 h 5065982"/>
              <a:gd name="connsiteX2331" fmla="*/ 6895847 w 8445479"/>
              <a:gd name="connsiteY2331" fmla="*/ 876203 h 5065982"/>
              <a:gd name="connsiteX2332" fmla="*/ 6843917 w 8445479"/>
              <a:gd name="connsiteY2332" fmla="*/ 928133 h 5065982"/>
              <a:gd name="connsiteX2333" fmla="*/ 6791987 w 8445479"/>
              <a:gd name="connsiteY2333" fmla="*/ 876203 h 5065982"/>
              <a:gd name="connsiteX2334" fmla="*/ 6843917 w 8445479"/>
              <a:gd name="connsiteY2334" fmla="*/ 824273 h 5065982"/>
              <a:gd name="connsiteX2335" fmla="*/ 6695547 w 8445479"/>
              <a:gd name="connsiteY2335" fmla="*/ 824273 h 5065982"/>
              <a:gd name="connsiteX2336" fmla="*/ 6747477 w 8445479"/>
              <a:gd name="connsiteY2336" fmla="*/ 876203 h 5065982"/>
              <a:gd name="connsiteX2337" fmla="*/ 6695547 w 8445479"/>
              <a:gd name="connsiteY2337" fmla="*/ 928133 h 5065982"/>
              <a:gd name="connsiteX2338" fmla="*/ 6643617 w 8445479"/>
              <a:gd name="connsiteY2338" fmla="*/ 876203 h 5065982"/>
              <a:gd name="connsiteX2339" fmla="*/ 6695547 w 8445479"/>
              <a:gd name="connsiteY2339" fmla="*/ 824273 h 5065982"/>
              <a:gd name="connsiteX2340" fmla="*/ 6547178 w 8445479"/>
              <a:gd name="connsiteY2340" fmla="*/ 824273 h 5065982"/>
              <a:gd name="connsiteX2341" fmla="*/ 6599108 w 8445479"/>
              <a:gd name="connsiteY2341" fmla="*/ 876203 h 5065982"/>
              <a:gd name="connsiteX2342" fmla="*/ 6547178 w 8445479"/>
              <a:gd name="connsiteY2342" fmla="*/ 928133 h 5065982"/>
              <a:gd name="connsiteX2343" fmla="*/ 6495248 w 8445479"/>
              <a:gd name="connsiteY2343" fmla="*/ 876203 h 5065982"/>
              <a:gd name="connsiteX2344" fmla="*/ 6547178 w 8445479"/>
              <a:gd name="connsiteY2344" fmla="*/ 824273 h 5065982"/>
              <a:gd name="connsiteX2345" fmla="*/ 6382324 w 8445479"/>
              <a:gd name="connsiteY2345" fmla="*/ 824273 h 5065982"/>
              <a:gd name="connsiteX2346" fmla="*/ 6434254 w 8445479"/>
              <a:gd name="connsiteY2346" fmla="*/ 876203 h 5065982"/>
              <a:gd name="connsiteX2347" fmla="*/ 6382324 w 8445479"/>
              <a:gd name="connsiteY2347" fmla="*/ 928133 h 5065982"/>
              <a:gd name="connsiteX2348" fmla="*/ 6330394 w 8445479"/>
              <a:gd name="connsiteY2348" fmla="*/ 876203 h 5065982"/>
              <a:gd name="connsiteX2349" fmla="*/ 6382324 w 8445479"/>
              <a:gd name="connsiteY2349" fmla="*/ 824273 h 5065982"/>
              <a:gd name="connsiteX2350" fmla="*/ 6233955 w 8445479"/>
              <a:gd name="connsiteY2350" fmla="*/ 824273 h 5065982"/>
              <a:gd name="connsiteX2351" fmla="*/ 6285885 w 8445479"/>
              <a:gd name="connsiteY2351" fmla="*/ 876203 h 5065982"/>
              <a:gd name="connsiteX2352" fmla="*/ 6233955 w 8445479"/>
              <a:gd name="connsiteY2352" fmla="*/ 928133 h 5065982"/>
              <a:gd name="connsiteX2353" fmla="*/ 6182025 w 8445479"/>
              <a:gd name="connsiteY2353" fmla="*/ 876203 h 5065982"/>
              <a:gd name="connsiteX2354" fmla="*/ 6233955 w 8445479"/>
              <a:gd name="connsiteY2354" fmla="*/ 824273 h 5065982"/>
              <a:gd name="connsiteX2355" fmla="*/ 6085586 w 8445479"/>
              <a:gd name="connsiteY2355" fmla="*/ 824273 h 5065982"/>
              <a:gd name="connsiteX2356" fmla="*/ 6137516 w 8445479"/>
              <a:gd name="connsiteY2356" fmla="*/ 876203 h 5065982"/>
              <a:gd name="connsiteX2357" fmla="*/ 6085586 w 8445479"/>
              <a:gd name="connsiteY2357" fmla="*/ 928133 h 5065982"/>
              <a:gd name="connsiteX2358" fmla="*/ 6033656 w 8445479"/>
              <a:gd name="connsiteY2358" fmla="*/ 876203 h 5065982"/>
              <a:gd name="connsiteX2359" fmla="*/ 6085586 w 8445479"/>
              <a:gd name="connsiteY2359" fmla="*/ 824273 h 5065982"/>
              <a:gd name="connsiteX2360" fmla="*/ 5920731 w 8445479"/>
              <a:gd name="connsiteY2360" fmla="*/ 824273 h 5065982"/>
              <a:gd name="connsiteX2361" fmla="*/ 5972661 w 8445479"/>
              <a:gd name="connsiteY2361" fmla="*/ 876203 h 5065982"/>
              <a:gd name="connsiteX2362" fmla="*/ 5920731 w 8445479"/>
              <a:gd name="connsiteY2362" fmla="*/ 928133 h 5065982"/>
              <a:gd name="connsiteX2363" fmla="*/ 5868801 w 8445479"/>
              <a:gd name="connsiteY2363" fmla="*/ 876203 h 5065982"/>
              <a:gd name="connsiteX2364" fmla="*/ 5920731 w 8445479"/>
              <a:gd name="connsiteY2364" fmla="*/ 824273 h 5065982"/>
              <a:gd name="connsiteX2365" fmla="*/ 5772362 w 8445479"/>
              <a:gd name="connsiteY2365" fmla="*/ 824273 h 5065982"/>
              <a:gd name="connsiteX2366" fmla="*/ 5824292 w 8445479"/>
              <a:gd name="connsiteY2366" fmla="*/ 876203 h 5065982"/>
              <a:gd name="connsiteX2367" fmla="*/ 5772362 w 8445479"/>
              <a:gd name="connsiteY2367" fmla="*/ 928133 h 5065982"/>
              <a:gd name="connsiteX2368" fmla="*/ 5720432 w 8445479"/>
              <a:gd name="connsiteY2368" fmla="*/ 876203 h 5065982"/>
              <a:gd name="connsiteX2369" fmla="*/ 5772362 w 8445479"/>
              <a:gd name="connsiteY2369" fmla="*/ 824273 h 5065982"/>
              <a:gd name="connsiteX2370" fmla="*/ 5623993 w 8445479"/>
              <a:gd name="connsiteY2370" fmla="*/ 824273 h 5065982"/>
              <a:gd name="connsiteX2371" fmla="*/ 5675923 w 8445479"/>
              <a:gd name="connsiteY2371" fmla="*/ 876203 h 5065982"/>
              <a:gd name="connsiteX2372" fmla="*/ 5623993 w 8445479"/>
              <a:gd name="connsiteY2372" fmla="*/ 928133 h 5065982"/>
              <a:gd name="connsiteX2373" fmla="*/ 5572063 w 8445479"/>
              <a:gd name="connsiteY2373" fmla="*/ 876203 h 5065982"/>
              <a:gd name="connsiteX2374" fmla="*/ 5623993 w 8445479"/>
              <a:gd name="connsiteY2374" fmla="*/ 824273 h 5065982"/>
              <a:gd name="connsiteX2375" fmla="*/ 5459138 w 8445479"/>
              <a:gd name="connsiteY2375" fmla="*/ 824273 h 5065982"/>
              <a:gd name="connsiteX2376" fmla="*/ 5511068 w 8445479"/>
              <a:gd name="connsiteY2376" fmla="*/ 876203 h 5065982"/>
              <a:gd name="connsiteX2377" fmla="*/ 5459138 w 8445479"/>
              <a:gd name="connsiteY2377" fmla="*/ 928133 h 5065982"/>
              <a:gd name="connsiteX2378" fmla="*/ 5407208 w 8445479"/>
              <a:gd name="connsiteY2378" fmla="*/ 876203 h 5065982"/>
              <a:gd name="connsiteX2379" fmla="*/ 5459138 w 8445479"/>
              <a:gd name="connsiteY2379" fmla="*/ 824273 h 5065982"/>
              <a:gd name="connsiteX2380" fmla="*/ 5310769 w 8445479"/>
              <a:gd name="connsiteY2380" fmla="*/ 824273 h 5065982"/>
              <a:gd name="connsiteX2381" fmla="*/ 5362699 w 8445479"/>
              <a:gd name="connsiteY2381" fmla="*/ 876203 h 5065982"/>
              <a:gd name="connsiteX2382" fmla="*/ 5310769 w 8445479"/>
              <a:gd name="connsiteY2382" fmla="*/ 928133 h 5065982"/>
              <a:gd name="connsiteX2383" fmla="*/ 5258839 w 8445479"/>
              <a:gd name="connsiteY2383" fmla="*/ 876203 h 5065982"/>
              <a:gd name="connsiteX2384" fmla="*/ 5310769 w 8445479"/>
              <a:gd name="connsiteY2384" fmla="*/ 824273 h 5065982"/>
              <a:gd name="connsiteX2385" fmla="*/ 5145915 w 8445479"/>
              <a:gd name="connsiteY2385" fmla="*/ 824273 h 5065982"/>
              <a:gd name="connsiteX2386" fmla="*/ 5197845 w 8445479"/>
              <a:gd name="connsiteY2386" fmla="*/ 876203 h 5065982"/>
              <a:gd name="connsiteX2387" fmla="*/ 5145915 w 8445479"/>
              <a:gd name="connsiteY2387" fmla="*/ 928133 h 5065982"/>
              <a:gd name="connsiteX2388" fmla="*/ 5093985 w 8445479"/>
              <a:gd name="connsiteY2388" fmla="*/ 876203 h 5065982"/>
              <a:gd name="connsiteX2389" fmla="*/ 5145915 w 8445479"/>
              <a:gd name="connsiteY2389" fmla="*/ 824273 h 5065982"/>
              <a:gd name="connsiteX2390" fmla="*/ 4997546 w 8445479"/>
              <a:gd name="connsiteY2390" fmla="*/ 824273 h 5065982"/>
              <a:gd name="connsiteX2391" fmla="*/ 5049476 w 8445479"/>
              <a:gd name="connsiteY2391" fmla="*/ 876203 h 5065982"/>
              <a:gd name="connsiteX2392" fmla="*/ 4997546 w 8445479"/>
              <a:gd name="connsiteY2392" fmla="*/ 928133 h 5065982"/>
              <a:gd name="connsiteX2393" fmla="*/ 4945616 w 8445479"/>
              <a:gd name="connsiteY2393" fmla="*/ 876203 h 5065982"/>
              <a:gd name="connsiteX2394" fmla="*/ 4997546 w 8445479"/>
              <a:gd name="connsiteY2394" fmla="*/ 824273 h 5065982"/>
              <a:gd name="connsiteX2395" fmla="*/ 4849176 w 8445479"/>
              <a:gd name="connsiteY2395" fmla="*/ 824273 h 5065982"/>
              <a:gd name="connsiteX2396" fmla="*/ 4901106 w 8445479"/>
              <a:gd name="connsiteY2396" fmla="*/ 876203 h 5065982"/>
              <a:gd name="connsiteX2397" fmla="*/ 4849176 w 8445479"/>
              <a:gd name="connsiteY2397" fmla="*/ 928133 h 5065982"/>
              <a:gd name="connsiteX2398" fmla="*/ 4797246 w 8445479"/>
              <a:gd name="connsiteY2398" fmla="*/ 876203 h 5065982"/>
              <a:gd name="connsiteX2399" fmla="*/ 4849176 w 8445479"/>
              <a:gd name="connsiteY2399" fmla="*/ 824273 h 5065982"/>
              <a:gd name="connsiteX2400" fmla="*/ 4684322 w 8445479"/>
              <a:gd name="connsiteY2400" fmla="*/ 824273 h 5065982"/>
              <a:gd name="connsiteX2401" fmla="*/ 4736252 w 8445479"/>
              <a:gd name="connsiteY2401" fmla="*/ 876203 h 5065982"/>
              <a:gd name="connsiteX2402" fmla="*/ 4684322 w 8445479"/>
              <a:gd name="connsiteY2402" fmla="*/ 928133 h 5065982"/>
              <a:gd name="connsiteX2403" fmla="*/ 4632392 w 8445479"/>
              <a:gd name="connsiteY2403" fmla="*/ 876203 h 5065982"/>
              <a:gd name="connsiteX2404" fmla="*/ 4684322 w 8445479"/>
              <a:gd name="connsiteY2404" fmla="*/ 824273 h 5065982"/>
              <a:gd name="connsiteX2405" fmla="*/ 4535953 w 8445479"/>
              <a:gd name="connsiteY2405" fmla="*/ 824273 h 5065982"/>
              <a:gd name="connsiteX2406" fmla="*/ 4587883 w 8445479"/>
              <a:gd name="connsiteY2406" fmla="*/ 876203 h 5065982"/>
              <a:gd name="connsiteX2407" fmla="*/ 4535953 w 8445479"/>
              <a:gd name="connsiteY2407" fmla="*/ 928133 h 5065982"/>
              <a:gd name="connsiteX2408" fmla="*/ 4484023 w 8445479"/>
              <a:gd name="connsiteY2408" fmla="*/ 876203 h 5065982"/>
              <a:gd name="connsiteX2409" fmla="*/ 4535953 w 8445479"/>
              <a:gd name="connsiteY2409" fmla="*/ 824273 h 5065982"/>
              <a:gd name="connsiteX2410" fmla="*/ 4387584 w 8445479"/>
              <a:gd name="connsiteY2410" fmla="*/ 824273 h 5065982"/>
              <a:gd name="connsiteX2411" fmla="*/ 4439514 w 8445479"/>
              <a:gd name="connsiteY2411" fmla="*/ 876203 h 5065982"/>
              <a:gd name="connsiteX2412" fmla="*/ 4387584 w 8445479"/>
              <a:gd name="connsiteY2412" fmla="*/ 928133 h 5065982"/>
              <a:gd name="connsiteX2413" fmla="*/ 4335654 w 8445479"/>
              <a:gd name="connsiteY2413" fmla="*/ 876203 h 5065982"/>
              <a:gd name="connsiteX2414" fmla="*/ 4387584 w 8445479"/>
              <a:gd name="connsiteY2414" fmla="*/ 824273 h 5065982"/>
              <a:gd name="connsiteX2415" fmla="*/ 4222729 w 8445479"/>
              <a:gd name="connsiteY2415" fmla="*/ 824273 h 5065982"/>
              <a:gd name="connsiteX2416" fmla="*/ 4274659 w 8445479"/>
              <a:gd name="connsiteY2416" fmla="*/ 876203 h 5065982"/>
              <a:gd name="connsiteX2417" fmla="*/ 4222729 w 8445479"/>
              <a:gd name="connsiteY2417" fmla="*/ 928133 h 5065982"/>
              <a:gd name="connsiteX2418" fmla="*/ 4170799 w 8445479"/>
              <a:gd name="connsiteY2418" fmla="*/ 876203 h 5065982"/>
              <a:gd name="connsiteX2419" fmla="*/ 4222729 w 8445479"/>
              <a:gd name="connsiteY2419" fmla="*/ 824273 h 5065982"/>
              <a:gd name="connsiteX2420" fmla="*/ 4074360 w 8445479"/>
              <a:gd name="connsiteY2420" fmla="*/ 824273 h 5065982"/>
              <a:gd name="connsiteX2421" fmla="*/ 4126290 w 8445479"/>
              <a:gd name="connsiteY2421" fmla="*/ 876203 h 5065982"/>
              <a:gd name="connsiteX2422" fmla="*/ 4074360 w 8445479"/>
              <a:gd name="connsiteY2422" fmla="*/ 928133 h 5065982"/>
              <a:gd name="connsiteX2423" fmla="*/ 4022430 w 8445479"/>
              <a:gd name="connsiteY2423" fmla="*/ 876203 h 5065982"/>
              <a:gd name="connsiteX2424" fmla="*/ 4074360 w 8445479"/>
              <a:gd name="connsiteY2424" fmla="*/ 824273 h 5065982"/>
              <a:gd name="connsiteX2425" fmla="*/ 3909506 w 8445479"/>
              <a:gd name="connsiteY2425" fmla="*/ 824273 h 5065982"/>
              <a:gd name="connsiteX2426" fmla="*/ 3961436 w 8445479"/>
              <a:gd name="connsiteY2426" fmla="*/ 876203 h 5065982"/>
              <a:gd name="connsiteX2427" fmla="*/ 3909506 w 8445479"/>
              <a:gd name="connsiteY2427" fmla="*/ 928133 h 5065982"/>
              <a:gd name="connsiteX2428" fmla="*/ 3857576 w 8445479"/>
              <a:gd name="connsiteY2428" fmla="*/ 876203 h 5065982"/>
              <a:gd name="connsiteX2429" fmla="*/ 3909506 w 8445479"/>
              <a:gd name="connsiteY2429" fmla="*/ 824273 h 5065982"/>
              <a:gd name="connsiteX2430" fmla="*/ 3761136 w 8445479"/>
              <a:gd name="connsiteY2430" fmla="*/ 824273 h 5065982"/>
              <a:gd name="connsiteX2431" fmla="*/ 3813066 w 8445479"/>
              <a:gd name="connsiteY2431" fmla="*/ 876203 h 5065982"/>
              <a:gd name="connsiteX2432" fmla="*/ 3761136 w 8445479"/>
              <a:gd name="connsiteY2432" fmla="*/ 928133 h 5065982"/>
              <a:gd name="connsiteX2433" fmla="*/ 3709206 w 8445479"/>
              <a:gd name="connsiteY2433" fmla="*/ 876203 h 5065982"/>
              <a:gd name="connsiteX2434" fmla="*/ 3761136 w 8445479"/>
              <a:gd name="connsiteY2434" fmla="*/ 824273 h 5065982"/>
              <a:gd name="connsiteX2435" fmla="*/ 3612767 w 8445479"/>
              <a:gd name="connsiteY2435" fmla="*/ 824273 h 5065982"/>
              <a:gd name="connsiteX2436" fmla="*/ 3664697 w 8445479"/>
              <a:gd name="connsiteY2436" fmla="*/ 876203 h 5065982"/>
              <a:gd name="connsiteX2437" fmla="*/ 3612767 w 8445479"/>
              <a:gd name="connsiteY2437" fmla="*/ 928133 h 5065982"/>
              <a:gd name="connsiteX2438" fmla="*/ 3560837 w 8445479"/>
              <a:gd name="connsiteY2438" fmla="*/ 876203 h 5065982"/>
              <a:gd name="connsiteX2439" fmla="*/ 3612767 w 8445479"/>
              <a:gd name="connsiteY2439" fmla="*/ 824273 h 5065982"/>
              <a:gd name="connsiteX2440" fmla="*/ 3447913 w 8445479"/>
              <a:gd name="connsiteY2440" fmla="*/ 824273 h 5065982"/>
              <a:gd name="connsiteX2441" fmla="*/ 3499843 w 8445479"/>
              <a:gd name="connsiteY2441" fmla="*/ 876203 h 5065982"/>
              <a:gd name="connsiteX2442" fmla="*/ 3447913 w 8445479"/>
              <a:gd name="connsiteY2442" fmla="*/ 928133 h 5065982"/>
              <a:gd name="connsiteX2443" fmla="*/ 3395983 w 8445479"/>
              <a:gd name="connsiteY2443" fmla="*/ 876203 h 5065982"/>
              <a:gd name="connsiteX2444" fmla="*/ 3447913 w 8445479"/>
              <a:gd name="connsiteY2444" fmla="*/ 824273 h 5065982"/>
              <a:gd name="connsiteX2445" fmla="*/ 1749930 w 8445479"/>
              <a:gd name="connsiteY2445" fmla="*/ 824273 h 5065982"/>
              <a:gd name="connsiteX2446" fmla="*/ 1801859 w 8445479"/>
              <a:gd name="connsiteY2446" fmla="*/ 876203 h 5065982"/>
              <a:gd name="connsiteX2447" fmla="*/ 1749930 w 8445479"/>
              <a:gd name="connsiteY2447" fmla="*/ 928133 h 5065982"/>
              <a:gd name="connsiteX2448" fmla="*/ 1698000 w 8445479"/>
              <a:gd name="connsiteY2448" fmla="*/ 876203 h 5065982"/>
              <a:gd name="connsiteX2449" fmla="*/ 1749930 w 8445479"/>
              <a:gd name="connsiteY2449" fmla="*/ 824273 h 5065982"/>
              <a:gd name="connsiteX2450" fmla="*/ 1601560 w 8445479"/>
              <a:gd name="connsiteY2450" fmla="*/ 824273 h 5065982"/>
              <a:gd name="connsiteX2451" fmla="*/ 1653488 w 8445479"/>
              <a:gd name="connsiteY2451" fmla="*/ 876203 h 5065982"/>
              <a:gd name="connsiteX2452" fmla="*/ 1601560 w 8445479"/>
              <a:gd name="connsiteY2452" fmla="*/ 928133 h 5065982"/>
              <a:gd name="connsiteX2453" fmla="*/ 1549632 w 8445479"/>
              <a:gd name="connsiteY2453" fmla="*/ 876203 h 5065982"/>
              <a:gd name="connsiteX2454" fmla="*/ 1601560 w 8445479"/>
              <a:gd name="connsiteY2454" fmla="*/ 824273 h 5065982"/>
              <a:gd name="connsiteX2455" fmla="*/ 1453192 w 8445479"/>
              <a:gd name="connsiteY2455" fmla="*/ 824273 h 5065982"/>
              <a:gd name="connsiteX2456" fmla="*/ 1505122 w 8445479"/>
              <a:gd name="connsiteY2456" fmla="*/ 876203 h 5065982"/>
              <a:gd name="connsiteX2457" fmla="*/ 1453192 w 8445479"/>
              <a:gd name="connsiteY2457" fmla="*/ 928133 h 5065982"/>
              <a:gd name="connsiteX2458" fmla="*/ 1401262 w 8445479"/>
              <a:gd name="connsiteY2458" fmla="*/ 876203 h 5065982"/>
              <a:gd name="connsiteX2459" fmla="*/ 1453192 w 8445479"/>
              <a:gd name="connsiteY2459" fmla="*/ 824273 h 5065982"/>
              <a:gd name="connsiteX2460" fmla="*/ 1288336 w 8445479"/>
              <a:gd name="connsiteY2460" fmla="*/ 824273 h 5065982"/>
              <a:gd name="connsiteX2461" fmla="*/ 1340266 w 8445479"/>
              <a:gd name="connsiteY2461" fmla="*/ 876203 h 5065982"/>
              <a:gd name="connsiteX2462" fmla="*/ 1288336 w 8445479"/>
              <a:gd name="connsiteY2462" fmla="*/ 928133 h 5065982"/>
              <a:gd name="connsiteX2463" fmla="*/ 1236409 w 8445479"/>
              <a:gd name="connsiteY2463" fmla="*/ 876203 h 5065982"/>
              <a:gd name="connsiteX2464" fmla="*/ 1288336 w 8445479"/>
              <a:gd name="connsiteY2464" fmla="*/ 824273 h 5065982"/>
              <a:gd name="connsiteX2465" fmla="*/ 1139969 w 8445479"/>
              <a:gd name="connsiteY2465" fmla="*/ 824273 h 5065982"/>
              <a:gd name="connsiteX2466" fmla="*/ 1191899 w 8445479"/>
              <a:gd name="connsiteY2466" fmla="*/ 876203 h 5065982"/>
              <a:gd name="connsiteX2467" fmla="*/ 1139969 w 8445479"/>
              <a:gd name="connsiteY2467" fmla="*/ 928133 h 5065982"/>
              <a:gd name="connsiteX2468" fmla="*/ 1088037 w 8445479"/>
              <a:gd name="connsiteY2468" fmla="*/ 876203 h 5065982"/>
              <a:gd name="connsiteX2469" fmla="*/ 1139969 w 8445479"/>
              <a:gd name="connsiteY2469" fmla="*/ 824273 h 5065982"/>
              <a:gd name="connsiteX2470" fmla="*/ 975111 w 8445479"/>
              <a:gd name="connsiteY2470" fmla="*/ 824273 h 5065982"/>
              <a:gd name="connsiteX2471" fmla="*/ 1027041 w 8445479"/>
              <a:gd name="connsiteY2471" fmla="*/ 876203 h 5065982"/>
              <a:gd name="connsiteX2472" fmla="*/ 975111 w 8445479"/>
              <a:gd name="connsiteY2472" fmla="*/ 928133 h 5065982"/>
              <a:gd name="connsiteX2473" fmla="*/ 923182 w 8445479"/>
              <a:gd name="connsiteY2473" fmla="*/ 876203 h 5065982"/>
              <a:gd name="connsiteX2474" fmla="*/ 975111 w 8445479"/>
              <a:gd name="connsiteY2474" fmla="*/ 824273 h 5065982"/>
              <a:gd name="connsiteX2475" fmla="*/ 826743 w 8445479"/>
              <a:gd name="connsiteY2475" fmla="*/ 824273 h 5065982"/>
              <a:gd name="connsiteX2476" fmla="*/ 878674 w 8445479"/>
              <a:gd name="connsiteY2476" fmla="*/ 876203 h 5065982"/>
              <a:gd name="connsiteX2477" fmla="*/ 826743 w 8445479"/>
              <a:gd name="connsiteY2477" fmla="*/ 928133 h 5065982"/>
              <a:gd name="connsiteX2478" fmla="*/ 774813 w 8445479"/>
              <a:gd name="connsiteY2478" fmla="*/ 876203 h 5065982"/>
              <a:gd name="connsiteX2479" fmla="*/ 826743 w 8445479"/>
              <a:gd name="connsiteY2479" fmla="*/ 824273 h 5065982"/>
              <a:gd name="connsiteX2480" fmla="*/ 678373 w 8445479"/>
              <a:gd name="connsiteY2480" fmla="*/ 824273 h 5065982"/>
              <a:gd name="connsiteX2481" fmla="*/ 730305 w 8445479"/>
              <a:gd name="connsiteY2481" fmla="*/ 876203 h 5065982"/>
              <a:gd name="connsiteX2482" fmla="*/ 678373 w 8445479"/>
              <a:gd name="connsiteY2482" fmla="*/ 928133 h 5065982"/>
              <a:gd name="connsiteX2483" fmla="*/ 626446 w 8445479"/>
              <a:gd name="connsiteY2483" fmla="*/ 876203 h 5065982"/>
              <a:gd name="connsiteX2484" fmla="*/ 678373 w 8445479"/>
              <a:gd name="connsiteY2484" fmla="*/ 824273 h 5065982"/>
              <a:gd name="connsiteX2485" fmla="*/ 513520 w 8445479"/>
              <a:gd name="connsiteY2485" fmla="*/ 824273 h 5065982"/>
              <a:gd name="connsiteX2486" fmla="*/ 565450 w 8445479"/>
              <a:gd name="connsiteY2486" fmla="*/ 876203 h 5065982"/>
              <a:gd name="connsiteX2487" fmla="*/ 513520 w 8445479"/>
              <a:gd name="connsiteY2487" fmla="*/ 928133 h 5065982"/>
              <a:gd name="connsiteX2488" fmla="*/ 461590 w 8445479"/>
              <a:gd name="connsiteY2488" fmla="*/ 876203 h 5065982"/>
              <a:gd name="connsiteX2489" fmla="*/ 513520 w 8445479"/>
              <a:gd name="connsiteY2489" fmla="*/ 824273 h 5065982"/>
              <a:gd name="connsiteX2490" fmla="*/ 365152 w 8445479"/>
              <a:gd name="connsiteY2490" fmla="*/ 824273 h 5065982"/>
              <a:gd name="connsiteX2491" fmla="*/ 417086 w 8445479"/>
              <a:gd name="connsiteY2491" fmla="*/ 876203 h 5065982"/>
              <a:gd name="connsiteX2492" fmla="*/ 365152 w 8445479"/>
              <a:gd name="connsiteY2492" fmla="*/ 928133 h 5065982"/>
              <a:gd name="connsiteX2493" fmla="*/ 313222 w 8445479"/>
              <a:gd name="connsiteY2493" fmla="*/ 876203 h 5065982"/>
              <a:gd name="connsiteX2494" fmla="*/ 365152 w 8445479"/>
              <a:gd name="connsiteY2494" fmla="*/ 824273 h 5065982"/>
              <a:gd name="connsiteX2495" fmla="*/ 7008771 w 8445479"/>
              <a:gd name="connsiteY2495" fmla="*/ 659419 h 5065982"/>
              <a:gd name="connsiteX2496" fmla="*/ 7060701 w 8445479"/>
              <a:gd name="connsiteY2496" fmla="*/ 711348 h 5065982"/>
              <a:gd name="connsiteX2497" fmla="*/ 7008771 w 8445479"/>
              <a:gd name="connsiteY2497" fmla="*/ 763278 h 5065982"/>
              <a:gd name="connsiteX2498" fmla="*/ 6956841 w 8445479"/>
              <a:gd name="connsiteY2498" fmla="*/ 711348 h 5065982"/>
              <a:gd name="connsiteX2499" fmla="*/ 7008771 w 8445479"/>
              <a:gd name="connsiteY2499" fmla="*/ 659419 h 5065982"/>
              <a:gd name="connsiteX2500" fmla="*/ 6843917 w 8445479"/>
              <a:gd name="connsiteY2500" fmla="*/ 659419 h 5065982"/>
              <a:gd name="connsiteX2501" fmla="*/ 6895847 w 8445479"/>
              <a:gd name="connsiteY2501" fmla="*/ 711348 h 5065982"/>
              <a:gd name="connsiteX2502" fmla="*/ 6843917 w 8445479"/>
              <a:gd name="connsiteY2502" fmla="*/ 763278 h 5065982"/>
              <a:gd name="connsiteX2503" fmla="*/ 6791987 w 8445479"/>
              <a:gd name="connsiteY2503" fmla="*/ 711348 h 5065982"/>
              <a:gd name="connsiteX2504" fmla="*/ 6843917 w 8445479"/>
              <a:gd name="connsiteY2504" fmla="*/ 659419 h 5065982"/>
              <a:gd name="connsiteX2505" fmla="*/ 6695547 w 8445479"/>
              <a:gd name="connsiteY2505" fmla="*/ 659419 h 5065982"/>
              <a:gd name="connsiteX2506" fmla="*/ 6747477 w 8445479"/>
              <a:gd name="connsiteY2506" fmla="*/ 711348 h 5065982"/>
              <a:gd name="connsiteX2507" fmla="*/ 6695547 w 8445479"/>
              <a:gd name="connsiteY2507" fmla="*/ 763278 h 5065982"/>
              <a:gd name="connsiteX2508" fmla="*/ 6643617 w 8445479"/>
              <a:gd name="connsiteY2508" fmla="*/ 711348 h 5065982"/>
              <a:gd name="connsiteX2509" fmla="*/ 6695547 w 8445479"/>
              <a:gd name="connsiteY2509" fmla="*/ 659419 h 5065982"/>
              <a:gd name="connsiteX2510" fmla="*/ 6547178 w 8445479"/>
              <a:gd name="connsiteY2510" fmla="*/ 659419 h 5065982"/>
              <a:gd name="connsiteX2511" fmla="*/ 6599108 w 8445479"/>
              <a:gd name="connsiteY2511" fmla="*/ 711348 h 5065982"/>
              <a:gd name="connsiteX2512" fmla="*/ 6547178 w 8445479"/>
              <a:gd name="connsiteY2512" fmla="*/ 763278 h 5065982"/>
              <a:gd name="connsiteX2513" fmla="*/ 6495248 w 8445479"/>
              <a:gd name="connsiteY2513" fmla="*/ 711348 h 5065982"/>
              <a:gd name="connsiteX2514" fmla="*/ 6547178 w 8445479"/>
              <a:gd name="connsiteY2514" fmla="*/ 659419 h 5065982"/>
              <a:gd name="connsiteX2515" fmla="*/ 6382324 w 8445479"/>
              <a:gd name="connsiteY2515" fmla="*/ 659419 h 5065982"/>
              <a:gd name="connsiteX2516" fmla="*/ 6434254 w 8445479"/>
              <a:gd name="connsiteY2516" fmla="*/ 711348 h 5065982"/>
              <a:gd name="connsiteX2517" fmla="*/ 6382324 w 8445479"/>
              <a:gd name="connsiteY2517" fmla="*/ 763278 h 5065982"/>
              <a:gd name="connsiteX2518" fmla="*/ 6330394 w 8445479"/>
              <a:gd name="connsiteY2518" fmla="*/ 711348 h 5065982"/>
              <a:gd name="connsiteX2519" fmla="*/ 6382324 w 8445479"/>
              <a:gd name="connsiteY2519" fmla="*/ 659419 h 5065982"/>
              <a:gd name="connsiteX2520" fmla="*/ 6233955 w 8445479"/>
              <a:gd name="connsiteY2520" fmla="*/ 659419 h 5065982"/>
              <a:gd name="connsiteX2521" fmla="*/ 6285885 w 8445479"/>
              <a:gd name="connsiteY2521" fmla="*/ 711348 h 5065982"/>
              <a:gd name="connsiteX2522" fmla="*/ 6233955 w 8445479"/>
              <a:gd name="connsiteY2522" fmla="*/ 763278 h 5065982"/>
              <a:gd name="connsiteX2523" fmla="*/ 6182025 w 8445479"/>
              <a:gd name="connsiteY2523" fmla="*/ 711348 h 5065982"/>
              <a:gd name="connsiteX2524" fmla="*/ 6233955 w 8445479"/>
              <a:gd name="connsiteY2524" fmla="*/ 659419 h 5065982"/>
              <a:gd name="connsiteX2525" fmla="*/ 6085586 w 8445479"/>
              <a:gd name="connsiteY2525" fmla="*/ 659419 h 5065982"/>
              <a:gd name="connsiteX2526" fmla="*/ 6137516 w 8445479"/>
              <a:gd name="connsiteY2526" fmla="*/ 711348 h 5065982"/>
              <a:gd name="connsiteX2527" fmla="*/ 6085586 w 8445479"/>
              <a:gd name="connsiteY2527" fmla="*/ 763278 h 5065982"/>
              <a:gd name="connsiteX2528" fmla="*/ 6033656 w 8445479"/>
              <a:gd name="connsiteY2528" fmla="*/ 711348 h 5065982"/>
              <a:gd name="connsiteX2529" fmla="*/ 6085586 w 8445479"/>
              <a:gd name="connsiteY2529" fmla="*/ 659419 h 5065982"/>
              <a:gd name="connsiteX2530" fmla="*/ 5920731 w 8445479"/>
              <a:gd name="connsiteY2530" fmla="*/ 659419 h 5065982"/>
              <a:gd name="connsiteX2531" fmla="*/ 5972661 w 8445479"/>
              <a:gd name="connsiteY2531" fmla="*/ 711348 h 5065982"/>
              <a:gd name="connsiteX2532" fmla="*/ 5920731 w 8445479"/>
              <a:gd name="connsiteY2532" fmla="*/ 763278 h 5065982"/>
              <a:gd name="connsiteX2533" fmla="*/ 5868801 w 8445479"/>
              <a:gd name="connsiteY2533" fmla="*/ 711348 h 5065982"/>
              <a:gd name="connsiteX2534" fmla="*/ 5920731 w 8445479"/>
              <a:gd name="connsiteY2534" fmla="*/ 659419 h 5065982"/>
              <a:gd name="connsiteX2535" fmla="*/ 5772362 w 8445479"/>
              <a:gd name="connsiteY2535" fmla="*/ 659419 h 5065982"/>
              <a:gd name="connsiteX2536" fmla="*/ 5824292 w 8445479"/>
              <a:gd name="connsiteY2536" fmla="*/ 711348 h 5065982"/>
              <a:gd name="connsiteX2537" fmla="*/ 5772362 w 8445479"/>
              <a:gd name="connsiteY2537" fmla="*/ 763278 h 5065982"/>
              <a:gd name="connsiteX2538" fmla="*/ 5720432 w 8445479"/>
              <a:gd name="connsiteY2538" fmla="*/ 711348 h 5065982"/>
              <a:gd name="connsiteX2539" fmla="*/ 5772362 w 8445479"/>
              <a:gd name="connsiteY2539" fmla="*/ 659419 h 5065982"/>
              <a:gd name="connsiteX2540" fmla="*/ 5623993 w 8445479"/>
              <a:gd name="connsiteY2540" fmla="*/ 659419 h 5065982"/>
              <a:gd name="connsiteX2541" fmla="*/ 5675923 w 8445479"/>
              <a:gd name="connsiteY2541" fmla="*/ 711348 h 5065982"/>
              <a:gd name="connsiteX2542" fmla="*/ 5623993 w 8445479"/>
              <a:gd name="connsiteY2542" fmla="*/ 763278 h 5065982"/>
              <a:gd name="connsiteX2543" fmla="*/ 5572063 w 8445479"/>
              <a:gd name="connsiteY2543" fmla="*/ 711348 h 5065982"/>
              <a:gd name="connsiteX2544" fmla="*/ 5623993 w 8445479"/>
              <a:gd name="connsiteY2544" fmla="*/ 659419 h 5065982"/>
              <a:gd name="connsiteX2545" fmla="*/ 5459138 w 8445479"/>
              <a:gd name="connsiteY2545" fmla="*/ 659419 h 5065982"/>
              <a:gd name="connsiteX2546" fmla="*/ 5511068 w 8445479"/>
              <a:gd name="connsiteY2546" fmla="*/ 711348 h 5065982"/>
              <a:gd name="connsiteX2547" fmla="*/ 5459138 w 8445479"/>
              <a:gd name="connsiteY2547" fmla="*/ 763278 h 5065982"/>
              <a:gd name="connsiteX2548" fmla="*/ 5407208 w 8445479"/>
              <a:gd name="connsiteY2548" fmla="*/ 711348 h 5065982"/>
              <a:gd name="connsiteX2549" fmla="*/ 5459138 w 8445479"/>
              <a:gd name="connsiteY2549" fmla="*/ 659419 h 5065982"/>
              <a:gd name="connsiteX2550" fmla="*/ 5310769 w 8445479"/>
              <a:gd name="connsiteY2550" fmla="*/ 659419 h 5065982"/>
              <a:gd name="connsiteX2551" fmla="*/ 5362699 w 8445479"/>
              <a:gd name="connsiteY2551" fmla="*/ 711348 h 5065982"/>
              <a:gd name="connsiteX2552" fmla="*/ 5310769 w 8445479"/>
              <a:gd name="connsiteY2552" fmla="*/ 763278 h 5065982"/>
              <a:gd name="connsiteX2553" fmla="*/ 5258839 w 8445479"/>
              <a:gd name="connsiteY2553" fmla="*/ 711348 h 5065982"/>
              <a:gd name="connsiteX2554" fmla="*/ 5310769 w 8445479"/>
              <a:gd name="connsiteY2554" fmla="*/ 659419 h 5065982"/>
              <a:gd name="connsiteX2555" fmla="*/ 5145915 w 8445479"/>
              <a:gd name="connsiteY2555" fmla="*/ 659419 h 5065982"/>
              <a:gd name="connsiteX2556" fmla="*/ 5197845 w 8445479"/>
              <a:gd name="connsiteY2556" fmla="*/ 711348 h 5065982"/>
              <a:gd name="connsiteX2557" fmla="*/ 5145915 w 8445479"/>
              <a:gd name="connsiteY2557" fmla="*/ 763278 h 5065982"/>
              <a:gd name="connsiteX2558" fmla="*/ 5093985 w 8445479"/>
              <a:gd name="connsiteY2558" fmla="*/ 711348 h 5065982"/>
              <a:gd name="connsiteX2559" fmla="*/ 5145915 w 8445479"/>
              <a:gd name="connsiteY2559" fmla="*/ 659419 h 5065982"/>
              <a:gd name="connsiteX2560" fmla="*/ 4997546 w 8445479"/>
              <a:gd name="connsiteY2560" fmla="*/ 659419 h 5065982"/>
              <a:gd name="connsiteX2561" fmla="*/ 5049476 w 8445479"/>
              <a:gd name="connsiteY2561" fmla="*/ 711348 h 5065982"/>
              <a:gd name="connsiteX2562" fmla="*/ 4997546 w 8445479"/>
              <a:gd name="connsiteY2562" fmla="*/ 763278 h 5065982"/>
              <a:gd name="connsiteX2563" fmla="*/ 4945616 w 8445479"/>
              <a:gd name="connsiteY2563" fmla="*/ 711348 h 5065982"/>
              <a:gd name="connsiteX2564" fmla="*/ 4997546 w 8445479"/>
              <a:gd name="connsiteY2564" fmla="*/ 659419 h 5065982"/>
              <a:gd name="connsiteX2565" fmla="*/ 4849176 w 8445479"/>
              <a:gd name="connsiteY2565" fmla="*/ 659419 h 5065982"/>
              <a:gd name="connsiteX2566" fmla="*/ 4901106 w 8445479"/>
              <a:gd name="connsiteY2566" fmla="*/ 711348 h 5065982"/>
              <a:gd name="connsiteX2567" fmla="*/ 4849176 w 8445479"/>
              <a:gd name="connsiteY2567" fmla="*/ 763278 h 5065982"/>
              <a:gd name="connsiteX2568" fmla="*/ 4797246 w 8445479"/>
              <a:gd name="connsiteY2568" fmla="*/ 711348 h 5065982"/>
              <a:gd name="connsiteX2569" fmla="*/ 4849176 w 8445479"/>
              <a:gd name="connsiteY2569" fmla="*/ 659419 h 5065982"/>
              <a:gd name="connsiteX2570" fmla="*/ 4684322 w 8445479"/>
              <a:gd name="connsiteY2570" fmla="*/ 659419 h 5065982"/>
              <a:gd name="connsiteX2571" fmla="*/ 4736252 w 8445479"/>
              <a:gd name="connsiteY2571" fmla="*/ 711348 h 5065982"/>
              <a:gd name="connsiteX2572" fmla="*/ 4684322 w 8445479"/>
              <a:gd name="connsiteY2572" fmla="*/ 763278 h 5065982"/>
              <a:gd name="connsiteX2573" fmla="*/ 4632392 w 8445479"/>
              <a:gd name="connsiteY2573" fmla="*/ 711348 h 5065982"/>
              <a:gd name="connsiteX2574" fmla="*/ 4684322 w 8445479"/>
              <a:gd name="connsiteY2574" fmla="*/ 659419 h 5065982"/>
              <a:gd name="connsiteX2575" fmla="*/ 4535953 w 8445479"/>
              <a:gd name="connsiteY2575" fmla="*/ 659419 h 5065982"/>
              <a:gd name="connsiteX2576" fmla="*/ 4587883 w 8445479"/>
              <a:gd name="connsiteY2576" fmla="*/ 711348 h 5065982"/>
              <a:gd name="connsiteX2577" fmla="*/ 4535953 w 8445479"/>
              <a:gd name="connsiteY2577" fmla="*/ 763278 h 5065982"/>
              <a:gd name="connsiteX2578" fmla="*/ 4484023 w 8445479"/>
              <a:gd name="connsiteY2578" fmla="*/ 711348 h 5065982"/>
              <a:gd name="connsiteX2579" fmla="*/ 4535953 w 8445479"/>
              <a:gd name="connsiteY2579" fmla="*/ 659419 h 5065982"/>
              <a:gd name="connsiteX2580" fmla="*/ 4387584 w 8445479"/>
              <a:gd name="connsiteY2580" fmla="*/ 659419 h 5065982"/>
              <a:gd name="connsiteX2581" fmla="*/ 4439514 w 8445479"/>
              <a:gd name="connsiteY2581" fmla="*/ 711348 h 5065982"/>
              <a:gd name="connsiteX2582" fmla="*/ 4387584 w 8445479"/>
              <a:gd name="connsiteY2582" fmla="*/ 763278 h 5065982"/>
              <a:gd name="connsiteX2583" fmla="*/ 4335654 w 8445479"/>
              <a:gd name="connsiteY2583" fmla="*/ 711348 h 5065982"/>
              <a:gd name="connsiteX2584" fmla="*/ 4387584 w 8445479"/>
              <a:gd name="connsiteY2584" fmla="*/ 659419 h 5065982"/>
              <a:gd name="connsiteX2585" fmla="*/ 4222729 w 8445479"/>
              <a:gd name="connsiteY2585" fmla="*/ 659419 h 5065982"/>
              <a:gd name="connsiteX2586" fmla="*/ 4274659 w 8445479"/>
              <a:gd name="connsiteY2586" fmla="*/ 711348 h 5065982"/>
              <a:gd name="connsiteX2587" fmla="*/ 4222729 w 8445479"/>
              <a:gd name="connsiteY2587" fmla="*/ 763278 h 5065982"/>
              <a:gd name="connsiteX2588" fmla="*/ 4170799 w 8445479"/>
              <a:gd name="connsiteY2588" fmla="*/ 711348 h 5065982"/>
              <a:gd name="connsiteX2589" fmla="*/ 4222729 w 8445479"/>
              <a:gd name="connsiteY2589" fmla="*/ 659419 h 5065982"/>
              <a:gd name="connsiteX2590" fmla="*/ 4074360 w 8445479"/>
              <a:gd name="connsiteY2590" fmla="*/ 659419 h 5065982"/>
              <a:gd name="connsiteX2591" fmla="*/ 4126290 w 8445479"/>
              <a:gd name="connsiteY2591" fmla="*/ 711348 h 5065982"/>
              <a:gd name="connsiteX2592" fmla="*/ 4074360 w 8445479"/>
              <a:gd name="connsiteY2592" fmla="*/ 763278 h 5065982"/>
              <a:gd name="connsiteX2593" fmla="*/ 4022430 w 8445479"/>
              <a:gd name="connsiteY2593" fmla="*/ 711348 h 5065982"/>
              <a:gd name="connsiteX2594" fmla="*/ 4074360 w 8445479"/>
              <a:gd name="connsiteY2594" fmla="*/ 659419 h 5065982"/>
              <a:gd name="connsiteX2595" fmla="*/ 3909506 w 8445479"/>
              <a:gd name="connsiteY2595" fmla="*/ 659419 h 5065982"/>
              <a:gd name="connsiteX2596" fmla="*/ 3961436 w 8445479"/>
              <a:gd name="connsiteY2596" fmla="*/ 711348 h 5065982"/>
              <a:gd name="connsiteX2597" fmla="*/ 3909506 w 8445479"/>
              <a:gd name="connsiteY2597" fmla="*/ 763278 h 5065982"/>
              <a:gd name="connsiteX2598" fmla="*/ 3857576 w 8445479"/>
              <a:gd name="connsiteY2598" fmla="*/ 711348 h 5065982"/>
              <a:gd name="connsiteX2599" fmla="*/ 3909506 w 8445479"/>
              <a:gd name="connsiteY2599" fmla="*/ 659419 h 5065982"/>
              <a:gd name="connsiteX2600" fmla="*/ 3761136 w 8445479"/>
              <a:gd name="connsiteY2600" fmla="*/ 659419 h 5065982"/>
              <a:gd name="connsiteX2601" fmla="*/ 3813066 w 8445479"/>
              <a:gd name="connsiteY2601" fmla="*/ 711348 h 5065982"/>
              <a:gd name="connsiteX2602" fmla="*/ 3761136 w 8445479"/>
              <a:gd name="connsiteY2602" fmla="*/ 763278 h 5065982"/>
              <a:gd name="connsiteX2603" fmla="*/ 3709206 w 8445479"/>
              <a:gd name="connsiteY2603" fmla="*/ 711348 h 5065982"/>
              <a:gd name="connsiteX2604" fmla="*/ 3761136 w 8445479"/>
              <a:gd name="connsiteY2604" fmla="*/ 659419 h 5065982"/>
              <a:gd name="connsiteX2605" fmla="*/ 3447913 w 8445479"/>
              <a:gd name="connsiteY2605" fmla="*/ 659419 h 5065982"/>
              <a:gd name="connsiteX2606" fmla="*/ 3499843 w 8445479"/>
              <a:gd name="connsiteY2606" fmla="*/ 711348 h 5065982"/>
              <a:gd name="connsiteX2607" fmla="*/ 3447913 w 8445479"/>
              <a:gd name="connsiteY2607" fmla="*/ 763278 h 5065982"/>
              <a:gd name="connsiteX2608" fmla="*/ 3395983 w 8445479"/>
              <a:gd name="connsiteY2608" fmla="*/ 711348 h 5065982"/>
              <a:gd name="connsiteX2609" fmla="*/ 3447913 w 8445479"/>
              <a:gd name="connsiteY2609" fmla="*/ 659419 h 5065982"/>
              <a:gd name="connsiteX2610" fmla="*/ 2063153 w 8445479"/>
              <a:gd name="connsiteY2610" fmla="*/ 659419 h 5065982"/>
              <a:gd name="connsiteX2611" fmla="*/ 2115083 w 8445479"/>
              <a:gd name="connsiteY2611" fmla="*/ 711348 h 5065982"/>
              <a:gd name="connsiteX2612" fmla="*/ 2063153 w 8445479"/>
              <a:gd name="connsiteY2612" fmla="*/ 763278 h 5065982"/>
              <a:gd name="connsiteX2613" fmla="*/ 2011223 w 8445479"/>
              <a:gd name="connsiteY2613" fmla="*/ 711348 h 5065982"/>
              <a:gd name="connsiteX2614" fmla="*/ 2063153 w 8445479"/>
              <a:gd name="connsiteY2614" fmla="*/ 659419 h 5065982"/>
              <a:gd name="connsiteX2615" fmla="*/ 1914784 w 8445479"/>
              <a:gd name="connsiteY2615" fmla="*/ 659419 h 5065982"/>
              <a:gd name="connsiteX2616" fmla="*/ 1966713 w 8445479"/>
              <a:gd name="connsiteY2616" fmla="*/ 711348 h 5065982"/>
              <a:gd name="connsiteX2617" fmla="*/ 1914784 w 8445479"/>
              <a:gd name="connsiteY2617" fmla="*/ 763278 h 5065982"/>
              <a:gd name="connsiteX2618" fmla="*/ 1862853 w 8445479"/>
              <a:gd name="connsiteY2618" fmla="*/ 711348 h 5065982"/>
              <a:gd name="connsiteX2619" fmla="*/ 1914784 w 8445479"/>
              <a:gd name="connsiteY2619" fmla="*/ 659419 h 5065982"/>
              <a:gd name="connsiteX2620" fmla="*/ 1749930 w 8445479"/>
              <a:gd name="connsiteY2620" fmla="*/ 659419 h 5065982"/>
              <a:gd name="connsiteX2621" fmla="*/ 1801859 w 8445479"/>
              <a:gd name="connsiteY2621" fmla="*/ 711348 h 5065982"/>
              <a:gd name="connsiteX2622" fmla="*/ 1749930 w 8445479"/>
              <a:gd name="connsiteY2622" fmla="*/ 763278 h 5065982"/>
              <a:gd name="connsiteX2623" fmla="*/ 1698000 w 8445479"/>
              <a:gd name="connsiteY2623" fmla="*/ 711348 h 5065982"/>
              <a:gd name="connsiteX2624" fmla="*/ 1749930 w 8445479"/>
              <a:gd name="connsiteY2624" fmla="*/ 659419 h 5065982"/>
              <a:gd name="connsiteX2625" fmla="*/ 1601560 w 8445479"/>
              <a:gd name="connsiteY2625" fmla="*/ 659419 h 5065982"/>
              <a:gd name="connsiteX2626" fmla="*/ 1653488 w 8445479"/>
              <a:gd name="connsiteY2626" fmla="*/ 711348 h 5065982"/>
              <a:gd name="connsiteX2627" fmla="*/ 1601560 w 8445479"/>
              <a:gd name="connsiteY2627" fmla="*/ 763278 h 5065982"/>
              <a:gd name="connsiteX2628" fmla="*/ 1549632 w 8445479"/>
              <a:gd name="connsiteY2628" fmla="*/ 711348 h 5065982"/>
              <a:gd name="connsiteX2629" fmla="*/ 1601560 w 8445479"/>
              <a:gd name="connsiteY2629" fmla="*/ 659419 h 5065982"/>
              <a:gd name="connsiteX2630" fmla="*/ 1453192 w 8445479"/>
              <a:gd name="connsiteY2630" fmla="*/ 659419 h 5065982"/>
              <a:gd name="connsiteX2631" fmla="*/ 1505122 w 8445479"/>
              <a:gd name="connsiteY2631" fmla="*/ 711348 h 5065982"/>
              <a:gd name="connsiteX2632" fmla="*/ 1453192 w 8445479"/>
              <a:gd name="connsiteY2632" fmla="*/ 763278 h 5065982"/>
              <a:gd name="connsiteX2633" fmla="*/ 1401262 w 8445479"/>
              <a:gd name="connsiteY2633" fmla="*/ 711348 h 5065982"/>
              <a:gd name="connsiteX2634" fmla="*/ 1453192 w 8445479"/>
              <a:gd name="connsiteY2634" fmla="*/ 659419 h 5065982"/>
              <a:gd name="connsiteX2635" fmla="*/ 1288336 w 8445479"/>
              <a:gd name="connsiteY2635" fmla="*/ 659419 h 5065982"/>
              <a:gd name="connsiteX2636" fmla="*/ 1340266 w 8445479"/>
              <a:gd name="connsiteY2636" fmla="*/ 711348 h 5065982"/>
              <a:gd name="connsiteX2637" fmla="*/ 1288336 w 8445479"/>
              <a:gd name="connsiteY2637" fmla="*/ 763278 h 5065982"/>
              <a:gd name="connsiteX2638" fmla="*/ 1236409 w 8445479"/>
              <a:gd name="connsiteY2638" fmla="*/ 711348 h 5065982"/>
              <a:gd name="connsiteX2639" fmla="*/ 1288336 w 8445479"/>
              <a:gd name="connsiteY2639" fmla="*/ 659419 h 5065982"/>
              <a:gd name="connsiteX2640" fmla="*/ 1139969 w 8445479"/>
              <a:gd name="connsiteY2640" fmla="*/ 659419 h 5065982"/>
              <a:gd name="connsiteX2641" fmla="*/ 1191899 w 8445479"/>
              <a:gd name="connsiteY2641" fmla="*/ 711348 h 5065982"/>
              <a:gd name="connsiteX2642" fmla="*/ 1139969 w 8445479"/>
              <a:gd name="connsiteY2642" fmla="*/ 763278 h 5065982"/>
              <a:gd name="connsiteX2643" fmla="*/ 1088037 w 8445479"/>
              <a:gd name="connsiteY2643" fmla="*/ 711348 h 5065982"/>
              <a:gd name="connsiteX2644" fmla="*/ 1139969 w 8445479"/>
              <a:gd name="connsiteY2644" fmla="*/ 659419 h 5065982"/>
              <a:gd name="connsiteX2645" fmla="*/ 975111 w 8445479"/>
              <a:gd name="connsiteY2645" fmla="*/ 659419 h 5065982"/>
              <a:gd name="connsiteX2646" fmla="*/ 1027041 w 8445479"/>
              <a:gd name="connsiteY2646" fmla="*/ 711348 h 5065982"/>
              <a:gd name="connsiteX2647" fmla="*/ 975111 w 8445479"/>
              <a:gd name="connsiteY2647" fmla="*/ 763278 h 5065982"/>
              <a:gd name="connsiteX2648" fmla="*/ 923182 w 8445479"/>
              <a:gd name="connsiteY2648" fmla="*/ 711348 h 5065982"/>
              <a:gd name="connsiteX2649" fmla="*/ 975111 w 8445479"/>
              <a:gd name="connsiteY2649" fmla="*/ 659419 h 5065982"/>
              <a:gd name="connsiteX2650" fmla="*/ 826743 w 8445479"/>
              <a:gd name="connsiteY2650" fmla="*/ 659419 h 5065982"/>
              <a:gd name="connsiteX2651" fmla="*/ 878674 w 8445479"/>
              <a:gd name="connsiteY2651" fmla="*/ 711348 h 5065982"/>
              <a:gd name="connsiteX2652" fmla="*/ 826743 w 8445479"/>
              <a:gd name="connsiteY2652" fmla="*/ 763278 h 5065982"/>
              <a:gd name="connsiteX2653" fmla="*/ 774813 w 8445479"/>
              <a:gd name="connsiteY2653" fmla="*/ 711348 h 5065982"/>
              <a:gd name="connsiteX2654" fmla="*/ 826743 w 8445479"/>
              <a:gd name="connsiteY2654" fmla="*/ 659419 h 5065982"/>
              <a:gd name="connsiteX2655" fmla="*/ 678373 w 8445479"/>
              <a:gd name="connsiteY2655" fmla="*/ 659419 h 5065982"/>
              <a:gd name="connsiteX2656" fmla="*/ 730305 w 8445479"/>
              <a:gd name="connsiteY2656" fmla="*/ 711348 h 5065982"/>
              <a:gd name="connsiteX2657" fmla="*/ 678373 w 8445479"/>
              <a:gd name="connsiteY2657" fmla="*/ 763278 h 5065982"/>
              <a:gd name="connsiteX2658" fmla="*/ 626446 w 8445479"/>
              <a:gd name="connsiteY2658" fmla="*/ 711348 h 5065982"/>
              <a:gd name="connsiteX2659" fmla="*/ 678373 w 8445479"/>
              <a:gd name="connsiteY2659" fmla="*/ 659419 h 5065982"/>
              <a:gd name="connsiteX2660" fmla="*/ 513520 w 8445479"/>
              <a:gd name="connsiteY2660" fmla="*/ 659419 h 5065982"/>
              <a:gd name="connsiteX2661" fmla="*/ 565450 w 8445479"/>
              <a:gd name="connsiteY2661" fmla="*/ 711348 h 5065982"/>
              <a:gd name="connsiteX2662" fmla="*/ 513520 w 8445479"/>
              <a:gd name="connsiteY2662" fmla="*/ 763278 h 5065982"/>
              <a:gd name="connsiteX2663" fmla="*/ 461590 w 8445479"/>
              <a:gd name="connsiteY2663" fmla="*/ 711348 h 5065982"/>
              <a:gd name="connsiteX2664" fmla="*/ 513520 w 8445479"/>
              <a:gd name="connsiteY2664" fmla="*/ 659419 h 5065982"/>
              <a:gd name="connsiteX2665" fmla="*/ 7321995 w 8445479"/>
              <a:gd name="connsiteY2665" fmla="*/ 494564 h 5065982"/>
              <a:gd name="connsiteX2666" fmla="*/ 7373925 w 8445479"/>
              <a:gd name="connsiteY2666" fmla="*/ 546494 h 5065982"/>
              <a:gd name="connsiteX2667" fmla="*/ 7321995 w 8445479"/>
              <a:gd name="connsiteY2667" fmla="*/ 598424 h 5065982"/>
              <a:gd name="connsiteX2668" fmla="*/ 7270065 w 8445479"/>
              <a:gd name="connsiteY2668" fmla="*/ 546494 h 5065982"/>
              <a:gd name="connsiteX2669" fmla="*/ 7321995 w 8445479"/>
              <a:gd name="connsiteY2669" fmla="*/ 494564 h 5065982"/>
              <a:gd name="connsiteX2670" fmla="*/ 6843917 w 8445479"/>
              <a:gd name="connsiteY2670" fmla="*/ 494564 h 5065982"/>
              <a:gd name="connsiteX2671" fmla="*/ 6895847 w 8445479"/>
              <a:gd name="connsiteY2671" fmla="*/ 546494 h 5065982"/>
              <a:gd name="connsiteX2672" fmla="*/ 6843917 w 8445479"/>
              <a:gd name="connsiteY2672" fmla="*/ 598424 h 5065982"/>
              <a:gd name="connsiteX2673" fmla="*/ 6791987 w 8445479"/>
              <a:gd name="connsiteY2673" fmla="*/ 546494 h 5065982"/>
              <a:gd name="connsiteX2674" fmla="*/ 6843917 w 8445479"/>
              <a:gd name="connsiteY2674" fmla="*/ 494564 h 5065982"/>
              <a:gd name="connsiteX2675" fmla="*/ 6695547 w 8445479"/>
              <a:gd name="connsiteY2675" fmla="*/ 494564 h 5065982"/>
              <a:gd name="connsiteX2676" fmla="*/ 6747477 w 8445479"/>
              <a:gd name="connsiteY2676" fmla="*/ 546494 h 5065982"/>
              <a:gd name="connsiteX2677" fmla="*/ 6695547 w 8445479"/>
              <a:gd name="connsiteY2677" fmla="*/ 598424 h 5065982"/>
              <a:gd name="connsiteX2678" fmla="*/ 6643617 w 8445479"/>
              <a:gd name="connsiteY2678" fmla="*/ 546494 h 5065982"/>
              <a:gd name="connsiteX2679" fmla="*/ 6695547 w 8445479"/>
              <a:gd name="connsiteY2679" fmla="*/ 494564 h 5065982"/>
              <a:gd name="connsiteX2680" fmla="*/ 6547178 w 8445479"/>
              <a:gd name="connsiteY2680" fmla="*/ 494564 h 5065982"/>
              <a:gd name="connsiteX2681" fmla="*/ 6599108 w 8445479"/>
              <a:gd name="connsiteY2681" fmla="*/ 546494 h 5065982"/>
              <a:gd name="connsiteX2682" fmla="*/ 6547178 w 8445479"/>
              <a:gd name="connsiteY2682" fmla="*/ 598424 h 5065982"/>
              <a:gd name="connsiteX2683" fmla="*/ 6495248 w 8445479"/>
              <a:gd name="connsiteY2683" fmla="*/ 546494 h 5065982"/>
              <a:gd name="connsiteX2684" fmla="*/ 6547178 w 8445479"/>
              <a:gd name="connsiteY2684" fmla="*/ 494564 h 5065982"/>
              <a:gd name="connsiteX2685" fmla="*/ 6382324 w 8445479"/>
              <a:gd name="connsiteY2685" fmla="*/ 494564 h 5065982"/>
              <a:gd name="connsiteX2686" fmla="*/ 6434254 w 8445479"/>
              <a:gd name="connsiteY2686" fmla="*/ 546494 h 5065982"/>
              <a:gd name="connsiteX2687" fmla="*/ 6382324 w 8445479"/>
              <a:gd name="connsiteY2687" fmla="*/ 598424 h 5065982"/>
              <a:gd name="connsiteX2688" fmla="*/ 6330394 w 8445479"/>
              <a:gd name="connsiteY2688" fmla="*/ 546494 h 5065982"/>
              <a:gd name="connsiteX2689" fmla="*/ 6382324 w 8445479"/>
              <a:gd name="connsiteY2689" fmla="*/ 494564 h 5065982"/>
              <a:gd name="connsiteX2690" fmla="*/ 6233955 w 8445479"/>
              <a:gd name="connsiteY2690" fmla="*/ 494564 h 5065982"/>
              <a:gd name="connsiteX2691" fmla="*/ 6285885 w 8445479"/>
              <a:gd name="connsiteY2691" fmla="*/ 546494 h 5065982"/>
              <a:gd name="connsiteX2692" fmla="*/ 6233955 w 8445479"/>
              <a:gd name="connsiteY2692" fmla="*/ 598424 h 5065982"/>
              <a:gd name="connsiteX2693" fmla="*/ 6182025 w 8445479"/>
              <a:gd name="connsiteY2693" fmla="*/ 546494 h 5065982"/>
              <a:gd name="connsiteX2694" fmla="*/ 6233955 w 8445479"/>
              <a:gd name="connsiteY2694" fmla="*/ 494564 h 5065982"/>
              <a:gd name="connsiteX2695" fmla="*/ 6085586 w 8445479"/>
              <a:gd name="connsiteY2695" fmla="*/ 494564 h 5065982"/>
              <a:gd name="connsiteX2696" fmla="*/ 6137516 w 8445479"/>
              <a:gd name="connsiteY2696" fmla="*/ 546494 h 5065982"/>
              <a:gd name="connsiteX2697" fmla="*/ 6085586 w 8445479"/>
              <a:gd name="connsiteY2697" fmla="*/ 598424 h 5065982"/>
              <a:gd name="connsiteX2698" fmla="*/ 6033656 w 8445479"/>
              <a:gd name="connsiteY2698" fmla="*/ 546494 h 5065982"/>
              <a:gd name="connsiteX2699" fmla="*/ 6085586 w 8445479"/>
              <a:gd name="connsiteY2699" fmla="*/ 494564 h 5065982"/>
              <a:gd name="connsiteX2700" fmla="*/ 5920731 w 8445479"/>
              <a:gd name="connsiteY2700" fmla="*/ 494564 h 5065982"/>
              <a:gd name="connsiteX2701" fmla="*/ 5972661 w 8445479"/>
              <a:gd name="connsiteY2701" fmla="*/ 546494 h 5065982"/>
              <a:gd name="connsiteX2702" fmla="*/ 5920731 w 8445479"/>
              <a:gd name="connsiteY2702" fmla="*/ 598424 h 5065982"/>
              <a:gd name="connsiteX2703" fmla="*/ 5868801 w 8445479"/>
              <a:gd name="connsiteY2703" fmla="*/ 546494 h 5065982"/>
              <a:gd name="connsiteX2704" fmla="*/ 5920731 w 8445479"/>
              <a:gd name="connsiteY2704" fmla="*/ 494564 h 5065982"/>
              <a:gd name="connsiteX2705" fmla="*/ 5772362 w 8445479"/>
              <a:gd name="connsiteY2705" fmla="*/ 494564 h 5065982"/>
              <a:gd name="connsiteX2706" fmla="*/ 5824292 w 8445479"/>
              <a:gd name="connsiteY2706" fmla="*/ 546494 h 5065982"/>
              <a:gd name="connsiteX2707" fmla="*/ 5772362 w 8445479"/>
              <a:gd name="connsiteY2707" fmla="*/ 598424 h 5065982"/>
              <a:gd name="connsiteX2708" fmla="*/ 5720432 w 8445479"/>
              <a:gd name="connsiteY2708" fmla="*/ 546494 h 5065982"/>
              <a:gd name="connsiteX2709" fmla="*/ 5772362 w 8445479"/>
              <a:gd name="connsiteY2709" fmla="*/ 494564 h 5065982"/>
              <a:gd name="connsiteX2710" fmla="*/ 5623993 w 8445479"/>
              <a:gd name="connsiteY2710" fmla="*/ 494564 h 5065982"/>
              <a:gd name="connsiteX2711" fmla="*/ 5675923 w 8445479"/>
              <a:gd name="connsiteY2711" fmla="*/ 546494 h 5065982"/>
              <a:gd name="connsiteX2712" fmla="*/ 5623993 w 8445479"/>
              <a:gd name="connsiteY2712" fmla="*/ 598424 h 5065982"/>
              <a:gd name="connsiteX2713" fmla="*/ 5572063 w 8445479"/>
              <a:gd name="connsiteY2713" fmla="*/ 546494 h 5065982"/>
              <a:gd name="connsiteX2714" fmla="*/ 5623993 w 8445479"/>
              <a:gd name="connsiteY2714" fmla="*/ 494564 h 5065982"/>
              <a:gd name="connsiteX2715" fmla="*/ 5459138 w 8445479"/>
              <a:gd name="connsiteY2715" fmla="*/ 494564 h 5065982"/>
              <a:gd name="connsiteX2716" fmla="*/ 5511068 w 8445479"/>
              <a:gd name="connsiteY2716" fmla="*/ 546494 h 5065982"/>
              <a:gd name="connsiteX2717" fmla="*/ 5459138 w 8445479"/>
              <a:gd name="connsiteY2717" fmla="*/ 598424 h 5065982"/>
              <a:gd name="connsiteX2718" fmla="*/ 5407208 w 8445479"/>
              <a:gd name="connsiteY2718" fmla="*/ 546494 h 5065982"/>
              <a:gd name="connsiteX2719" fmla="*/ 5459138 w 8445479"/>
              <a:gd name="connsiteY2719" fmla="*/ 494564 h 5065982"/>
              <a:gd name="connsiteX2720" fmla="*/ 5310769 w 8445479"/>
              <a:gd name="connsiteY2720" fmla="*/ 494564 h 5065982"/>
              <a:gd name="connsiteX2721" fmla="*/ 5362699 w 8445479"/>
              <a:gd name="connsiteY2721" fmla="*/ 546494 h 5065982"/>
              <a:gd name="connsiteX2722" fmla="*/ 5310769 w 8445479"/>
              <a:gd name="connsiteY2722" fmla="*/ 598424 h 5065982"/>
              <a:gd name="connsiteX2723" fmla="*/ 5258839 w 8445479"/>
              <a:gd name="connsiteY2723" fmla="*/ 546494 h 5065982"/>
              <a:gd name="connsiteX2724" fmla="*/ 5310769 w 8445479"/>
              <a:gd name="connsiteY2724" fmla="*/ 494564 h 5065982"/>
              <a:gd name="connsiteX2725" fmla="*/ 5145915 w 8445479"/>
              <a:gd name="connsiteY2725" fmla="*/ 494564 h 5065982"/>
              <a:gd name="connsiteX2726" fmla="*/ 5197845 w 8445479"/>
              <a:gd name="connsiteY2726" fmla="*/ 546494 h 5065982"/>
              <a:gd name="connsiteX2727" fmla="*/ 5145915 w 8445479"/>
              <a:gd name="connsiteY2727" fmla="*/ 598424 h 5065982"/>
              <a:gd name="connsiteX2728" fmla="*/ 5093985 w 8445479"/>
              <a:gd name="connsiteY2728" fmla="*/ 546494 h 5065982"/>
              <a:gd name="connsiteX2729" fmla="*/ 5145915 w 8445479"/>
              <a:gd name="connsiteY2729" fmla="*/ 494564 h 5065982"/>
              <a:gd name="connsiteX2730" fmla="*/ 4997546 w 8445479"/>
              <a:gd name="connsiteY2730" fmla="*/ 494564 h 5065982"/>
              <a:gd name="connsiteX2731" fmla="*/ 5049476 w 8445479"/>
              <a:gd name="connsiteY2731" fmla="*/ 546494 h 5065982"/>
              <a:gd name="connsiteX2732" fmla="*/ 4997546 w 8445479"/>
              <a:gd name="connsiteY2732" fmla="*/ 598424 h 5065982"/>
              <a:gd name="connsiteX2733" fmla="*/ 4945616 w 8445479"/>
              <a:gd name="connsiteY2733" fmla="*/ 546494 h 5065982"/>
              <a:gd name="connsiteX2734" fmla="*/ 4997546 w 8445479"/>
              <a:gd name="connsiteY2734" fmla="*/ 494564 h 5065982"/>
              <a:gd name="connsiteX2735" fmla="*/ 4849176 w 8445479"/>
              <a:gd name="connsiteY2735" fmla="*/ 494564 h 5065982"/>
              <a:gd name="connsiteX2736" fmla="*/ 4901106 w 8445479"/>
              <a:gd name="connsiteY2736" fmla="*/ 546494 h 5065982"/>
              <a:gd name="connsiteX2737" fmla="*/ 4849176 w 8445479"/>
              <a:gd name="connsiteY2737" fmla="*/ 598424 h 5065982"/>
              <a:gd name="connsiteX2738" fmla="*/ 4797246 w 8445479"/>
              <a:gd name="connsiteY2738" fmla="*/ 546494 h 5065982"/>
              <a:gd name="connsiteX2739" fmla="*/ 4849176 w 8445479"/>
              <a:gd name="connsiteY2739" fmla="*/ 494564 h 5065982"/>
              <a:gd name="connsiteX2740" fmla="*/ 4684322 w 8445479"/>
              <a:gd name="connsiteY2740" fmla="*/ 494564 h 5065982"/>
              <a:gd name="connsiteX2741" fmla="*/ 4736252 w 8445479"/>
              <a:gd name="connsiteY2741" fmla="*/ 546494 h 5065982"/>
              <a:gd name="connsiteX2742" fmla="*/ 4684322 w 8445479"/>
              <a:gd name="connsiteY2742" fmla="*/ 598424 h 5065982"/>
              <a:gd name="connsiteX2743" fmla="*/ 4632392 w 8445479"/>
              <a:gd name="connsiteY2743" fmla="*/ 546494 h 5065982"/>
              <a:gd name="connsiteX2744" fmla="*/ 4684322 w 8445479"/>
              <a:gd name="connsiteY2744" fmla="*/ 494564 h 5065982"/>
              <a:gd name="connsiteX2745" fmla="*/ 4535953 w 8445479"/>
              <a:gd name="connsiteY2745" fmla="*/ 494564 h 5065982"/>
              <a:gd name="connsiteX2746" fmla="*/ 4587883 w 8445479"/>
              <a:gd name="connsiteY2746" fmla="*/ 546494 h 5065982"/>
              <a:gd name="connsiteX2747" fmla="*/ 4535953 w 8445479"/>
              <a:gd name="connsiteY2747" fmla="*/ 598424 h 5065982"/>
              <a:gd name="connsiteX2748" fmla="*/ 4484023 w 8445479"/>
              <a:gd name="connsiteY2748" fmla="*/ 546494 h 5065982"/>
              <a:gd name="connsiteX2749" fmla="*/ 4535953 w 8445479"/>
              <a:gd name="connsiteY2749" fmla="*/ 494564 h 5065982"/>
              <a:gd name="connsiteX2750" fmla="*/ 4387584 w 8445479"/>
              <a:gd name="connsiteY2750" fmla="*/ 494564 h 5065982"/>
              <a:gd name="connsiteX2751" fmla="*/ 4439514 w 8445479"/>
              <a:gd name="connsiteY2751" fmla="*/ 546494 h 5065982"/>
              <a:gd name="connsiteX2752" fmla="*/ 4387584 w 8445479"/>
              <a:gd name="connsiteY2752" fmla="*/ 598424 h 5065982"/>
              <a:gd name="connsiteX2753" fmla="*/ 4335654 w 8445479"/>
              <a:gd name="connsiteY2753" fmla="*/ 546494 h 5065982"/>
              <a:gd name="connsiteX2754" fmla="*/ 4387584 w 8445479"/>
              <a:gd name="connsiteY2754" fmla="*/ 494564 h 5065982"/>
              <a:gd name="connsiteX2755" fmla="*/ 4222729 w 8445479"/>
              <a:gd name="connsiteY2755" fmla="*/ 494564 h 5065982"/>
              <a:gd name="connsiteX2756" fmla="*/ 4274659 w 8445479"/>
              <a:gd name="connsiteY2756" fmla="*/ 546494 h 5065982"/>
              <a:gd name="connsiteX2757" fmla="*/ 4222729 w 8445479"/>
              <a:gd name="connsiteY2757" fmla="*/ 598424 h 5065982"/>
              <a:gd name="connsiteX2758" fmla="*/ 4170799 w 8445479"/>
              <a:gd name="connsiteY2758" fmla="*/ 546494 h 5065982"/>
              <a:gd name="connsiteX2759" fmla="*/ 4222729 w 8445479"/>
              <a:gd name="connsiteY2759" fmla="*/ 494564 h 5065982"/>
              <a:gd name="connsiteX2760" fmla="*/ 4074360 w 8445479"/>
              <a:gd name="connsiteY2760" fmla="*/ 494564 h 5065982"/>
              <a:gd name="connsiteX2761" fmla="*/ 4126290 w 8445479"/>
              <a:gd name="connsiteY2761" fmla="*/ 546494 h 5065982"/>
              <a:gd name="connsiteX2762" fmla="*/ 4074360 w 8445479"/>
              <a:gd name="connsiteY2762" fmla="*/ 598424 h 5065982"/>
              <a:gd name="connsiteX2763" fmla="*/ 4022430 w 8445479"/>
              <a:gd name="connsiteY2763" fmla="*/ 546494 h 5065982"/>
              <a:gd name="connsiteX2764" fmla="*/ 4074360 w 8445479"/>
              <a:gd name="connsiteY2764" fmla="*/ 494564 h 5065982"/>
              <a:gd name="connsiteX2765" fmla="*/ 3909506 w 8445479"/>
              <a:gd name="connsiteY2765" fmla="*/ 494564 h 5065982"/>
              <a:gd name="connsiteX2766" fmla="*/ 3961436 w 8445479"/>
              <a:gd name="connsiteY2766" fmla="*/ 546494 h 5065982"/>
              <a:gd name="connsiteX2767" fmla="*/ 3909506 w 8445479"/>
              <a:gd name="connsiteY2767" fmla="*/ 598424 h 5065982"/>
              <a:gd name="connsiteX2768" fmla="*/ 3857576 w 8445479"/>
              <a:gd name="connsiteY2768" fmla="*/ 546494 h 5065982"/>
              <a:gd name="connsiteX2769" fmla="*/ 3909506 w 8445479"/>
              <a:gd name="connsiteY2769" fmla="*/ 494564 h 5065982"/>
              <a:gd name="connsiteX2770" fmla="*/ 3447913 w 8445479"/>
              <a:gd name="connsiteY2770" fmla="*/ 494564 h 5065982"/>
              <a:gd name="connsiteX2771" fmla="*/ 3499843 w 8445479"/>
              <a:gd name="connsiteY2771" fmla="*/ 546494 h 5065982"/>
              <a:gd name="connsiteX2772" fmla="*/ 3447913 w 8445479"/>
              <a:gd name="connsiteY2772" fmla="*/ 598424 h 5065982"/>
              <a:gd name="connsiteX2773" fmla="*/ 3395983 w 8445479"/>
              <a:gd name="connsiteY2773" fmla="*/ 546494 h 5065982"/>
              <a:gd name="connsiteX2774" fmla="*/ 3447913 w 8445479"/>
              <a:gd name="connsiteY2774" fmla="*/ 494564 h 5065982"/>
              <a:gd name="connsiteX2775" fmla="*/ 2063157 w 8445479"/>
              <a:gd name="connsiteY2775" fmla="*/ 494564 h 5065982"/>
              <a:gd name="connsiteX2776" fmla="*/ 2115087 w 8445479"/>
              <a:gd name="connsiteY2776" fmla="*/ 546494 h 5065982"/>
              <a:gd name="connsiteX2777" fmla="*/ 2063157 w 8445479"/>
              <a:gd name="connsiteY2777" fmla="*/ 598424 h 5065982"/>
              <a:gd name="connsiteX2778" fmla="*/ 2011226 w 8445479"/>
              <a:gd name="connsiteY2778" fmla="*/ 546494 h 5065982"/>
              <a:gd name="connsiteX2779" fmla="*/ 2063157 w 8445479"/>
              <a:gd name="connsiteY2779" fmla="*/ 494564 h 5065982"/>
              <a:gd name="connsiteX2780" fmla="*/ 1914789 w 8445479"/>
              <a:gd name="connsiteY2780" fmla="*/ 494564 h 5065982"/>
              <a:gd name="connsiteX2781" fmla="*/ 1966717 w 8445479"/>
              <a:gd name="connsiteY2781" fmla="*/ 546494 h 5065982"/>
              <a:gd name="connsiteX2782" fmla="*/ 1914789 w 8445479"/>
              <a:gd name="connsiteY2782" fmla="*/ 598424 h 5065982"/>
              <a:gd name="connsiteX2783" fmla="*/ 1862857 w 8445479"/>
              <a:gd name="connsiteY2783" fmla="*/ 546494 h 5065982"/>
              <a:gd name="connsiteX2784" fmla="*/ 1914789 w 8445479"/>
              <a:gd name="connsiteY2784" fmla="*/ 494564 h 5065982"/>
              <a:gd name="connsiteX2785" fmla="*/ 1749933 w 8445479"/>
              <a:gd name="connsiteY2785" fmla="*/ 494564 h 5065982"/>
              <a:gd name="connsiteX2786" fmla="*/ 1801864 w 8445479"/>
              <a:gd name="connsiteY2786" fmla="*/ 546494 h 5065982"/>
              <a:gd name="connsiteX2787" fmla="*/ 1749933 w 8445479"/>
              <a:gd name="connsiteY2787" fmla="*/ 598424 h 5065982"/>
              <a:gd name="connsiteX2788" fmla="*/ 1698004 w 8445479"/>
              <a:gd name="connsiteY2788" fmla="*/ 546494 h 5065982"/>
              <a:gd name="connsiteX2789" fmla="*/ 1749933 w 8445479"/>
              <a:gd name="connsiteY2789" fmla="*/ 494564 h 5065982"/>
              <a:gd name="connsiteX2790" fmla="*/ 1453196 w 8445479"/>
              <a:gd name="connsiteY2790" fmla="*/ 494564 h 5065982"/>
              <a:gd name="connsiteX2791" fmla="*/ 1505126 w 8445479"/>
              <a:gd name="connsiteY2791" fmla="*/ 546494 h 5065982"/>
              <a:gd name="connsiteX2792" fmla="*/ 1453196 w 8445479"/>
              <a:gd name="connsiteY2792" fmla="*/ 598424 h 5065982"/>
              <a:gd name="connsiteX2793" fmla="*/ 1401265 w 8445479"/>
              <a:gd name="connsiteY2793" fmla="*/ 546494 h 5065982"/>
              <a:gd name="connsiteX2794" fmla="*/ 1453196 w 8445479"/>
              <a:gd name="connsiteY2794" fmla="*/ 494564 h 5065982"/>
              <a:gd name="connsiteX2795" fmla="*/ 1288339 w 8445479"/>
              <a:gd name="connsiteY2795" fmla="*/ 494564 h 5065982"/>
              <a:gd name="connsiteX2796" fmla="*/ 1340269 w 8445479"/>
              <a:gd name="connsiteY2796" fmla="*/ 546494 h 5065982"/>
              <a:gd name="connsiteX2797" fmla="*/ 1288339 w 8445479"/>
              <a:gd name="connsiteY2797" fmla="*/ 598424 h 5065982"/>
              <a:gd name="connsiteX2798" fmla="*/ 1236409 w 8445479"/>
              <a:gd name="connsiteY2798" fmla="*/ 546494 h 5065982"/>
              <a:gd name="connsiteX2799" fmla="*/ 1288339 w 8445479"/>
              <a:gd name="connsiteY2799" fmla="*/ 494564 h 5065982"/>
              <a:gd name="connsiteX2800" fmla="*/ 1139974 w 8445479"/>
              <a:gd name="connsiteY2800" fmla="*/ 494564 h 5065982"/>
              <a:gd name="connsiteX2801" fmla="*/ 1191903 w 8445479"/>
              <a:gd name="connsiteY2801" fmla="*/ 546494 h 5065982"/>
              <a:gd name="connsiteX2802" fmla="*/ 1139974 w 8445479"/>
              <a:gd name="connsiteY2802" fmla="*/ 598424 h 5065982"/>
              <a:gd name="connsiteX2803" fmla="*/ 1088037 w 8445479"/>
              <a:gd name="connsiteY2803" fmla="*/ 546494 h 5065982"/>
              <a:gd name="connsiteX2804" fmla="*/ 1139974 w 8445479"/>
              <a:gd name="connsiteY2804" fmla="*/ 494564 h 5065982"/>
              <a:gd name="connsiteX2805" fmla="*/ 975115 w 8445479"/>
              <a:gd name="connsiteY2805" fmla="*/ 494564 h 5065982"/>
              <a:gd name="connsiteX2806" fmla="*/ 1027044 w 8445479"/>
              <a:gd name="connsiteY2806" fmla="*/ 546494 h 5065982"/>
              <a:gd name="connsiteX2807" fmla="*/ 975115 w 8445479"/>
              <a:gd name="connsiteY2807" fmla="*/ 598424 h 5065982"/>
              <a:gd name="connsiteX2808" fmla="*/ 923184 w 8445479"/>
              <a:gd name="connsiteY2808" fmla="*/ 546494 h 5065982"/>
              <a:gd name="connsiteX2809" fmla="*/ 975115 w 8445479"/>
              <a:gd name="connsiteY2809" fmla="*/ 494564 h 5065982"/>
              <a:gd name="connsiteX2810" fmla="*/ 826747 w 8445479"/>
              <a:gd name="connsiteY2810" fmla="*/ 494564 h 5065982"/>
              <a:gd name="connsiteX2811" fmla="*/ 878679 w 8445479"/>
              <a:gd name="connsiteY2811" fmla="*/ 546494 h 5065982"/>
              <a:gd name="connsiteX2812" fmla="*/ 826747 w 8445479"/>
              <a:gd name="connsiteY2812" fmla="*/ 598424 h 5065982"/>
              <a:gd name="connsiteX2813" fmla="*/ 774817 w 8445479"/>
              <a:gd name="connsiteY2813" fmla="*/ 546494 h 5065982"/>
              <a:gd name="connsiteX2814" fmla="*/ 826747 w 8445479"/>
              <a:gd name="connsiteY2814" fmla="*/ 494564 h 5065982"/>
              <a:gd name="connsiteX2815" fmla="*/ 678373 w 8445479"/>
              <a:gd name="connsiteY2815" fmla="*/ 494564 h 5065982"/>
              <a:gd name="connsiteX2816" fmla="*/ 730307 w 8445479"/>
              <a:gd name="connsiteY2816" fmla="*/ 546494 h 5065982"/>
              <a:gd name="connsiteX2817" fmla="*/ 678373 w 8445479"/>
              <a:gd name="connsiteY2817" fmla="*/ 598424 h 5065982"/>
              <a:gd name="connsiteX2818" fmla="*/ 626447 w 8445479"/>
              <a:gd name="connsiteY2818" fmla="*/ 546494 h 5065982"/>
              <a:gd name="connsiteX2819" fmla="*/ 678373 w 8445479"/>
              <a:gd name="connsiteY2819" fmla="*/ 494564 h 5065982"/>
              <a:gd name="connsiteX2820" fmla="*/ 513523 w 8445479"/>
              <a:gd name="connsiteY2820" fmla="*/ 494564 h 5065982"/>
              <a:gd name="connsiteX2821" fmla="*/ 565453 w 8445479"/>
              <a:gd name="connsiteY2821" fmla="*/ 546494 h 5065982"/>
              <a:gd name="connsiteX2822" fmla="*/ 513523 w 8445479"/>
              <a:gd name="connsiteY2822" fmla="*/ 598424 h 5065982"/>
              <a:gd name="connsiteX2823" fmla="*/ 461594 w 8445479"/>
              <a:gd name="connsiteY2823" fmla="*/ 546494 h 5065982"/>
              <a:gd name="connsiteX2824" fmla="*/ 513523 w 8445479"/>
              <a:gd name="connsiteY2824" fmla="*/ 494564 h 5065982"/>
              <a:gd name="connsiteX2825" fmla="*/ 7321995 w 8445479"/>
              <a:gd name="connsiteY2825" fmla="*/ 329709 h 5065982"/>
              <a:gd name="connsiteX2826" fmla="*/ 7373925 w 8445479"/>
              <a:gd name="connsiteY2826" fmla="*/ 381639 h 5065982"/>
              <a:gd name="connsiteX2827" fmla="*/ 7321995 w 8445479"/>
              <a:gd name="connsiteY2827" fmla="*/ 433569 h 5065982"/>
              <a:gd name="connsiteX2828" fmla="*/ 7270065 w 8445479"/>
              <a:gd name="connsiteY2828" fmla="*/ 381639 h 5065982"/>
              <a:gd name="connsiteX2829" fmla="*/ 7321995 w 8445479"/>
              <a:gd name="connsiteY2829" fmla="*/ 329709 h 5065982"/>
              <a:gd name="connsiteX2830" fmla="*/ 7157140 w 8445479"/>
              <a:gd name="connsiteY2830" fmla="*/ 329709 h 5065982"/>
              <a:gd name="connsiteX2831" fmla="*/ 7209070 w 8445479"/>
              <a:gd name="connsiteY2831" fmla="*/ 381639 h 5065982"/>
              <a:gd name="connsiteX2832" fmla="*/ 7157140 w 8445479"/>
              <a:gd name="connsiteY2832" fmla="*/ 433569 h 5065982"/>
              <a:gd name="connsiteX2833" fmla="*/ 7105210 w 8445479"/>
              <a:gd name="connsiteY2833" fmla="*/ 381639 h 5065982"/>
              <a:gd name="connsiteX2834" fmla="*/ 7157140 w 8445479"/>
              <a:gd name="connsiteY2834" fmla="*/ 329709 h 5065982"/>
              <a:gd name="connsiteX2835" fmla="*/ 6695547 w 8445479"/>
              <a:gd name="connsiteY2835" fmla="*/ 329709 h 5065982"/>
              <a:gd name="connsiteX2836" fmla="*/ 6747477 w 8445479"/>
              <a:gd name="connsiteY2836" fmla="*/ 381639 h 5065982"/>
              <a:gd name="connsiteX2837" fmla="*/ 6695547 w 8445479"/>
              <a:gd name="connsiteY2837" fmla="*/ 433569 h 5065982"/>
              <a:gd name="connsiteX2838" fmla="*/ 6643617 w 8445479"/>
              <a:gd name="connsiteY2838" fmla="*/ 381639 h 5065982"/>
              <a:gd name="connsiteX2839" fmla="*/ 6695547 w 8445479"/>
              <a:gd name="connsiteY2839" fmla="*/ 329709 h 5065982"/>
              <a:gd name="connsiteX2840" fmla="*/ 6547178 w 8445479"/>
              <a:gd name="connsiteY2840" fmla="*/ 329709 h 5065982"/>
              <a:gd name="connsiteX2841" fmla="*/ 6599108 w 8445479"/>
              <a:gd name="connsiteY2841" fmla="*/ 381639 h 5065982"/>
              <a:gd name="connsiteX2842" fmla="*/ 6547178 w 8445479"/>
              <a:gd name="connsiteY2842" fmla="*/ 433569 h 5065982"/>
              <a:gd name="connsiteX2843" fmla="*/ 6495248 w 8445479"/>
              <a:gd name="connsiteY2843" fmla="*/ 381639 h 5065982"/>
              <a:gd name="connsiteX2844" fmla="*/ 6547178 w 8445479"/>
              <a:gd name="connsiteY2844" fmla="*/ 329709 h 5065982"/>
              <a:gd name="connsiteX2845" fmla="*/ 6382324 w 8445479"/>
              <a:gd name="connsiteY2845" fmla="*/ 329709 h 5065982"/>
              <a:gd name="connsiteX2846" fmla="*/ 6434254 w 8445479"/>
              <a:gd name="connsiteY2846" fmla="*/ 381639 h 5065982"/>
              <a:gd name="connsiteX2847" fmla="*/ 6382324 w 8445479"/>
              <a:gd name="connsiteY2847" fmla="*/ 433569 h 5065982"/>
              <a:gd name="connsiteX2848" fmla="*/ 6330394 w 8445479"/>
              <a:gd name="connsiteY2848" fmla="*/ 381639 h 5065982"/>
              <a:gd name="connsiteX2849" fmla="*/ 6382324 w 8445479"/>
              <a:gd name="connsiteY2849" fmla="*/ 329709 h 5065982"/>
              <a:gd name="connsiteX2850" fmla="*/ 6233955 w 8445479"/>
              <a:gd name="connsiteY2850" fmla="*/ 329709 h 5065982"/>
              <a:gd name="connsiteX2851" fmla="*/ 6285885 w 8445479"/>
              <a:gd name="connsiteY2851" fmla="*/ 381639 h 5065982"/>
              <a:gd name="connsiteX2852" fmla="*/ 6233955 w 8445479"/>
              <a:gd name="connsiteY2852" fmla="*/ 433569 h 5065982"/>
              <a:gd name="connsiteX2853" fmla="*/ 6182025 w 8445479"/>
              <a:gd name="connsiteY2853" fmla="*/ 381639 h 5065982"/>
              <a:gd name="connsiteX2854" fmla="*/ 6233955 w 8445479"/>
              <a:gd name="connsiteY2854" fmla="*/ 329709 h 5065982"/>
              <a:gd name="connsiteX2855" fmla="*/ 6085586 w 8445479"/>
              <a:gd name="connsiteY2855" fmla="*/ 329709 h 5065982"/>
              <a:gd name="connsiteX2856" fmla="*/ 6137516 w 8445479"/>
              <a:gd name="connsiteY2856" fmla="*/ 381639 h 5065982"/>
              <a:gd name="connsiteX2857" fmla="*/ 6085586 w 8445479"/>
              <a:gd name="connsiteY2857" fmla="*/ 433569 h 5065982"/>
              <a:gd name="connsiteX2858" fmla="*/ 6033656 w 8445479"/>
              <a:gd name="connsiteY2858" fmla="*/ 381639 h 5065982"/>
              <a:gd name="connsiteX2859" fmla="*/ 6085586 w 8445479"/>
              <a:gd name="connsiteY2859" fmla="*/ 329709 h 5065982"/>
              <a:gd name="connsiteX2860" fmla="*/ 5920731 w 8445479"/>
              <a:gd name="connsiteY2860" fmla="*/ 329709 h 5065982"/>
              <a:gd name="connsiteX2861" fmla="*/ 5972661 w 8445479"/>
              <a:gd name="connsiteY2861" fmla="*/ 381639 h 5065982"/>
              <a:gd name="connsiteX2862" fmla="*/ 5920731 w 8445479"/>
              <a:gd name="connsiteY2862" fmla="*/ 433569 h 5065982"/>
              <a:gd name="connsiteX2863" fmla="*/ 5868801 w 8445479"/>
              <a:gd name="connsiteY2863" fmla="*/ 381639 h 5065982"/>
              <a:gd name="connsiteX2864" fmla="*/ 5920731 w 8445479"/>
              <a:gd name="connsiteY2864" fmla="*/ 329709 h 5065982"/>
              <a:gd name="connsiteX2865" fmla="*/ 5772362 w 8445479"/>
              <a:gd name="connsiteY2865" fmla="*/ 329709 h 5065982"/>
              <a:gd name="connsiteX2866" fmla="*/ 5824292 w 8445479"/>
              <a:gd name="connsiteY2866" fmla="*/ 381639 h 5065982"/>
              <a:gd name="connsiteX2867" fmla="*/ 5772362 w 8445479"/>
              <a:gd name="connsiteY2867" fmla="*/ 433569 h 5065982"/>
              <a:gd name="connsiteX2868" fmla="*/ 5720432 w 8445479"/>
              <a:gd name="connsiteY2868" fmla="*/ 381639 h 5065982"/>
              <a:gd name="connsiteX2869" fmla="*/ 5772362 w 8445479"/>
              <a:gd name="connsiteY2869" fmla="*/ 329709 h 5065982"/>
              <a:gd name="connsiteX2870" fmla="*/ 5623993 w 8445479"/>
              <a:gd name="connsiteY2870" fmla="*/ 329709 h 5065982"/>
              <a:gd name="connsiteX2871" fmla="*/ 5675923 w 8445479"/>
              <a:gd name="connsiteY2871" fmla="*/ 381639 h 5065982"/>
              <a:gd name="connsiteX2872" fmla="*/ 5623993 w 8445479"/>
              <a:gd name="connsiteY2872" fmla="*/ 433569 h 5065982"/>
              <a:gd name="connsiteX2873" fmla="*/ 5572063 w 8445479"/>
              <a:gd name="connsiteY2873" fmla="*/ 381639 h 5065982"/>
              <a:gd name="connsiteX2874" fmla="*/ 5623993 w 8445479"/>
              <a:gd name="connsiteY2874" fmla="*/ 329709 h 5065982"/>
              <a:gd name="connsiteX2875" fmla="*/ 5459138 w 8445479"/>
              <a:gd name="connsiteY2875" fmla="*/ 329709 h 5065982"/>
              <a:gd name="connsiteX2876" fmla="*/ 5511068 w 8445479"/>
              <a:gd name="connsiteY2876" fmla="*/ 381639 h 5065982"/>
              <a:gd name="connsiteX2877" fmla="*/ 5459138 w 8445479"/>
              <a:gd name="connsiteY2877" fmla="*/ 433569 h 5065982"/>
              <a:gd name="connsiteX2878" fmla="*/ 5407208 w 8445479"/>
              <a:gd name="connsiteY2878" fmla="*/ 381639 h 5065982"/>
              <a:gd name="connsiteX2879" fmla="*/ 5459138 w 8445479"/>
              <a:gd name="connsiteY2879" fmla="*/ 329709 h 5065982"/>
              <a:gd name="connsiteX2880" fmla="*/ 5310769 w 8445479"/>
              <a:gd name="connsiteY2880" fmla="*/ 329709 h 5065982"/>
              <a:gd name="connsiteX2881" fmla="*/ 5362699 w 8445479"/>
              <a:gd name="connsiteY2881" fmla="*/ 381639 h 5065982"/>
              <a:gd name="connsiteX2882" fmla="*/ 5310769 w 8445479"/>
              <a:gd name="connsiteY2882" fmla="*/ 433569 h 5065982"/>
              <a:gd name="connsiteX2883" fmla="*/ 5258839 w 8445479"/>
              <a:gd name="connsiteY2883" fmla="*/ 381639 h 5065982"/>
              <a:gd name="connsiteX2884" fmla="*/ 5310769 w 8445479"/>
              <a:gd name="connsiteY2884" fmla="*/ 329709 h 5065982"/>
              <a:gd name="connsiteX2885" fmla="*/ 5145915 w 8445479"/>
              <a:gd name="connsiteY2885" fmla="*/ 329709 h 5065982"/>
              <a:gd name="connsiteX2886" fmla="*/ 5197845 w 8445479"/>
              <a:gd name="connsiteY2886" fmla="*/ 381639 h 5065982"/>
              <a:gd name="connsiteX2887" fmla="*/ 5145915 w 8445479"/>
              <a:gd name="connsiteY2887" fmla="*/ 433569 h 5065982"/>
              <a:gd name="connsiteX2888" fmla="*/ 5093985 w 8445479"/>
              <a:gd name="connsiteY2888" fmla="*/ 381639 h 5065982"/>
              <a:gd name="connsiteX2889" fmla="*/ 5145915 w 8445479"/>
              <a:gd name="connsiteY2889" fmla="*/ 329709 h 5065982"/>
              <a:gd name="connsiteX2890" fmla="*/ 4997546 w 8445479"/>
              <a:gd name="connsiteY2890" fmla="*/ 329709 h 5065982"/>
              <a:gd name="connsiteX2891" fmla="*/ 5049476 w 8445479"/>
              <a:gd name="connsiteY2891" fmla="*/ 381639 h 5065982"/>
              <a:gd name="connsiteX2892" fmla="*/ 4997546 w 8445479"/>
              <a:gd name="connsiteY2892" fmla="*/ 433569 h 5065982"/>
              <a:gd name="connsiteX2893" fmla="*/ 4945616 w 8445479"/>
              <a:gd name="connsiteY2893" fmla="*/ 381639 h 5065982"/>
              <a:gd name="connsiteX2894" fmla="*/ 4997546 w 8445479"/>
              <a:gd name="connsiteY2894" fmla="*/ 329709 h 5065982"/>
              <a:gd name="connsiteX2895" fmla="*/ 4849176 w 8445479"/>
              <a:gd name="connsiteY2895" fmla="*/ 329709 h 5065982"/>
              <a:gd name="connsiteX2896" fmla="*/ 4901106 w 8445479"/>
              <a:gd name="connsiteY2896" fmla="*/ 381639 h 5065982"/>
              <a:gd name="connsiteX2897" fmla="*/ 4849176 w 8445479"/>
              <a:gd name="connsiteY2897" fmla="*/ 433569 h 5065982"/>
              <a:gd name="connsiteX2898" fmla="*/ 4797246 w 8445479"/>
              <a:gd name="connsiteY2898" fmla="*/ 381639 h 5065982"/>
              <a:gd name="connsiteX2899" fmla="*/ 4849176 w 8445479"/>
              <a:gd name="connsiteY2899" fmla="*/ 329709 h 5065982"/>
              <a:gd name="connsiteX2900" fmla="*/ 4684322 w 8445479"/>
              <a:gd name="connsiteY2900" fmla="*/ 329709 h 5065982"/>
              <a:gd name="connsiteX2901" fmla="*/ 4736252 w 8445479"/>
              <a:gd name="connsiteY2901" fmla="*/ 381639 h 5065982"/>
              <a:gd name="connsiteX2902" fmla="*/ 4684322 w 8445479"/>
              <a:gd name="connsiteY2902" fmla="*/ 433569 h 5065982"/>
              <a:gd name="connsiteX2903" fmla="*/ 4632392 w 8445479"/>
              <a:gd name="connsiteY2903" fmla="*/ 381639 h 5065982"/>
              <a:gd name="connsiteX2904" fmla="*/ 4684322 w 8445479"/>
              <a:gd name="connsiteY2904" fmla="*/ 329709 h 5065982"/>
              <a:gd name="connsiteX2905" fmla="*/ 4535953 w 8445479"/>
              <a:gd name="connsiteY2905" fmla="*/ 329709 h 5065982"/>
              <a:gd name="connsiteX2906" fmla="*/ 4587883 w 8445479"/>
              <a:gd name="connsiteY2906" fmla="*/ 381639 h 5065982"/>
              <a:gd name="connsiteX2907" fmla="*/ 4535953 w 8445479"/>
              <a:gd name="connsiteY2907" fmla="*/ 433569 h 5065982"/>
              <a:gd name="connsiteX2908" fmla="*/ 4484023 w 8445479"/>
              <a:gd name="connsiteY2908" fmla="*/ 381639 h 5065982"/>
              <a:gd name="connsiteX2909" fmla="*/ 4535953 w 8445479"/>
              <a:gd name="connsiteY2909" fmla="*/ 329709 h 5065982"/>
              <a:gd name="connsiteX2910" fmla="*/ 4387584 w 8445479"/>
              <a:gd name="connsiteY2910" fmla="*/ 329709 h 5065982"/>
              <a:gd name="connsiteX2911" fmla="*/ 4439514 w 8445479"/>
              <a:gd name="connsiteY2911" fmla="*/ 381639 h 5065982"/>
              <a:gd name="connsiteX2912" fmla="*/ 4387584 w 8445479"/>
              <a:gd name="connsiteY2912" fmla="*/ 433569 h 5065982"/>
              <a:gd name="connsiteX2913" fmla="*/ 4335654 w 8445479"/>
              <a:gd name="connsiteY2913" fmla="*/ 381639 h 5065982"/>
              <a:gd name="connsiteX2914" fmla="*/ 4387584 w 8445479"/>
              <a:gd name="connsiteY2914" fmla="*/ 329709 h 5065982"/>
              <a:gd name="connsiteX2915" fmla="*/ 4222729 w 8445479"/>
              <a:gd name="connsiteY2915" fmla="*/ 329709 h 5065982"/>
              <a:gd name="connsiteX2916" fmla="*/ 4274659 w 8445479"/>
              <a:gd name="connsiteY2916" fmla="*/ 381639 h 5065982"/>
              <a:gd name="connsiteX2917" fmla="*/ 4222729 w 8445479"/>
              <a:gd name="connsiteY2917" fmla="*/ 433569 h 5065982"/>
              <a:gd name="connsiteX2918" fmla="*/ 4170799 w 8445479"/>
              <a:gd name="connsiteY2918" fmla="*/ 381639 h 5065982"/>
              <a:gd name="connsiteX2919" fmla="*/ 4222729 w 8445479"/>
              <a:gd name="connsiteY2919" fmla="*/ 329709 h 5065982"/>
              <a:gd name="connsiteX2920" fmla="*/ 4074360 w 8445479"/>
              <a:gd name="connsiteY2920" fmla="*/ 329709 h 5065982"/>
              <a:gd name="connsiteX2921" fmla="*/ 4126290 w 8445479"/>
              <a:gd name="connsiteY2921" fmla="*/ 381639 h 5065982"/>
              <a:gd name="connsiteX2922" fmla="*/ 4074360 w 8445479"/>
              <a:gd name="connsiteY2922" fmla="*/ 433569 h 5065982"/>
              <a:gd name="connsiteX2923" fmla="*/ 4022430 w 8445479"/>
              <a:gd name="connsiteY2923" fmla="*/ 381639 h 5065982"/>
              <a:gd name="connsiteX2924" fmla="*/ 4074360 w 8445479"/>
              <a:gd name="connsiteY2924" fmla="*/ 329709 h 5065982"/>
              <a:gd name="connsiteX2925" fmla="*/ 3909506 w 8445479"/>
              <a:gd name="connsiteY2925" fmla="*/ 329709 h 5065982"/>
              <a:gd name="connsiteX2926" fmla="*/ 3961436 w 8445479"/>
              <a:gd name="connsiteY2926" fmla="*/ 381639 h 5065982"/>
              <a:gd name="connsiteX2927" fmla="*/ 3909506 w 8445479"/>
              <a:gd name="connsiteY2927" fmla="*/ 433569 h 5065982"/>
              <a:gd name="connsiteX2928" fmla="*/ 3857576 w 8445479"/>
              <a:gd name="connsiteY2928" fmla="*/ 381639 h 5065982"/>
              <a:gd name="connsiteX2929" fmla="*/ 3909506 w 8445479"/>
              <a:gd name="connsiteY2929" fmla="*/ 329709 h 5065982"/>
              <a:gd name="connsiteX2930" fmla="*/ 2689582 w 8445479"/>
              <a:gd name="connsiteY2930" fmla="*/ 329709 h 5065982"/>
              <a:gd name="connsiteX2931" fmla="*/ 2741512 w 8445479"/>
              <a:gd name="connsiteY2931" fmla="*/ 381639 h 5065982"/>
              <a:gd name="connsiteX2932" fmla="*/ 2689582 w 8445479"/>
              <a:gd name="connsiteY2932" fmla="*/ 433569 h 5065982"/>
              <a:gd name="connsiteX2933" fmla="*/ 2637652 w 8445479"/>
              <a:gd name="connsiteY2933" fmla="*/ 381639 h 5065982"/>
              <a:gd name="connsiteX2934" fmla="*/ 2689582 w 8445479"/>
              <a:gd name="connsiteY2934" fmla="*/ 329709 h 5065982"/>
              <a:gd name="connsiteX2935" fmla="*/ 2524727 w 8445479"/>
              <a:gd name="connsiteY2935" fmla="*/ 329709 h 5065982"/>
              <a:gd name="connsiteX2936" fmla="*/ 2576657 w 8445479"/>
              <a:gd name="connsiteY2936" fmla="*/ 381639 h 5065982"/>
              <a:gd name="connsiteX2937" fmla="*/ 2524727 w 8445479"/>
              <a:gd name="connsiteY2937" fmla="*/ 433569 h 5065982"/>
              <a:gd name="connsiteX2938" fmla="*/ 2472797 w 8445479"/>
              <a:gd name="connsiteY2938" fmla="*/ 381639 h 5065982"/>
              <a:gd name="connsiteX2939" fmla="*/ 2524727 w 8445479"/>
              <a:gd name="connsiteY2939" fmla="*/ 329709 h 5065982"/>
              <a:gd name="connsiteX2940" fmla="*/ 2063156 w 8445479"/>
              <a:gd name="connsiteY2940" fmla="*/ 329709 h 5065982"/>
              <a:gd name="connsiteX2941" fmla="*/ 2115087 w 8445479"/>
              <a:gd name="connsiteY2941" fmla="*/ 381639 h 5065982"/>
              <a:gd name="connsiteX2942" fmla="*/ 2063156 w 8445479"/>
              <a:gd name="connsiteY2942" fmla="*/ 433569 h 5065982"/>
              <a:gd name="connsiteX2943" fmla="*/ 2011226 w 8445479"/>
              <a:gd name="connsiteY2943" fmla="*/ 381639 h 5065982"/>
              <a:gd name="connsiteX2944" fmla="*/ 2063156 w 8445479"/>
              <a:gd name="connsiteY2944" fmla="*/ 329709 h 5065982"/>
              <a:gd name="connsiteX2945" fmla="*/ 1453196 w 8445479"/>
              <a:gd name="connsiteY2945" fmla="*/ 329709 h 5065982"/>
              <a:gd name="connsiteX2946" fmla="*/ 1505126 w 8445479"/>
              <a:gd name="connsiteY2946" fmla="*/ 381639 h 5065982"/>
              <a:gd name="connsiteX2947" fmla="*/ 1453196 w 8445479"/>
              <a:gd name="connsiteY2947" fmla="*/ 433569 h 5065982"/>
              <a:gd name="connsiteX2948" fmla="*/ 1401265 w 8445479"/>
              <a:gd name="connsiteY2948" fmla="*/ 381639 h 5065982"/>
              <a:gd name="connsiteX2949" fmla="*/ 1453196 w 8445479"/>
              <a:gd name="connsiteY2949" fmla="*/ 329709 h 5065982"/>
              <a:gd name="connsiteX2950" fmla="*/ 1288338 w 8445479"/>
              <a:gd name="connsiteY2950" fmla="*/ 329709 h 5065982"/>
              <a:gd name="connsiteX2951" fmla="*/ 1340269 w 8445479"/>
              <a:gd name="connsiteY2951" fmla="*/ 381639 h 5065982"/>
              <a:gd name="connsiteX2952" fmla="*/ 1288338 w 8445479"/>
              <a:gd name="connsiteY2952" fmla="*/ 433569 h 5065982"/>
              <a:gd name="connsiteX2953" fmla="*/ 1236409 w 8445479"/>
              <a:gd name="connsiteY2953" fmla="*/ 381639 h 5065982"/>
              <a:gd name="connsiteX2954" fmla="*/ 1288338 w 8445479"/>
              <a:gd name="connsiteY2954" fmla="*/ 329709 h 5065982"/>
              <a:gd name="connsiteX2955" fmla="*/ 1139974 w 8445479"/>
              <a:gd name="connsiteY2955" fmla="*/ 329709 h 5065982"/>
              <a:gd name="connsiteX2956" fmla="*/ 1191900 w 8445479"/>
              <a:gd name="connsiteY2956" fmla="*/ 381639 h 5065982"/>
              <a:gd name="connsiteX2957" fmla="*/ 1139974 w 8445479"/>
              <a:gd name="connsiteY2957" fmla="*/ 433569 h 5065982"/>
              <a:gd name="connsiteX2958" fmla="*/ 1088037 w 8445479"/>
              <a:gd name="connsiteY2958" fmla="*/ 381639 h 5065982"/>
              <a:gd name="connsiteX2959" fmla="*/ 1139974 w 8445479"/>
              <a:gd name="connsiteY2959" fmla="*/ 329709 h 5065982"/>
              <a:gd name="connsiteX2960" fmla="*/ 975114 w 8445479"/>
              <a:gd name="connsiteY2960" fmla="*/ 329709 h 5065982"/>
              <a:gd name="connsiteX2961" fmla="*/ 1027044 w 8445479"/>
              <a:gd name="connsiteY2961" fmla="*/ 381639 h 5065982"/>
              <a:gd name="connsiteX2962" fmla="*/ 975114 w 8445479"/>
              <a:gd name="connsiteY2962" fmla="*/ 433569 h 5065982"/>
              <a:gd name="connsiteX2963" fmla="*/ 923184 w 8445479"/>
              <a:gd name="connsiteY2963" fmla="*/ 381639 h 5065982"/>
              <a:gd name="connsiteX2964" fmla="*/ 975114 w 8445479"/>
              <a:gd name="connsiteY2964" fmla="*/ 329709 h 5065982"/>
              <a:gd name="connsiteX2965" fmla="*/ 826747 w 8445479"/>
              <a:gd name="connsiteY2965" fmla="*/ 329709 h 5065982"/>
              <a:gd name="connsiteX2966" fmla="*/ 878679 w 8445479"/>
              <a:gd name="connsiteY2966" fmla="*/ 381639 h 5065982"/>
              <a:gd name="connsiteX2967" fmla="*/ 826747 w 8445479"/>
              <a:gd name="connsiteY2967" fmla="*/ 433569 h 5065982"/>
              <a:gd name="connsiteX2968" fmla="*/ 774817 w 8445479"/>
              <a:gd name="connsiteY2968" fmla="*/ 381639 h 5065982"/>
              <a:gd name="connsiteX2969" fmla="*/ 826747 w 8445479"/>
              <a:gd name="connsiteY2969" fmla="*/ 329709 h 5065982"/>
              <a:gd name="connsiteX2970" fmla="*/ 678373 w 8445479"/>
              <a:gd name="connsiteY2970" fmla="*/ 329709 h 5065982"/>
              <a:gd name="connsiteX2971" fmla="*/ 730307 w 8445479"/>
              <a:gd name="connsiteY2971" fmla="*/ 381639 h 5065982"/>
              <a:gd name="connsiteX2972" fmla="*/ 678373 w 8445479"/>
              <a:gd name="connsiteY2972" fmla="*/ 433569 h 5065982"/>
              <a:gd name="connsiteX2973" fmla="*/ 626447 w 8445479"/>
              <a:gd name="connsiteY2973" fmla="*/ 381639 h 5065982"/>
              <a:gd name="connsiteX2974" fmla="*/ 678373 w 8445479"/>
              <a:gd name="connsiteY2974" fmla="*/ 329709 h 5065982"/>
              <a:gd name="connsiteX2975" fmla="*/ 513523 w 8445479"/>
              <a:gd name="connsiteY2975" fmla="*/ 329709 h 5065982"/>
              <a:gd name="connsiteX2976" fmla="*/ 565453 w 8445479"/>
              <a:gd name="connsiteY2976" fmla="*/ 381639 h 5065982"/>
              <a:gd name="connsiteX2977" fmla="*/ 513523 w 8445479"/>
              <a:gd name="connsiteY2977" fmla="*/ 433569 h 5065982"/>
              <a:gd name="connsiteX2978" fmla="*/ 461594 w 8445479"/>
              <a:gd name="connsiteY2978" fmla="*/ 381639 h 5065982"/>
              <a:gd name="connsiteX2979" fmla="*/ 513523 w 8445479"/>
              <a:gd name="connsiteY2979" fmla="*/ 329709 h 5065982"/>
              <a:gd name="connsiteX2980" fmla="*/ 216850 w 8445479"/>
              <a:gd name="connsiteY2980" fmla="*/ 329709 h 5065982"/>
              <a:gd name="connsiteX2981" fmla="*/ 268848 w 8445479"/>
              <a:gd name="connsiteY2981" fmla="*/ 381639 h 5065982"/>
              <a:gd name="connsiteX2982" fmla="*/ 216850 w 8445479"/>
              <a:gd name="connsiteY2982" fmla="*/ 433569 h 5065982"/>
              <a:gd name="connsiteX2983" fmla="*/ 164856 w 8445479"/>
              <a:gd name="connsiteY2983" fmla="*/ 381639 h 5065982"/>
              <a:gd name="connsiteX2984" fmla="*/ 216850 w 8445479"/>
              <a:gd name="connsiteY2984" fmla="*/ 329709 h 5065982"/>
              <a:gd name="connsiteX2985" fmla="*/ 51939 w 8445479"/>
              <a:gd name="connsiteY2985" fmla="*/ 329709 h 5065982"/>
              <a:gd name="connsiteX2986" fmla="*/ 103861 w 8445479"/>
              <a:gd name="connsiteY2986" fmla="*/ 381639 h 5065982"/>
              <a:gd name="connsiteX2987" fmla="*/ 51939 w 8445479"/>
              <a:gd name="connsiteY2987" fmla="*/ 433569 h 5065982"/>
              <a:gd name="connsiteX2988" fmla="*/ 0 w 8445479"/>
              <a:gd name="connsiteY2988" fmla="*/ 381639 h 5065982"/>
              <a:gd name="connsiteX2989" fmla="*/ 51939 w 8445479"/>
              <a:gd name="connsiteY2989" fmla="*/ 329709 h 5065982"/>
              <a:gd name="connsiteX2990" fmla="*/ 7157140 w 8445479"/>
              <a:gd name="connsiteY2990" fmla="*/ 164855 h 5065982"/>
              <a:gd name="connsiteX2991" fmla="*/ 7209070 w 8445479"/>
              <a:gd name="connsiteY2991" fmla="*/ 216785 h 5065982"/>
              <a:gd name="connsiteX2992" fmla="*/ 7157140 w 8445479"/>
              <a:gd name="connsiteY2992" fmla="*/ 268715 h 5065982"/>
              <a:gd name="connsiteX2993" fmla="*/ 7105210 w 8445479"/>
              <a:gd name="connsiteY2993" fmla="*/ 216785 h 5065982"/>
              <a:gd name="connsiteX2994" fmla="*/ 7157140 w 8445479"/>
              <a:gd name="connsiteY2994" fmla="*/ 164855 h 5065982"/>
              <a:gd name="connsiteX2995" fmla="*/ 7008771 w 8445479"/>
              <a:gd name="connsiteY2995" fmla="*/ 164855 h 5065982"/>
              <a:gd name="connsiteX2996" fmla="*/ 7060701 w 8445479"/>
              <a:gd name="connsiteY2996" fmla="*/ 216785 h 5065982"/>
              <a:gd name="connsiteX2997" fmla="*/ 7008771 w 8445479"/>
              <a:gd name="connsiteY2997" fmla="*/ 268715 h 5065982"/>
              <a:gd name="connsiteX2998" fmla="*/ 6956841 w 8445479"/>
              <a:gd name="connsiteY2998" fmla="*/ 216785 h 5065982"/>
              <a:gd name="connsiteX2999" fmla="*/ 7008771 w 8445479"/>
              <a:gd name="connsiteY2999" fmla="*/ 164855 h 5065982"/>
              <a:gd name="connsiteX3000" fmla="*/ 6843917 w 8445479"/>
              <a:gd name="connsiteY3000" fmla="*/ 164855 h 5065982"/>
              <a:gd name="connsiteX3001" fmla="*/ 6895847 w 8445479"/>
              <a:gd name="connsiteY3001" fmla="*/ 216785 h 5065982"/>
              <a:gd name="connsiteX3002" fmla="*/ 6843917 w 8445479"/>
              <a:gd name="connsiteY3002" fmla="*/ 268715 h 5065982"/>
              <a:gd name="connsiteX3003" fmla="*/ 6791987 w 8445479"/>
              <a:gd name="connsiteY3003" fmla="*/ 216785 h 5065982"/>
              <a:gd name="connsiteX3004" fmla="*/ 6843917 w 8445479"/>
              <a:gd name="connsiteY3004" fmla="*/ 164855 h 5065982"/>
              <a:gd name="connsiteX3005" fmla="*/ 6695547 w 8445479"/>
              <a:gd name="connsiteY3005" fmla="*/ 164855 h 5065982"/>
              <a:gd name="connsiteX3006" fmla="*/ 6747477 w 8445479"/>
              <a:gd name="connsiteY3006" fmla="*/ 216785 h 5065982"/>
              <a:gd name="connsiteX3007" fmla="*/ 6695547 w 8445479"/>
              <a:gd name="connsiteY3007" fmla="*/ 268715 h 5065982"/>
              <a:gd name="connsiteX3008" fmla="*/ 6643617 w 8445479"/>
              <a:gd name="connsiteY3008" fmla="*/ 216785 h 5065982"/>
              <a:gd name="connsiteX3009" fmla="*/ 6695547 w 8445479"/>
              <a:gd name="connsiteY3009" fmla="*/ 164855 h 5065982"/>
              <a:gd name="connsiteX3010" fmla="*/ 6547178 w 8445479"/>
              <a:gd name="connsiteY3010" fmla="*/ 164855 h 5065982"/>
              <a:gd name="connsiteX3011" fmla="*/ 6599108 w 8445479"/>
              <a:gd name="connsiteY3011" fmla="*/ 216785 h 5065982"/>
              <a:gd name="connsiteX3012" fmla="*/ 6547178 w 8445479"/>
              <a:gd name="connsiteY3012" fmla="*/ 268715 h 5065982"/>
              <a:gd name="connsiteX3013" fmla="*/ 6495248 w 8445479"/>
              <a:gd name="connsiteY3013" fmla="*/ 216785 h 5065982"/>
              <a:gd name="connsiteX3014" fmla="*/ 6547178 w 8445479"/>
              <a:gd name="connsiteY3014" fmla="*/ 164855 h 5065982"/>
              <a:gd name="connsiteX3015" fmla="*/ 6382324 w 8445479"/>
              <a:gd name="connsiteY3015" fmla="*/ 164855 h 5065982"/>
              <a:gd name="connsiteX3016" fmla="*/ 6434254 w 8445479"/>
              <a:gd name="connsiteY3016" fmla="*/ 216785 h 5065982"/>
              <a:gd name="connsiteX3017" fmla="*/ 6382324 w 8445479"/>
              <a:gd name="connsiteY3017" fmla="*/ 268715 h 5065982"/>
              <a:gd name="connsiteX3018" fmla="*/ 6330394 w 8445479"/>
              <a:gd name="connsiteY3018" fmla="*/ 216785 h 5065982"/>
              <a:gd name="connsiteX3019" fmla="*/ 6382324 w 8445479"/>
              <a:gd name="connsiteY3019" fmla="*/ 164855 h 5065982"/>
              <a:gd name="connsiteX3020" fmla="*/ 6233955 w 8445479"/>
              <a:gd name="connsiteY3020" fmla="*/ 164855 h 5065982"/>
              <a:gd name="connsiteX3021" fmla="*/ 6285885 w 8445479"/>
              <a:gd name="connsiteY3021" fmla="*/ 216785 h 5065982"/>
              <a:gd name="connsiteX3022" fmla="*/ 6233955 w 8445479"/>
              <a:gd name="connsiteY3022" fmla="*/ 268715 h 5065982"/>
              <a:gd name="connsiteX3023" fmla="*/ 6182025 w 8445479"/>
              <a:gd name="connsiteY3023" fmla="*/ 216785 h 5065982"/>
              <a:gd name="connsiteX3024" fmla="*/ 6233955 w 8445479"/>
              <a:gd name="connsiteY3024" fmla="*/ 164855 h 5065982"/>
              <a:gd name="connsiteX3025" fmla="*/ 6085586 w 8445479"/>
              <a:gd name="connsiteY3025" fmla="*/ 164855 h 5065982"/>
              <a:gd name="connsiteX3026" fmla="*/ 6137516 w 8445479"/>
              <a:gd name="connsiteY3026" fmla="*/ 216785 h 5065982"/>
              <a:gd name="connsiteX3027" fmla="*/ 6085586 w 8445479"/>
              <a:gd name="connsiteY3027" fmla="*/ 268715 h 5065982"/>
              <a:gd name="connsiteX3028" fmla="*/ 6033656 w 8445479"/>
              <a:gd name="connsiteY3028" fmla="*/ 216785 h 5065982"/>
              <a:gd name="connsiteX3029" fmla="*/ 6085586 w 8445479"/>
              <a:gd name="connsiteY3029" fmla="*/ 164855 h 5065982"/>
              <a:gd name="connsiteX3030" fmla="*/ 5920731 w 8445479"/>
              <a:gd name="connsiteY3030" fmla="*/ 164855 h 5065982"/>
              <a:gd name="connsiteX3031" fmla="*/ 5972661 w 8445479"/>
              <a:gd name="connsiteY3031" fmla="*/ 216785 h 5065982"/>
              <a:gd name="connsiteX3032" fmla="*/ 5920731 w 8445479"/>
              <a:gd name="connsiteY3032" fmla="*/ 268715 h 5065982"/>
              <a:gd name="connsiteX3033" fmla="*/ 5868801 w 8445479"/>
              <a:gd name="connsiteY3033" fmla="*/ 216785 h 5065982"/>
              <a:gd name="connsiteX3034" fmla="*/ 5920731 w 8445479"/>
              <a:gd name="connsiteY3034" fmla="*/ 164855 h 5065982"/>
              <a:gd name="connsiteX3035" fmla="*/ 5772362 w 8445479"/>
              <a:gd name="connsiteY3035" fmla="*/ 164855 h 5065982"/>
              <a:gd name="connsiteX3036" fmla="*/ 5824292 w 8445479"/>
              <a:gd name="connsiteY3036" fmla="*/ 216785 h 5065982"/>
              <a:gd name="connsiteX3037" fmla="*/ 5772362 w 8445479"/>
              <a:gd name="connsiteY3037" fmla="*/ 268715 h 5065982"/>
              <a:gd name="connsiteX3038" fmla="*/ 5720432 w 8445479"/>
              <a:gd name="connsiteY3038" fmla="*/ 216785 h 5065982"/>
              <a:gd name="connsiteX3039" fmla="*/ 5772362 w 8445479"/>
              <a:gd name="connsiteY3039" fmla="*/ 164855 h 5065982"/>
              <a:gd name="connsiteX3040" fmla="*/ 5623993 w 8445479"/>
              <a:gd name="connsiteY3040" fmla="*/ 164855 h 5065982"/>
              <a:gd name="connsiteX3041" fmla="*/ 5675923 w 8445479"/>
              <a:gd name="connsiteY3041" fmla="*/ 216785 h 5065982"/>
              <a:gd name="connsiteX3042" fmla="*/ 5623993 w 8445479"/>
              <a:gd name="connsiteY3042" fmla="*/ 268715 h 5065982"/>
              <a:gd name="connsiteX3043" fmla="*/ 5572063 w 8445479"/>
              <a:gd name="connsiteY3043" fmla="*/ 216785 h 5065982"/>
              <a:gd name="connsiteX3044" fmla="*/ 5623993 w 8445479"/>
              <a:gd name="connsiteY3044" fmla="*/ 164855 h 5065982"/>
              <a:gd name="connsiteX3045" fmla="*/ 5459138 w 8445479"/>
              <a:gd name="connsiteY3045" fmla="*/ 164855 h 5065982"/>
              <a:gd name="connsiteX3046" fmla="*/ 5511068 w 8445479"/>
              <a:gd name="connsiteY3046" fmla="*/ 216785 h 5065982"/>
              <a:gd name="connsiteX3047" fmla="*/ 5459138 w 8445479"/>
              <a:gd name="connsiteY3047" fmla="*/ 268715 h 5065982"/>
              <a:gd name="connsiteX3048" fmla="*/ 5407208 w 8445479"/>
              <a:gd name="connsiteY3048" fmla="*/ 216785 h 5065982"/>
              <a:gd name="connsiteX3049" fmla="*/ 5459138 w 8445479"/>
              <a:gd name="connsiteY3049" fmla="*/ 164855 h 5065982"/>
              <a:gd name="connsiteX3050" fmla="*/ 5310769 w 8445479"/>
              <a:gd name="connsiteY3050" fmla="*/ 164855 h 5065982"/>
              <a:gd name="connsiteX3051" fmla="*/ 5362699 w 8445479"/>
              <a:gd name="connsiteY3051" fmla="*/ 216785 h 5065982"/>
              <a:gd name="connsiteX3052" fmla="*/ 5310769 w 8445479"/>
              <a:gd name="connsiteY3052" fmla="*/ 268715 h 5065982"/>
              <a:gd name="connsiteX3053" fmla="*/ 5258839 w 8445479"/>
              <a:gd name="connsiteY3053" fmla="*/ 216785 h 5065982"/>
              <a:gd name="connsiteX3054" fmla="*/ 5310769 w 8445479"/>
              <a:gd name="connsiteY3054" fmla="*/ 164855 h 5065982"/>
              <a:gd name="connsiteX3055" fmla="*/ 5145915 w 8445479"/>
              <a:gd name="connsiteY3055" fmla="*/ 164855 h 5065982"/>
              <a:gd name="connsiteX3056" fmla="*/ 5197845 w 8445479"/>
              <a:gd name="connsiteY3056" fmla="*/ 216785 h 5065982"/>
              <a:gd name="connsiteX3057" fmla="*/ 5145915 w 8445479"/>
              <a:gd name="connsiteY3057" fmla="*/ 268715 h 5065982"/>
              <a:gd name="connsiteX3058" fmla="*/ 5093985 w 8445479"/>
              <a:gd name="connsiteY3058" fmla="*/ 216785 h 5065982"/>
              <a:gd name="connsiteX3059" fmla="*/ 5145915 w 8445479"/>
              <a:gd name="connsiteY3059" fmla="*/ 164855 h 5065982"/>
              <a:gd name="connsiteX3060" fmla="*/ 4997546 w 8445479"/>
              <a:gd name="connsiteY3060" fmla="*/ 164855 h 5065982"/>
              <a:gd name="connsiteX3061" fmla="*/ 5049476 w 8445479"/>
              <a:gd name="connsiteY3061" fmla="*/ 216785 h 5065982"/>
              <a:gd name="connsiteX3062" fmla="*/ 4997546 w 8445479"/>
              <a:gd name="connsiteY3062" fmla="*/ 268715 h 5065982"/>
              <a:gd name="connsiteX3063" fmla="*/ 4945616 w 8445479"/>
              <a:gd name="connsiteY3063" fmla="*/ 216785 h 5065982"/>
              <a:gd name="connsiteX3064" fmla="*/ 4997546 w 8445479"/>
              <a:gd name="connsiteY3064" fmla="*/ 164855 h 5065982"/>
              <a:gd name="connsiteX3065" fmla="*/ 4849176 w 8445479"/>
              <a:gd name="connsiteY3065" fmla="*/ 164855 h 5065982"/>
              <a:gd name="connsiteX3066" fmla="*/ 4901106 w 8445479"/>
              <a:gd name="connsiteY3066" fmla="*/ 216785 h 5065982"/>
              <a:gd name="connsiteX3067" fmla="*/ 4849176 w 8445479"/>
              <a:gd name="connsiteY3067" fmla="*/ 268715 h 5065982"/>
              <a:gd name="connsiteX3068" fmla="*/ 4797246 w 8445479"/>
              <a:gd name="connsiteY3068" fmla="*/ 216785 h 5065982"/>
              <a:gd name="connsiteX3069" fmla="*/ 4849176 w 8445479"/>
              <a:gd name="connsiteY3069" fmla="*/ 164855 h 5065982"/>
              <a:gd name="connsiteX3070" fmla="*/ 4074360 w 8445479"/>
              <a:gd name="connsiteY3070" fmla="*/ 164855 h 5065982"/>
              <a:gd name="connsiteX3071" fmla="*/ 4126290 w 8445479"/>
              <a:gd name="connsiteY3071" fmla="*/ 216785 h 5065982"/>
              <a:gd name="connsiteX3072" fmla="*/ 4074360 w 8445479"/>
              <a:gd name="connsiteY3072" fmla="*/ 268715 h 5065982"/>
              <a:gd name="connsiteX3073" fmla="*/ 4022430 w 8445479"/>
              <a:gd name="connsiteY3073" fmla="*/ 216785 h 5065982"/>
              <a:gd name="connsiteX3074" fmla="*/ 4074360 w 8445479"/>
              <a:gd name="connsiteY3074" fmla="*/ 164855 h 5065982"/>
              <a:gd name="connsiteX3075" fmla="*/ 3151175 w 8445479"/>
              <a:gd name="connsiteY3075" fmla="*/ 164855 h 5065982"/>
              <a:gd name="connsiteX3076" fmla="*/ 3203105 w 8445479"/>
              <a:gd name="connsiteY3076" fmla="*/ 216785 h 5065982"/>
              <a:gd name="connsiteX3077" fmla="*/ 3151175 w 8445479"/>
              <a:gd name="connsiteY3077" fmla="*/ 268715 h 5065982"/>
              <a:gd name="connsiteX3078" fmla="*/ 3099245 w 8445479"/>
              <a:gd name="connsiteY3078" fmla="*/ 216785 h 5065982"/>
              <a:gd name="connsiteX3079" fmla="*/ 3151175 w 8445479"/>
              <a:gd name="connsiteY3079" fmla="*/ 164855 h 5065982"/>
              <a:gd name="connsiteX3080" fmla="*/ 2986320 w 8445479"/>
              <a:gd name="connsiteY3080" fmla="*/ 164855 h 5065982"/>
              <a:gd name="connsiteX3081" fmla="*/ 3038250 w 8445479"/>
              <a:gd name="connsiteY3081" fmla="*/ 216785 h 5065982"/>
              <a:gd name="connsiteX3082" fmla="*/ 2986320 w 8445479"/>
              <a:gd name="connsiteY3082" fmla="*/ 268715 h 5065982"/>
              <a:gd name="connsiteX3083" fmla="*/ 2934390 w 8445479"/>
              <a:gd name="connsiteY3083" fmla="*/ 216785 h 5065982"/>
              <a:gd name="connsiteX3084" fmla="*/ 2986320 w 8445479"/>
              <a:gd name="connsiteY3084" fmla="*/ 164855 h 5065982"/>
              <a:gd name="connsiteX3085" fmla="*/ 2837951 w 8445479"/>
              <a:gd name="connsiteY3085" fmla="*/ 164855 h 5065982"/>
              <a:gd name="connsiteX3086" fmla="*/ 2889881 w 8445479"/>
              <a:gd name="connsiteY3086" fmla="*/ 216785 h 5065982"/>
              <a:gd name="connsiteX3087" fmla="*/ 2837951 w 8445479"/>
              <a:gd name="connsiteY3087" fmla="*/ 268715 h 5065982"/>
              <a:gd name="connsiteX3088" fmla="*/ 2786021 w 8445479"/>
              <a:gd name="connsiteY3088" fmla="*/ 216785 h 5065982"/>
              <a:gd name="connsiteX3089" fmla="*/ 2837951 w 8445479"/>
              <a:gd name="connsiteY3089" fmla="*/ 164855 h 5065982"/>
              <a:gd name="connsiteX3090" fmla="*/ 2689582 w 8445479"/>
              <a:gd name="connsiteY3090" fmla="*/ 164855 h 5065982"/>
              <a:gd name="connsiteX3091" fmla="*/ 2741512 w 8445479"/>
              <a:gd name="connsiteY3091" fmla="*/ 216785 h 5065982"/>
              <a:gd name="connsiteX3092" fmla="*/ 2689582 w 8445479"/>
              <a:gd name="connsiteY3092" fmla="*/ 268715 h 5065982"/>
              <a:gd name="connsiteX3093" fmla="*/ 2637652 w 8445479"/>
              <a:gd name="connsiteY3093" fmla="*/ 216785 h 5065982"/>
              <a:gd name="connsiteX3094" fmla="*/ 2689582 w 8445479"/>
              <a:gd name="connsiteY3094" fmla="*/ 164855 h 5065982"/>
              <a:gd name="connsiteX3095" fmla="*/ 2524727 w 8445479"/>
              <a:gd name="connsiteY3095" fmla="*/ 164855 h 5065982"/>
              <a:gd name="connsiteX3096" fmla="*/ 2576657 w 8445479"/>
              <a:gd name="connsiteY3096" fmla="*/ 216785 h 5065982"/>
              <a:gd name="connsiteX3097" fmla="*/ 2524727 w 8445479"/>
              <a:gd name="connsiteY3097" fmla="*/ 268715 h 5065982"/>
              <a:gd name="connsiteX3098" fmla="*/ 2472797 w 8445479"/>
              <a:gd name="connsiteY3098" fmla="*/ 216785 h 5065982"/>
              <a:gd name="connsiteX3099" fmla="*/ 2524727 w 8445479"/>
              <a:gd name="connsiteY3099" fmla="*/ 164855 h 5065982"/>
              <a:gd name="connsiteX3100" fmla="*/ 2063159 w 8445479"/>
              <a:gd name="connsiteY3100" fmla="*/ 164855 h 5065982"/>
              <a:gd name="connsiteX3101" fmla="*/ 2115087 w 8445479"/>
              <a:gd name="connsiteY3101" fmla="*/ 216785 h 5065982"/>
              <a:gd name="connsiteX3102" fmla="*/ 2063159 w 8445479"/>
              <a:gd name="connsiteY3102" fmla="*/ 268715 h 5065982"/>
              <a:gd name="connsiteX3103" fmla="*/ 2011228 w 8445479"/>
              <a:gd name="connsiteY3103" fmla="*/ 216785 h 5065982"/>
              <a:gd name="connsiteX3104" fmla="*/ 2063159 w 8445479"/>
              <a:gd name="connsiteY3104" fmla="*/ 164855 h 5065982"/>
              <a:gd name="connsiteX3105" fmla="*/ 1914790 w 8445479"/>
              <a:gd name="connsiteY3105" fmla="*/ 164855 h 5065982"/>
              <a:gd name="connsiteX3106" fmla="*/ 1966717 w 8445479"/>
              <a:gd name="connsiteY3106" fmla="*/ 216785 h 5065982"/>
              <a:gd name="connsiteX3107" fmla="*/ 1914790 w 8445479"/>
              <a:gd name="connsiteY3107" fmla="*/ 268715 h 5065982"/>
              <a:gd name="connsiteX3108" fmla="*/ 1862859 w 8445479"/>
              <a:gd name="connsiteY3108" fmla="*/ 216785 h 5065982"/>
              <a:gd name="connsiteX3109" fmla="*/ 1914790 w 8445479"/>
              <a:gd name="connsiteY3109" fmla="*/ 164855 h 5065982"/>
              <a:gd name="connsiteX3110" fmla="*/ 1749935 w 8445479"/>
              <a:gd name="connsiteY3110" fmla="*/ 164855 h 5065982"/>
              <a:gd name="connsiteX3111" fmla="*/ 1801865 w 8445479"/>
              <a:gd name="connsiteY3111" fmla="*/ 216785 h 5065982"/>
              <a:gd name="connsiteX3112" fmla="*/ 1749935 w 8445479"/>
              <a:gd name="connsiteY3112" fmla="*/ 268715 h 5065982"/>
              <a:gd name="connsiteX3113" fmla="*/ 1698005 w 8445479"/>
              <a:gd name="connsiteY3113" fmla="*/ 216785 h 5065982"/>
              <a:gd name="connsiteX3114" fmla="*/ 1749935 w 8445479"/>
              <a:gd name="connsiteY3114" fmla="*/ 164855 h 5065982"/>
              <a:gd name="connsiteX3115" fmla="*/ 1601566 w 8445479"/>
              <a:gd name="connsiteY3115" fmla="*/ 164855 h 5065982"/>
              <a:gd name="connsiteX3116" fmla="*/ 1653495 w 8445479"/>
              <a:gd name="connsiteY3116" fmla="*/ 216785 h 5065982"/>
              <a:gd name="connsiteX3117" fmla="*/ 1601566 w 8445479"/>
              <a:gd name="connsiteY3117" fmla="*/ 268715 h 5065982"/>
              <a:gd name="connsiteX3118" fmla="*/ 1549636 w 8445479"/>
              <a:gd name="connsiteY3118" fmla="*/ 216785 h 5065982"/>
              <a:gd name="connsiteX3119" fmla="*/ 1601566 w 8445479"/>
              <a:gd name="connsiteY3119" fmla="*/ 164855 h 5065982"/>
              <a:gd name="connsiteX3120" fmla="*/ 1453199 w 8445479"/>
              <a:gd name="connsiteY3120" fmla="*/ 164855 h 5065982"/>
              <a:gd name="connsiteX3121" fmla="*/ 1505126 w 8445479"/>
              <a:gd name="connsiteY3121" fmla="*/ 216785 h 5065982"/>
              <a:gd name="connsiteX3122" fmla="*/ 1453199 w 8445479"/>
              <a:gd name="connsiteY3122" fmla="*/ 268715 h 5065982"/>
              <a:gd name="connsiteX3123" fmla="*/ 1401267 w 8445479"/>
              <a:gd name="connsiteY3123" fmla="*/ 216785 h 5065982"/>
              <a:gd name="connsiteX3124" fmla="*/ 1453199 w 8445479"/>
              <a:gd name="connsiteY3124" fmla="*/ 164855 h 5065982"/>
              <a:gd name="connsiteX3125" fmla="*/ 1288343 w 8445479"/>
              <a:gd name="connsiteY3125" fmla="*/ 164855 h 5065982"/>
              <a:gd name="connsiteX3126" fmla="*/ 1340272 w 8445479"/>
              <a:gd name="connsiteY3126" fmla="*/ 216785 h 5065982"/>
              <a:gd name="connsiteX3127" fmla="*/ 1288343 w 8445479"/>
              <a:gd name="connsiteY3127" fmla="*/ 268715 h 5065982"/>
              <a:gd name="connsiteX3128" fmla="*/ 1236412 w 8445479"/>
              <a:gd name="connsiteY3128" fmla="*/ 216785 h 5065982"/>
              <a:gd name="connsiteX3129" fmla="*/ 1288343 w 8445479"/>
              <a:gd name="connsiteY3129" fmla="*/ 164855 h 5065982"/>
              <a:gd name="connsiteX3130" fmla="*/ 1139975 w 8445479"/>
              <a:gd name="connsiteY3130" fmla="*/ 164855 h 5065982"/>
              <a:gd name="connsiteX3131" fmla="*/ 1191904 w 8445479"/>
              <a:gd name="connsiteY3131" fmla="*/ 216785 h 5065982"/>
              <a:gd name="connsiteX3132" fmla="*/ 1139975 w 8445479"/>
              <a:gd name="connsiteY3132" fmla="*/ 268715 h 5065982"/>
              <a:gd name="connsiteX3133" fmla="*/ 1088043 w 8445479"/>
              <a:gd name="connsiteY3133" fmla="*/ 216785 h 5065982"/>
              <a:gd name="connsiteX3134" fmla="*/ 1139975 w 8445479"/>
              <a:gd name="connsiteY3134" fmla="*/ 164855 h 5065982"/>
              <a:gd name="connsiteX3135" fmla="*/ 975117 w 8445479"/>
              <a:gd name="connsiteY3135" fmla="*/ 164855 h 5065982"/>
              <a:gd name="connsiteX3136" fmla="*/ 1027047 w 8445479"/>
              <a:gd name="connsiteY3136" fmla="*/ 216785 h 5065982"/>
              <a:gd name="connsiteX3137" fmla="*/ 975117 w 8445479"/>
              <a:gd name="connsiteY3137" fmla="*/ 268715 h 5065982"/>
              <a:gd name="connsiteX3138" fmla="*/ 923188 w 8445479"/>
              <a:gd name="connsiteY3138" fmla="*/ 216785 h 5065982"/>
              <a:gd name="connsiteX3139" fmla="*/ 975117 w 8445479"/>
              <a:gd name="connsiteY3139" fmla="*/ 164855 h 5065982"/>
              <a:gd name="connsiteX3140" fmla="*/ 826748 w 8445479"/>
              <a:gd name="connsiteY3140" fmla="*/ 164855 h 5065982"/>
              <a:gd name="connsiteX3141" fmla="*/ 878680 w 8445479"/>
              <a:gd name="connsiteY3141" fmla="*/ 216785 h 5065982"/>
              <a:gd name="connsiteX3142" fmla="*/ 826748 w 8445479"/>
              <a:gd name="connsiteY3142" fmla="*/ 268715 h 5065982"/>
              <a:gd name="connsiteX3143" fmla="*/ 774821 w 8445479"/>
              <a:gd name="connsiteY3143" fmla="*/ 216785 h 5065982"/>
              <a:gd name="connsiteX3144" fmla="*/ 826748 w 8445479"/>
              <a:gd name="connsiteY3144" fmla="*/ 164855 h 5065982"/>
              <a:gd name="connsiteX3145" fmla="*/ 678378 w 8445479"/>
              <a:gd name="connsiteY3145" fmla="*/ 164855 h 5065982"/>
              <a:gd name="connsiteX3146" fmla="*/ 730310 w 8445479"/>
              <a:gd name="connsiteY3146" fmla="*/ 216785 h 5065982"/>
              <a:gd name="connsiteX3147" fmla="*/ 678378 w 8445479"/>
              <a:gd name="connsiteY3147" fmla="*/ 268715 h 5065982"/>
              <a:gd name="connsiteX3148" fmla="*/ 626450 w 8445479"/>
              <a:gd name="connsiteY3148" fmla="*/ 216785 h 5065982"/>
              <a:gd name="connsiteX3149" fmla="*/ 678378 w 8445479"/>
              <a:gd name="connsiteY3149" fmla="*/ 164855 h 5065982"/>
              <a:gd name="connsiteX3150" fmla="*/ 513528 w 8445479"/>
              <a:gd name="connsiteY3150" fmla="*/ 164855 h 5065982"/>
              <a:gd name="connsiteX3151" fmla="*/ 565457 w 8445479"/>
              <a:gd name="connsiteY3151" fmla="*/ 216785 h 5065982"/>
              <a:gd name="connsiteX3152" fmla="*/ 513528 w 8445479"/>
              <a:gd name="connsiteY3152" fmla="*/ 268715 h 5065982"/>
              <a:gd name="connsiteX3153" fmla="*/ 461597 w 8445479"/>
              <a:gd name="connsiteY3153" fmla="*/ 216785 h 5065982"/>
              <a:gd name="connsiteX3154" fmla="*/ 513528 w 8445479"/>
              <a:gd name="connsiteY3154" fmla="*/ 164855 h 5065982"/>
              <a:gd name="connsiteX3155" fmla="*/ 365157 w 8445479"/>
              <a:gd name="connsiteY3155" fmla="*/ 164855 h 5065982"/>
              <a:gd name="connsiteX3156" fmla="*/ 417087 w 8445479"/>
              <a:gd name="connsiteY3156" fmla="*/ 216785 h 5065982"/>
              <a:gd name="connsiteX3157" fmla="*/ 365157 w 8445479"/>
              <a:gd name="connsiteY3157" fmla="*/ 268715 h 5065982"/>
              <a:gd name="connsiteX3158" fmla="*/ 313228 w 8445479"/>
              <a:gd name="connsiteY3158" fmla="*/ 216785 h 5065982"/>
              <a:gd name="connsiteX3159" fmla="*/ 365157 w 8445479"/>
              <a:gd name="connsiteY3159" fmla="*/ 164855 h 5065982"/>
              <a:gd name="connsiteX3160" fmla="*/ 216866 w 8445479"/>
              <a:gd name="connsiteY3160" fmla="*/ 164855 h 5065982"/>
              <a:gd name="connsiteX3161" fmla="*/ 268848 w 8445479"/>
              <a:gd name="connsiteY3161" fmla="*/ 216785 h 5065982"/>
              <a:gd name="connsiteX3162" fmla="*/ 216866 w 8445479"/>
              <a:gd name="connsiteY3162" fmla="*/ 268715 h 5065982"/>
              <a:gd name="connsiteX3163" fmla="*/ 164856 w 8445479"/>
              <a:gd name="connsiteY3163" fmla="*/ 216785 h 5065982"/>
              <a:gd name="connsiteX3164" fmla="*/ 216866 w 8445479"/>
              <a:gd name="connsiteY3164" fmla="*/ 164855 h 5065982"/>
              <a:gd name="connsiteX3165" fmla="*/ 7008771 w 8445479"/>
              <a:gd name="connsiteY3165" fmla="*/ 0 h 5065982"/>
              <a:gd name="connsiteX3166" fmla="*/ 7060701 w 8445479"/>
              <a:gd name="connsiteY3166" fmla="*/ 51930 h 5065982"/>
              <a:gd name="connsiteX3167" fmla="*/ 7008771 w 8445479"/>
              <a:gd name="connsiteY3167" fmla="*/ 103860 h 5065982"/>
              <a:gd name="connsiteX3168" fmla="*/ 6956841 w 8445479"/>
              <a:gd name="connsiteY3168" fmla="*/ 51930 h 5065982"/>
              <a:gd name="connsiteX3169" fmla="*/ 7008771 w 8445479"/>
              <a:gd name="connsiteY3169" fmla="*/ 0 h 5065982"/>
              <a:gd name="connsiteX3170" fmla="*/ 6843917 w 8445479"/>
              <a:gd name="connsiteY3170" fmla="*/ 0 h 5065982"/>
              <a:gd name="connsiteX3171" fmla="*/ 6895847 w 8445479"/>
              <a:gd name="connsiteY3171" fmla="*/ 51930 h 5065982"/>
              <a:gd name="connsiteX3172" fmla="*/ 6843917 w 8445479"/>
              <a:gd name="connsiteY3172" fmla="*/ 103860 h 5065982"/>
              <a:gd name="connsiteX3173" fmla="*/ 6791987 w 8445479"/>
              <a:gd name="connsiteY3173" fmla="*/ 51930 h 5065982"/>
              <a:gd name="connsiteX3174" fmla="*/ 6843917 w 8445479"/>
              <a:gd name="connsiteY3174" fmla="*/ 0 h 5065982"/>
              <a:gd name="connsiteX3175" fmla="*/ 6695547 w 8445479"/>
              <a:gd name="connsiteY3175" fmla="*/ 0 h 5065982"/>
              <a:gd name="connsiteX3176" fmla="*/ 6747477 w 8445479"/>
              <a:gd name="connsiteY3176" fmla="*/ 51930 h 5065982"/>
              <a:gd name="connsiteX3177" fmla="*/ 6695547 w 8445479"/>
              <a:gd name="connsiteY3177" fmla="*/ 103860 h 5065982"/>
              <a:gd name="connsiteX3178" fmla="*/ 6643617 w 8445479"/>
              <a:gd name="connsiteY3178" fmla="*/ 51930 h 5065982"/>
              <a:gd name="connsiteX3179" fmla="*/ 6695547 w 8445479"/>
              <a:gd name="connsiteY3179" fmla="*/ 0 h 5065982"/>
              <a:gd name="connsiteX3180" fmla="*/ 6547178 w 8445479"/>
              <a:gd name="connsiteY3180" fmla="*/ 0 h 5065982"/>
              <a:gd name="connsiteX3181" fmla="*/ 6599108 w 8445479"/>
              <a:gd name="connsiteY3181" fmla="*/ 51930 h 5065982"/>
              <a:gd name="connsiteX3182" fmla="*/ 6547178 w 8445479"/>
              <a:gd name="connsiteY3182" fmla="*/ 103860 h 5065982"/>
              <a:gd name="connsiteX3183" fmla="*/ 6495248 w 8445479"/>
              <a:gd name="connsiteY3183" fmla="*/ 51930 h 5065982"/>
              <a:gd name="connsiteX3184" fmla="*/ 6547178 w 8445479"/>
              <a:gd name="connsiteY3184" fmla="*/ 0 h 5065982"/>
              <a:gd name="connsiteX3185" fmla="*/ 6382324 w 8445479"/>
              <a:gd name="connsiteY3185" fmla="*/ 0 h 5065982"/>
              <a:gd name="connsiteX3186" fmla="*/ 6434254 w 8445479"/>
              <a:gd name="connsiteY3186" fmla="*/ 51930 h 5065982"/>
              <a:gd name="connsiteX3187" fmla="*/ 6382324 w 8445479"/>
              <a:gd name="connsiteY3187" fmla="*/ 103860 h 5065982"/>
              <a:gd name="connsiteX3188" fmla="*/ 6330394 w 8445479"/>
              <a:gd name="connsiteY3188" fmla="*/ 51930 h 5065982"/>
              <a:gd name="connsiteX3189" fmla="*/ 6382324 w 8445479"/>
              <a:gd name="connsiteY3189" fmla="*/ 0 h 5065982"/>
              <a:gd name="connsiteX3190" fmla="*/ 6233955 w 8445479"/>
              <a:gd name="connsiteY3190" fmla="*/ 0 h 5065982"/>
              <a:gd name="connsiteX3191" fmla="*/ 6285885 w 8445479"/>
              <a:gd name="connsiteY3191" fmla="*/ 51930 h 5065982"/>
              <a:gd name="connsiteX3192" fmla="*/ 6233955 w 8445479"/>
              <a:gd name="connsiteY3192" fmla="*/ 103860 h 5065982"/>
              <a:gd name="connsiteX3193" fmla="*/ 6182025 w 8445479"/>
              <a:gd name="connsiteY3193" fmla="*/ 51930 h 5065982"/>
              <a:gd name="connsiteX3194" fmla="*/ 6233955 w 8445479"/>
              <a:gd name="connsiteY3194" fmla="*/ 0 h 5065982"/>
              <a:gd name="connsiteX3195" fmla="*/ 6085586 w 8445479"/>
              <a:gd name="connsiteY3195" fmla="*/ 0 h 5065982"/>
              <a:gd name="connsiteX3196" fmla="*/ 6137516 w 8445479"/>
              <a:gd name="connsiteY3196" fmla="*/ 51930 h 5065982"/>
              <a:gd name="connsiteX3197" fmla="*/ 6085586 w 8445479"/>
              <a:gd name="connsiteY3197" fmla="*/ 103860 h 5065982"/>
              <a:gd name="connsiteX3198" fmla="*/ 6033656 w 8445479"/>
              <a:gd name="connsiteY3198" fmla="*/ 51930 h 5065982"/>
              <a:gd name="connsiteX3199" fmla="*/ 6085586 w 8445479"/>
              <a:gd name="connsiteY3199" fmla="*/ 0 h 5065982"/>
              <a:gd name="connsiteX3200" fmla="*/ 5920731 w 8445479"/>
              <a:gd name="connsiteY3200" fmla="*/ 0 h 5065982"/>
              <a:gd name="connsiteX3201" fmla="*/ 5972661 w 8445479"/>
              <a:gd name="connsiteY3201" fmla="*/ 51930 h 5065982"/>
              <a:gd name="connsiteX3202" fmla="*/ 5920731 w 8445479"/>
              <a:gd name="connsiteY3202" fmla="*/ 103860 h 5065982"/>
              <a:gd name="connsiteX3203" fmla="*/ 5868801 w 8445479"/>
              <a:gd name="connsiteY3203" fmla="*/ 51930 h 5065982"/>
              <a:gd name="connsiteX3204" fmla="*/ 5920731 w 8445479"/>
              <a:gd name="connsiteY3204" fmla="*/ 0 h 5065982"/>
              <a:gd name="connsiteX3205" fmla="*/ 5772362 w 8445479"/>
              <a:gd name="connsiteY3205" fmla="*/ 0 h 5065982"/>
              <a:gd name="connsiteX3206" fmla="*/ 5824292 w 8445479"/>
              <a:gd name="connsiteY3206" fmla="*/ 51930 h 5065982"/>
              <a:gd name="connsiteX3207" fmla="*/ 5772362 w 8445479"/>
              <a:gd name="connsiteY3207" fmla="*/ 103860 h 5065982"/>
              <a:gd name="connsiteX3208" fmla="*/ 5720432 w 8445479"/>
              <a:gd name="connsiteY3208" fmla="*/ 51930 h 5065982"/>
              <a:gd name="connsiteX3209" fmla="*/ 5772362 w 8445479"/>
              <a:gd name="connsiteY3209" fmla="*/ 0 h 5065982"/>
              <a:gd name="connsiteX3210" fmla="*/ 5623993 w 8445479"/>
              <a:gd name="connsiteY3210" fmla="*/ 0 h 5065982"/>
              <a:gd name="connsiteX3211" fmla="*/ 5675923 w 8445479"/>
              <a:gd name="connsiteY3211" fmla="*/ 51930 h 5065982"/>
              <a:gd name="connsiteX3212" fmla="*/ 5623993 w 8445479"/>
              <a:gd name="connsiteY3212" fmla="*/ 103860 h 5065982"/>
              <a:gd name="connsiteX3213" fmla="*/ 5572063 w 8445479"/>
              <a:gd name="connsiteY3213" fmla="*/ 51930 h 5065982"/>
              <a:gd name="connsiteX3214" fmla="*/ 5623993 w 8445479"/>
              <a:gd name="connsiteY3214" fmla="*/ 0 h 5065982"/>
              <a:gd name="connsiteX3215" fmla="*/ 5459138 w 8445479"/>
              <a:gd name="connsiteY3215" fmla="*/ 0 h 5065982"/>
              <a:gd name="connsiteX3216" fmla="*/ 5511068 w 8445479"/>
              <a:gd name="connsiteY3216" fmla="*/ 51930 h 5065982"/>
              <a:gd name="connsiteX3217" fmla="*/ 5459138 w 8445479"/>
              <a:gd name="connsiteY3217" fmla="*/ 103860 h 5065982"/>
              <a:gd name="connsiteX3218" fmla="*/ 5407208 w 8445479"/>
              <a:gd name="connsiteY3218" fmla="*/ 51930 h 5065982"/>
              <a:gd name="connsiteX3219" fmla="*/ 5459138 w 8445479"/>
              <a:gd name="connsiteY3219" fmla="*/ 0 h 5065982"/>
              <a:gd name="connsiteX3220" fmla="*/ 5310769 w 8445479"/>
              <a:gd name="connsiteY3220" fmla="*/ 0 h 5065982"/>
              <a:gd name="connsiteX3221" fmla="*/ 5362699 w 8445479"/>
              <a:gd name="connsiteY3221" fmla="*/ 51930 h 5065982"/>
              <a:gd name="connsiteX3222" fmla="*/ 5310769 w 8445479"/>
              <a:gd name="connsiteY3222" fmla="*/ 103860 h 5065982"/>
              <a:gd name="connsiteX3223" fmla="*/ 5258839 w 8445479"/>
              <a:gd name="connsiteY3223" fmla="*/ 51930 h 5065982"/>
              <a:gd name="connsiteX3224" fmla="*/ 5310769 w 8445479"/>
              <a:gd name="connsiteY3224" fmla="*/ 0 h 5065982"/>
              <a:gd name="connsiteX3225" fmla="*/ 5145915 w 8445479"/>
              <a:gd name="connsiteY3225" fmla="*/ 0 h 5065982"/>
              <a:gd name="connsiteX3226" fmla="*/ 5197845 w 8445479"/>
              <a:gd name="connsiteY3226" fmla="*/ 51930 h 5065982"/>
              <a:gd name="connsiteX3227" fmla="*/ 5145915 w 8445479"/>
              <a:gd name="connsiteY3227" fmla="*/ 103860 h 5065982"/>
              <a:gd name="connsiteX3228" fmla="*/ 5093985 w 8445479"/>
              <a:gd name="connsiteY3228" fmla="*/ 51930 h 5065982"/>
              <a:gd name="connsiteX3229" fmla="*/ 5145915 w 8445479"/>
              <a:gd name="connsiteY3229" fmla="*/ 0 h 5065982"/>
              <a:gd name="connsiteX3230" fmla="*/ 3299544 w 8445479"/>
              <a:gd name="connsiteY3230" fmla="*/ 0 h 5065982"/>
              <a:gd name="connsiteX3231" fmla="*/ 3351474 w 8445479"/>
              <a:gd name="connsiteY3231" fmla="*/ 51930 h 5065982"/>
              <a:gd name="connsiteX3232" fmla="*/ 3299544 w 8445479"/>
              <a:gd name="connsiteY3232" fmla="*/ 103860 h 5065982"/>
              <a:gd name="connsiteX3233" fmla="*/ 3247614 w 8445479"/>
              <a:gd name="connsiteY3233" fmla="*/ 51930 h 5065982"/>
              <a:gd name="connsiteX3234" fmla="*/ 3299544 w 8445479"/>
              <a:gd name="connsiteY3234" fmla="*/ 0 h 5065982"/>
              <a:gd name="connsiteX3235" fmla="*/ 3151175 w 8445479"/>
              <a:gd name="connsiteY3235" fmla="*/ 0 h 5065982"/>
              <a:gd name="connsiteX3236" fmla="*/ 3203105 w 8445479"/>
              <a:gd name="connsiteY3236" fmla="*/ 51930 h 5065982"/>
              <a:gd name="connsiteX3237" fmla="*/ 3151175 w 8445479"/>
              <a:gd name="connsiteY3237" fmla="*/ 103860 h 5065982"/>
              <a:gd name="connsiteX3238" fmla="*/ 3099245 w 8445479"/>
              <a:gd name="connsiteY3238" fmla="*/ 51930 h 5065982"/>
              <a:gd name="connsiteX3239" fmla="*/ 3151175 w 8445479"/>
              <a:gd name="connsiteY3239" fmla="*/ 0 h 5065982"/>
              <a:gd name="connsiteX3240" fmla="*/ 2986320 w 8445479"/>
              <a:gd name="connsiteY3240" fmla="*/ 0 h 5065982"/>
              <a:gd name="connsiteX3241" fmla="*/ 3038250 w 8445479"/>
              <a:gd name="connsiteY3241" fmla="*/ 51930 h 5065982"/>
              <a:gd name="connsiteX3242" fmla="*/ 2986320 w 8445479"/>
              <a:gd name="connsiteY3242" fmla="*/ 103860 h 5065982"/>
              <a:gd name="connsiteX3243" fmla="*/ 2934390 w 8445479"/>
              <a:gd name="connsiteY3243" fmla="*/ 51930 h 5065982"/>
              <a:gd name="connsiteX3244" fmla="*/ 2986320 w 8445479"/>
              <a:gd name="connsiteY3244" fmla="*/ 0 h 5065982"/>
              <a:gd name="connsiteX3245" fmla="*/ 2837951 w 8445479"/>
              <a:gd name="connsiteY3245" fmla="*/ 0 h 5065982"/>
              <a:gd name="connsiteX3246" fmla="*/ 2889881 w 8445479"/>
              <a:gd name="connsiteY3246" fmla="*/ 51930 h 5065982"/>
              <a:gd name="connsiteX3247" fmla="*/ 2837951 w 8445479"/>
              <a:gd name="connsiteY3247" fmla="*/ 103860 h 5065982"/>
              <a:gd name="connsiteX3248" fmla="*/ 2786021 w 8445479"/>
              <a:gd name="connsiteY3248" fmla="*/ 51930 h 5065982"/>
              <a:gd name="connsiteX3249" fmla="*/ 2837951 w 8445479"/>
              <a:gd name="connsiteY3249" fmla="*/ 0 h 5065982"/>
              <a:gd name="connsiteX3250" fmla="*/ 2689582 w 8445479"/>
              <a:gd name="connsiteY3250" fmla="*/ 0 h 5065982"/>
              <a:gd name="connsiteX3251" fmla="*/ 2741512 w 8445479"/>
              <a:gd name="connsiteY3251" fmla="*/ 51930 h 5065982"/>
              <a:gd name="connsiteX3252" fmla="*/ 2689582 w 8445479"/>
              <a:gd name="connsiteY3252" fmla="*/ 103860 h 5065982"/>
              <a:gd name="connsiteX3253" fmla="*/ 2637652 w 8445479"/>
              <a:gd name="connsiteY3253" fmla="*/ 51930 h 5065982"/>
              <a:gd name="connsiteX3254" fmla="*/ 2689582 w 8445479"/>
              <a:gd name="connsiteY3254" fmla="*/ 0 h 5065982"/>
              <a:gd name="connsiteX3255" fmla="*/ 2524727 w 8445479"/>
              <a:gd name="connsiteY3255" fmla="*/ 0 h 5065982"/>
              <a:gd name="connsiteX3256" fmla="*/ 2576657 w 8445479"/>
              <a:gd name="connsiteY3256" fmla="*/ 51930 h 5065982"/>
              <a:gd name="connsiteX3257" fmla="*/ 2524727 w 8445479"/>
              <a:gd name="connsiteY3257" fmla="*/ 103860 h 5065982"/>
              <a:gd name="connsiteX3258" fmla="*/ 2472797 w 8445479"/>
              <a:gd name="connsiteY3258" fmla="*/ 51930 h 5065982"/>
              <a:gd name="connsiteX3259" fmla="*/ 2524727 w 8445479"/>
              <a:gd name="connsiteY3259" fmla="*/ 0 h 5065982"/>
              <a:gd name="connsiteX3260" fmla="*/ 2376381 w 8445479"/>
              <a:gd name="connsiteY3260" fmla="*/ 0 h 5065982"/>
              <a:gd name="connsiteX3261" fmla="*/ 2428288 w 8445479"/>
              <a:gd name="connsiteY3261" fmla="*/ 51930 h 5065982"/>
              <a:gd name="connsiteX3262" fmla="*/ 2376381 w 8445479"/>
              <a:gd name="connsiteY3262" fmla="*/ 103860 h 5065982"/>
              <a:gd name="connsiteX3263" fmla="*/ 2324450 w 8445479"/>
              <a:gd name="connsiteY3263" fmla="*/ 51930 h 5065982"/>
              <a:gd name="connsiteX3264" fmla="*/ 2376381 w 8445479"/>
              <a:gd name="connsiteY3264" fmla="*/ 0 h 5065982"/>
              <a:gd name="connsiteX3265" fmla="*/ 678373 w 8445479"/>
              <a:gd name="connsiteY3265" fmla="*/ 0 h 5065982"/>
              <a:gd name="connsiteX3266" fmla="*/ 730307 w 8445479"/>
              <a:gd name="connsiteY3266" fmla="*/ 51930 h 5065982"/>
              <a:gd name="connsiteX3267" fmla="*/ 678373 w 8445479"/>
              <a:gd name="connsiteY3267" fmla="*/ 103860 h 5065982"/>
              <a:gd name="connsiteX3268" fmla="*/ 626447 w 8445479"/>
              <a:gd name="connsiteY3268" fmla="*/ 51930 h 5065982"/>
              <a:gd name="connsiteX3269" fmla="*/ 678373 w 8445479"/>
              <a:gd name="connsiteY3269" fmla="*/ 0 h 5065982"/>
              <a:gd name="connsiteX3270" fmla="*/ 513523 w 8445479"/>
              <a:gd name="connsiteY3270" fmla="*/ 0 h 5065982"/>
              <a:gd name="connsiteX3271" fmla="*/ 565453 w 8445479"/>
              <a:gd name="connsiteY3271" fmla="*/ 51930 h 5065982"/>
              <a:gd name="connsiteX3272" fmla="*/ 513523 w 8445479"/>
              <a:gd name="connsiteY3272" fmla="*/ 103860 h 5065982"/>
              <a:gd name="connsiteX3273" fmla="*/ 461594 w 8445479"/>
              <a:gd name="connsiteY3273" fmla="*/ 51930 h 5065982"/>
              <a:gd name="connsiteX3274" fmla="*/ 513523 w 8445479"/>
              <a:gd name="connsiteY327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</a:cxnLst>
            <a:rect l="l" t="t" r="r" b="b"/>
            <a:pathLst>
              <a:path w="8445479" h="5065982">
                <a:moveTo>
                  <a:pt x="1749911" y="4962122"/>
                </a:moveTo>
                <a:cubicBezTo>
                  <a:pt x="1778591" y="4962122"/>
                  <a:pt x="1801841" y="4985372"/>
                  <a:pt x="1801841" y="5014052"/>
                </a:cubicBezTo>
                <a:cubicBezTo>
                  <a:pt x="1801841" y="5042732"/>
                  <a:pt x="1778591" y="5065982"/>
                  <a:pt x="1749911" y="5065982"/>
                </a:cubicBezTo>
                <a:cubicBezTo>
                  <a:pt x="1721231" y="5065982"/>
                  <a:pt x="1697981" y="5042732"/>
                  <a:pt x="1697981" y="5014052"/>
                </a:cubicBezTo>
                <a:cubicBezTo>
                  <a:pt x="1697981" y="4985372"/>
                  <a:pt x="1721231" y="4962122"/>
                  <a:pt x="1749911" y="4962122"/>
                </a:cubicBezTo>
                <a:close/>
                <a:moveTo>
                  <a:pt x="8080326" y="4797268"/>
                </a:moveTo>
                <a:cubicBezTo>
                  <a:pt x="8109006" y="4797268"/>
                  <a:pt x="8132256" y="4820518"/>
                  <a:pt x="8132256" y="4849198"/>
                </a:cubicBezTo>
                <a:cubicBezTo>
                  <a:pt x="8132256" y="4877878"/>
                  <a:pt x="8109006" y="4901128"/>
                  <a:pt x="8080326" y="4901128"/>
                </a:cubicBezTo>
                <a:cubicBezTo>
                  <a:pt x="8051646" y="4901128"/>
                  <a:pt x="8028396" y="4877878"/>
                  <a:pt x="8028396" y="4849198"/>
                </a:cubicBezTo>
                <a:cubicBezTo>
                  <a:pt x="8028396" y="4820518"/>
                  <a:pt x="8051646" y="4797268"/>
                  <a:pt x="8080326" y="4797268"/>
                </a:cubicBezTo>
                <a:close/>
                <a:moveTo>
                  <a:pt x="7931957" y="4797268"/>
                </a:moveTo>
                <a:cubicBezTo>
                  <a:pt x="7960637" y="4797268"/>
                  <a:pt x="7983887" y="4820518"/>
                  <a:pt x="7983887" y="4849198"/>
                </a:cubicBezTo>
                <a:cubicBezTo>
                  <a:pt x="7983887" y="4877878"/>
                  <a:pt x="7960637" y="4901128"/>
                  <a:pt x="7931957" y="4901128"/>
                </a:cubicBezTo>
                <a:cubicBezTo>
                  <a:pt x="7903277" y="4901128"/>
                  <a:pt x="7880027" y="4877878"/>
                  <a:pt x="7880027" y="4849198"/>
                </a:cubicBezTo>
                <a:cubicBezTo>
                  <a:pt x="7880027" y="4820518"/>
                  <a:pt x="7903277" y="4797268"/>
                  <a:pt x="7931957" y="4797268"/>
                </a:cubicBezTo>
                <a:close/>
                <a:moveTo>
                  <a:pt x="1749911" y="4797268"/>
                </a:moveTo>
                <a:cubicBezTo>
                  <a:pt x="1778591" y="4797268"/>
                  <a:pt x="1801841" y="4820518"/>
                  <a:pt x="1801841" y="4849198"/>
                </a:cubicBezTo>
                <a:cubicBezTo>
                  <a:pt x="1801841" y="4877878"/>
                  <a:pt x="1778591" y="4901128"/>
                  <a:pt x="1749911" y="4901128"/>
                </a:cubicBezTo>
                <a:cubicBezTo>
                  <a:pt x="1721231" y="4901128"/>
                  <a:pt x="1697981" y="4877878"/>
                  <a:pt x="1697981" y="4849198"/>
                </a:cubicBezTo>
                <a:cubicBezTo>
                  <a:pt x="1697981" y="4820518"/>
                  <a:pt x="1721231" y="4797268"/>
                  <a:pt x="1749911" y="4797268"/>
                </a:cubicBezTo>
                <a:close/>
                <a:moveTo>
                  <a:pt x="1601542" y="4797268"/>
                </a:moveTo>
                <a:cubicBezTo>
                  <a:pt x="1630222" y="4797268"/>
                  <a:pt x="1653472" y="4820518"/>
                  <a:pt x="1653472" y="4849198"/>
                </a:cubicBezTo>
                <a:cubicBezTo>
                  <a:pt x="1653472" y="4877878"/>
                  <a:pt x="1630222" y="4901128"/>
                  <a:pt x="1601542" y="4901128"/>
                </a:cubicBezTo>
                <a:cubicBezTo>
                  <a:pt x="1572862" y="4901128"/>
                  <a:pt x="1549612" y="4877878"/>
                  <a:pt x="1549612" y="4849198"/>
                </a:cubicBezTo>
                <a:cubicBezTo>
                  <a:pt x="1549612" y="4820518"/>
                  <a:pt x="1572862" y="4797268"/>
                  <a:pt x="1601542" y="4797268"/>
                </a:cubicBezTo>
                <a:close/>
                <a:moveTo>
                  <a:pt x="8393549" y="4632413"/>
                </a:moveTo>
                <a:cubicBezTo>
                  <a:pt x="8422229" y="4632413"/>
                  <a:pt x="8445479" y="4655663"/>
                  <a:pt x="8445479" y="4684343"/>
                </a:cubicBezTo>
                <a:cubicBezTo>
                  <a:pt x="8445479" y="4713023"/>
                  <a:pt x="8422229" y="4736273"/>
                  <a:pt x="8393549" y="4736273"/>
                </a:cubicBezTo>
                <a:cubicBezTo>
                  <a:pt x="8364869" y="4736273"/>
                  <a:pt x="8341619" y="4713023"/>
                  <a:pt x="8341619" y="4684343"/>
                </a:cubicBezTo>
                <a:cubicBezTo>
                  <a:pt x="8341619" y="4655663"/>
                  <a:pt x="8364869" y="4632413"/>
                  <a:pt x="8393549" y="4632413"/>
                </a:cubicBezTo>
                <a:close/>
                <a:moveTo>
                  <a:pt x="8245180" y="4632413"/>
                </a:moveTo>
                <a:cubicBezTo>
                  <a:pt x="8273860" y="4632413"/>
                  <a:pt x="8297110" y="4655663"/>
                  <a:pt x="8297110" y="4684343"/>
                </a:cubicBezTo>
                <a:cubicBezTo>
                  <a:pt x="8297110" y="4713023"/>
                  <a:pt x="8273860" y="4736273"/>
                  <a:pt x="8245180" y="4736273"/>
                </a:cubicBezTo>
                <a:cubicBezTo>
                  <a:pt x="8216500" y="4736273"/>
                  <a:pt x="8193250" y="4713023"/>
                  <a:pt x="8193250" y="4684343"/>
                </a:cubicBezTo>
                <a:cubicBezTo>
                  <a:pt x="8193250" y="4655663"/>
                  <a:pt x="8216500" y="4632413"/>
                  <a:pt x="8245180" y="4632413"/>
                </a:cubicBezTo>
                <a:close/>
                <a:moveTo>
                  <a:pt x="7618733" y="4632413"/>
                </a:moveTo>
                <a:cubicBezTo>
                  <a:pt x="7647413" y="4632413"/>
                  <a:pt x="7670663" y="4655663"/>
                  <a:pt x="7670663" y="4684343"/>
                </a:cubicBezTo>
                <a:cubicBezTo>
                  <a:pt x="7670663" y="4713023"/>
                  <a:pt x="7647413" y="4736273"/>
                  <a:pt x="7618733" y="4736273"/>
                </a:cubicBezTo>
                <a:cubicBezTo>
                  <a:pt x="7590053" y="4736273"/>
                  <a:pt x="7566803" y="4713023"/>
                  <a:pt x="7566803" y="4684343"/>
                </a:cubicBezTo>
                <a:cubicBezTo>
                  <a:pt x="7566803" y="4655663"/>
                  <a:pt x="7590053" y="4632413"/>
                  <a:pt x="7618733" y="4632413"/>
                </a:cubicBezTo>
                <a:close/>
                <a:moveTo>
                  <a:pt x="1749913" y="4632413"/>
                </a:moveTo>
                <a:cubicBezTo>
                  <a:pt x="1778593" y="4632413"/>
                  <a:pt x="1801843" y="4655663"/>
                  <a:pt x="1801843" y="4684343"/>
                </a:cubicBezTo>
                <a:cubicBezTo>
                  <a:pt x="1801843" y="4713023"/>
                  <a:pt x="1778593" y="4736273"/>
                  <a:pt x="1749913" y="4736273"/>
                </a:cubicBezTo>
                <a:cubicBezTo>
                  <a:pt x="1721233" y="4736273"/>
                  <a:pt x="1697983" y="4713023"/>
                  <a:pt x="1697983" y="4684343"/>
                </a:cubicBezTo>
                <a:cubicBezTo>
                  <a:pt x="1697983" y="4655663"/>
                  <a:pt x="1721233" y="4632413"/>
                  <a:pt x="1749913" y="4632413"/>
                </a:cubicBezTo>
                <a:close/>
                <a:moveTo>
                  <a:pt x="1601544" y="4632413"/>
                </a:moveTo>
                <a:cubicBezTo>
                  <a:pt x="1630224" y="4632413"/>
                  <a:pt x="1653473" y="4655663"/>
                  <a:pt x="1653473" y="4684343"/>
                </a:cubicBezTo>
                <a:cubicBezTo>
                  <a:pt x="1653473" y="4713023"/>
                  <a:pt x="1630224" y="4736273"/>
                  <a:pt x="1601544" y="4736273"/>
                </a:cubicBezTo>
                <a:cubicBezTo>
                  <a:pt x="1572864" y="4736273"/>
                  <a:pt x="1549614" y="4713023"/>
                  <a:pt x="1549614" y="4684343"/>
                </a:cubicBezTo>
                <a:cubicBezTo>
                  <a:pt x="1549614" y="4655663"/>
                  <a:pt x="1572864" y="4632413"/>
                  <a:pt x="1601544" y="4632413"/>
                </a:cubicBezTo>
                <a:close/>
                <a:moveTo>
                  <a:pt x="8393549" y="4467559"/>
                </a:moveTo>
                <a:cubicBezTo>
                  <a:pt x="8422229" y="4467559"/>
                  <a:pt x="8445479" y="4490809"/>
                  <a:pt x="8445479" y="4519489"/>
                </a:cubicBezTo>
                <a:cubicBezTo>
                  <a:pt x="8445479" y="4548169"/>
                  <a:pt x="8422229" y="4571419"/>
                  <a:pt x="8393549" y="4571419"/>
                </a:cubicBezTo>
                <a:cubicBezTo>
                  <a:pt x="8364869" y="4571419"/>
                  <a:pt x="8341619" y="4548169"/>
                  <a:pt x="8341619" y="4519489"/>
                </a:cubicBezTo>
                <a:cubicBezTo>
                  <a:pt x="8341619" y="4490809"/>
                  <a:pt x="8364869" y="4467559"/>
                  <a:pt x="8393549" y="4467559"/>
                </a:cubicBezTo>
                <a:close/>
                <a:moveTo>
                  <a:pt x="7783587" y="4467559"/>
                </a:moveTo>
                <a:cubicBezTo>
                  <a:pt x="7812267" y="4467559"/>
                  <a:pt x="7835517" y="4490809"/>
                  <a:pt x="7835517" y="4519489"/>
                </a:cubicBezTo>
                <a:cubicBezTo>
                  <a:pt x="7835517" y="4548169"/>
                  <a:pt x="7812267" y="4571419"/>
                  <a:pt x="7783587" y="4571419"/>
                </a:cubicBezTo>
                <a:cubicBezTo>
                  <a:pt x="7754907" y="4571419"/>
                  <a:pt x="7731657" y="4548169"/>
                  <a:pt x="7731657" y="4519489"/>
                </a:cubicBezTo>
                <a:cubicBezTo>
                  <a:pt x="7731657" y="4490809"/>
                  <a:pt x="7754907" y="4467559"/>
                  <a:pt x="7783587" y="4467559"/>
                </a:cubicBezTo>
                <a:close/>
                <a:moveTo>
                  <a:pt x="7618733" y="4467559"/>
                </a:moveTo>
                <a:cubicBezTo>
                  <a:pt x="7647413" y="4467559"/>
                  <a:pt x="7670663" y="4490809"/>
                  <a:pt x="7670663" y="4519489"/>
                </a:cubicBezTo>
                <a:cubicBezTo>
                  <a:pt x="7670663" y="4548169"/>
                  <a:pt x="7647413" y="4571419"/>
                  <a:pt x="7618733" y="4571419"/>
                </a:cubicBezTo>
                <a:cubicBezTo>
                  <a:pt x="7590053" y="4571419"/>
                  <a:pt x="7566803" y="4548169"/>
                  <a:pt x="7566803" y="4519489"/>
                </a:cubicBezTo>
                <a:cubicBezTo>
                  <a:pt x="7566803" y="4490809"/>
                  <a:pt x="7590053" y="4467559"/>
                  <a:pt x="7618733" y="4467559"/>
                </a:cubicBezTo>
                <a:close/>
                <a:moveTo>
                  <a:pt x="1749912" y="4467559"/>
                </a:moveTo>
                <a:cubicBezTo>
                  <a:pt x="1778592" y="4467559"/>
                  <a:pt x="1801842" y="4490809"/>
                  <a:pt x="1801842" y="4519489"/>
                </a:cubicBezTo>
                <a:cubicBezTo>
                  <a:pt x="1801842" y="4548169"/>
                  <a:pt x="1778592" y="4571419"/>
                  <a:pt x="1749912" y="4571419"/>
                </a:cubicBezTo>
                <a:cubicBezTo>
                  <a:pt x="1721232" y="4571419"/>
                  <a:pt x="1697982" y="4548169"/>
                  <a:pt x="1697982" y="4519489"/>
                </a:cubicBezTo>
                <a:cubicBezTo>
                  <a:pt x="1697982" y="4490809"/>
                  <a:pt x="1721232" y="4467559"/>
                  <a:pt x="1749912" y="4467559"/>
                </a:cubicBezTo>
                <a:close/>
                <a:moveTo>
                  <a:pt x="1601543" y="4467559"/>
                </a:moveTo>
                <a:cubicBezTo>
                  <a:pt x="1630223" y="4467559"/>
                  <a:pt x="1653473" y="4490809"/>
                  <a:pt x="1653473" y="4519489"/>
                </a:cubicBezTo>
                <a:cubicBezTo>
                  <a:pt x="1653473" y="4548169"/>
                  <a:pt x="1630223" y="4571419"/>
                  <a:pt x="1601543" y="4571419"/>
                </a:cubicBezTo>
                <a:cubicBezTo>
                  <a:pt x="1572863" y="4571419"/>
                  <a:pt x="1549613" y="4548169"/>
                  <a:pt x="1549613" y="4519489"/>
                </a:cubicBezTo>
                <a:cubicBezTo>
                  <a:pt x="1549613" y="4490809"/>
                  <a:pt x="1572863" y="4467559"/>
                  <a:pt x="1601543" y="4467559"/>
                </a:cubicBezTo>
                <a:close/>
                <a:moveTo>
                  <a:pt x="1453174" y="4467559"/>
                </a:moveTo>
                <a:cubicBezTo>
                  <a:pt x="1481854" y="4467559"/>
                  <a:pt x="1505104" y="4490809"/>
                  <a:pt x="1505104" y="4519489"/>
                </a:cubicBezTo>
                <a:cubicBezTo>
                  <a:pt x="1505104" y="4548169"/>
                  <a:pt x="1481854" y="4571419"/>
                  <a:pt x="1453174" y="4571419"/>
                </a:cubicBezTo>
                <a:cubicBezTo>
                  <a:pt x="1424494" y="4571419"/>
                  <a:pt x="1401244" y="4548169"/>
                  <a:pt x="1401244" y="4519489"/>
                </a:cubicBezTo>
                <a:cubicBezTo>
                  <a:pt x="1401244" y="4490809"/>
                  <a:pt x="1424494" y="4467559"/>
                  <a:pt x="1453174" y="4467559"/>
                </a:cubicBezTo>
                <a:close/>
                <a:moveTo>
                  <a:pt x="7931957" y="4302704"/>
                </a:moveTo>
                <a:cubicBezTo>
                  <a:pt x="7960637" y="4302704"/>
                  <a:pt x="7983887" y="4325954"/>
                  <a:pt x="7983887" y="4354634"/>
                </a:cubicBezTo>
                <a:cubicBezTo>
                  <a:pt x="7983887" y="4383314"/>
                  <a:pt x="7960637" y="4406564"/>
                  <a:pt x="7931957" y="4406564"/>
                </a:cubicBezTo>
                <a:cubicBezTo>
                  <a:pt x="7903277" y="4406564"/>
                  <a:pt x="7880027" y="4383314"/>
                  <a:pt x="7880027" y="4354634"/>
                </a:cubicBezTo>
                <a:cubicBezTo>
                  <a:pt x="7880027" y="4325954"/>
                  <a:pt x="7903277" y="4302704"/>
                  <a:pt x="7931957" y="4302704"/>
                </a:cubicBezTo>
                <a:close/>
                <a:moveTo>
                  <a:pt x="7783587" y="4302704"/>
                </a:moveTo>
                <a:cubicBezTo>
                  <a:pt x="7812267" y="4302704"/>
                  <a:pt x="7835517" y="4325954"/>
                  <a:pt x="7835517" y="4354634"/>
                </a:cubicBezTo>
                <a:cubicBezTo>
                  <a:pt x="7835517" y="4383314"/>
                  <a:pt x="7812267" y="4406564"/>
                  <a:pt x="7783587" y="4406564"/>
                </a:cubicBezTo>
                <a:cubicBezTo>
                  <a:pt x="7754907" y="4406564"/>
                  <a:pt x="7731657" y="4383314"/>
                  <a:pt x="7731657" y="4354634"/>
                </a:cubicBezTo>
                <a:cubicBezTo>
                  <a:pt x="7731657" y="4325954"/>
                  <a:pt x="7754907" y="4302704"/>
                  <a:pt x="7783587" y="4302704"/>
                </a:cubicBezTo>
                <a:close/>
                <a:moveTo>
                  <a:pt x="7618733" y="4302704"/>
                </a:moveTo>
                <a:cubicBezTo>
                  <a:pt x="7647413" y="4302704"/>
                  <a:pt x="7670663" y="4325954"/>
                  <a:pt x="7670663" y="4354634"/>
                </a:cubicBezTo>
                <a:cubicBezTo>
                  <a:pt x="7670663" y="4383314"/>
                  <a:pt x="7647413" y="4406564"/>
                  <a:pt x="7618733" y="4406564"/>
                </a:cubicBezTo>
                <a:cubicBezTo>
                  <a:pt x="7590053" y="4406564"/>
                  <a:pt x="7566803" y="4383314"/>
                  <a:pt x="7566803" y="4354634"/>
                </a:cubicBezTo>
                <a:cubicBezTo>
                  <a:pt x="7566803" y="4325954"/>
                  <a:pt x="7590053" y="4302704"/>
                  <a:pt x="7618733" y="4302704"/>
                </a:cubicBezTo>
                <a:close/>
                <a:moveTo>
                  <a:pt x="1749915" y="4302704"/>
                </a:moveTo>
                <a:cubicBezTo>
                  <a:pt x="1778595" y="4302704"/>
                  <a:pt x="1801845" y="4325954"/>
                  <a:pt x="1801845" y="4354634"/>
                </a:cubicBezTo>
                <a:cubicBezTo>
                  <a:pt x="1801845" y="4383314"/>
                  <a:pt x="1778595" y="4406564"/>
                  <a:pt x="1749915" y="4406564"/>
                </a:cubicBezTo>
                <a:cubicBezTo>
                  <a:pt x="1721235" y="4406564"/>
                  <a:pt x="1697985" y="4383314"/>
                  <a:pt x="1697985" y="4354634"/>
                </a:cubicBezTo>
                <a:cubicBezTo>
                  <a:pt x="1697985" y="4325954"/>
                  <a:pt x="1721235" y="4302704"/>
                  <a:pt x="1749915" y="4302704"/>
                </a:cubicBezTo>
                <a:close/>
                <a:moveTo>
                  <a:pt x="1601546" y="4302704"/>
                </a:moveTo>
                <a:cubicBezTo>
                  <a:pt x="1630226" y="4302704"/>
                  <a:pt x="1653477" y="4325954"/>
                  <a:pt x="1653477" y="4354634"/>
                </a:cubicBezTo>
                <a:cubicBezTo>
                  <a:pt x="1653477" y="4383314"/>
                  <a:pt x="1630226" y="4406564"/>
                  <a:pt x="1601546" y="4406564"/>
                </a:cubicBezTo>
                <a:cubicBezTo>
                  <a:pt x="1572866" y="4406564"/>
                  <a:pt x="1549616" y="4383314"/>
                  <a:pt x="1549616" y="4354634"/>
                </a:cubicBezTo>
                <a:cubicBezTo>
                  <a:pt x="1549616" y="4325954"/>
                  <a:pt x="1572866" y="4302704"/>
                  <a:pt x="1601546" y="4302704"/>
                </a:cubicBezTo>
                <a:close/>
                <a:moveTo>
                  <a:pt x="1453177" y="4302704"/>
                </a:moveTo>
                <a:cubicBezTo>
                  <a:pt x="1481857" y="4302704"/>
                  <a:pt x="1505107" y="4325954"/>
                  <a:pt x="1505107" y="4354634"/>
                </a:cubicBezTo>
                <a:cubicBezTo>
                  <a:pt x="1505107" y="4383314"/>
                  <a:pt x="1481857" y="4406564"/>
                  <a:pt x="1453177" y="4406564"/>
                </a:cubicBezTo>
                <a:cubicBezTo>
                  <a:pt x="1424497" y="4406564"/>
                  <a:pt x="1401247" y="4383314"/>
                  <a:pt x="1401247" y="4354634"/>
                </a:cubicBezTo>
                <a:cubicBezTo>
                  <a:pt x="1401247" y="4325954"/>
                  <a:pt x="1424497" y="4302704"/>
                  <a:pt x="1453177" y="4302704"/>
                </a:cubicBezTo>
                <a:close/>
                <a:moveTo>
                  <a:pt x="8080326" y="4137850"/>
                </a:moveTo>
                <a:cubicBezTo>
                  <a:pt x="8109006" y="4137850"/>
                  <a:pt x="8132256" y="4161100"/>
                  <a:pt x="8132256" y="4189780"/>
                </a:cubicBezTo>
                <a:cubicBezTo>
                  <a:pt x="8132256" y="4218460"/>
                  <a:pt x="8109006" y="4241710"/>
                  <a:pt x="8080326" y="4241710"/>
                </a:cubicBezTo>
                <a:cubicBezTo>
                  <a:pt x="8051646" y="4241710"/>
                  <a:pt x="8028396" y="4218460"/>
                  <a:pt x="8028396" y="4189780"/>
                </a:cubicBezTo>
                <a:cubicBezTo>
                  <a:pt x="8028396" y="4161100"/>
                  <a:pt x="8051646" y="4137850"/>
                  <a:pt x="8080326" y="4137850"/>
                </a:cubicBezTo>
                <a:close/>
                <a:moveTo>
                  <a:pt x="7931957" y="4137850"/>
                </a:moveTo>
                <a:cubicBezTo>
                  <a:pt x="7960637" y="4137850"/>
                  <a:pt x="7983887" y="4161100"/>
                  <a:pt x="7983887" y="4189780"/>
                </a:cubicBezTo>
                <a:cubicBezTo>
                  <a:pt x="7983887" y="4218460"/>
                  <a:pt x="7960637" y="4241710"/>
                  <a:pt x="7931957" y="4241710"/>
                </a:cubicBezTo>
                <a:cubicBezTo>
                  <a:pt x="7903277" y="4241710"/>
                  <a:pt x="7880027" y="4218460"/>
                  <a:pt x="7880027" y="4189780"/>
                </a:cubicBezTo>
                <a:cubicBezTo>
                  <a:pt x="7880027" y="4161100"/>
                  <a:pt x="7903277" y="4137850"/>
                  <a:pt x="7931957" y="4137850"/>
                </a:cubicBezTo>
                <a:close/>
                <a:moveTo>
                  <a:pt x="7783587" y="4137850"/>
                </a:moveTo>
                <a:cubicBezTo>
                  <a:pt x="7812267" y="4137850"/>
                  <a:pt x="7835517" y="4161100"/>
                  <a:pt x="7835517" y="4189780"/>
                </a:cubicBezTo>
                <a:cubicBezTo>
                  <a:pt x="7835517" y="4218460"/>
                  <a:pt x="7812267" y="4241710"/>
                  <a:pt x="7783587" y="4241710"/>
                </a:cubicBezTo>
                <a:cubicBezTo>
                  <a:pt x="7754907" y="4241710"/>
                  <a:pt x="7731657" y="4218460"/>
                  <a:pt x="7731657" y="4189780"/>
                </a:cubicBezTo>
                <a:cubicBezTo>
                  <a:pt x="7731657" y="4161100"/>
                  <a:pt x="7754907" y="4137850"/>
                  <a:pt x="7783587" y="4137850"/>
                </a:cubicBezTo>
                <a:close/>
                <a:moveTo>
                  <a:pt x="7618733" y="4137850"/>
                </a:moveTo>
                <a:cubicBezTo>
                  <a:pt x="7647413" y="4137850"/>
                  <a:pt x="7670663" y="4161100"/>
                  <a:pt x="7670663" y="4189780"/>
                </a:cubicBezTo>
                <a:cubicBezTo>
                  <a:pt x="7670663" y="4218460"/>
                  <a:pt x="7647413" y="4241710"/>
                  <a:pt x="7618733" y="4241710"/>
                </a:cubicBezTo>
                <a:cubicBezTo>
                  <a:pt x="7590053" y="4241710"/>
                  <a:pt x="7566803" y="4218460"/>
                  <a:pt x="7566803" y="4189780"/>
                </a:cubicBezTo>
                <a:cubicBezTo>
                  <a:pt x="7566803" y="4161100"/>
                  <a:pt x="7590053" y="4137850"/>
                  <a:pt x="7618733" y="4137850"/>
                </a:cubicBezTo>
                <a:close/>
                <a:moveTo>
                  <a:pt x="7470364" y="4137850"/>
                </a:moveTo>
                <a:cubicBezTo>
                  <a:pt x="7499044" y="4137850"/>
                  <a:pt x="7522294" y="4161100"/>
                  <a:pt x="7522294" y="4189780"/>
                </a:cubicBezTo>
                <a:cubicBezTo>
                  <a:pt x="7522294" y="4218460"/>
                  <a:pt x="7499044" y="4241710"/>
                  <a:pt x="7470364" y="4241710"/>
                </a:cubicBezTo>
                <a:cubicBezTo>
                  <a:pt x="7441684" y="4241710"/>
                  <a:pt x="7418434" y="4218460"/>
                  <a:pt x="7418434" y="4189780"/>
                </a:cubicBezTo>
                <a:cubicBezTo>
                  <a:pt x="7418434" y="4161100"/>
                  <a:pt x="7441684" y="4137850"/>
                  <a:pt x="7470364" y="4137850"/>
                </a:cubicBezTo>
                <a:close/>
                <a:moveTo>
                  <a:pt x="7321995" y="4137850"/>
                </a:moveTo>
                <a:cubicBezTo>
                  <a:pt x="7350675" y="4137850"/>
                  <a:pt x="7373925" y="4161100"/>
                  <a:pt x="7373925" y="4189780"/>
                </a:cubicBezTo>
                <a:cubicBezTo>
                  <a:pt x="7373925" y="4218460"/>
                  <a:pt x="7350675" y="4241710"/>
                  <a:pt x="7321995" y="4241710"/>
                </a:cubicBezTo>
                <a:cubicBezTo>
                  <a:pt x="7293315" y="4241710"/>
                  <a:pt x="7270065" y="4218460"/>
                  <a:pt x="7270065" y="4189780"/>
                </a:cubicBezTo>
                <a:cubicBezTo>
                  <a:pt x="7270065" y="4161100"/>
                  <a:pt x="7293315" y="4137850"/>
                  <a:pt x="7321995" y="4137850"/>
                </a:cubicBezTo>
                <a:close/>
                <a:moveTo>
                  <a:pt x="7157140" y="4137850"/>
                </a:moveTo>
                <a:cubicBezTo>
                  <a:pt x="7185820" y="4137850"/>
                  <a:pt x="7209070" y="4161100"/>
                  <a:pt x="7209070" y="4189780"/>
                </a:cubicBezTo>
                <a:cubicBezTo>
                  <a:pt x="7209070" y="4218460"/>
                  <a:pt x="7185820" y="4241710"/>
                  <a:pt x="7157140" y="4241710"/>
                </a:cubicBezTo>
                <a:cubicBezTo>
                  <a:pt x="7128460" y="4241710"/>
                  <a:pt x="7105210" y="4218460"/>
                  <a:pt x="7105210" y="4189780"/>
                </a:cubicBezTo>
                <a:cubicBezTo>
                  <a:pt x="7105210" y="4161100"/>
                  <a:pt x="7128460" y="4137850"/>
                  <a:pt x="7157140" y="4137850"/>
                </a:cubicBezTo>
                <a:close/>
                <a:moveTo>
                  <a:pt x="4387584" y="4137850"/>
                </a:moveTo>
                <a:cubicBezTo>
                  <a:pt x="4416264" y="4137850"/>
                  <a:pt x="4439514" y="4161100"/>
                  <a:pt x="4439514" y="4189780"/>
                </a:cubicBezTo>
                <a:cubicBezTo>
                  <a:pt x="4439514" y="4218460"/>
                  <a:pt x="4416264" y="4241710"/>
                  <a:pt x="4387584" y="4241710"/>
                </a:cubicBezTo>
                <a:cubicBezTo>
                  <a:pt x="4358904" y="4241710"/>
                  <a:pt x="4335654" y="4218460"/>
                  <a:pt x="4335654" y="4189780"/>
                </a:cubicBezTo>
                <a:cubicBezTo>
                  <a:pt x="4335654" y="4161100"/>
                  <a:pt x="4358904" y="4137850"/>
                  <a:pt x="4387584" y="4137850"/>
                </a:cubicBezTo>
                <a:close/>
                <a:moveTo>
                  <a:pt x="4222729" y="4137850"/>
                </a:moveTo>
                <a:cubicBezTo>
                  <a:pt x="4251409" y="4137850"/>
                  <a:pt x="4274659" y="4161100"/>
                  <a:pt x="4274659" y="4189780"/>
                </a:cubicBezTo>
                <a:cubicBezTo>
                  <a:pt x="4274659" y="4218460"/>
                  <a:pt x="4251409" y="4241710"/>
                  <a:pt x="4222729" y="4241710"/>
                </a:cubicBezTo>
                <a:cubicBezTo>
                  <a:pt x="4194049" y="4241710"/>
                  <a:pt x="4170799" y="4218460"/>
                  <a:pt x="4170799" y="4189780"/>
                </a:cubicBezTo>
                <a:cubicBezTo>
                  <a:pt x="4170799" y="4161100"/>
                  <a:pt x="4194049" y="4137850"/>
                  <a:pt x="4222729" y="4137850"/>
                </a:cubicBezTo>
                <a:close/>
                <a:moveTo>
                  <a:pt x="1914768" y="4137850"/>
                </a:moveTo>
                <a:cubicBezTo>
                  <a:pt x="1943448" y="4137850"/>
                  <a:pt x="1966698" y="4161100"/>
                  <a:pt x="1966698" y="4189780"/>
                </a:cubicBezTo>
                <a:cubicBezTo>
                  <a:pt x="1966698" y="4218460"/>
                  <a:pt x="1943448" y="4241710"/>
                  <a:pt x="1914768" y="4241710"/>
                </a:cubicBezTo>
                <a:cubicBezTo>
                  <a:pt x="1886088" y="4241710"/>
                  <a:pt x="1862838" y="4218460"/>
                  <a:pt x="1862838" y="4189780"/>
                </a:cubicBezTo>
                <a:cubicBezTo>
                  <a:pt x="1862838" y="4161100"/>
                  <a:pt x="1886088" y="4137850"/>
                  <a:pt x="1914768" y="4137850"/>
                </a:cubicBezTo>
                <a:close/>
                <a:moveTo>
                  <a:pt x="1749914" y="4137850"/>
                </a:moveTo>
                <a:cubicBezTo>
                  <a:pt x="1778594" y="4137850"/>
                  <a:pt x="1801845" y="4161100"/>
                  <a:pt x="1801845" y="4189780"/>
                </a:cubicBezTo>
                <a:cubicBezTo>
                  <a:pt x="1801845" y="4218460"/>
                  <a:pt x="1778594" y="4241710"/>
                  <a:pt x="1749914" y="4241710"/>
                </a:cubicBezTo>
                <a:cubicBezTo>
                  <a:pt x="1721234" y="4241710"/>
                  <a:pt x="1697985" y="4218460"/>
                  <a:pt x="1697985" y="4189780"/>
                </a:cubicBezTo>
                <a:cubicBezTo>
                  <a:pt x="1697985" y="4161100"/>
                  <a:pt x="1721234" y="4137850"/>
                  <a:pt x="1749914" y="4137850"/>
                </a:cubicBezTo>
                <a:close/>
                <a:moveTo>
                  <a:pt x="1601545" y="4137850"/>
                </a:moveTo>
                <a:cubicBezTo>
                  <a:pt x="1630225" y="4137850"/>
                  <a:pt x="1653476" y="4161100"/>
                  <a:pt x="1653476" y="4189780"/>
                </a:cubicBezTo>
                <a:cubicBezTo>
                  <a:pt x="1653476" y="4218460"/>
                  <a:pt x="1630225" y="4241710"/>
                  <a:pt x="1601545" y="4241710"/>
                </a:cubicBezTo>
                <a:cubicBezTo>
                  <a:pt x="1572865" y="4241710"/>
                  <a:pt x="1549615" y="4218460"/>
                  <a:pt x="1549615" y="4189780"/>
                </a:cubicBezTo>
                <a:cubicBezTo>
                  <a:pt x="1549615" y="4161100"/>
                  <a:pt x="1572865" y="4137850"/>
                  <a:pt x="1601545" y="4137850"/>
                </a:cubicBezTo>
                <a:close/>
                <a:moveTo>
                  <a:pt x="1453176" y="4137850"/>
                </a:moveTo>
                <a:cubicBezTo>
                  <a:pt x="1481856" y="4137850"/>
                  <a:pt x="1505106" y="4161100"/>
                  <a:pt x="1505106" y="4189780"/>
                </a:cubicBezTo>
                <a:cubicBezTo>
                  <a:pt x="1505106" y="4218460"/>
                  <a:pt x="1481856" y="4241710"/>
                  <a:pt x="1453176" y="4241710"/>
                </a:cubicBezTo>
                <a:cubicBezTo>
                  <a:pt x="1424496" y="4241710"/>
                  <a:pt x="1401247" y="4218460"/>
                  <a:pt x="1401247" y="4189780"/>
                </a:cubicBezTo>
                <a:cubicBezTo>
                  <a:pt x="1401247" y="4161100"/>
                  <a:pt x="1424496" y="4137850"/>
                  <a:pt x="1453176" y="4137850"/>
                </a:cubicBezTo>
                <a:close/>
                <a:moveTo>
                  <a:pt x="8080326" y="3972995"/>
                </a:moveTo>
                <a:cubicBezTo>
                  <a:pt x="8109006" y="3972995"/>
                  <a:pt x="8132256" y="3996245"/>
                  <a:pt x="8132256" y="4024925"/>
                </a:cubicBezTo>
                <a:cubicBezTo>
                  <a:pt x="8132256" y="4053605"/>
                  <a:pt x="8109006" y="4076855"/>
                  <a:pt x="8080326" y="4076855"/>
                </a:cubicBezTo>
                <a:cubicBezTo>
                  <a:pt x="8051646" y="4076855"/>
                  <a:pt x="8028396" y="4053605"/>
                  <a:pt x="8028396" y="4024925"/>
                </a:cubicBezTo>
                <a:cubicBezTo>
                  <a:pt x="8028396" y="3996245"/>
                  <a:pt x="8051646" y="3972995"/>
                  <a:pt x="8080326" y="3972995"/>
                </a:cubicBezTo>
                <a:close/>
                <a:moveTo>
                  <a:pt x="7931957" y="3972995"/>
                </a:moveTo>
                <a:cubicBezTo>
                  <a:pt x="7960637" y="3972995"/>
                  <a:pt x="7983887" y="3996245"/>
                  <a:pt x="7983887" y="4024925"/>
                </a:cubicBezTo>
                <a:cubicBezTo>
                  <a:pt x="7983887" y="4053605"/>
                  <a:pt x="7960637" y="4076855"/>
                  <a:pt x="7931957" y="4076855"/>
                </a:cubicBezTo>
                <a:cubicBezTo>
                  <a:pt x="7903277" y="4076855"/>
                  <a:pt x="7880027" y="4053605"/>
                  <a:pt x="7880027" y="4024925"/>
                </a:cubicBezTo>
                <a:cubicBezTo>
                  <a:pt x="7880027" y="3996245"/>
                  <a:pt x="7903277" y="3972995"/>
                  <a:pt x="7931957" y="3972995"/>
                </a:cubicBezTo>
                <a:close/>
                <a:moveTo>
                  <a:pt x="7783587" y="3972995"/>
                </a:moveTo>
                <a:cubicBezTo>
                  <a:pt x="7812267" y="3972995"/>
                  <a:pt x="7835517" y="3996245"/>
                  <a:pt x="7835517" y="4024925"/>
                </a:cubicBezTo>
                <a:cubicBezTo>
                  <a:pt x="7835517" y="4053605"/>
                  <a:pt x="7812267" y="4076855"/>
                  <a:pt x="7783587" y="4076855"/>
                </a:cubicBezTo>
                <a:cubicBezTo>
                  <a:pt x="7754907" y="4076855"/>
                  <a:pt x="7731657" y="4053605"/>
                  <a:pt x="7731657" y="4024925"/>
                </a:cubicBezTo>
                <a:cubicBezTo>
                  <a:pt x="7731657" y="3996245"/>
                  <a:pt x="7754907" y="3972995"/>
                  <a:pt x="7783587" y="3972995"/>
                </a:cubicBezTo>
                <a:close/>
                <a:moveTo>
                  <a:pt x="7618733" y="3972995"/>
                </a:moveTo>
                <a:cubicBezTo>
                  <a:pt x="7647413" y="3972995"/>
                  <a:pt x="7670663" y="3996245"/>
                  <a:pt x="7670663" y="4024925"/>
                </a:cubicBezTo>
                <a:cubicBezTo>
                  <a:pt x="7670663" y="4053605"/>
                  <a:pt x="7647413" y="4076855"/>
                  <a:pt x="7618733" y="4076855"/>
                </a:cubicBezTo>
                <a:cubicBezTo>
                  <a:pt x="7590053" y="4076855"/>
                  <a:pt x="7566803" y="4053605"/>
                  <a:pt x="7566803" y="4024925"/>
                </a:cubicBezTo>
                <a:cubicBezTo>
                  <a:pt x="7566803" y="3996245"/>
                  <a:pt x="7590053" y="3972995"/>
                  <a:pt x="7618733" y="3972995"/>
                </a:cubicBezTo>
                <a:close/>
                <a:moveTo>
                  <a:pt x="7470364" y="3972995"/>
                </a:moveTo>
                <a:cubicBezTo>
                  <a:pt x="7499044" y="3972995"/>
                  <a:pt x="7522294" y="3996245"/>
                  <a:pt x="7522294" y="4024925"/>
                </a:cubicBezTo>
                <a:cubicBezTo>
                  <a:pt x="7522294" y="4053605"/>
                  <a:pt x="7499044" y="4076855"/>
                  <a:pt x="7470364" y="4076855"/>
                </a:cubicBezTo>
                <a:cubicBezTo>
                  <a:pt x="7441684" y="4076855"/>
                  <a:pt x="7418434" y="4053605"/>
                  <a:pt x="7418434" y="4024925"/>
                </a:cubicBezTo>
                <a:cubicBezTo>
                  <a:pt x="7418434" y="3996245"/>
                  <a:pt x="7441684" y="3972995"/>
                  <a:pt x="7470364" y="3972995"/>
                </a:cubicBezTo>
                <a:close/>
                <a:moveTo>
                  <a:pt x="7321995" y="3972995"/>
                </a:moveTo>
                <a:cubicBezTo>
                  <a:pt x="7350675" y="3972995"/>
                  <a:pt x="7373925" y="3996245"/>
                  <a:pt x="7373925" y="4024925"/>
                </a:cubicBezTo>
                <a:cubicBezTo>
                  <a:pt x="7373925" y="4053605"/>
                  <a:pt x="7350675" y="4076855"/>
                  <a:pt x="7321995" y="4076855"/>
                </a:cubicBezTo>
                <a:cubicBezTo>
                  <a:pt x="7293315" y="4076855"/>
                  <a:pt x="7270065" y="4053605"/>
                  <a:pt x="7270065" y="4024925"/>
                </a:cubicBezTo>
                <a:cubicBezTo>
                  <a:pt x="7270065" y="3996245"/>
                  <a:pt x="7293315" y="3972995"/>
                  <a:pt x="7321995" y="3972995"/>
                </a:cubicBezTo>
                <a:close/>
                <a:moveTo>
                  <a:pt x="7157140" y="3972995"/>
                </a:moveTo>
                <a:cubicBezTo>
                  <a:pt x="7185820" y="3972995"/>
                  <a:pt x="7209070" y="3996245"/>
                  <a:pt x="7209070" y="4024925"/>
                </a:cubicBezTo>
                <a:cubicBezTo>
                  <a:pt x="7209070" y="4053605"/>
                  <a:pt x="7185820" y="4076855"/>
                  <a:pt x="7157140" y="4076855"/>
                </a:cubicBezTo>
                <a:cubicBezTo>
                  <a:pt x="7128460" y="4076855"/>
                  <a:pt x="7105210" y="4053605"/>
                  <a:pt x="7105210" y="4024925"/>
                </a:cubicBezTo>
                <a:cubicBezTo>
                  <a:pt x="7105210" y="3996245"/>
                  <a:pt x="7128460" y="3972995"/>
                  <a:pt x="7157140" y="3972995"/>
                </a:cubicBezTo>
                <a:close/>
                <a:moveTo>
                  <a:pt x="4535953" y="3972995"/>
                </a:moveTo>
                <a:cubicBezTo>
                  <a:pt x="4564633" y="3972995"/>
                  <a:pt x="4587883" y="3996245"/>
                  <a:pt x="4587883" y="4024925"/>
                </a:cubicBezTo>
                <a:cubicBezTo>
                  <a:pt x="4587883" y="4053605"/>
                  <a:pt x="4564633" y="4076855"/>
                  <a:pt x="4535953" y="4076855"/>
                </a:cubicBezTo>
                <a:cubicBezTo>
                  <a:pt x="4507273" y="4076855"/>
                  <a:pt x="4484023" y="4053605"/>
                  <a:pt x="4484023" y="4024925"/>
                </a:cubicBezTo>
                <a:cubicBezTo>
                  <a:pt x="4484023" y="3996245"/>
                  <a:pt x="4507273" y="3972995"/>
                  <a:pt x="4535953" y="3972995"/>
                </a:cubicBezTo>
                <a:close/>
                <a:moveTo>
                  <a:pt x="4387584" y="3972995"/>
                </a:moveTo>
                <a:cubicBezTo>
                  <a:pt x="4416264" y="3972995"/>
                  <a:pt x="4439514" y="3996245"/>
                  <a:pt x="4439514" y="4024925"/>
                </a:cubicBezTo>
                <a:cubicBezTo>
                  <a:pt x="4439514" y="4053605"/>
                  <a:pt x="4416264" y="4076855"/>
                  <a:pt x="4387584" y="4076855"/>
                </a:cubicBezTo>
                <a:cubicBezTo>
                  <a:pt x="4358904" y="4076855"/>
                  <a:pt x="4335654" y="4053605"/>
                  <a:pt x="4335654" y="4024925"/>
                </a:cubicBezTo>
                <a:cubicBezTo>
                  <a:pt x="4335654" y="3996245"/>
                  <a:pt x="4358904" y="3972995"/>
                  <a:pt x="4387584" y="3972995"/>
                </a:cubicBezTo>
                <a:close/>
                <a:moveTo>
                  <a:pt x="4222729" y="3972995"/>
                </a:moveTo>
                <a:cubicBezTo>
                  <a:pt x="4251409" y="3972995"/>
                  <a:pt x="4274659" y="3996245"/>
                  <a:pt x="4274659" y="4024925"/>
                </a:cubicBezTo>
                <a:cubicBezTo>
                  <a:pt x="4274659" y="4053605"/>
                  <a:pt x="4251409" y="4076855"/>
                  <a:pt x="4222729" y="4076855"/>
                </a:cubicBezTo>
                <a:cubicBezTo>
                  <a:pt x="4194049" y="4076855"/>
                  <a:pt x="4170799" y="4053605"/>
                  <a:pt x="4170799" y="4024925"/>
                </a:cubicBezTo>
                <a:cubicBezTo>
                  <a:pt x="4170799" y="3996245"/>
                  <a:pt x="4194049" y="3972995"/>
                  <a:pt x="4222729" y="3972995"/>
                </a:cubicBezTo>
                <a:close/>
                <a:moveTo>
                  <a:pt x="4074360" y="3972995"/>
                </a:moveTo>
                <a:cubicBezTo>
                  <a:pt x="4103040" y="3972995"/>
                  <a:pt x="4126290" y="3996245"/>
                  <a:pt x="4126290" y="4024925"/>
                </a:cubicBezTo>
                <a:cubicBezTo>
                  <a:pt x="4126290" y="4053605"/>
                  <a:pt x="4103040" y="4076855"/>
                  <a:pt x="4074360" y="4076855"/>
                </a:cubicBezTo>
                <a:cubicBezTo>
                  <a:pt x="4045680" y="4076855"/>
                  <a:pt x="4022430" y="4053605"/>
                  <a:pt x="4022430" y="4024925"/>
                </a:cubicBezTo>
                <a:cubicBezTo>
                  <a:pt x="4022430" y="3996245"/>
                  <a:pt x="4045680" y="3972995"/>
                  <a:pt x="4074360" y="3972995"/>
                </a:cubicBezTo>
                <a:close/>
                <a:moveTo>
                  <a:pt x="1914771" y="3972995"/>
                </a:moveTo>
                <a:cubicBezTo>
                  <a:pt x="1943451" y="3972995"/>
                  <a:pt x="1966701" y="3996245"/>
                  <a:pt x="1966701" y="4024925"/>
                </a:cubicBezTo>
                <a:cubicBezTo>
                  <a:pt x="1966701" y="4053605"/>
                  <a:pt x="1943451" y="4076855"/>
                  <a:pt x="1914771" y="4076855"/>
                </a:cubicBezTo>
                <a:cubicBezTo>
                  <a:pt x="1886090" y="4076855"/>
                  <a:pt x="1862841" y="4053605"/>
                  <a:pt x="1862841" y="4024925"/>
                </a:cubicBezTo>
                <a:cubicBezTo>
                  <a:pt x="1862841" y="3996245"/>
                  <a:pt x="1886090" y="3972995"/>
                  <a:pt x="1914771" y="3972995"/>
                </a:cubicBezTo>
                <a:close/>
                <a:moveTo>
                  <a:pt x="1749917" y="3972995"/>
                </a:moveTo>
                <a:cubicBezTo>
                  <a:pt x="1778597" y="3972995"/>
                  <a:pt x="1801847" y="3996245"/>
                  <a:pt x="1801847" y="4024925"/>
                </a:cubicBezTo>
                <a:cubicBezTo>
                  <a:pt x="1801847" y="4053605"/>
                  <a:pt x="1778597" y="4076855"/>
                  <a:pt x="1749917" y="4076855"/>
                </a:cubicBezTo>
                <a:cubicBezTo>
                  <a:pt x="1721237" y="4076855"/>
                  <a:pt x="1697988" y="4053605"/>
                  <a:pt x="1697988" y="4024925"/>
                </a:cubicBezTo>
                <a:cubicBezTo>
                  <a:pt x="1697988" y="3996245"/>
                  <a:pt x="1721237" y="3972995"/>
                  <a:pt x="1749917" y="3972995"/>
                </a:cubicBezTo>
                <a:close/>
                <a:moveTo>
                  <a:pt x="1601547" y="3972995"/>
                </a:moveTo>
                <a:cubicBezTo>
                  <a:pt x="1630227" y="3972995"/>
                  <a:pt x="1653477" y="3996245"/>
                  <a:pt x="1653477" y="4024925"/>
                </a:cubicBezTo>
                <a:cubicBezTo>
                  <a:pt x="1653477" y="4053605"/>
                  <a:pt x="1630227" y="4076855"/>
                  <a:pt x="1601547" y="4076855"/>
                </a:cubicBezTo>
                <a:cubicBezTo>
                  <a:pt x="1572868" y="4076855"/>
                  <a:pt x="1549618" y="4053605"/>
                  <a:pt x="1549618" y="4024925"/>
                </a:cubicBezTo>
                <a:cubicBezTo>
                  <a:pt x="1549618" y="3996245"/>
                  <a:pt x="1572868" y="3972995"/>
                  <a:pt x="1601547" y="3972995"/>
                </a:cubicBezTo>
                <a:close/>
                <a:moveTo>
                  <a:pt x="1453179" y="3972995"/>
                </a:moveTo>
                <a:cubicBezTo>
                  <a:pt x="1481859" y="3972995"/>
                  <a:pt x="1505109" y="3996245"/>
                  <a:pt x="1505109" y="4024925"/>
                </a:cubicBezTo>
                <a:cubicBezTo>
                  <a:pt x="1505109" y="4053605"/>
                  <a:pt x="1481859" y="4076855"/>
                  <a:pt x="1453179" y="4076855"/>
                </a:cubicBezTo>
                <a:cubicBezTo>
                  <a:pt x="1424499" y="4076855"/>
                  <a:pt x="1401249" y="4053605"/>
                  <a:pt x="1401249" y="4024925"/>
                </a:cubicBezTo>
                <a:cubicBezTo>
                  <a:pt x="1401249" y="3996245"/>
                  <a:pt x="1424499" y="3972995"/>
                  <a:pt x="1453179" y="3972995"/>
                </a:cubicBezTo>
                <a:close/>
                <a:moveTo>
                  <a:pt x="8080326" y="3808140"/>
                </a:moveTo>
                <a:cubicBezTo>
                  <a:pt x="8109006" y="3808140"/>
                  <a:pt x="8132256" y="3831390"/>
                  <a:pt x="8132256" y="3860070"/>
                </a:cubicBezTo>
                <a:cubicBezTo>
                  <a:pt x="8132256" y="3888750"/>
                  <a:pt x="8109006" y="3912000"/>
                  <a:pt x="8080326" y="3912000"/>
                </a:cubicBezTo>
                <a:cubicBezTo>
                  <a:pt x="8051646" y="3912000"/>
                  <a:pt x="8028396" y="3888750"/>
                  <a:pt x="8028396" y="3860070"/>
                </a:cubicBezTo>
                <a:cubicBezTo>
                  <a:pt x="8028396" y="3831390"/>
                  <a:pt x="8051646" y="3808140"/>
                  <a:pt x="8080326" y="3808140"/>
                </a:cubicBezTo>
                <a:close/>
                <a:moveTo>
                  <a:pt x="7931957" y="3808140"/>
                </a:moveTo>
                <a:cubicBezTo>
                  <a:pt x="7960637" y="3808140"/>
                  <a:pt x="7983887" y="3831390"/>
                  <a:pt x="7983887" y="3860070"/>
                </a:cubicBezTo>
                <a:cubicBezTo>
                  <a:pt x="7983887" y="3888750"/>
                  <a:pt x="7960637" y="3912000"/>
                  <a:pt x="7931957" y="3912000"/>
                </a:cubicBezTo>
                <a:cubicBezTo>
                  <a:pt x="7903277" y="3912000"/>
                  <a:pt x="7880027" y="3888750"/>
                  <a:pt x="7880027" y="3860070"/>
                </a:cubicBezTo>
                <a:cubicBezTo>
                  <a:pt x="7880027" y="3831390"/>
                  <a:pt x="7903277" y="3808140"/>
                  <a:pt x="7931957" y="3808140"/>
                </a:cubicBezTo>
                <a:close/>
                <a:moveTo>
                  <a:pt x="7783587" y="3808140"/>
                </a:moveTo>
                <a:cubicBezTo>
                  <a:pt x="7812267" y="3808140"/>
                  <a:pt x="7835517" y="3831390"/>
                  <a:pt x="7835517" y="3860070"/>
                </a:cubicBezTo>
                <a:cubicBezTo>
                  <a:pt x="7835517" y="3888750"/>
                  <a:pt x="7812267" y="3912000"/>
                  <a:pt x="7783587" y="3912000"/>
                </a:cubicBezTo>
                <a:cubicBezTo>
                  <a:pt x="7754907" y="3912000"/>
                  <a:pt x="7731657" y="3888750"/>
                  <a:pt x="7731657" y="3860070"/>
                </a:cubicBezTo>
                <a:cubicBezTo>
                  <a:pt x="7731657" y="3831390"/>
                  <a:pt x="7754907" y="3808140"/>
                  <a:pt x="7783587" y="3808140"/>
                </a:cubicBezTo>
                <a:close/>
                <a:moveTo>
                  <a:pt x="7618733" y="3808140"/>
                </a:moveTo>
                <a:cubicBezTo>
                  <a:pt x="7647413" y="3808140"/>
                  <a:pt x="7670663" y="3831390"/>
                  <a:pt x="7670663" y="3860070"/>
                </a:cubicBezTo>
                <a:cubicBezTo>
                  <a:pt x="7670663" y="3888750"/>
                  <a:pt x="7647413" y="3912000"/>
                  <a:pt x="7618733" y="3912000"/>
                </a:cubicBezTo>
                <a:cubicBezTo>
                  <a:pt x="7590053" y="3912000"/>
                  <a:pt x="7566803" y="3888750"/>
                  <a:pt x="7566803" y="3860070"/>
                </a:cubicBezTo>
                <a:cubicBezTo>
                  <a:pt x="7566803" y="3831390"/>
                  <a:pt x="7590053" y="3808140"/>
                  <a:pt x="7618733" y="3808140"/>
                </a:cubicBezTo>
                <a:close/>
                <a:moveTo>
                  <a:pt x="7470364" y="3808140"/>
                </a:moveTo>
                <a:cubicBezTo>
                  <a:pt x="7499044" y="3808140"/>
                  <a:pt x="7522294" y="3831390"/>
                  <a:pt x="7522294" y="3860070"/>
                </a:cubicBezTo>
                <a:cubicBezTo>
                  <a:pt x="7522294" y="3888750"/>
                  <a:pt x="7499044" y="3912000"/>
                  <a:pt x="7470364" y="3912000"/>
                </a:cubicBezTo>
                <a:cubicBezTo>
                  <a:pt x="7441684" y="3912000"/>
                  <a:pt x="7418434" y="3888750"/>
                  <a:pt x="7418434" y="3860070"/>
                </a:cubicBezTo>
                <a:cubicBezTo>
                  <a:pt x="7418434" y="3831390"/>
                  <a:pt x="7441684" y="3808140"/>
                  <a:pt x="7470364" y="3808140"/>
                </a:cubicBezTo>
                <a:close/>
                <a:moveTo>
                  <a:pt x="7321995" y="3808140"/>
                </a:moveTo>
                <a:cubicBezTo>
                  <a:pt x="7350675" y="3808140"/>
                  <a:pt x="7373925" y="3831390"/>
                  <a:pt x="7373925" y="3860070"/>
                </a:cubicBezTo>
                <a:cubicBezTo>
                  <a:pt x="7373925" y="3888750"/>
                  <a:pt x="7350675" y="3912000"/>
                  <a:pt x="7321995" y="3912000"/>
                </a:cubicBezTo>
                <a:cubicBezTo>
                  <a:pt x="7293315" y="3912000"/>
                  <a:pt x="7270065" y="3888750"/>
                  <a:pt x="7270065" y="3860070"/>
                </a:cubicBezTo>
                <a:cubicBezTo>
                  <a:pt x="7270065" y="3831390"/>
                  <a:pt x="7293315" y="3808140"/>
                  <a:pt x="7321995" y="3808140"/>
                </a:cubicBezTo>
                <a:close/>
                <a:moveTo>
                  <a:pt x="7157140" y="3808140"/>
                </a:moveTo>
                <a:cubicBezTo>
                  <a:pt x="7185820" y="3808140"/>
                  <a:pt x="7209070" y="3831390"/>
                  <a:pt x="7209070" y="3860070"/>
                </a:cubicBezTo>
                <a:cubicBezTo>
                  <a:pt x="7209070" y="3888750"/>
                  <a:pt x="7185820" y="3912000"/>
                  <a:pt x="7157140" y="3912000"/>
                </a:cubicBezTo>
                <a:cubicBezTo>
                  <a:pt x="7128460" y="3912000"/>
                  <a:pt x="7105210" y="3888750"/>
                  <a:pt x="7105210" y="3860070"/>
                </a:cubicBezTo>
                <a:cubicBezTo>
                  <a:pt x="7105210" y="3831390"/>
                  <a:pt x="7128460" y="3808140"/>
                  <a:pt x="7157140" y="3808140"/>
                </a:cubicBezTo>
                <a:close/>
                <a:moveTo>
                  <a:pt x="4997546" y="3808140"/>
                </a:moveTo>
                <a:cubicBezTo>
                  <a:pt x="5026226" y="3808140"/>
                  <a:pt x="5049476" y="3831390"/>
                  <a:pt x="5049476" y="3860070"/>
                </a:cubicBezTo>
                <a:cubicBezTo>
                  <a:pt x="5049476" y="3888750"/>
                  <a:pt x="5026226" y="3912000"/>
                  <a:pt x="4997546" y="3912000"/>
                </a:cubicBezTo>
                <a:cubicBezTo>
                  <a:pt x="4968866" y="3912000"/>
                  <a:pt x="4945616" y="3888750"/>
                  <a:pt x="4945616" y="3860070"/>
                </a:cubicBezTo>
                <a:cubicBezTo>
                  <a:pt x="4945616" y="3831390"/>
                  <a:pt x="4968866" y="3808140"/>
                  <a:pt x="4997546" y="3808140"/>
                </a:cubicBezTo>
                <a:close/>
                <a:moveTo>
                  <a:pt x="4684322" y="3808140"/>
                </a:moveTo>
                <a:cubicBezTo>
                  <a:pt x="4713002" y="3808140"/>
                  <a:pt x="4736252" y="3831390"/>
                  <a:pt x="4736252" y="3860070"/>
                </a:cubicBezTo>
                <a:cubicBezTo>
                  <a:pt x="4736252" y="3888750"/>
                  <a:pt x="4713002" y="3912000"/>
                  <a:pt x="4684322" y="3912000"/>
                </a:cubicBezTo>
                <a:cubicBezTo>
                  <a:pt x="4655642" y="3912000"/>
                  <a:pt x="4632392" y="3888750"/>
                  <a:pt x="4632392" y="3860070"/>
                </a:cubicBezTo>
                <a:cubicBezTo>
                  <a:pt x="4632392" y="3831390"/>
                  <a:pt x="4655642" y="3808140"/>
                  <a:pt x="4684322" y="3808140"/>
                </a:cubicBezTo>
                <a:close/>
                <a:moveTo>
                  <a:pt x="4535953" y="3808140"/>
                </a:moveTo>
                <a:cubicBezTo>
                  <a:pt x="4564633" y="3808140"/>
                  <a:pt x="4587883" y="3831390"/>
                  <a:pt x="4587883" y="3860070"/>
                </a:cubicBezTo>
                <a:cubicBezTo>
                  <a:pt x="4587883" y="3888750"/>
                  <a:pt x="4564633" y="3912000"/>
                  <a:pt x="4535953" y="3912000"/>
                </a:cubicBezTo>
                <a:cubicBezTo>
                  <a:pt x="4507273" y="3912000"/>
                  <a:pt x="4484023" y="3888750"/>
                  <a:pt x="4484023" y="3860070"/>
                </a:cubicBezTo>
                <a:cubicBezTo>
                  <a:pt x="4484023" y="3831390"/>
                  <a:pt x="4507273" y="3808140"/>
                  <a:pt x="4535953" y="3808140"/>
                </a:cubicBezTo>
                <a:close/>
                <a:moveTo>
                  <a:pt x="4387584" y="3808140"/>
                </a:moveTo>
                <a:cubicBezTo>
                  <a:pt x="4416264" y="3808140"/>
                  <a:pt x="4439514" y="3831390"/>
                  <a:pt x="4439514" y="3860070"/>
                </a:cubicBezTo>
                <a:cubicBezTo>
                  <a:pt x="4439514" y="3888750"/>
                  <a:pt x="4416264" y="3912000"/>
                  <a:pt x="4387584" y="3912000"/>
                </a:cubicBezTo>
                <a:cubicBezTo>
                  <a:pt x="4358904" y="3912000"/>
                  <a:pt x="4335654" y="3888750"/>
                  <a:pt x="4335654" y="3860070"/>
                </a:cubicBezTo>
                <a:cubicBezTo>
                  <a:pt x="4335654" y="3831390"/>
                  <a:pt x="4358904" y="3808140"/>
                  <a:pt x="4387584" y="3808140"/>
                </a:cubicBezTo>
                <a:close/>
                <a:moveTo>
                  <a:pt x="4222729" y="3808140"/>
                </a:moveTo>
                <a:cubicBezTo>
                  <a:pt x="4251409" y="3808140"/>
                  <a:pt x="4274659" y="3831390"/>
                  <a:pt x="4274659" y="3860070"/>
                </a:cubicBezTo>
                <a:cubicBezTo>
                  <a:pt x="4274659" y="3888750"/>
                  <a:pt x="4251409" y="3912000"/>
                  <a:pt x="4222729" y="3912000"/>
                </a:cubicBezTo>
                <a:cubicBezTo>
                  <a:pt x="4194049" y="3912000"/>
                  <a:pt x="4170799" y="3888750"/>
                  <a:pt x="4170799" y="3860070"/>
                </a:cubicBezTo>
                <a:cubicBezTo>
                  <a:pt x="4170799" y="3831390"/>
                  <a:pt x="4194049" y="3808140"/>
                  <a:pt x="4222729" y="3808140"/>
                </a:cubicBezTo>
                <a:close/>
                <a:moveTo>
                  <a:pt x="4074360" y="3808140"/>
                </a:moveTo>
                <a:cubicBezTo>
                  <a:pt x="4103040" y="3808140"/>
                  <a:pt x="4126290" y="3831390"/>
                  <a:pt x="4126290" y="3860070"/>
                </a:cubicBezTo>
                <a:cubicBezTo>
                  <a:pt x="4126290" y="3888750"/>
                  <a:pt x="4103040" y="3912000"/>
                  <a:pt x="4074360" y="3912000"/>
                </a:cubicBezTo>
                <a:cubicBezTo>
                  <a:pt x="4045680" y="3912000"/>
                  <a:pt x="4022430" y="3888750"/>
                  <a:pt x="4022430" y="3860070"/>
                </a:cubicBezTo>
                <a:cubicBezTo>
                  <a:pt x="4022430" y="3831390"/>
                  <a:pt x="4045680" y="3808140"/>
                  <a:pt x="4074360" y="3808140"/>
                </a:cubicBezTo>
                <a:close/>
                <a:moveTo>
                  <a:pt x="2063145" y="3808140"/>
                </a:moveTo>
                <a:cubicBezTo>
                  <a:pt x="2091825" y="3808140"/>
                  <a:pt x="2115074" y="3831390"/>
                  <a:pt x="2115074" y="3860070"/>
                </a:cubicBezTo>
                <a:cubicBezTo>
                  <a:pt x="2115074" y="3888750"/>
                  <a:pt x="2091825" y="3912000"/>
                  <a:pt x="2063145" y="3912000"/>
                </a:cubicBezTo>
                <a:cubicBezTo>
                  <a:pt x="2034465" y="3912000"/>
                  <a:pt x="2011215" y="3888750"/>
                  <a:pt x="2011215" y="3860070"/>
                </a:cubicBezTo>
                <a:cubicBezTo>
                  <a:pt x="2011215" y="3831390"/>
                  <a:pt x="2034465" y="3808140"/>
                  <a:pt x="2063145" y="3808140"/>
                </a:cubicBezTo>
                <a:close/>
                <a:moveTo>
                  <a:pt x="1914776" y="3808140"/>
                </a:moveTo>
                <a:cubicBezTo>
                  <a:pt x="1943455" y="3808140"/>
                  <a:pt x="1966706" y="3831390"/>
                  <a:pt x="1966706" y="3860070"/>
                </a:cubicBezTo>
                <a:cubicBezTo>
                  <a:pt x="1966706" y="3888750"/>
                  <a:pt x="1943455" y="3912000"/>
                  <a:pt x="1914776" y="3912000"/>
                </a:cubicBezTo>
                <a:cubicBezTo>
                  <a:pt x="1886095" y="3912000"/>
                  <a:pt x="1862845" y="3888750"/>
                  <a:pt x="1862845" y="3860070"/>
                </a:cubicBezTo>
                <a:cubicBezTo>
                  <a:pt x="1862845" y="3831390"/>
                  <a:pt x="1886095" y="3808140"/>
                  <a:pt x="1914776" y="3808140"/>
                </a:cubicBezTo>
                <a:close/>
                <a:moveTo>
                  <a:pt x="1749922" y="3808140"/>
                </a:moveTo>
                <a:cubicBezTo>
                  <a:pt x="1778602" y="3808140"/>
                  <a:pt x="1801851" y="3831390"/>
                  <a:pt x="1801851" y="3860070"/>
                </a:cubicBezTo>
                <a:cubicBezTo>
                  <a:pt x="1801851" y="3888750"/>
                  <a:pt x="1778602" y="3912000"/>
                  <a:pt x="1749922" y="3912000"/>
                </a:cubicBezTo>
                <a:cubicBezTo>
                  <a:pt x="1721242" y="3912000"/>
                  <a:pt x="1697993" y="3888750"/>
                  <a:pt x="1697993" y="3860070"/>
                </a:cubicBezTo>
                <a:cubicBezTo>
                  <a:pt x="1697993" y="3831390"/>
                  <a:pt x="1721242" y="3808140"/>
                  <a:pt x="1749922" y="3808140"/>
                </a:cubicBezTo>
                <a:close/>
                <a:moveTo>
                  <a:pt x="1601552" y="3808140"/>
                </a:moveTo>
                <a:cubicBezTo>
                  <a:pt x="1630233" y="3808140"/>
                  <a:pt x="1653480" y="3831390"/>
                  <a:pt x="1653480" y="3860070"/>
                </a:cubicBezTo>
                <a:cubicBezTo>
                  <a:pt x="1653480" y="3888750"/>
                  <a:pt x="1630233" y="3912000"/>
                  <a:pt x="1601552" y="3912000"/>
                </a:cubicBezTo>
                <a:cubicBezTo>
                  <a:pt x="1572873" y="3912000"/>
                  <a:pt x="1549623" y="3888750"/>
                  <a:pt x="1549623" y="3860070"/>
                </a:cubicBezTo>
                <a:cubicBezTo>
                  <a:pt x="1549623" y="3831390"/>
                  <a:pt x="1572873" y="3808140"/>
                  <a:pt x="1601552" y="3808140"/>
                </a:cubicBezTo>
                <a:close/>
                <a:moveTo>
                  <a:pt x="1453185" y="3808140"/>
                </a:moveTo>
                <a:cubicBezTo>
                  <a:pt x="1481864" y="3808140"/>
                  <a:pt x="1505114" y="3831390"/>
                  <a:pt x="1505114" y="3860070"/>
                </a:cubicBezTo>
                <a:cubicBezTo>
                  <a:pt x="1505114" y="3888750"/>
                  <a:pt x="1481864" y="3912000"/>
                  <a:pt x="1453185" y="3912000"/>
                </a:cubicBezTo>
                <a:cubicBezTo>
                  <a:pt x="1424504" y="3912000"/>
                  <a:pt x="1401254" y="3888750"/>
                  <a:pt x="1401254" y="3860070"/>
                </a:cubicBezTo>
                <a:cubicBezTo>
                  <a:pt x="1401254" y="3831390"/>
                  <a:pt x="1424504" y="3808140"/>
                  <a:pt x="1453185" y="3808140"/>
                </a:cubicBezTo>
                <a:close/>
                <a:moveTo>
                  <a:pt x="8080326" y="3643286"/>
                </a:moveTo>
                <a:cubicBezTo>
                  <a:pt x="8109006" y="3643286"/>
                  <a:pt x="8132256" y="3666536"/>
                  <a:pt x="8132256" y="3695216"/>
                </a:cubicBezTo>
                <a:cubicBezTo>
                  <a:pt x="8132256" y="3723896"/>
                  <a:pt x="8109006" y="3747146"/>
                  <a:pt x="8080326" y="3747146"/>
                </a:cubicBezTo>
                <a:cubicBezTo>
                  <a:pt x="8051646" y="3747146"/>
                  <a:pt x="8028396" y="3723896"/>
                  <a:pt x="8028396" y="3695216"/>
                </a:cubicBezTo>
                <a:cubicBezTo>
                  <a:pt x="8028396" y="3666536"/>
                  <a:pt x="8051646" y="3643286"/>
                  <a:pt x="8080326" y="3643286"/>
                </a:cubicBezTo>
                <a:close/>
                <a:moveTo>
                  <a:pt x="7931957" y="3643286"/>
                </a:moveTo>
                <a:cubicBezTo>
                  <a:pt x="7960637" y="3643286"/>
                  <a:pt x="7983887" y="3666536"/>
                  <a:pt x="7983887" y="3695216"/>
                </a:cubicBezTo>
                <a:cubicBezTo>
                  <a:pt x="7983887" y="3723896"/>
                  <a:pt x="7960637" y="3747146"/>
                  <a:pt x="7931957" y="3747146"/>
                </a:cubicBezTo>
                <a:cubicBezTo>
                  <a:pt x="7903277" y="3747146"/>
                  <a:pt x="7880027" y="3723896"/>
                  <a:pt x="7880027" y="3695216"/>
                </a:cubicBezTo>
                <a:cubicBezTo>
                  <a:pt x="7880027" y="3666536"/>
                  <a:pt x="7903277" y="3643286"/>
                  <a:pt x="7931957" y="3643286"/>
                </a:cubicBezTo>
                <a:close/>
                <a:moveTo>
                  <a:pt x="7783587" y="3643286"/>
                </a:moveTo>
                <a:cubicBezTo>
                  <a:pt x="7812267" y="3643286"/>
                  <a:pt x="7835517" y="3666536"/>
                  <a:pt x="7835517" y="3695216"/>
                </a:cubicBezTo>
                <a:cubicBezTo>
                  <a:pt x="7835517" y="3723896"/>
                  <a:pt x="7812267" y="3747146"/>
                  <a:pt x="7783587" y="3747146"/>
                </a:cubicBezTo>
                <a:cubicBezTo>
                  <a:pt x="7754907" y="3747146"/>
                  <a:pt x="7731657" y="3723896"/>
                  <a:pt x="7731657" y="3695216"/>
                </a:cubicBezTo>
                <a:cubicBezTo>
                  <a:pt x="7731657" y="3666536"/>
                  <a:pt x="7754907" y="3643286"/>
                  <a:pt x="7783587" y="3643286"/>
                </a:cubicBezTo>
                <a:close/>
                <a:moveTo>
                  <a:pt x="7618733" y="3643286"/>
                </a:moveTo>
                <a:cubicBezTo>
                  <a:pt x="7647413" y="3643286"/>
                  <a:pt x="7670663" y="3666536"/>
                  <a:pt x="7670663" y="3695216"/>
                </a:cubicBezTo>
                <a:cubicBezTo>
                  <a:pt x="7670663" y="3723896"/>
                  <a:pt x="7647413" y="3747146"/>
                  <a:pt x="7618733" y="3747146"/>
                </a:cubicBezTo>
                <a:cubicBezTo>
                  <a:pt x="7590053" y="3747146"/>
                  <a:pt x="7566803" y="3723896"/>
                  <a:pt x="7566803" y="3695216"/>
                </a:cubicBezTo>
                <a:cubicBezTo>
                  <a:pt x="7566803" y="3666536"/>
                  <a:pt x="7590053" y="3643286"/>
                  <a:pt x="7618733" y="3643286"/>
                </a:cubicBezTo>
                <a:close/>
                <a:moveTo>
                  <a:pt x="7470364" y="3643286"/>
                </a:moveTo>
                <a:cubicBezTo>
                  <a:pt x="7499044" y="3643286"/>
                  <a:pt x="7522294" y="3666536"/>
                  <a:pt x="7522294" y="3695216"/>
                </a:cubicBezTo>
                <a:cubicBezTo>
                  <a:pt x="7522294" y="3723896"/>
                  <a:pt x="7499044" y="3747146"/>
                  <a:pt x="7470364" y="3747146"/>
                </a:cubicBezTo>
                <a:cubicBezTo>
                  <a:pt x="7441684" y="3747146"/>
                  <a:pt x="7418434" y="3723896"/>
                  <a:pt x="7418434" y="3695216"/>
                </a:cubicBezTo>
                <a:cubicBezTo>
                  <a:pt x="7418434" y="3666536"/>
                  <a:pt x="7441684" y="3643286"/>
                  <a:pt x="7470364" y="3643286"/>
                </a:cubicBezTo>
                <a:close/>
                <a:moveTo>
                  <a:pt x="5145915" y="3643286"/>
                </a:moveTo>
                <a:cubicBezTo>
                  <a:pt x="5174595" y="3643286"/>
                  <a:pt x="5197845" y="3666536"/>
                  <a:pt x="5197845" y="3695216"/>
                </a:cubicBezTo>
                <a:cubicBezTo>
                  <a:pt x="5197845" y="3723896"/>
                  <a:pt x="5174595" y="3747146"/>
                  <a:pt x="5145915" y="3747146"/>
                </a:cubicBezTo>
                <a:cubicBezTo>
                  <a:pt x="5117235" y="3747146"/>
                  <a:pt x="5093985" y="3723896"/>
                  <a:pt x="5093985" y="3695216"/>
                </a:cubicBezTo>
                <a:cubicBezTo>
                  <a:pt x="5093985" y="3666536"/>
                  <a:pt x="5117235" y="3643286"/>
                  <a:pt x="5145915" y="3643286"/>
                </a:cubicBezTo>
                <a:close/>
                <a:moveTo>
                  <a:pt x="4997546" y="3643286"/>
                </a:moveTo>
                <a:cubicBezTo>
                  <a:pt x="5026226" y="3643286"/>
                  <a:pt x="5049476" y="3666536"/>
                  <a:pt x="5049476" y="3695216"/>
                </a:cubicBezTo>
                <a:cubicBezTo>
                  <a:pt x="5049476" y="3723896"/>
                  <a:pt x="5026226" y="3747146"/>
                  <a:pt x="4997546" y="3747146"/>
                </a:cubicBezTo>
                <a:cubicBezTo>
                  <a:pt x="4968866" y="3747146"/>
                  <a:pt x="4945616" y="3723896"/>
                  <a:pt x="4945616" y="3695216"/>
                </a:cubicBezTo>
                <a:cubicBezTo>
                  <a:pt x="4945616" y="3666536"/>
                  <a:pt x="4968866" y="3643286"/>
                  <a:pt x="4997546" y="3643286"/>
                </a:cubicBezTo>
                <a:close/>
                <a:moveTo>
                  <a:pt x="4684322" y="3643286"/>
                </a:moveTo>
                <a:cubicBezTo>
                  <a:pt x="4713002" y="3643286"/>
                  <a:pt x="4736252" y="3666536"/>
                  <a:pt x="4736252" y="3695216"/>
                </a:cubicBezTo>
                <a:cubicBezTo>
                  <a:pt x="4736252" y="3723896"/>
                  <a:pt x="4713002" y="3747146"/>
                  <a:pt x="4684322" y="3747146"/>
                </a:cubicBezTo>
                <a:cubicBezTo>
                  <a:pt x="4655642" y="3747146"/>
                  <a:pt x="4632392" y="3723896"/>
                  <a:pt x="4632392" y="3695216"/>
                </a:cubicBezTo>
                <a:cubicBezTo>
                  <a:pt x="4632392" y="3666536"/>
                  <a:pt x="4655642" y="3643286"/>
                  <a:pt x="4684322" y="3643286"/>
                </a:cubicBezTo>
                <a:close/>
                <a:moveTo>
                  <a:pt x="4535953" y="3643286"/>
                </a:moveTo>
                <a:cubicBezTo>
                  <a:pt x="4564633" y="3643286"/>
                  <a:pt x="4587883" y="3666536"/>
                  <a:pt x="4587883" y="3695216"/>
                </a:cubicBezTo>
                <a:cubicBezTo>
                  <a:pt x="4587883" y="3723896"/>
                  <a:pt x="4564633" y="3747146"/>
                  <a:pt x="4535953" y="3747146"/>
                </a:cubicBezTo>
                <a:cubicBezTo>
                  <a:pt x="4507273" y="3747146"/>
                  <a:pt x="4484023" y="3723896"/>
                  <a:pt x="4484023" y="3695216"/>
                </a:cubicBezTo>
                <a:cubicBezTo>
                  <a:pt x="4484023" y="3666536"/>
                  <a:pt x="4507273" y="3643286"/>
                  <a:pt x="4535953" y="3643286"/>
                </a:cubicBezTo>
                <a:close/>
                <a:moveTo>
                  <a:pt x="4387584" y="3643286"/>
                </a:moveTo>
                <a:cubicBezTo>
                  <a:pt x="4416264" y="3643286"/>
                  <a:pt x="4439514" y="3666536"/>
                  <a:pt x="4439514" y="3695216"/>
                </a:cubicBezTo>
                <a:cubicBezTo>
                  <a:pt x="4439514" y="3723896"/>
                  <a:pt x="4416264" y="3747146"/>
                  <a:pt x="4387584" y="3747146"/>
                </a:cubicBezTo>
                <a:cubicBezTo>
                  <a:pt x="4358904" y="3747146"/>
                  <a:pt x="4335654" y="3723896"/>
                  <a:pt x="4335654" y="3695216"/>
                </a:cubicBezTo>
                <a:cubicBezTo>
                  <a:pt x="4335654" y="3666536"/>
                  <a:pt x="4358904" y="3643286"/>
                  <a:pt x="4387584" y="3643286"/>
                </a:cubicBezTo>
                <a:close/>
                <a:moveTo>
                  <a:pt x="4222729" y="3643286"/>
                </a:moveTo>
                <a:cubicBezTo>
                  <a:pt x="4251409" y="3643286"/>
                  <a:pt x="4274659" y="3666536"/>
                  <a:pt x="4274659" y="3695216"/>
                </a:cubicBezTo>
                <a:cubicBezTo>
                  <a:pt x="4274659" y="3723896"/>
                  <a:pt x="4251409" y="3747146"/>
                  <a:pt x="4222729" y="3747146"/>
                </a:cubicBezTo>
                <a:cubicBezTo>
                  <a:pt x="4194049" y="3747146"/>
                  <a:pt x="4170799" y="3723896"/>
                  <a:pt x="4170799" y="3695216"/>
                </a:cubicBezTo>
                <a:cubicBezTo>
                  <a:pt x="4170799" y="3666536"/>
                  <a:pt x="4194049" y="3643286"/>
                  <a:pt x="4222729" y="3643286"/>
                </a:cubicBezTo>
                <a:close/>
                <a:moveTo>
                  <a:pt x="4074360" y="3643286"/>
                </a:moveTo>
                <a:cubicBezTo>
                  <a:pt x="4103040" y="3643286"/>
                  <a:pt x="4126290" y="3666536"/>
                  <a:pt x="4126290" y="3695216"/>
                </a:cubicBezTo>
                <a:cubicBezTo>
                  <a:pt x="4126290" y="3723896"/>
                  <a:pt x="4103040" y="3747146"/>
                  <a:pt x="4074360" y="3747146"/>
                </a:cubicBezTo>
                <a:cubicBezTo>
                  <a:pt x="4045680" y="3747146"/>
                  <a:pt x="4022430" y="3723896"/>
                  <a:pt x="4022430" y="3695216"/>
                </a:cubicBezTo>
                <a:cubicBezTo>
                  <a:pt x="4022430" y="3666536"/>
                  <a:pt x="4045680" y="3643286"/>
                  <a:pt x="4074360" y="3643286"/>
                </a:cubicBezTo>
                <a:close/>
                <a:moveTo>
                  <a:pt x="2211513" y="3643286"/>
                </a:moveTo>
                <a:cubicBezTo>
                  <a:pt x="2240192" y="3643286"/>
                  <a:pt x="2263442" y="3666536"/>
                  <a:pt x="2263442" y="3695216"/>
                </a:cubicBezTo>
                <a:cubicBezTo>
                  <a:pt x="2263442" y="3723896"/>
                  <a:pt x="2240192" y="3747146"/>
                  <a:pt x="2211513" y="3747146"/>
                </a:cubicBezTo>
                <a:cubicBezTo>
                  <a:pt x="2182833" y="3747146"/>
                  <a:pt x="2159583" y="3723896"/>
                  <a:pt x="2159583" y="3695216"/>
                </a:cubicBezTo>
                <a:cubicBezTo>
                  <a:pt x="2159583" y="3666536"/>
                  <a:pt x="2182833" y="3643286"/>
                  <a:pt x="2211513" y="3643286"/>
                </a:cubicBezTo>
                <a:close/>
                <a:moveTo>
                  <a:pt x="2063143" y="3643286"/>
                </a:moveTo>
                <a:cubicBezTo>
                  <a:pt x="2091823" y="3643286"/>
                  <a:pt x="2115072" y="3666536"/>
                  <a:pt x="2115072" y="3695216"/>
                </a:cubicBezTo>
                <a:cubicBezTo>
                  <a:pt x="2115072" y="3723896"/>
                  <a:pt x="2091823" y="3747146"/>
                  <a:pt x="2063143" y="3747146"/>
                </a:cubicBezTo>
                <a:cubicBezTo>
                  <a:pt x="2034463" y="3747146"/>
                  <a:pt x="2011213" y="3723896"/>
                  <a:pt x="2011213" y="3695216"/>
                </a:cubicBezTo>
                <a:cubicBezTo>
                  <a:pt x="2011213" y="3666536"/>
                  <a:pt x="2034463" y="3643286"/>
                  <a:pt x="2063143" y="3643286"/>
                </a:cubicBezTo>
                <a:close/>
                <a:moveTo>
                  <a:pt x="1914774" y="3643286"/>
                </a:moveTo>
                <a:cubicBezTo>
                  <a:pt x="1943453" y="3643286"/>
                  <a:pt x="1966703" y="3666536"/>
                  <a:pt x="1966703" y="3695216"/>
                </a:cubicBezTo>
                <a:cubicBezTo>
                  <a:pt x="1966703" y="3723896"/>
                  <a:pt x="1943453" y="3747146"/>
                  <a:pt x="1914774" y="3747146"/>
                </a:cubicBezTo>
                <a:cubicBezTo>
                  <a:pt x="1886093" y="3747146"/>
                  <a:pt x="1862843" y="3723896"/>
                  <a:pt x="1862843" y="3695216"/>
                </a:cubicBezTo>
                <a:cubicBezTo>
                  <a:pt x="1862843" y="3666536"/>
                  <a:pt x="1886093" y="3643286"/>
                  <a:pt x="1914774" y="3643286"/>
                </a:cubicBezTo>
                <a:close/>
                <a:moveTo>
                  <a:pt x="1749919" y="3643286"/>
                </a:moveTo>
                <a:cubicBezTo>
                  <a:pt x="1778599" y="3643286"/>
                  <a:pt x="1801849" y="3666536"/>
                  <a:pt x="1801849" y="3695216"/>
                </a:cubicBezTo>
                <a:cubicBezTo>
                  <a:pt x="1801849" y="3723896"/>
                  <a:pt x="1778599" y="3747146"/>
                  <a:pt x="1749919" y="3747146"/>
                </a:cubicBezTo>
                <a:cubicBezTo>
                  <a:pt x="1721239" y="3747146"/>
                  <a:pt x="1697990" y="3723896"/>
                  <a:pt x="1697990" y="3695216"/>
                </a:cubicBezTo>
                <a:cubicBezTo>
                  <a:pt x="1697990" y="3666536"/>
                  <a:pt x="1721239" y="3643286"/>
                  <a:pt x="1749919" y="3643286"/>
                </a:cubicBezTo>
                <a:close/>
                <a:moveTo>
                  <a:pt x="1601550" y="3643286"/>
                </a:moveTo>
                <a:cubicBezTo>
                  <a:pt x="1630230" y="3643286"/>
                  <a:pt x="1653480" y="3666536"/>
                  <a:pt x="1653480" y="3695216"/>
                </a:cubicBezTo>
                <a:cubicBezTo>
                  <a:pt x="1653480" y="3723896"/>
                  <a:pt x="1630230" y="3747146"/>
                  <a:pt x="1601550" y="3747146"/>
                </a:cubicBezTo>
                <a:cubicBezTo>
                  <a:pt x="1572870" y="3747146"/>
                  <a:pt x="1549620" y="3723896"/>
                  <a:pt x="1549620" y="3695216"/>
                </a:cubicBezTo>
                <a:cubicBezTo>
                  <a:pt x="1549620" y="3666536"/>
                  <a:pt x="1572870" y="3643286"/>
                  <a:pt x="1601550" y="3643286"/>
                </a:cubicBezTo>
                <a:close/>
                <a:moveTo>
                  <a:pt x="1453181" y="3643286"/>
                </a:moveTo>
                <a:cubicBezTo>
                  <a:pt x="1481861" y="3643286"/>
                  <a:pt x="1505112" y="3666536"/>
                  <a:pt x="1505112" y="3695216"/>
                </a:cubicBezTo>
                <a:cubicBezTo>
                  <a:pt x="1505112" y="3723896"/>
                  <a:pt x="1481861" y="3747146"/>
                  <a:pt x="1453181" y="3747146"/>
                </a:cubicBezTo>
                <a:cubicBezTo>
                  <a:pt x="1424502" y="3747146"/>
                  <a:pt x="1401252" y="3723896"/>
                  <a:pt x="1401252" y="3695216"/>
                </a:cubicBezTo>
                <a:cubicBezTo>
                  <a:pt x="1401252" y="3666536"/>
                  <a:pt x="1424502" y="3643286"/>
                  <a:pt x="1453181" y="3643286"/>
                </a:cubicBezTo>
                <a:close/>
                <a:moveTo>
                  <a:pt x="1288327" y="3643286"/>
                </a:moveTo>
                <a:cubicBezTo>
                  <a:pt x="1317007" y="3643286"/>
                  <a:pt x="1340256" y="3666536"/>
                  <a:pt x="1340256" y="3695216"/>
                </a:cubicBezTo>
                <a:cubicBezTo>
                  <a:pt x="1340256" y="3723896"/>
                  <a:pt x="1317007" y="3747146"/>
                  <a:pt x="1288327" y="3747146"/>
                </a:cubicBezTo>
                <a:cubicBezTo>
                  <a:pt x="1259647" y="3747146"/>
                  <a:pt x="1236397" y="3723896"/>
                  <a:pt x="1236397" y="3695216"/>
                </a:cubicBezTo>
                <a:cubicBezTo>
                  <a:pt x="1236397" y="3666536"/>
                  <a:pt x="1259647" y="3643286"/>
                  <a:pt x="1288327" y="3643286"/>
                </a:cubicBezTo>
                <a:close/>
                <a:moveTo>
                  <a:pt x="8080326" y="3478431"/>
                </a:moveTo>
                <a:cubicBezTo>
                  <a:pt x="8109006" y="3478431"/>
                  <a:pt x="8132256" y="3501681"/>
                  <a:pt x="8132256" y="3530361"/>
                </a:cubicBezTo>
                <a:cubicBezTo>
                  <a:pt x="8132256" y="3559041"/>
                  <a:pt x="8109006" y="3582291"/>
                  <a:pt x="8080326" y="3582291"/>
                </a:cubicBezTo>
                <a:cubicBezTo>
                  <a:pt x="8051646" y="3582291"/>
                  <a:pt x="8028396" y="3559041"/>
                  <a:pt x="8028396" y="3530361"/>
                </a:cubicBezTo>
                <a:cubicBezTo>
                  <a:pt x="8028396" y="3501681"/>
                  <a:pt x="8051646" y="3478431"/>
                  <a:pt x="8080326" y="3478431"/>
                </a:cubicBezTo>
                <a:close/>
                <a:moveTo>
                  <a:pt x="7931957" y="3478431"/>
                </a:moveTo>
                <a:cubicBezTo>
                  <a:pt x="7960637" y="3478431"/>
                  <a:pt x="7983887" y="3501681"/>
                  <a:pt x="7983887" y="3530361"/>
                </a:cubicBezTo>
                <a:cubicBezTo>
                  <a:pt x="7983887" y="3559041"/>
                  <a:pt x="7960637" y="3582291"/>
                  <a:pt x="7931957" y="3582291"/>
                </a:cubicBezTo>
                <a:cubicBezTo>
                  <a:pt x="7903277" y="3582291"/>
                  <a:pt x="7880027" y="3559041"/>
                  <a:pt x="7880027" y="3530361"/>
                </a:cubicBezTo>
                <a:cubicBezTo>
                  <a:pt x="7880027" y="3501681"/>
                  <a:pt x="7903277" y="3478431"/>
                  <a:pt x="7931957" y="3478431"/>
                </a:cubicBezTo>
                <a:close/>
                <a:moveTo>
                  <a:pt x="7783587" y="3478431"/>
                </a:moveTo>
                <a:cubicBezTo>
                  <a:pt x="7812267" y="3478431"/>
                  <a:pt x="7835517" y="3501681"/>
                  <a:pt x="7835517" y="3530361"/>
                </a:cubicBezTo>
                <a:cubicBezTo>
                  <a:pt x="7835517" y="3559041"/>
                  <a:pt x="7812267" y="3582291"/>
                  <a:pt x="7783587" y="3582291"/>
                </a:cubicBezTo>
                <a:cubicBezTo>
                  <a:pt x="7754907" y="3582291"/>
                  <a:pt x="7731657" y="3559041"/>
                  <a:pt x="7731657" y="3530361"/>
                </a:cubicBezTo>
                <a:cubicBezTo>
                  <a:pt x="7731657" y="3501681"/>
                  <a:pt x="7754907" y="3478431"/>
                  <a:pt x="7783587" y="3478431"/>
                </a:cubicBezTo>
                <a:close/>
                <a:moveTo>
                  <a:pt x="7618733" y="3478431"/>
                </a:moveTo>
                <a:cubicBezTo>
                  <a:pt x="7647413" y="3478431"/>
                  <a:pt x="7670663" y="3501681"/>
                  <a:pt x="7670663" y="3530361"/>
                </a:cubicBezTo>
                <a:cubicBezTo>
                  <a:pt x="7670663" y="3559041"/>
                  <a:pt x="7647413" y="3582291"/>
                  <a:pt x="7618733" y="3582291"/>
                </a:cubicBezTo>
                <a:cubicBezTo>
                  <a:pt x="7590053" y="3582291"/>
                  <a:pt x="7566803" y="3559041"/>
                  <a:pt x="7566803" y="3530361"/>
                </a:cubicBezTo>
                <a:cubicBezTo>
                  <a:pt x="7566803" y="3501681"/>
                  <a:pt x="7590053" y="3478431"/>
                  <a:pt x="7618733" y="3478431"/>
                </a:cubicBezTo>
                <a:close/>
                <a:moveTo>
                  <a:pt x="5145915" y="3478431"/>
                </a:moveTo>
                <a:cubicBezTo>
                  <a:pt x="5174595" y="3478431"/>
                  <a:pt x="5197845" y="3501681"/>
                  <a:pt x="5197845" y="3530361"/>
                </a:cubicBezTo>
                <a:cubicBezTo>
                  <a:pt x="5197845" y="3559041"/>
                  <a:pt x="5174595" y="3582291"/>
                  <a:pt x="5145915" y="3582291"/>
                </a:cubicBezTo>
                <a:cubicBezTo>
                  <a:pt x="5117235" y="3582291"/>
                  <a:pt x="5093985" y="3559041"/>
                  <a:pt x="5093985" y="3530361"/>
                </a:cubicBezTo>
                <a:cubicBezTo>
                  <a:pt x="5093985" y="3501681"/>
                  <a:pt x="5117235" y="3478431"/>
                  <a:pt x="5145915" y="3478431"/>
                </a:cubicBezTo>
                <a:close/>
                <a:moveTo>
                  <a:pt x="4849176" y="3478431"/>
                </a:moveTo>
                <a:cubicBezTo>
                  <a:pt x="4877856" y="3478431"/>
                  <a:pt x="4901106" y="3501681"/>
                  <a:pt x="4901106" y="3530361"/>
                </a:cubicBezTo>
                <a:cubicBezTo>
                  <a:pt x="4901106" y="3559041"/>
                  <a:pt x="4877856" y="3582291"/>
                  <a:pt x="4849176" y="3582291"/>
                </a:cubicBezTo>
                <a:cubicBezTo>
                  <a:pt x="4820496" y="3582291"/>
                  <a:pt x="4797246" y="3559041"/>
                  <a:pt x="4797246" y="3530361"/>
                </a:cubicBezTo>
                <a:cubicBezTo>
                  <a:pt x="4797246" y="3501681"/>
                  <a:pt x="4820496" y="3478431"/>
                  <a:pt x="4849176" y="3478431"/>
                </a:cubicBezTo>
                <a:close/>
                <a:moveTo>
                  <a:pt x="4684322" y="3478431"/>
                </a:moveTo>
                <a:cubicBezTo>
                  <a:pt x="4713002" y="3478431"/>
                  <a:pt x="4736252" y="3501681"/>
                  <a:pt x="4736252" y="3530361"/>
                </a:cubicBezTo>
                <a:cubicBezTo>
                  <a:pt x="4736252" y="3559041"/>
                  <a:pt x="4713002" y="3582291"/>
                  <a:pt x="4684322" y="3582291"/>
                </a:cubicBezTo>
                <a:cubicBezTo>
                  <a:pt x="4655642" y="3582291"/>
                  <a:pt x="4632392" y="3559041"/>
                  <a:pt x="4632392" y="3530361"/>
                </a:cubicBezTo>
                <a:cubicBezTo>
                  <a:pt x="4632392" y="3501681"/>
                  <a:pt x="4655642" y="3478431"/>
                  <a:pt x="4684322" y="3478431"/>
                </a:cubicBezTo>
                <a:close/>
                <a:moveTo>
                  <a:pt x="4535953" y="3478431"/>
                </a:moveTo>
                <a:cubicBezTo>
                  <a:pt x="4564633" y="3478431"/>
                  <a:pt x="4587883" y="3501681"/>
                  <a:pt x="4587883" y="3530361"/>
                </a:cubicBezTo>
                <a:cubicBezTo>
                  <a:pt x="4587883" y="3559041"/>
                  <a:pt x="4564633" y="3582291"/>
                  <a:pt x="4535953" y="3582291"/>
                </a:cubicBezTo>
                <a:cubicBezTo>
                  <a:pt x="4507273" y="3582291"/>
                  <a:pt x="4484023" y="3559041"/>
                  <a:pt x="4484023" y="3530361"/>
                </a:cubicBezTo>
                <a:cubicBezTo>
                  <a:pt x="4484023" y="3501681"/>
                  <a:pt x="4507273" y="3478431"/>
                  <a:pt x="4535953" y="3478431"/>
                </a:cubicBezTo>
                <a:close/>
                <a:moveTo>
                  <a:pt x="4387584" y="3478431"/>
                </a:moveTo>
                <a:cubicBezTo>
                  <a:pt x="4416264" y="3478431"/>
                  <a:pt x="4439514" y="3501681"/>
                  <a:pt x="4439514" y="3530361"/>
                </a:cubicBezTo>
                <a:cubicBezTo>
                  <a:pt x="4439514" y="3559041"/>
                  <a:pt x="4416264" y="3582291"/>
                  <a:pt x="4387584" y="3582291"/>
                </a:cubicBezTo>
                <a:cubicBezTo>
                  <a:pt x="4358904" y="3582291"/>
                  <a:pt x="4335654" y="3559041"/>
                  <a:pt x="4335654" y="3530361"/>
                </a:cubicBezTo>
                <a:cubicBezTo>
                  <a:pt x="4335654" y="3501681"/>
                  <a:pt x="4358904" y="3478431"/>
                  <a:pt x="4387584" y="3478431"/>
                </a:cubicBezTo>
                <a:close/>
                <a:moveTo>
                  <a:pt x="4222729" y="3478431"/>
                </a:moveTo>
                <a:cubicBezTo>
                  <a:pt x="4251409" y="3478431"/>
                  <a:pt x="4274659" y="3501681"/>
                  <a:pt x="4274659" y="3530361"/>
                </a:cubicBezTo>
                <a:cubicBezTo>
                  <a:pt x="4274659" y="3559041"/>
                  <a:pt x="4251409" y="3582291"/>
                  <a:pt x="4222729" y="3582291"/>
                </a:cubicBezTo>
                <a:cubicBezTo>
                  <a:pt x="4194049" y="3582291"/>
                  <a:pt x="4170799" y="3559041"/>
                  <a:pt x="4170799" y="3530361"/>
                </a:cubicBezTo>
                <a:cubicBezTo>
                  <a:pt x="4170799" y="3501681"/>
                  <a:pt x="4194049" y="3478431"/>
                  <a:pt x="4222729" y="3478431"/>
                </a:cubicBezTo>
                <a:close/>
                <a:moveTo>
                  <a:pt x="4074360" y="3478431"/>
                </a:moveTo>
                <a:cubicBezTo>
                  <a:pt x="4103040" y="3478431"/>
                  <a:pt x="4126290" y="3501681"/>
                  <a:pt x="4126290" y="3530361"/>
                </a:cubicBezTo>
                <a:cubicBezTo>
                  <a:pt x="4126290" y="3559041"/>
                  <a:pt x="4103040" y="3582291"/>
                  <a:pt x="4074360" y="3582291"/>
                </a:cubicBezTo>
                <a:cubicBezTo>
                  <a:pt x="4045680" y="3582291"/>
                  <a:pt x="4022430" y="3559041"/>
                  <a:pt x="4022430" y="3530361"/>
                </a:cubicBezTo>
                <a:cubicBezTo>
                  <a:pt x="4022430" y="3501681"/>
                  <a:pt x="4045680" y="3478431"/>
                  <a:pt x="4074360" y="3478431"/>
                </a:cubicBezTo>
                <a:close/>
                <a:moveTo>
                  <a:pt x="2211519" y="3478431"/>
                </a:moveTo>
                <a:cubicBezTo>
                  <a:pt x="2240199" y="3478431"/>
                  <a:pt x="2263449" y="3501681"/>
                  <a:pt x="2263449" y="3530361"/>
                </a:cubicBezTo>
                <a:cubicBezTo>
                  <a:pt x="2263449" y="3559041"/>
                  <a:pt x="2240199" y="3582291"/>
                  <a:pt x="2211519" y="3582291"/>
                </a:cubicBezTo>
                <a:cubicBezTo>
                  <a:pt x="2182838" y="3582291"/>
                  <a:pt x="2159589" y="3559041"/>
                  <a:pt x="2159589" y="3530361"/>
                </a:cubicBezTo>
                <a:cubicBezTo>
                  <a:pt x="2159589" y="3501681"/>
                  <a:pt x="2182838" y="3478431"/>
                  <a:pt x="2211519" y="3478431"/>
                </a:cubicBezTo>
                <a:close/>
                <a:moveTo>
                  <a:pt x="2063150" y="3478431"/>
                </a:moveTo>
                <a:cubicBezTo>
                  <a:pt x="2091831" y="3478431"/>
                  <a:pt x="2115079" y="3501681"/>
                  <a:pt x="2115079" y="3530361"/>
                </a:cubicBezTo>
                <a:cubicBezTo>
                  <a:pt x="2115079" y="3559041"/>
                  <a:pt x="2091831" y="3582291"/>
                  <a:pt x="2063150" y="3582291"/>
                </a:cubicBezTo>
                <a:cubicBezTo>
                  <a:pt x="2034469" y="3582291"/>
                  <a:pt x="2011219" y="3559041"/>
                  <a:pt x="2011219" y="3530361"/>
                </a:cubicBezTo>
                <a:cubicBezTo>
                  <a:pt x="2011219" y="3501681"/>
                  <a:pt x="2034469" y="3478431"/>
                  <a:pt x="2063150" y="3478431"/>
                </a:cubicBezTo>
                <a:close/>
                <a:moveTo>
                  <a:pt x="1914781" y="3478431"/>
                </a:moveTo>
                <a:cubicBezTo>
                  <a:pt x="1943460" y="3478431"/>
                  <a:pt x="1966710" y="3501681"/>
                  <a:pt x="1966710" y="3530361"/>
                </a:cubicBezTo>
                <a:cubicBezTo>
                  <a:pt x="1966710" y="3559041"/>
                  <a:pt x="1943460" y="3582291"/>
                  <a:pt x="1914781" y="3582291"/>
                </a:cubicBezTo>
                <a:cubicBezTo>
                  <a:pt x="1886098" y="3582291"/>
                  <a:pt x="1862850" y="3559041"/>
                  <a:pt x="1862850" y="3530361"/>
                </a:cubicBezTo>
                <a:cubicBezTo>
                  <a:pt x="1862850" y="3501681"/>
                  <a:pt x="1886098" y="3478431"/>
                  <a:pt x="1914781" y="3478431"/>
                </a:cubicBezTo>
                <a:close/>
                <a:moveTo>
                  <a:pt x="1749926" y="3478431"/>
                </a:moveTo>
                <a:cubicBezTo>
                  <a:pt x="1778606" y="3478431"/>
                  <a:pt x="1801856" y="3501681"/>
                  <a:pt x="1801856" y="3530361"/>
                </a:cubicBezTo>
                <a:cubicBezTo>
                  <a:pt x="1801856" y="3559041"/>
                  <a:pt x="1778606" y="3582291"/>
                  <a:pt x="1749926" y="3582291"/>
                </a:cubicBezTo>
                <a:cubicBezTo>
                  <a:pt x="1721247" y="3582291"/>
                  <a:pt x="1697997" y="3559041"/>
                  <a:pt x="1697997" y="3530361"/>
                </a:cubicBezTo>
                <a:cubicBezTo>
                  <a:pt x="1697997" y="3501681"/>
                  <a:pt x="1721247" y="3478431"/>
                  <a:pt x="1749926" y="3478431"/>
                </a:cubicBezTo>
                <a:close/>
                <a:moveTo>
                  <a:pt x="1601557" y="3478431"/>
                </a:moveTo>
                <a:cubicBezTo>
                  <a:pt x="1630237" y="3478431"/>
                  <a:pt x="1653484" y="3501681"/>
                  <a:pt x="1653484" y="3530361"/>
                </a:cubicBezTo>
                <a:cubicBezTo>
                  <a:pt x="1653484" y="3559041"/>
                  <a:pt x="1630237" y="3582291"/>
                  <a:pt x="1601557" y="3582291"/>
                </a:cubicBezTo>
                <a:cubicBezTo>
                  <a:pt x="1572878" y="3582291"/>
                  <a:pt x="1549626" y="3559041"/>
                  <a:pt x="1549626" y="3530361"/>
                </a:cubicBezTo>
                <a:cubicBezTo>
                  <a:pt x="1549626" y="3501681"/>
                  <a:pt x="1572878" y="3478431"/>
                  <a:pt x="1601557" y="3478431"/>
                </a:cubicBezTo>
                <a:close/>
                <a:moveTo>
                  <a:pt x="1453189" y="3478431"/>
                </a:moveTo>
                <a:cubicBezTo>
                  <a:pt x="1481868" y="3478431"/>
                  <a:pt x="1505119" y="3501681"/>
                  <a:pt x="1505119" y="3530361"/>
                </a:cubicBezTo>
                <a:cubicBezTo>
                  <a:pt x="1505119" y="3559041"/>
                  <a:pt x="1481868" y="3582291"/>
                  <a:pt x="1453189" y="3582291"/>
                </a:cubicBezTo>
                <a:cubicBezTo>
                  <a:pt x="1424508" y="3582291"/>
                  <a:pt x="1401259" y="3559041"/>
                  <a:pt x="1401259" y="3530361"/>
                </a:cubicBezTo>
                <a:cubicBezTo>
                  <a:pt x="1401259" y="3501681"/>
                  <a:pt x="1424508" y="3478431"/>
                  <a:pt x="1453189" y="3478431"/>
                </a:cubicBezTo>
                <a:close/>
                <a:moveTo>
                  <a:pt x="1288334" y="3478431"/>
                </a:moveTo>
                <a:cubicBezTo>
                  <a:pt x="1317014" y="3478431"/>
                  <a:pt x="1340263" y="3501681"/>
                  <a:pt x="1340263" y="3530361"/>
                </a:cubicBezTo>
                <a:cubicBezTo>
                  <a:pt x="1340263" y="3559041"/>
                  <a:pt x="1317014" y="3582291"/>
                  <a:pt x="1288334" y="3582291"/>
                </a:cubicBezTo>
                <a:cubicBezTo>
                  <a:pt x="1259654" y="3582291"/>
                  <a:pt x="1236403" y="3559041"/>
                  <a:pt x="1236403" y="3530361"/>
                </a:cubicBezTo>
                <a:cubicBezTo>
                  <a:pt x="1236403" y="3501681"/>
                  <a:pt x="1259654" y="3478431"/>
                  <a:pt x="1288334" y="3478431"/>
                </a:cubicBezTo>
                <a:close/>
                <a:moveTo>
                  <a:pt x="1139967" y="3478431"/>
                </a:moveTo>
                <a:cubicBezTo>
                  <a:pt x="1168646" y="3478431"/>
                  <a:pt x="1191895" y="3501681"/>
                  <a:pt x="1191895" y="3530361"/>
                </a:cubicBezTo>
                <a:cubicBezTo>
                  <a:pt x="1191895" y="3559041"/>
                  <a:pt x="1168646" y="3582291"/>
                  <a:pt x="1139967" y="3582291"/>
                </a:cubicBezTo>
                <a:cubicBezTo>
                  <a:pt x="1111289" y="3582291"/>
                  <a:pt x="1088031" y="3559041"/>
                  <a:pt x="1088031" y="3530361"/>
                </a:cubicBezTo>
                <a:cubicBezTo>
                  <a:pt x="1088031" y="3501681"/>
                  <a:pt x="1111289" y="3478431"/>
                  <a:pt x="1139967" y="3478431"/>
                </a:cubicBezTo>
                <a:close/>
                <a:moveTo>
                  <a:pt x="7931957" y="3313577"/>
                </a:moveTo>
                <a:cubicBezTo>
                  <a:pt x="7960637" y="3313577"/>
                  <a:pt x="7983887" y="3336827"/>
                  <a:pt x="7983887" y="3365507"/>
                </a:cubicBezTo>
                <a:cubicBezTo>
                  <a:pt x="7983887" y="3394187"/>
                  <a:pt x="7960637" y="3417437"/>
                  <a:pt x="7931957" y="3417437"/>
                </a:cubicBezTo>
                <a:cubicBezTo>
                  <a:pt x="7903277" y="3417437"/>
                  <a:pt x="7880027" y="3394187"/>
                  <a:pt x="7880027" y="3365507"/>
                </a:cubicBezTo>
                <a:cubicBezTo>
                  <a:pt x="7880027" y="3336827"/>
                  <a:pt x="7903277" y="3313577"/>
                  <a:pt x="7931957" y="3313577"/>
                </a:cubicBezTo>
                <a:close/>
                <a:moveTo>
                  <a:pt x="5145915" y="3313577"/>
                </a:moveTo>
                <a:cubicBezTo>
                  <a:pt x="5174595" y="3313577"/>
                  <a:pt x="5197845" y="3336827"/>
                  <a:pt x="5197845" y="3365507"/>
                </a:cubicBezTo>
                <a:cubicBezTo>
                  <a:pt x="5197845" y="3394187"/>
                  <a:pt x="5174595" y="3417437"/>
                  <a:pt x="5145915" y="3417437"/>
                </a:cubicBezTo>
                <a:cubicBezTo>
                  <a:pt x="5117235" y="3417437"/>
                  <a:pt x="5093985" y="3394187"/>
                  <a:pt x="5093985" y="3365507"/>
                </a:cubicBezTo>
                <a:cubicBezTo>
                  <a:pt x="5093985" y="3336827"/>
                  <a:pt x="5117235" y="3313577"/>
                  <a:pt x="5145915" y="3313577"/>
                </a:cubicBezTo>
                <a:close/>
                <a:moveTo>
                  <a:pt x="4849176" y="3313577"/>
                </a:moveTo>
                <a:cubicBezTo>
                  <a:pt x="4877856" y="3313577"/>
                  <a:pt x="4901106" y="3336827"/>
                  <a:pt x="4901106" y="3365507"/>
                </a:cubicBezTo>
                <a:cubicBezTo>
                  <a:pt x="4901106" y="3394187"/>
                  <a:pt x="4877856" y="3417437"/>
                  <a:pt x="4849176" y="3417437"/>
                </a:cubicBezTo>
                <a:cubicBezTo>
                  <a:pt x="4820496" y="3417437"/>
                  <a:pt x="4797246" y="3394187"/>
                  <a:pt x="4797246" y="3365507"/>
                </a:cubicBezTo>
                <a:cubicBezTo>
                  <a:pt x="4797246" y="3336827"/>
                  <a:pt x="4820496" y="3313577"/>
                  <a:pt x="4849176" y="3313577"/>
                </a:cubicBezTo>
                <a:close/>
                <a:moveTo>
                  <a:pt x="4684322" y="3313577"/>
                </a:moveTo>
                <a:cubicBezTo>
                  <a:pt x="4713002" y="3313577"/>
                  <a:pt x="4736252" y="3336827"/>
                  <a:pt x="4736252" y="3365507"/>
                </a:cubicBezTo>
                <a:cubicBezTo>
                  <a:pt x="4736252" y="3394187"/>
                  <a:pt x="4713002" y="3417437"/>
                  <a:pt x="4684322" y="3417437"/>
                </a:cubicBezTo>
                <a:cubicBezTo>
                  <a:pt x="4655642" y="3417437"/>
                  <a:pt x="4632392" y="3394187"/>
                  <a:pt x="4632392" y="3365507"/>
                </a:cubicBezTo>
                <a:cubicBezTo>
                  <a:pt x="4632392" y="3336827"/>
                  <a:pt x="4655642" y="3313577"/>
                  <a:pt x="4684322" y="3313577"/>
                </a:cubicBezTo>
                <a:close/>
                <a:moveTo>
                  <a:pt x="4535953" y="3313577"/>
                </a:moveTo>
                <a:cubicBezTo>
                  <a:pt x="4564633" y="3313577"/>
                  <a:pt x="4587883" y="3336827"/>
                  <a:pt x="4587883" y="3365507"/>
                </a:cubicBezTo>
                <a:cubicBezTo>
                  <a:pt x="4587883" y="3394187"/>
                  <a:pt x="4564633" y="3417437"/>
                  <a:pt x="4535953" y="3417437"/>
                </a:cubicBezTo>
                <a:cubicBezTo>
                  <a:pt x="4507273" y="3417437"/>
                  <a:pt x="4484023" y="3394187"/>
                  <a:pt x="4484023" y="3365507"/>
                </a:cubicBezTo>
                <a:cubicBezTo>
                  <a:pt x="4484023" y="3336827"/>
                  <a:pt x="4507273" y="3313577"/>
                  <a:pt x="4535953" y="3313577"/>
                </a:cubicBezTo>
                <a:close/>
                <a:moveTo>
                  <a:pt x="4387584" y="3313577"/>
                </a:moveTo>
                <a:cubicBezTo>
                  <a:pt x="4416264" y="3313577"/>
                  <a:pt x="4439514" y="3336827"/>
                  <a:pt x="4439514" y="3365507"/>
                </a:cubicBezTo>
                <a:cubicBezTo>
                  <a:pt x="4439514" y="3394187"/>
                  <a:pt x="4416264" y="3417437"/>
                  <a:pt x="4387584" y="3417437"/>
                </a:cubicBezTo>
                <a:cubicBezTo>
                  <a:pt x="4358904" y="3417437"/>
                  <a:pt x="4335654" y="3394187"/>
                  <a:pt x="4335654" y="3365507"/>
                </a:cubicBezTo>
                <a:cubicBezTo>
                  <a:pt x="4335654" y="3336827"/>
                  <a:pt x="4358904" y="3313577"/>
                  <a:pt x="4387584" y="3313577"/>
                </a:cubicBezTo>
                <a:close/>
                <a:moveTo>
                  <a:pt x="4222729" y="3313577"/>
                </a:moveTo>
                <a:cubicBezTo>
                  <a:pt x="4251409" y="3313577"/>
                  <a:pt x="4274659" y="3336827"/>
                  <a:pt x="4274659" y="3365507"/>
                </a:cubicBezTo>
                <a:cubicBezTo>
                  <a:pt x="4274659" y="3394187"/>
                  <a:pt x="4251409" y="3417437"/>
                  <a:pt x="4222729" y="3417437"/>
                </a:cubicBezTo>
                <a:cubicBezTo>
                  <a:pt x="4194049" y="3417437"/>
                  <a:pt x="4170799" y="3394187"/>
                  <a:pt x="4170799" y="3365507"/>
                </a:cubicBezTo>
                <a:cubicBezTo>
                  <a:pt x="4170799" y="3336827"/>
                  <a:pt x="4194049" y="3313577"/>
                  <a:pt x="4222729" y="3313577"/>
                </a:cubicBezTo>
                <a:close/>
                <a:moveTo>
                  <a:pt x="4074360" y="3313577"/>
                </a:moveTo>
                <a:cubicBezTo>
                  <a:pt x="4103040" y="3313577"/>
                  <a:pt x="4126290" y="3336827"/>
                  <a:pt x="4126290" y="3365507"/>
                </a:cubicBezTo>
                <a:cubicBezTo>
                  <a:pt x="4126290" y="3394187"/>
                  <a:pt x="4103040" y="3417437"/>
                  <a:pt x="4074360" y="3417437"/>
                </a:cubicBezTo>
                <a:cubicBezTo>
                  <a:pt x="4045680" y="3417437"/>
                  <a:pt x="4022430" y="3394187"/>
                  <a:pt x="4022430" y="3365507"/>
                </a:cubicBezTo>
                <a:cubicBezTo>
                  <a:pt x="4022430" y="3336827"/>
                  <a:pt x="4045680" y="3313577"/>
                  <a:pt x="4074360" y="3313577"/>
                </a:cubicBezTo>
                <a:close/>
                <a:moveTo>
                  <a:pt x="2211516" y="3313577"/>
                </a:moveTo>
                <a:cubicBezTo>
                  <a:pt x="2240197" y="3313577"/>
                  <a:pt x="2263447" y="3336827"/>
                  <a:pt x="2263447" y="3365507"/>
                </a:cubicBezTo>
                <a:cubicBezTo>
                  <a:pt x="2263447" y="3394187"/>
                  <a:pt x="2240197" y="3417437"/>
                  <a:pt x="2211516" y="3417437"/>
                </a:cubicBezTo>
                <a:cubicBezTo>
                  <a:pt x="2182837" y="3417437"/>
                  <a:pt x="2159586" y="3394187"/>
                  <a:pt x="2159586" y="3365507"/>
                </a:cubicBezTo>
                <a:cubicBezTo>
                  <a:pt x="2159586" y="3336827"/>
                  <a:pt x="2182837" y="3313577"/>
                  <a:pt x="2211516" y="3313577"/>
                </a:cubicBezTo>
                <a:close/>
                <a:moveTo>
                  <a:pt x="2063147" y="3313577"/>
                </a:moveTo>
                <a:cubicBezTo>
                  <a:pt x="2091828" y="3313577"/>
                  <a:pt x="2115076" y="3336827"/>
                  <a:pt x="2115076" y="3365507"/>
                </a:cubicBezTo>
                <a:cubicBezTo>
                  <a:pt x="2115076" y="3394187"/>
                  <a:pt x="2091828" y="3417437"/>
                  <a:pt x="2063147" y="3417437"/>
                </a:cubicBezTo>
                <a:cubicBezTo>
                  <a:pt x="2034467" y="3417437"/>
                  <a:pt x="2011217" y="3394187"/>
                  <a:pt x="2011217" y="3365507"/>
                </a:cubicBezTo>
                <a:cubicBezTo>
                  <a:pt x="2011217" y="3336827"/>
                  <a:pt x="2034467" y="3313577"/>
                  <a:pt x="2063147" y="3313577"/>
                </a:cubicBezTo>
                <a:close/>
                <a:moveTo>
                  <a:pt x="1914778" y="3313577"/>
                </a:moveTo>
                <a:cubicBezTo>
                  <a:pt x="1943457" y="3313577"/>
                  <a:pt x="1966707" y="3336827"/>
                  <a:pt x="1966707" y="3365507"/>
                </a:cubicBezTo>
                <a:cubicBezTo>
                  <a:pt x="1966707" y="3394187"/>
                  <a:pt x="1943457" y="3417437"/>
                  <a:pt x="1914778" y="3417437"/>
                </a:cubicBezTo>
                <a:cubicBezTo>
                  <a:pt x="1886097" y="3417437"/>
                  <a:pt x="1862846" y="3394187"/>
                  <a:pt x="1862846" y="3365507"/>
                </a:cubicBezTo>
                <a:cubicBezTo>
                  <a:pt x="1862846" y="3336827"/>
                  <a:pt x="1886097" y="3313577"/>
                  <a:pt x="1914778" y="3313577"/>
                </a:cubicBezTo>
                <a:close/>
                <a:moveTo>
                  <a:pt x="1749924" y="3313577"/>
                </a:moveTo>
                <a:cubicBezTo>
                  <a:pt x="1778604" y="3313577"/>
                  <a:pt x="1801853" y="3336827"/>
                  <a:pt x="1801853" y="3365507"/>
                </a:cubicBezTo>
                <a:cubicBezTo>
                  <a:pt x="1801853" y="3394187"/>
                  <a:pt x="1778604" y="3417437"/>
                  <a:pt x="1749924" y="3417437"/>
                </a:cubicBezTo>
                <a:cubicBezTo>
                  <a:pt x="1721244" y="3417437"/>
                  <a:pt x="1697994" y="3394187"/>
                  <a:pt x="1697994" y="3365507"/>
                </a:cubicBezTo>
                <a:cubicBezTo>
                  <a:pt x="1697994" y="3336827"/>
                  <a:pt x="1721244" y="3313577"/>
                  <a:pt x="1749924" y="3313577"/>
                </a:cubicBezTo>
                <a:close/>
                <a:moveTo>
                  <a:pt x="1601554" y="3313577"/>
                </a:moveTo>
                <a:cubicBezTo>
                  <a:pt x="1630234" y="3313577"/>
                  <a:pt x="1653484" y="3336827"/>
                  <a:pt x="1653484" y="3365507"/>
                </a:cubicBezTo>
                <a:cubicBezTo>
                  <a:pt x="1653484" y="3394187"/>
                  <a:pt x="1630234" y="3417437"/>
                  <a:pt x="1601554" y="3417437"/>
                </a:cubicBezTo>
                <a:cubicBezTo>
                  <a:pt x="1572875" y="3417437"/>
                  <a:pt x="1549625" y="3394187"/>
                  <a:pt x="1549625" y="3365507"/>
                </a:cubicBezTo>
                <a:cubicBezTo>
                  <a:pt x="1549625" y="3336827"/>
                  <a:pt x="1572875" y="3313577"/>
                  <a:pt x="1601554" y="3313577"/>
                </a:cubicBezTo>
                <a:close/>
                <a:moveTo>
                  <a:pt x="1453185" y="3313577"/>
                </a:moveTo>
                <a:cubicBezTo>
                  <a:pt x="1481865" y="3313577"/>
                  <a:pt x="1505116" y="3336827"/>
                  <a:pt x="1505116" y="3365507"/>
                </a:cubicBezTo>
                <a:cubicBezTo>
                  <a:pt x="1505116" y="3394187"/>
                  <a:pt x="1481865" y="3417437"/>
                  <a:pt x="1453185" y="3417437"/>
                </a:cubicBezTo>
                <a:cubicBezTo>
                  <a:pt x="1424506" y="3417437"/>
                  <a:pt x="1401256" y="3394187"/>
                  <a:pt x="1401256" y="3365507"/>
                </a:cubicBezTo>
                <a:cubicBezTo>
                  <a:pt x="1401256" y="3336827"/>
                  <a:pt x="1424506" y="3313577"/>
                  <a:pt x="1453185" y="3313577"/>
                </a:cubicBezTo>
                <a:close/>
                <a:moveTo>
                  <a:pt x="1288331" y="3313577"/>
                </a:moveTo>
                <a:cubicBezTo>
                  <a:pt x="1317012" y="3313577"/>
                  <a:pt x="1340261" y="3336827"/>
                  <a:pt x="1340261" y="3365507"/>
                </a:cubicBezTo>
                <a:cubicBezTo>
                  <a:pt x="1340261" y="3394187"/>
                  <a:pt x="1317012" y="3417437"/>
                  <a:pt x="1288331" y="3417437"/>
                </a:cubicBezTo>
                <a:cubicBezTo>
                  <a:pt x="1259651" y="3417437"/>
                  <a:pt x="1236401" y="3394187"/>
                  <a:pt x="1236401" y="3365507"/>
                </a:cubicBezTo>
                <a:cubicBezTo>
                  <a:pt x="1236401" y="3336827"/>
                  <a:pt x="1259651" y="3313577"/>
                  <a:pt x="1288331" y="3313577"/>
                </a:cubicBezTo>
                <a:close/>
                <a:moveTo>
                  <a:pt x="1139962" y="3313577"/>
                </a:moveTo>
                <a:cubicBezTo>
                  <a:pt x="1168642" y="3313577"/>
                  <a:pt x="1191893" y="3336827"/>
                  <a:pt x="1191893" y="3365507"/>
                </a:cubicBezTo>
                <a:cubicBezTo>
                  <a:pt x="1191893" y="3394187"/>
                  <a:pt x="1168642" y="3417437"/>
                  <a:pt x="1139962" y="3417437"/>
                </a:cubicBezTo>
                <a:cubicBezTo>
                  <a:pt x="1111283" y="3417437"/>
                  <a:pt x="1088031" y="3394187"/>
                  <a:pt x="1088031" y="3365507"/>
                </a:cubicBezTo>
                <a:cubicBezTo>
                  <a:pt x="1088031" y="3336827"/>
                  <a:pt x="1111283" y="3313577"/>
                  <a:pt x="1139962" y="3313577"/>
                </a:cubicBezTo>
                <a:close/>
                <a:moveTo>
                  <a:pt x="975107" y="3313577"/>
                </a:moveTo>
                <a:cubicBezTo>
                  <a:pt x="1003786" y="3313577"/>
                  <a:pt x="1027036" y="3336827"/>
                  <a:pt x="1027036" y="3365507"/>
                </a:cubicBezTo>
                <a:cubicBezTo>
                  <a:pt x="1027036" y="3394187"/>
                  <a:pt x="1003786" y="3417437"/>
                  <a:pt x="975107" y="3417437"/>
                </a:cubicBezTo>
                <a:cubicBezTo>
                  <a:pt x="946427" y="3417437"/>
                  <a:pt x="923176" y="3394187"/>
                  <a:pt x="923176" y="3365507"/>
                </a:cubicBezTo>
                <a:cubicBezTo>
                  <a:pt x="923176" y="3336827"/>
                  <a:pt x="946427" y="3313577"/>
                  <a:pt x="975107" y="3313577"/>
                </a:cubicBezTo>
                <a:close/>
                <a:moveTo>
                  <a:pt x="8393549" y="3148722"/>
                </a:moveTo>
                <a:cubicBezTo>
                  <a:pt x="8422229" y="3148722"/>
                  <a:pt x="8445479" y="3171972"/>
                  <a:pt x="8445479" y="3200652"/>
                </a:cubicBezTo>
                <a:cubicBezTo>
                  <a:pt x="8445479" y="3229332"/>
                  <a:pt x="8422229" y="3252582"/>
                  <a:pt x="8393549" y="3252582"/>
                </a:cubicBezTo>
                <a:cubicBezTo>
                  <a:pt x="8364869" y="3252582"/>
                  <a:pt x="8341619" y="3229332"/>
                  <a:pt x="8341619" y="3200652"/>
                </a:cubicBezTo>
                <a:cubicBezTo>
                  <a:pt x="8341619" y="3171972"/>
                  <a:pt x="8364869" y="3148722"/>
                  <a:pt x="8393549" y="3148722"/>
                </a:cubicBezTo>
                <a:close/>
                <a:moveTo>
                  <a:pt x="8245180" y="3148722"/>
                </a:moveTo>
                <a:cubicBezTo>
                  <a:pt x="8273860" y="3148722"/>
                  <a:pt x="8297110" y="3171972"/>
                  <a:pt x="8297110" y="3200652"/>
                </a:cubicBezTo>
                <a:cubicBezTo>
                  <a:pt x="8297110" y="3229332"/>
                  <a:pt x="8273860" y="3252582"/>
                  <a:pt x="8245180" y="3252582"/>
                </a:cubicBezTo>
                <a:cubicBezTo>
                  <a:pt x="8216500" y="3252582"/>
                  <a:pt x="8193250" y="3229332"/>
                  <a:pt x="8193250" y="3200652"/>
                </a:cubicBezTo>
                <a:cubicBezTo>
                  <a:pt x="8193250" y="3171972"/>
                  <a:pt x="8216500" y="3148722"/>
                  <a:pt x="8245180" y="3148722"/>
                </a:cubicBezTo>
                <a:close/>
                <a:moveTo>
                  <a:pt x="4849176" y="3148722"/>
                </a:moveTo>
                <a:cubicBezTo>
                  <a:pt x="4877856" y="3148722"/>
                  <a:pt x="4901106" y="3171972"/>
                  <a:pt x="4901106" y="3200652"/>
                </a:cubicBezTo>
                <a:cubicBezTo>
                  <a:pt x="4901106" y="3229332"/>
                  <a:pt x="4877856" y="3252582"/>
                  <a:pt x="4849176" y="3252582"/>
                </a:cubicBezTo>
                <a:cubicBezTo>
                  <a:pt x="4820496" y="3252582"/>
                  <a:pt x="4797246" y="3229332"/>
                  <a:pt x="4797246" y="3200652"/>
                </a:cubicBezTo>
                <a:cubicBezTo>
                  <a:pt x="4797246" y="3171972"/>
                  <a:pt x="4820496" y="3148722"/>
                  <a:pt x="4849176" y="3148722"/>
                </a:cubicBezTo>
                <a:close/>
                <a:moveTo>
                  <a:pt x="4684322" y="3148722"/>
                </a:moveTo>
                <a:cubicBezTo>
                  <a:pt x="4713002" y="3148722"/>
                  <a:pt x="4736252" y="3171972"/>
                  <a:pt x="4736252" y="3200652"/>
                </a:cubicBezTo>
                <a:cubicBezTo>
                  <a:pt x="4736252" y="3229332"/>
                  <a:pt x="4713002" y="3252582"/>
                  <a:pt x="4684322" y="3252582"/>
                </a:cubicBezTo>
                <a:cubicBezTo>
                  <a:pt x="4655642" y="3252582"/>
                  <a:pt x="4632392" y="3229332"/>
                  <a:pt x="4632392" y="3200652"/>
                </a:cubicBezTo>
                <a:cubicBezTo>
                  <a:pt x="4632392" y="3171972"/>
                  <a:pt x="4655642" y="3148722"/>
                  <a:pt x="4684322" y="3148722"/>
                </a:cubicBezTo>
                <a:close/>
                <a:moveTo>
                  <a:pt x="4535953" y="3148722"/>
                </a:moveTo>
                <a:cubicBezTo>
                  <a:pt x="4564633" y="3148722"/>
                  <a:pt x="4587883" y="3171972"/>
                  <a:pt x="4587883" y="3200652"/>
                </a:cubicBezTo>
                <a:cubicBezTo>
                  <a:pt x="4587883" y="3229332"/>
                  <a:pt x="4564633" y="3252582"/>
                  <a:pt x="4535953" y="3252582"/>
                </a:cubicBezTo>
                <a:cubicBezTo>
                  <a:pt x="4507273" y="3252582"/>
                  <a:pt x="4484023" y="3229332"/>
                  <a:pt x="4484023" y="3200652"/>
                </a:cubicBezTo>
                <a:cubicBezTo>
                  <a:pt x="4484023" y="3171972"/>
                  <a:pt x="4507273" y="3148722"/>
                  <a:pt x="4535953" y="3148722"/>
                </a:cubicBezTo>
                <a:close/>
                <a:moveTo>
                  <a:pt x="4387584" y="3148722"/>
                </a:moveTo>
                <a:cubicBezTo>
                  <a:pt x="4416264" y="3148722"/>
                  <a:pt x="4439514" y="3171972"/>
                  <a:pt x="4439514" y="3200652"/>
                </a:cubicBezTo>
                <a:cubicBezTo>
                  <a:pt x="4439514" y="3229332"/>
                  <a:pt x="4416264" y="3252582"/>
                  <a:pt x="4387584" y="3252582"/>
                </a:cubicBezTo>
                <a:cubicBezTo>
                  <a:pt x="4358904" y="3252582"/>
                  <a:pt x="4335654" y="3229332"/>
                  <a:pt x="4335654" y="3200652"/>
                </a:cubicBezTo>
                <a:cubicBezTo>
                  <a:pt x="4335654" y="3171972"/>
                  <a:pt x="4358904" y="3148722"/>
                  <a:pt x="4387584" y="3148722"/>
                </a:cubicBezTo>
                <a:close/>
                <a:moveTo>
                  <a:pt x="4222729" y="3148722"/>
                </a:moveTo>
                <a:cubicBezTo>
                  <a:pt x="4251409" y="3148722"/>
                  <a:pt x="4274659" y="3171972"/>
                  <a:pt x="4274659" y="3200652"/>
                </a:cubicBezTo>
                <a:cubicBezTo>
                  <a:pt x="4274659" y="3229332"/>
                  <a:pt x="4251409" y="3252582"/>
                  <a:pt x="4222729" y="3252582"/>
                </a:cubicBezTo>
                <a:cubicBezTo>
                  <a:pt x="4194049" y="3252582"/>
                  <a:pt x="4170799" y="3229332"/>
                  <a:pt x="4170799" y="3200652"/>
                </a:cubicBezTo>
                <a:cubicBezTo>
                  <a:pt x="4170799" y="3171972"/>
                  <a:pt x="4194049" y="3148722"/>
                  <a:pt x="4222729" y="3148722"/>
                </a:cubicBezTo>
                <a:close/>
                <a:moveTo>
                  <a:pt x="4074360" y="3148722"/>
                </a:moveTo>
                <a:cubicBezTo>
                  <a:pt x="4103040" y="3148722"/>
                  <a:pt x="4126290" y="3171972"/>
                  <a:pt x="4126290" y="3200652"/>
                </a:cubicBezTo>
                <a:cubicBezTo>
                  <a:pt x="4126290" y="3229332"/>
                  <a:pt x="4103040" y="3252582"/>
                  <a:pt x="4074360" y="3252582"/>
                </a:cubicBezTo>
                <a:cubicBezTo>
                  <a:pt x="4045680" y="3252582"/>
                  <a:pt x="4022430" y="3229332"/>
                  <a:pt x="4022430" y="3200652"/>
                </a:cubicBezTo>
                <a:cubicBezTo>
                  <a:pt x="4022430" y="3171972"/>
                  <a:pt x="4045680" y="3148722"/>
                  <a:pt x="4074360" y="3148722"/>
                </a:cubicBezTo>
                <a:close/>
                <a:moveTo>
                  <a:pt x="2376378" y="3148722"/>
                </a:moveTo>
                <a:cubicBezTo>
                  <a:pt x="2405038" y="3148722"/>
                  <a:pt x="2428288" y="3171972"/>
                  <a:pt x="2428288" y="3200652"/>
                </a:cubicBezTo>
                <a:cubicBezTo>
                  <a:pt x="2428288" y="3229332"/>
                  <a:pt x="2405038" y="3252582"/>
                  <a:pt x="2376378" y="3252582"/>
                </a:cubicBezTo>
                <a:cubicBezTo>
                  <a:pt x="2347697" y="3252582"/>
                  <a:pt x="2324447" y="3229332"/>
                  <a:pt x="2324447" y="3200652"/>
                </a:cubicBezTo>
                <a:cubicBezTo>
                  <a:pt x="2324447" y="3171972"/>
                  <a:pt x="2347697" y="3148722"/>
                  <a:pt x="2376378" y="3148722"/>
                </a:cubicBezTo>
                <a:close/>
                <a:moveTo>
                  <a:pt x="2211522" y="3148722"/>
                </a:moveTo>
                <a:cubicBezTo>
                  <a:pt x="2240202" y="3148722"/>
                  <a:pt x="2263452" y="3171972"/>
                  <a:pt x="2263452" y="3200652"/>
                </a:cubicBezTo>
                <a:cubicBezTo>
                  <a:pt x="2263452" y="3229332"/>
                  <a:pt x="2240202" y="3252582"/>
                  <a:pt x="2211522" y="3252582"/>
                </a:cubicBezTo>
                <a:cubicBezTo>
                  <a:pt x="2182842" y="3252582"/>
                  <a:pt x="2159592" y="3229332"/>
                  <a:pt x="2159592" y="3200652"/>
                </a:cubicBezTo>
                <a:cubicBezTo>
                  <a:pt x="2159592" y="3171972"/>
                  <a:pt x="2182842" y="3148722"/>
                  <a:pt x="2211522" y="3148722"/>
                </a:cubicBezTo>
                <a:close/>
                <a:moveTo>
                  <a:pt x="2063153" y="3148722"/>
                </a:moveTo>
                <a:cubicBezTo>
                  <a:pt x="2091834" y="3148722"/>
                  <a:pt x="2115083" y="3171972"/>
                  <a:pt x="2115083" y="3200652"/>
                </a:cubicBezTo>
                <a:cubicBezTo>
                  <a:pt x="2115083" y="3229332"/>
                  <a:pt x="2091834" y="3252582"/>
                  <a:pt x="2063153" y="3252582"/>
                </a:cubicBezTo>
                <a:cubicBezTo>
                  <a:pt x="2034471" y="3252582"/>
                  <a:pt x="2011223" y="3229332"/>
                  <a:pt x="2011223" y="3200652"/>
                </a:cubicBezTo>
                <a:cubicBezTo>
                  <a:pt x="2011223" y="3171972"/>
                  <a:pt x="2034471" y="3148722"/>
                  <a:pt x="2063153" y="3148722"/>
                </a:cubicBezTo>
                <a:close/>
                <a:moveTo>
                  <a:pt x="1914784" y="3148722"/>
                </a:moveTo>
                <a:cubicBezTo>
                  <a:pt x="1943464" y="3148722"/>
                  <a:pt x="1966713" y="3171972"/>
                  <a:pt x="1966713" y="3200652"/>
                </a:cubicBezTo>
                <a:cubicBezTo>
                  <a:pt x="1966713" y="3229332"/>
                  <a:pt x="1943464" y="3252582"/>
                  <a:pt x="1914784" y="3252582"/>
                </a:cubicBezTo>
                <a:cubicBezTo>
                  <a:pt x="1886102" y="3252582"/>
                  <a:pt x="1862853" y="3229332"/>
                  <a:pt x="1862853" y="3200652"/>
                </a:cubicBezTo>
                <a:cubicBezTo>
                  <a:pt x="1862853" y="3171972"/>
                  <a:pt x="1886102" y="3148722"/>
                  <a:pt x="1914784" y="3148722"/>
                </a:cubicBezTo>
                <a:close/>
                <a:moveTo>
                  <a:pt x="1749930" y="3148722"/>
                </a:moveTo>
                <a:cubicBezTo>
                  <a:pt x="1778609" y="3148722"/>
                  <a:pt x="1801859" y="3171972"/>
                  <a:pt x="1801859" y="3200652"/>
                </a:cubicBezTo>
                <a:cubicBezTo>
                  <a:pt x="1801859" y="3229332"/>
                  <a:pt x="1778609" y="3252582"/>
                  <a:pt x="1749930" y="3252582"/>
                </a:cubicBezTo>
                <a:cubicBezTo>
                  <a:pt x="1721251" y="3252582"/>
                  <a:pt x="1698000" y="3229332"/>
                  <a:pt x="1698000" y="3200652"/>
                </a:cubicBezTo>
                <a:cubicBezTo>
                  <a:pt x="1698000" y="3171972"/>
                  <a:pt x="1721251" y="3148722"/>
                  <a:pt x="1749930" y="3148722"/>
                </a:cubicBezTo>
                <a:close/>
                <a:moveTo>
                  <a:pt x="1601560" y="3148722"/>
                </a:moveTo>
                <a:cubicBezTo>
                  <a:pt x="1630240" y="3148722"/>
                  <a:pt x="1653488" y="3171972"/>
                  <a:pt x="1653488" y="3200652"/>
                </a:cubicBezTo>
                <a:cubicBezTo>
                  <a:pt x="1653488" y="3229332"/>
                  <a:pt x="1630240" y="3252582"/>
                  <a:pt x="1601560" y="3252582"/>
                </a:cubicBezTo>
                <a:cubicBezTo>
                  <a:pt x="1572881" y="3252582"/>
                  <a:pt x="1549632" y="3229332"/>
                  <a:pt x="1549632" y="3200652"/>
                </a:cubicBezTo>
                <a:cubicBezTo>
                  <a:pt x="1549632" y="3171972"/>
                  <a:pt x="1572881" y="3148722"/>
                  <a:pt x="1601560" y="3148722"/>
                </a:cubicBezTo>
                <a:close/>
                <a:moveTo>
                  <a:pt x="1453192" y="3148722"/>
                </a:moveTo>
                <a:cubicBezTo>
                  <a:pt x="1481871" y="3148722"/>
                  <a:pt x="1505122" y="3171972"/>
                  <a:pt x="1505122" y="3200652"/>
                </a:cubicBezTo>
                <a:cubicBezTo>
                  <a:pt x="1505122" y="3229332"/>
                  <a:pt x="1481871" y="3252582"/>
                  <a:pt x="1453192" y="3252582"/>
                </a:cubicBezTo>
                <a:cubicBezTo>
                  <a:pt x="1424511" y="3252582"/>
                  <a:pt x="1401262" y="3229332"/>
                  <a:pt x="1401262" y="3200652"/>
                </a:cubicBezTo>
                <a:cubicBezTo>
                  <a:pt x="1401262" y="3171972"/>
                  <a:pt x="1424511" y="3148722"/>
                  <a:pt x="1453192" y="3148722"/>
                </a:cubicBezTo>
                <a:close/>
                <a:moveTo>
                  <a:pt x="1288336" y="3148722"/>
                </a:moveTo>
                <a:cubicBezTo>
                  <a:pt x="1317019" y="3148722"/>
                  <a:pt x="1340266" y="3171972"/>
                  <a:pt x="1340266" y="3200652"/>
                </a:cubicBezTo>
                <a:cubicBezTo>
                  <a:pt x="1340266" y="3229332"/>
                  <a:pt x="1317019" y="3252582"/>
                  <a:pt x="1288336" y="3252582"/>
                </a:cubicBezTo>
                <a:cubicBezTo>
                  <a:pt x="1259657" y="3252582"/>
                  <a:pt x="1236409" y="3229332"/>
                  <a:pt x="1236409" y="3200652"/>
                </a:cubicBezTo>
                <a:cubicBezTo>
                  <a:pt x="1236409" y="3171972"/>
                  <a:pt x="1259657" y="3148722"/>
                  <a:pt x="1288336" y="3148722"/>
                </a:cubicBezTo>
                <a:close/>
                <a:moveTo>
                  <a:pt x="1139969" y="3148722"/>
                </a:moveTo>
                <a:cubicBezTo>
                  <a:pt x="1168648" y="3148722"/>
                  <a:pt x="1191899" y="3171972"/>
                  <a:pt x="1191899" y="3200652"/>
                </a:cubicBezTo>
                <a:cubicBezTo>
                  <a:pt x="1191899" y="3229332"/>
                  <a:pt x="1168648" y="3252582"/>
                  <a:pt x="1139969" y="3252582"/>
                </a:cubicBezTo>
                <a:cubicBezTo>
                  <a:pt x="1111293" y="3252582"/>
                  <a:pt x="1088037" y="3229332"/>
                  <a:pt x="1088037" y="3200652"/>
                </a:cubicBezTo>
                <a:cubicBezTo>
                  <a:pt x="1088037" y="3171972"/>
                  <a:pt x="1111293" y="3148722"/>
                  <a:pt x="1139969" y="3148722"/>
                </a:cubicBezTo>
                <a:close/>
                <a:moveTo>
                  <a:pt x="975111" y="3148722"/>
                </a:moveTo>
                <a:cubicBezTo>
                  <a:pt x="1003791" y="3148722"/>
                  <a:pt x="1027041" y="3171972"/>
                  <a:pt x="1027041" y="3200652"/>
                </a:cubicBezTo>
                <a:cubicBezTo>
                  <a:pt x="1027041" y="3229332"/>
                  <a:pt x="1003791" y="3252582"/>
                  <a:pt x="975111" y="3252582"/>
                </a:cubicBezTo>
                <a:cubicBezTo>
                  <a:pt x="946433" y="3252582"/>
                  <a:pt x="923182" y="3229332"/>
                  <a:pt x="923182" y="3200652"/>
                </a:cubicBezTo>
                <a:cubicBezTo>
                  <a:pt x="923182" y="3171972"/>
                  <a:pt x="946433" y="3148722"/>
                  <a:pt x="975111" y="3148722"/>
                </a:cubicBezTo>
                <a:close/>
                <a:moveTo>
                  <a:pt x="8245180" y="2983868"/>
                </a:moveTo>
                <a:cubicBezTo>
                  <a:pt x="8273860" y="2983868"/>
                  <a:pt x="8297110" y="3007118"/>
                  <a:pt x="8297110" y="3035798"/>
                </a:cubicBezTo>
                <a:cubicBezTo>
                  <a:pt x="8297110" y="3064478"/>
                  <a:pt x="8273860" y="3087728"/>
                  <a:pt x="8245180" y="3087728"/>
                </a:cubicBezTo>
                <a:cubicBezTo>
                  <a:pt x="8216500" y="3087728"/>
                  <a:pt x="8193250" y="3064478"/>
                  <a:pt x="8193250" y="3035798"/>
                </a:cubicBezTo>
                <a:cubicBezTo>
                  <a:pt x="8193250" y="3007118"/>
                  <a:pt x="8216500" y="2983868"/>
                  <a:pt x="8245180" y="2983868"/>
                </a:cubicBezTo>
                <a:close/>
                <a:moveTo>
                  <a:pt x="8080326" y="2983868"/>
                </a:moveTo>
                <a:cubicBezTo>
                  <a:pt x="8109006" y="2983868"/>
                  <a:pt x="8132256" y="3007118"/>
                  <a:pt x="8132256" y="3035798"/>
                </a:cubicBezTo>
                <a:cubicBezTo>
                  <a:pt x="8132256" y="3064478"/>
                  <a:pt x="8109006" y="3087728"/>
                  <a:pt x="8080326" y="3087728"/>
                </a:cubicBezTo>
                <a:cubicBezTo>
                  <a:pt x="8051646" y="3087728"/>
                  <a:pt x="8028396" y="3064478"/>
                  <a:pt x="8028396" y="3035798"/>
                </a:cubicBezTo>
                <a:cubicBezTo>
                  <a:pt x="8028396" y="3007118"/>
                  <a:pt x="8051646" y="2983868"/>
                  <a:pt x="8080326" y="2983868"/>
                </a:cubicBezTo>
                <a:close/>
                <a:moveTo>
                  <a:pt x="7321995" y="2983868"/>
                </a:moveTo>
                <a:cubicBezTo>
                  <a:pt x="7350675" y="2983868"/>
                  <a:pt x="7373925" y="3007118"/>
                  <a:pt x="7373925" y="3035798"/>
                </a:cubicBezTo>
                <a:cubicBezTo>
                  <a:pt x="7373925" y="3064478"/>
                  <a:pt x="7350675" y="3087728"/>
                  <a:pt x="7321995" y="3087728"/>
                </a:cubicBezTo>
                <a:cubicBezTo>
                  <a:pt x="7293315" y="3087728"/>
                  <a:pt x="7270065" y="3064478"/>
                  <a:pt x="7270065" y="3035798"/>
                </a:cubicBezTo>
                <a:cubicBezTo>
                  <a:pt x="7270065" y="3007118"/>
                  <a:pt x="7293315" y="2983868"/>
                  <a:pt x="7321995" y="2983868"/>
                </a:cubicBezTo>
                <a:close/>
                <a:moveTo>
                  <a:pt x="7008771" y="2983868"/>
                </a:moveTo>
                <a:cubicBezTo>
                  <a:pt x="7037451" y="2983868"/>
                  <a:pt x="7060701" y="3007118"/>
                  <a:pt x="7060701" y="3035798"/>
                </a:cubicBezTo>
                <a:cubicBezTo>
                  <a:pt x="7060701" y="3064478"/>
                  <a:pt x="7037451" y="3087728"/>
                  <a:pt x="7008771" y="3087728"/>
                </a:cubicBezTo>
                <a:cubicBezTo>
                  <a:pt x="6980091" y="3087728"/>
                  <a:pt x="6956841" y="3064478"/>
                  <a:pt x="6956841" y="3035798"/>
                </a:cubicBezTo>
                <a:cubicBezTo>
                  <a:pt x="6956841" y="3007118"/>
                  <a:pt x="6980091" y="2983868"/>
                  <a:pt x="7008771" y="2983868"/>
                </a:cubicBezTo>
                <a:close/>
                <a:moveTo>
                  <a:pt x="4849176" y="2983868"/>
                </a:moveTo>
                <a:cubicBezTo>
                  <a:pt x="4877856" y="2983868"/>
                  <a:pt x="4901106" y="3007118"/>
                  <a:pt x="4901106" y="3035798"/>
                </a:cubicBezTo>
                <a:cubicBezTo>
                  <a:pt x="4901106" y="3064478"/>
                  <a:pt x="4877856" y="3087728"/>
                  <a:pt x="4849176" y="3087728"/>
                </a:cubicBezTo>
                <a:cubicBezTo>
                  <a:pt x="4820496" y="3087728"/>
                  <a:pt x="4797246" y="3064478"/>
                  <a:pt x="4797246" y="3035798"/>
                </a:cubicBezTo>
                <a:cubicBezTo>
                  <a:pt x="4797246" y="3007118"/>
                  <a:pt x="4820496" y="2983868"/>
                  <a:pt x="4849176" y="2983868"/>
                </a:cubicBezTo>
                <a:close/>
                <a:moveTo>
                  <a:pt x="4684322" y="2983868"/>
                </a:moveTo>
                <a:cubicBezTo>
                  <a:pt x="4713002" y="2983868"/>
                  <a:pt x="4736252" y="3007118"/>
                  <a:pt x="4736252" y="3035798"/>
                </a:cubicBezTo>
                <a:cubicBezTo>
                  <a:pt x="4736252" y="3064478"/>
                  <a:pt x="4713002" y="3087728"/>
                  <a:pt x="4684322" y="3087728"/>
                </a:cubicBezTo>
                <a:cubicBezTo>
                  <a:pt x="4655642" y="3087728"/>
                  <a:pt x="4632392" y="3064478"/>
                  <a:pt x="4632392" y="3035798"/>
                </a:cubicBezTo>
                <a:cubicBezTo>
                  <a:pt x="4632392" y="3007118"/>
                  <a:pt x="4655642" y="2983868"/>
                  <a:pt x="4684322" y="2983868"/>
                </a:cubicBezTo>
                <a:close/>
                <a:moveTo>
                  <a:pt x="4535953" y="2983868"/>
                </a:moveTo>
                <a:cubicBezTo>
                  <a:pt x="4564633" y="2983868"/>
                  <a:pt x="4587883" y="3007118"/>
                  <a:pt x="4587883" y="3035798"/>
                </a:cubicBezTo>
                <a:cubicBezTo>
                  <a:pt x="4587883" y="3064478"/>
                  <a:pt x="4564633" y="3087728"/>
                  <a:pt x="4535953" y="3087728"/>
                </a:cubicBezTo>
                <a:cubicBezTo>
                  <a:pt x="4507273" y="3087728"/>
                  <a:pt x="4484023" y="3064478"/>
                  <a:pt x="4484023" y="3035798"/>
                </a:cubicBezTo>
                <a:cubicBezTo>
                  <a:pt x="4484023" y="3007118"/>
                  <a:pt x="4507273" y="2983868"/>
                  <a:pt x="4535953" y="2983868"/>
                </a:cubicBezTo>
                <a:close/>
                <a:moveTo>
                  <a:pt x="4387584" y="2983868"/>
                </a:moveTo>
                <a:cubicBezTo>
                  <a:pt x="4416264" y="2983868"/>
                  <a:pt x="4439514" y="3007118"/>
                  <a:pt x="4439514" y="3035798"/>
                </a:cubicBezTo>
                <a:cubicBezTo>
                  <a:pt x="4439514" y="3064478"/>
                  <a:pt x="4416264" y="3087728"/>
                  <a:pt x="4387584" y="3087728"/>
                </a:cubicBezTo>
                <a:cubicBezTo>
                  <a:pt x="4358904" y="3087728"/>
                  <a:pt x="4335654" y="3064478"/>
                  <a:pt x="4335654" y="3035798"/>
                </a:cubicBezTo>
                <a:cubicBezTo>
                  <a:pt x="4335654" y="3007118"/>
                  <a:pt x="4358904" y="2983868"/>
                  <a:pt x="4387584" y="2983868"/>
                </a:cubicBezTo>
                <a:close/>
                <a:moveTo>
                  <a:pt x="4222729" y="2983868"/>
                </a:moveTo>
                <a:cubicBezTo>
                  <a:pt x="4251409" y="2983868"/>
                  <a:pt x="4274659" y="3007118"/>
                  <a:pt x="4274659" y="3035798"/>
                </a:cubicBezTo>
                <a:cubicBezTo>
                  <a:pt x="4274659" y="3064478"/>
                  <a:pt x="4251409" y="3087728"/>
                  <a:pt x="4222729" y="3087728"/>
                </a:cubicBezTo>
                <a:cubicBezTo>
                  <a:pt x="4194049" y="3087728"/>
                  <a:pt x="4170799" y="3064478"/>
                  <a:pt x="4170799" y="3035798"/>
                </a:cubicBezTo>
                <a:cubicBezTo>
                  <a:pt x="4170799" y="3007118"/>
                  <a:pt x="4194049" y="2983868"/>
                  <a:pt x="4222729" y="2983868"/>
                </a:cubicBezTo>
                <a:close/>
                <a:moveTo>
                  <a:pt x="4074360" y="2983868"/>
                </a:moveTo>
                <a:cubicBezTo>
                  <a:pt x="4103040" y="2983868"/>
                  <a:pt x="4126290" y="3007118"/>
                  <a:pt x="4126290" y="3035798"/>
                </a:cubicBezTo>
                <a:cubicBezTo>
                  <a:pt x="4126290" y="3064478"/>
                  <a:pt x="4103040" y="3087728"/>
                  <a:pt x="4074360" y="3087728"/>
                </a:cubicBezTo>
                <a:cubicBezTo>
                  <a:pt x="4045680" y="3087728"/>
                  <a:pt x="4022430" y="3064478"/>
                  <a:pt x="4022430" y="3035798"/>
                </a:cubicBezTo>
                <a:cubicBezTo>
                  <a:pt x="4022430" y="3007118"/>
                  <a:pt x="4045680" y="2983868"/>
                  <a:pt x="4074360" y="2983868"/>
                </a:cubicBezTo>
                <a:close/>
                <a:moveTo>
                  <a:pt x="2211521" y="2983868"/>
                </a:moveTo>
                <a:cubicBezTo>
                  <a:pt x="2240201" y="2983868"/>
                  <a:pt x="2263452" y="3007118"/>
                  <a:pt x="2263452" y="3035798"/>
                </a:cubicBezTo>
                <a:cubicBezTo>
                  <a:pt x="2263452" y="3064478"/>
                  <a:pt x="2240201" y="3087728"/>
                  <a:pt x="2211521" y="3087728"/>
                </a:cubicBezTo>
                <a:cubicBezTo>
                  <a:pt x="2182841" y="3087728"/>
                  <a:pt x="2159592" y="3064478"/>
                  <a:pt x="2159592" y="3035798"/>
                </a:cubicBezTo>
                <a:cubicBezTo>
                  <a:pt x="2159592" y="3007118"/>
                  <a:pt x="2182841" y="2983868"/>
                  <a:pt x="2211521" y="2983868"/>
                </a:cubicBezTo>
                <a:close/>
                <a:moveTo>
                  <a:pt x="2063152" y="2983868"/>
                </a:moveTo>
                <a:cubicBezTo>
                  <a:pt x="2091833" y="2983868"/>
                  <a:pt x="2115081" y="3007118"/>
                  <a:pt x="2115081" y="3035798"/>
                </a:cubicBezTo>
                <a:cubicBezTo>
                  <a:pt x="2115081" y="3064478"/>
                  <a:pt x="2091833" y="3087728"/>
                  <a:pt x="2063152" y="3087728"/>
                </a:cubicBezTo>
                <a:cubicBezTo>
                  <a:pt x="2034471" y="3087728"/>
                  <a:pt x="2011222" y="3064478"/>
                  <a:pt x="2011222" y="3035798"/>
                </a:cubicBezTo>
                <a:cubicBezTo>
                  <a:pt x="2011222" y="3007118"/>
                  <a:pt x="2034471" y="2983868"/>
                  <a:pt x="2063152" y="2983868"/>
                </a:cubicBezTo>
                <a:close/>
                <a:moveTo>
                  <a:pt x="1914783" y="2983868"/>
                </a:moveTo>
                <a:cubicBezTo>
                  <a:pt x="1943463" y="2983868"/>
                  <a:pt x="1966712" y="3007118"/>
                  <a:pt x="1966712" y="3035798"/>
                </a:cubicBezTo>
                <a:cubicBezTo>
                  <a:pt x="1966712" y="3064478"/>
                  <a:pt x="1943463" y="3087728"/>
                  <a:pt x="1914783" y="3087728"/>
                </a:cubicBezTo>
                <a:cubicBezTo>
                  <a:pt x="1886101" y="3087728"/>
                  <a:pt x="1862852" y="3064478"/>
                  <a:pt x="1862852" y="3035798"/>
                </a:cubicBezTo>
                <a:cubicBezTo>
                  <a:pt x="1862852" y="3007118"/>
                  <a:pt x="1886101" y="2983868"/>
                  <a:pt x="1914783" y="2983868"/>
                </a:cubicBezTo>
                <a:close/>
                <a:moveTo>
                  <a:pt x="1749929" y="2983868"/>
                </a:moveTo>
                <a:cubicBezTo>
                  <a:pt x="1778608" y="2983868"/>
                  <a:pt x="1801858" y="3007118"/>
                  <a:pt x="1801858" y="3035798"/>
                </a:cubicBezTo>
                <a:cubicBezTo>
                  <a:pt x="1801858" y="3064478"/>
                  <a:pt x="1778608" y="3087728"/>
                  <a:pt x="1749929" y="3087728"/>
                </a:cubicBezTo>
                <a:cubicBezTo>
                  <a:pt x="1721249" y="3087728"/>
                  <a:pt x="1697999" y="3064478"/>
                  <a:pt x="1697999" y="3035798"/>
                </a:cubicBezTo>
                <a:cubicBezTo>
                  <a:pt x="1697999" y="3007118"/>
                  <a:pt x="1721249" y="2983868"/>
                  <a:pt x="1749929" y="2983868"/>
                </a:cubicBezTo>
                <a:close/>
                <a:moveTo>
                  <a:pt x="1601559" y="2983868"/>
                </a:moveTo>
                <a:cubicBezTo>
                  <a:pt x="1630239" y="2983868"/>
                  <a:pt x="1653488" y="3007118"/>
                  <a:pt x="1653488" y="3035798"/>
                </a:cubicBezTo>
                <a:cubicBezTo>
                  <a:pt x="1653488" y="3064478"/>
                  <a:pt x="1630239" y="3087728"/>
                  <a:pt x="1601559" y="3087728"/>
                </a:cubicBezTo>
                <a:cubicBezTo>
                  <a:pt x="1572879" y="3087728"/>
                  <a:pt x="1549630" y="3064478"/>
                  <a:pt x="1549630" y="3035798"/>
                </a:cubicBezTo>
                <a:cubicBezTo>
                  <a:pt x="1549630" y="3007118"/>
                  <a:pt x="1572879" y="2983868"/>
                  <a:pt x="1601559" y="2983868"/>
                </a:cubicBezTo>
                <a:close/>
                <a:moveTo>
                  <a:pt x="1453190" y="2983868"/>
                </a:moveTo>
                <a:cubicBezTo>
                  <a:pt x="1481871" y="2983868"/>
                  <a:pt x="1505121" y="3007118"/>
                  <a:pt x="1505121" y="3035798"/>
                </a:cubicBezTo>
                <a:cubicBezTo>
                  <a:pt x="1505121" y="3064478"/>
                  <a:pt x="1481871" y="3087728"/>
                  <a:pt x="1453190" y="3087728"/>
                </a:cubicBezTo>
                <a:cubicBezTo>
                  <a:pt x="1424511" y="3087728"/>
                  <a:pt x="1401261" y="3064478"/>
                  <a:pt x="1401261" y="3035798"/>
                </a:cubicBezTo>
                <a:cubicBezTo>
                  <a:pt x="1401261" y="3007118"/>
                  <a:pt x="1424511" y="2983868"/>
                  <a:pt x="1453190" y="2983868"/>
                </a:cubicBezTo>
                <a:close/>
                <a:moveTo>
                  <a:pt x="1288335" y="2983868"/>
                </a:moveTo>
                <a:cubicBezTo>
                  <a:pt x="1317016" y="2983868"/>
                  <a:pt x="1340265" y="3007118"/>
                  <a:pt x="1340265" y="3035798"/>
                </a:cubicBezTo>
                <a:cubicBezTo>
                  <a:pt x="1340265" y="3064478"/>
                  <a:pt x="1317016" y="3087728"/>
                  <a:pt x="1288335" y="3087728"/>
                </a:cubicBezTo>
                <a:cubicBezTo>
                  <a:pt x="1259656" y="3087728"/>
                  <a:pt x="1236405" y="3064478"/>
                  <a:pt x="1236405" y="3035798"/>
                </a:cubicBezTo>
                <a:cubicBezTo>
                  <a:pt x="1236405" y="3007118"/>
                  <a:pt x="1259656" y="2983868"/>
                  <a:pt x="1288335" y="2983868"/>
                </a:cubicBezTo>
                <a:close/>
                <a:moveTo>
                  <a:pt x="1139969" y="2983868"/>
                </a:moveTo>
                <a:cubicBezTo>
                  <a:pt x="1168648" y="2983868"/>
                  <a:pt x="1191898" y="3007118"/>
                  <a:pt x="1191898" y="3035798"/>
                </a:cubicBezTo>
                <a:cubicBezTo>
                  <a:pt x="1191898" y="3064478"/>
                  <a:pt x="1168648" y="3087728"/>
                  <a:pt x="1139969" y="3087728"/>
                </a:cubicBezTo>
                <a:cubicBezTo>
                  <a:pt x="1111290" y="3087728"/>
                  <a:pt x="1088037" y="3064478"/>
                  <a:pt x="1088037" y="3035798"/>
                </a:cubicBezTo>
                <a:cubicBezTo>
                  <a:pt x="1088037" y="3007118"/>
                  <a:pt x="1111290" y="2983868"/>
                  <a:pt x="1139969" y="2983868"/>
                </a:cubicBezTo>
                <a:close/>
                <a:moveTo>
                  <a:pt x="975111" y="2983868"/>
                </a:moveTo>
                <a:cubicBezTo>
                  <a:pt x="1003791" y="2983868"/>
                  <a:pt x="1027040" y="3007118"/>
                  <a:pt x="1027040" y="3035798"/>
                </a:cubicBezTo>
                <a:cubicBezTo>
                  <a:pt x="1027040" y="3064478"/>
                  <a:pt x="1003791" y="3087728"/>
                  <a:pt x="975111" y="3087728"/>
                </a:cubicBezTo>
                <a:cubicBezTo>
                  <a:pt x="946432" y="3087728"/>
                  <a:pt x="923181" y="3064478"/>
                  <a:pt x="923181" y="3035798"/>
                </a:cubicBezTo>
                <a:cubicBezTo>
                  <a:pt x="923181" y="3007118"/>
                  <a:pt x="946432" y="2983868"/>
                  <a:pt x="975111" y="2983868"/>
                </a:cubicBezTo>
                <a:close/>
                <a:moveTo>
                  <a:pt x="7931957" y="2819013"/>
                </a:moveTo>
                <a:cubicBezTo>
                  <a:pt x="7960637" y="2819013"/>
                  <a:pt x="7983887" y="2842263"/>
                  <a:pt x="7983887" y="2870943"/>
                </a:cubicBezTo>
                <a:cubicBezTo>
                  <a:pt x="7983887" y="2899623"/>
                  <a:pt x="7960637" y="2922873"/>
                  <a:pt x="7931957" y="2922873"/>
                </a:cubicBezTo>
                <a:cubicBezTo>
                  <a:pt x="7903277" y="2922873"/>
                  <a:pt x="7880027" y="2899623"/>
                  <a:pt x="7880027" y="2870943"/>
                </a:cubicBezTo>
                <a:cubicBezTo>
                  <a:pt x="7880027" y="2842263"/>
                  <a:pt x="7903277" y="2819013"/>
                  <a:pt x="7931957" y="2819013"/>
                </a:cubicBezTo>
                <a:close/>
                <a:moveTo>
                  <a:pt x="7321995" y="2819013"/>
                </a:moveTo>
                <a:cubicBezTo>
                  <a:pt x="7350675" y="2819013"/>
                  <a:pt x="7373925" y="2842263"/>
                  <a:pt x="7373925" y="2870943"/>
                </a:cubicBezTo>
                <a:cubicBezTo>
                  <a:pt x="7373925" y="2899623"/>
                  <a:pt x="7350675" y="2922873"/>
                  <a:pt x="7321995" y="2922873"/>
                </a:cubicBezTo>
                <a:cubicBezTo>
                  <a:pt x="7293315" y="2922873"/>
                  <a:pt x="7270065" y="2899623"/>
                  <a:pt x="7270065" y="2870943"/>
                </a:cubicBezTo>
                <a:cubicBezTo>
                  <a:pt x="7270065" y="2842263"/>
                  <a:pt x="7293315" y="2819013"/>
                  <a:pt x="7321995" y="2819013"/>
                </a:cubicBezTo>
                <a:close/>
                <a:moveTo>
                  <a:pt x="7008771" y="2819013"/>
                </a:moveTo>
                <a:cubicBezTo>
                  <a:pt x="7037451" y="2819013"/>
                  <a:pt x="7060701" y="2842263"/>
                  <a:pt x="7060701" y="2870943"/>
                </a:cubicBezTo>
                <a:cubicBezTo>
                  <a:pt x="7060701" y="2899623"/>
                  <a:pt x="7037451" y="2922873"/>
                  <a:pt x="7008771" y="2922873"/>
                </a:cubicBezTo>
                <a:cubicBezTo>
                  <a:pt x="6980091" y="2922873"/>
                  <a:pt x="6956841" y="2899623"/>
                  <a:pt x="6956841" y="2870943"/>
                </a:cubicBezTo>
                <a:cubicBezTo>
                  <a:pt x="6956841" y="2842263"/>
                  <a:pt x="6980091" y="2819013"/>
                  <a:pt x="7008771" y="2819013"/>
                </a:cubicBezTo>
                <a:close/>
                <a:moveTo>
                  <a:pt x="4997546" y="2819013"/>
                </a:moveTo>
                <a:cubicBezTo>
                  <a:pt x="5026226" y="2819013"/>
                  <a:pt x="5049476" y="2842263"/>
                  <a:pt x="5049476" y="2870943"/>
                </a:cubicBezTo>
                <a:cubicBezTo>
                  <a:pt x="5049476" y="2899623"/>
                  <a:pt x="5026226" y="2922873"/>
                  <a:pt x="4997546" y="2922873"/>
                </a:cubicBezTo>
                <a:cubicBezTo>
                  <a:pt x="4968866" y="2922873"/>
                  <a:pt x="4945616" y="2899623"/>
                  <a:pt x="4945616" y="2870943"/>
                </a:cubicBezTo>
                <a:cubicBezTo>
                  <a:pt x="4945616" y="2842263"/>
                  <a:pt x="4968866" y="2819013"/>
                  <a:pt x="4997546" y="2819013"/>
                </a:cubicBezTo>
                <a:close/>
                <a:moveTo>
                  <a:pt x="4849176" y="2819013"/>
                </a:moveTo>
                <a:cubicBezTo>
                  <a:pt x="4877856" y="2819013"/>
                  <a:pt x="4901106" y="2842263"/>
                  <a:pt x="4901106" y="2870943"/>
                </a:cubicBezTo>
                <a:cubicBezTo>
                  <a:pt x="4901106" y="2899623"/>
                  <a:pt x="4877856" y="2922873"/>
                  <a:pt x="4849176" y="2922873"/>
                </a:cubicBezTo>
                <a:cubicBezTo>
                  <a:pt x="4820496" y="2922873"/>
                  <a:pt x="4797246" y="2899623"/>
                  <a:pt x="4797246" y="2870943"/>
                </a:cubicBezTo>
                <a:cubicBezTo>
                  <a:pt x="4797246" y="2842263"/>
                  <a:pt x="4820496" y="2819013"/>
                  <a:pt x="4849176" y="2819013"/>
                </a:cubicBezTo>
                <a:close/>
                <a:moveTo>
                  <a:pt x="4684322" y="2819013"/>
                </a:moveTo>
                <a:cubicBezTo>
                  <a:pt x="4713002" y="2819013"/>
                  <a:pt x="4736252" y="2842263"/>
                  <a:pt x="4736252" y="2870943"/>
                </a:cubicBezTo>
                <a:cubicBezTo>
                  <a:pt x="4736252" y="2899623"/>
                  <a:pt x="4713002" y="2922873"/>
                  <a:pt x="4684322" y="2922873"/>
                </a:cubicBezTo>
                <a:cubicBezTo>
                  <a:pt x="4655642" y="2922873"/>
                  <a:pt x="4632392" y="2899623"/>
                  <a:pt x="4632392" y="2870943"/>
                </a:cubicBezTo>
                <a:cubicBezTo>
                  <a:pt x="4632392" y="2842263"/>
                  <a:pt x="4655642" y="2819013"/>
                  <a:pt x="4684322" y="2819013"/>
                </a:cubicBezTo>
                <a:close/>
                <a:moveTo>
                  <a:pt x="4535953" y="2819013"/>
                </a:moveTo>
                <a:cubicBezTo>
                  <a:pt x="4564633" y="2819013"/>
                  <a:pt x="4587883" y="2842263"/>
                  <a:pt x="4587883" y="2870943"/>
                </a:cubicBezTo>
                <a:cubicBezTo>
                  <a:pt x="4587883" y="2899623"/>
                  <a:pt x="4564633" y="2922873"/>
                  <a:pt x="4535953" y="2922873"/>
                </a:cubicBezTo>
                <a:cubicBezTo>
                  <a:pt x="4507273" y="2922873"/>
                  <a:pt x="4484023" y="2899623"/>
                  <a:pt x="4484023" y="2870943"/>
                </a:cubicBezTo>
                <a:cubicBezTo>
                  <a:pt x="4484023" y="2842263"/>
                  <a:pt x="4507273" y="2819013"/>
                  <a:pt x="4535953" y="2819013"/>
                </a:cubicBezTo>
                <a:close/>
                <a:moveTo>
                  <a:pt x="4387584" y="2819013"/>
                </a:moveTo>
                <a:cubicBezTo>
                  <a:pt x="4416264" y="2819013"/>
                  <a:pt x="4439514" y="2842263"/>
                  <a:pt x="4439514" y="2870943"/>
                </a:cubicBezTo>
                <a:cubicBezTo>
                  <a:pt x="4439514" y="2899623"/>
                  <a:pt x="4416264" y="2922873"/>
                  <a:pt x="4387584" y="2922873"/>
                </a:cubicBezTo>
                <a:cubicBezTo>
                  <a:pt x="4358904" y="2922873"/>
                  <a:pt x="4335654" y="2899623"/>
                  <a:pt x="4335654" y="2870943"/>
                </a:cubicBezTo>
                <a:cubicBezTo>
                  <a:pt x="4335654" y="2842263"/>
                  <a:pt x="4358904" y="2819013"/>
                  <a:pt x="4387584" y="2819013"/>
                </a:cubicBezTo>
                <a:close/>
                <a:moveTo>
                  <a:pt x="4222729" y="2819013"/>
                </a:moveTo>
                <a:cubicBezTo>
                  <a:pt x="4251409" y="2819013"/>
                  <a:pt x="4274659" y="2842263"/>
                  <a:pt x="4274659" y="2870943"/>
                </a:cubicBezTo>
                <a:cubicBezTo>
                  <a:pt x="4274659" y="2899623"/>
                  <a:pt x="4251409" y="2922873"/>
                  <a:pt x="4222729" y="2922873"/>
                </a:cubicBezTo>
                <a:cubicBezTo>
                  <a:pt x="4194049" y="2922873"/>
                  <a:pt x="4170799" y="2899623"/>
                  <a:pt x="4170799" y="2870943"/>
                </a:cubicBezTo>
                <a:cubicBezTo>
                  <a:pt x="4170799" y="2842263"/>
                  <a:pt x="4194049" y="2819013"/>
                  <a:pt x="4222729" y="2819013"/>
                </a:cubicBezTo>
                <a:close/>
                <a:moveTo>
                  <a:pt x="4074360" y="2819013"/>
                </a:moveTo>
                <a:cubicBezTo>
                  <a:pt x="4103040" y="2819013"/>
                  <a:pt x="4126290" y="2842263"/>
                  <a:pt x="4126290" y="2870943"/>
                </a:cubicBezTo>
                <a:cubicBezTo>
                  <a:pt x="4126290" y="2899623"/>
                  <a:pt x="4103040" y="2922873"/>
                  <a:pt x="4074360" y="2922873"/>
                </a:cubicBezTo>
                <a:cubicBezTo>
                  <a:pt x="4045680" y="2922873"/>
                  <a:pt x="4022430" y="2899623"/>
                  <a:pt x="4022430" y="2870943"/>
                </a:cubicBezTo>
                <a:cubicBezTo>
                  <a:pt x="4022430" y="2842263"/>
                  <a:pt x="4045680" y="2819013"/>
                  <a:pt x="4074360" y="2819013"/>
                </a:cubicBezTo>
                <a:close/>
                <a:moveTo>
                  <a:pt x="3909506" y="2819013"/>
                </a:moveTo>
                <a:cubicBezTo>
                  <a:pt x="3938186" y="2819013"/>
                  <a:pt x="3961436" y="2842263"/>
                  <a:pt x="3961436" y="2870943"/>
                </a:cubicBezTo>
                <a:cubicBezTo>
                  <a:pt x="3961436" y="2899623"/>
                  <a:pt x="3938186" y="2922873"/>
                  <a:pt x="3909506" y="2922873"/>
                </a:cubicBezTo>
                <a:cubicBezTo>
                  <a:pt x="3880826" y="2922873"/>
                  <a:pt x="3857576" y="2899623"/>
                  <a:pt x="3857576" y="2870943"/>
                </a:cubicBezTo>
                <a:cubicBezTo>
                  <a:pt x="3857576" y="2842263"/>
                  <a:pt x="3880826" y="2819013"/>
                  <a:pt x="3909506" y="2819013"/>
                </a:cubicBezTo>
                <a:close/>
                <a:moveTo>
                  <a:pt x="1749930" y="2819013"/>
                </a:moveTo>
                <a:cubicBezTo>
                  <a:pt x="1778609" y="2819013"/>
                  <a:pt x="1801859" y="2842263"/>
                  <a:pt x="1801859" y="2870943"/>
                </a:cubicBezTo>
                <a:cubicBezTo>
                  <a:pt x="1801859" y="2899623"/>
                  <a:pt x="1778609" y="2922873"/>
                  <a:pt x="1749930" y="2922873"/>
                </a:cubicBezTo>
                <a:cubicBezTo>
                  <a:pt x="1721251" y="2922873"/>
                  <a:pt x="1698000" y="2899623"/>
                  <a:pt x="1698000" y="2870943"/>
                </a:cubicBezTo>
                <a:cubicBezTo>
                  <a:pt x="1698000" y="2842263"/>
                  <a:pt x="1721251" y="2819013"/>
                  <a:pt x="1749930" y="2819013"/>
                </a:cubicBezTo>
                <a:close/>
                <a:moveTo>
                  <a:pt x="1601560" y="2819013"/>
                </a:moveTo>
                <a:cubicBezTo>
                  <a:pt x="1630240" y="2819013"/>
                  <a:pt x="1653488" y="2842263"/>
                  <a:pt x="1653488" y="2870943"/>
                </a:cubicBezTo>
                <a:cubicBezTo>
                  <a:pt x="1653488" y="2899623"/>
                  <a:pt x="1630240" y="2922873"/>
                  <a:pt x="1601560" y="2922873"/>
                </a:cubicBezTo>
                <a:cubicBezTo>
                  <a:pt x="1572881" y="2922873"/>
                  <a:pt x="1549632" y="2899623"/>
                  <a:pt x="1549632" y="2870943"/>
                </a:cubicBezTo>
                <a:cubicBezTo>
                  <a:pt x="1549632" y="2842263"/>
                  <a:pt x="1572881" y="2819013"/>
                  <a:pt x="1601560" y="2819013"/>
                </a:cubicBezTo>
                <a:close/>
                <a:moveTo>
                  <a:pt x="1453192" y="2819013"/>
                </a:moveTo>
                <a:cubicBezTo>
                  <a:pt x="1481871" y="2819013"/>
                  <a:pt x="1505122" y="2842263"/>
                  <a:pt x="1505122" y="2870943"/>
                </a:cubicBezTo>
                <a:cubicBezTo>
                  <a:pt x="1505122" y="2899623"/>
                  <a:pt x="1481871" y="2922873"/>
                  <a:pt x="1453192" y="2922873"/>
                </a:cubicBezTo>
                <a:cubicBezTo>
                  <a:pt x="1424511" y="2922873"/>
                  <a:pt x="1401262" y="2899623"/>
                  <a:pt x="1401262" y="2870943"/>
                </a:cubicBezTo>
                <a:cubicBezTo>
                  <a:pt x="1401262" y="2842263"/>
                  <a:pt x="1424511" y="2819013"/>
                  <a:pt x="1453192" y="2819013"/>
                </a:cubicBezTo>
                <a:close/>
                <a:moveTo>
                  <a:pt x="1288336" y="2819013"/>
                </a:moveTo>
                <a:cubicBezTo>
                  <a:pt x="1317019" y="2819013"/>
                  <a:pt x="1340266" y="2842263"/>
                  <a:pt x="1340266" y="2870943"/>
                </a:cubicBezTo>
                <a:cubicBezTo>
                  <a:pt x="1340266" y="2899623"/>
                  <a:pt x="1317019" y="2922873"/>
                  <a:pt x="1288336" y="2922873"/>
                </a:cubicBezTo>
                <a:cubicBezTo>
                  <a:pt x="1259657" y="2922873"/>
                  <a:pt x="1236409" y="2899623"/>
                  <a:pt x="1236409" y="2870943"/>
                </a:cubicBezTo>
                <a:cubicBezTo>
                  <a:pt x="1236409" y="2842263"/>
                  <a:pt x="1259657" y="2819013"/>
                  <a:pt x="1288336" y="2819013"/>
                </a:cubicBezTo>
                <a:close/>
                <a:moveTo>
                  <a:pt x="1139969" y="2819013"/>
                </a:moveTo>
                <a:cubicBezTo>
                  <a:pt x="1168648" y="2819013"/>
                  <a:pt x="1191899" y="2842263"/>
                  <a:pt x="1191899" y="2870943"/>
                </a:cubicBezTo>
                <a:cubicBezTo>
                  <a:pt x="1191899" y="2899623"/>
                  <a:pt x="1168648" y="2922873"/>
                  <a:pt x="1139969" y="2922873"/>
                </a:cubicBezTo>
                <a:cubicBezTo>
                  <a:pt x="1111293" y="2922873"/>
                  <a:pt x="1088037" y="2899623"/>
                  <a:pt x="1088037" y="2870943"/>
                </a:cubicBezTo>
                <a:cubicBezTo>
                  <a:pt x="1088037" y="2842263"/>
                  <a:pt x="1111293" y="2819013"/>
                  <a:pt x="1139969" y="2819013"/>
                </a:cubicBezTo>
                <a:close/>
                <a:moveTo>
                  <a:pt x="975111" y="2819013"/>
                </a:moveTo>
                <a:cubicBezTo>
                  <a:pt x="1003791" y="2819013"/>
                  <a:pt x="1027041" y="2842263"/>
                  <a:pt x="1027041" y="2870943"/>
                </a:cubicBezTo>
                <a:cubicBezTo>
                  <a:pt x="1027041" y="2899623"/>
                  <a:pt x="1003791" y="2922873"/>
                  <a:pt x="975111" y="2922873"/>
                </a:cubicBezTo>
                <a:cubicBezTo>
                  <a:pt x="946433" y="2922873"/>
                  <a:pt x="923182" y="2899623"/>
                  <a:pt x="923182" y="2870943"/>
                </a:cubicBezTo>
                <a:cubicBezTo>
                  <a:pt x="923182" y="2842263"/>
                  <a:pt x="946433" y="2819013"/>
                  <a:pt x="975111" y="2819013"/>
                </a:cubicBezTo>
                <a:close/>
                <a:moveTo>
                  <a:pt x="7321995" y="2654158"/>
                </a:moveTo>
                <a:cubicBezTo>
                  <a:pt x="7350675" y="2654158"/>
                  <a:pt x="7373925" y="2677408"/>
                  <a:pt x="7373925" y="2706088"/>
                </a:cubicBezTo>
                <a:cubicBezTo>
                  <a:pt x="7373925" y="2734768"/>
                  <a:pt x="7350675" y="2758018"/>
                  <a:pt x="7321995" y="2758018"/>
                </a:cubicBezTo>
                <a:cubicBezTo>
                  <a:pt x="7293315" y="2758018"/>
                  <a:pt x="7270065" y="2734768"/>
                  <a:pt x="7270065" y="2706088"/>
                </a:cubicBezTo>
                <a:cubicBezTo>
                  <a:pt x="7270065" y="2677408"/>
                  <a:pt x="7293315" y="2654158"/>
                  <a:pt x="7321995" y="2654158"/>
                </a:cubicBezTo>
                <a:close/>
                <a:moveTo>
                  <a:pt x="7008771" y="2654158"/>
                </a:moveTo>
                <a:cubicBezTo>
                  <a:pt x="7037451" y="2654158"/>
                  <a:pt x="7060701" y="2677408"/>
                  <a:pt x="7060701" y="2706088"/>
                </a:cubicBezTo>
                <a:cubicBezTo>
                  <a:pt x="7060701" y="2734768"/>
                  <a:pt x="7037451" y="2758018"/>
                  <a:pt x="7008771" y="2758018"/>
                </a:cubicBezTo>
                <a:cubicBezTo>
                  <a:pt x="6980091" y="2758018"/>
                  <a:pt x="6956841" y="2734768"/>
                  <a:pt x="6956841" y="2706088"/>
                </a:cubicBezTo>
                <a:cubicBezTo>
                  <a:pt x="6956841" y="2677408"/>
                  <a:pt x="6980091" y="2654158"/>
                  <a:pt x="7008771" y="2654158"/>
                </a:cubicBezTo>
                <a:close/>
                <a:moveTo>
                  <a:pt x="6843917" y="2654158"/>
                </a:moveTo>
                <a:cubicBezTo>
                  <a:pt x="6872597" y="2654158"/>
                  <a:pt x="6895847" y="2677408"/>
                  <a:pt x="6895847" y="2706088"/>
                </a:cubicBezTo>
                <a:cubicBezTo>
                  <a:pt x="6895847" y="2734768"/>
                  <a:pt x="6872597" y="2758018"/>
                  <a:pt x="6843917" y="2758018"/>
                </a:cubicBezTo>
                <a:cubicBezTo>
                  <a:pt x="6815237" y="2758018"/>
                  <a:pt x="6791987" y="2734768"/>
                  <a:pt x="6791987" y="2706088"/>
                </a:cubicBezTo>
                <a:cubicBezTo>
                  <a:pt x="6791987" y="2677408"/>
                  <a:pt x="6815237" y="2654158"/>
                  <a:pt x="6843917" y="2654158"/>
                </a:cubicBezTo>
                <a:close/>
                <a:moveTo>
                  <a:pt x="5145915" y="2654158"/>
                </a:moveTo>
                <a:cubicBezTo>
                  <a:pt x="5174595" y="2654158"/>
                  <a:pt x="5197845" y="2677408"/>
                  <a:pt x="5197845" y="2706088"/>
                </a:cubicBezTo>
                <a:cubicBezTo>
                  <a:pt x="5197845" y="2734768"/>
                  <a:pt x="5174595" y="2758018"/>
                  <a:pt x="5145915" y="2758018"/>
                </a:cubicBezTo>
                <a:cubicBezTo>
                  <a:pt x="5117235" y="2758018"/>
                  <a:pt x="5093985" y="2734768"/>
                  <a:pt x="5093985" y="2706088"/>
                </a:cubicBezTo>
                <a:cubicBezTo>
                  <a:pt x="5093985" y="2677408"/>
                  <a:pt x="5117235" y="2654158"/>
                  <a:pt x="5145915" y="2654158"/>
                </a:cubicBezTo>
                <a:close/>
                <a:moveTo>
                  <a:pt x="4997546" y="2654158"/>
                </a:moveTo>
                <a:cubicBezTo>
                  <a:pt x="5026226" y="2654158"/>
                  <a:pt x="5049476" y="2677408"/>
                  <a:pt x="5049476" y="2706088"/>
                </a:cubicBezTo>
                <a:cubicBezTo>
                  <a:pt x="5049476" y="2734768"/>
                  <a:pt x="5026226" y="2758018"/>
                  <a:pt x="4997546" y="2758018"/>
                </a:cubicBezTo>
                <a:cubicBezTo>
                  <a:pt x="4968866" y="2758018"/>
                  <a:pt x="4945616" y="2734768"/>
                  <a:pt x="4945616" y="2706088"/>
                </a:cubicBezTo>
                <a:cubicBezTo>
                  <a:pt x="4945616" y="2677408"/>
                  <a:pt x="4968866" y="2654158"/>
                  <a:pt x="4997546" y="2654158"/>
                </a:cubicBezTo>
                <a:close/>
                <a:moveTo>
                  <a:pt x="4849176" y="2654158"/>
                </a:moveTo>
                <a:cubicBezTo>
                  <a:pt x="4877856" y="2654158"/>
                  <a:pt x="4901106" y="2677408"/>
                  <a:pt x="4901106" y="2706088"/>
                </a:cubicBezTo>
                <a:cubicBezTo>
                  <a:pt x="4901106" y="2734768"/>
                  <a:pt x="4877856" y="2758018"/>
                  <a:pt x="4849176" y="2758018"/>
                </a:cubicBezTo>
                <a:cubicBezTo>
                  <a:pt x="4820496" y="2758018"/>
                  <a:pt x="4797246" y="2734768"/>
                  <a:pt x="4797246" y="2706088"/>
                </a:cubicBezTo>
                <a:cubicBezTo>
                  <a:pt x="4797246" y="2677408"/>
                  <a:pt x="4820496" y="2654158"/>
                  <a:pt x="4849176" y="2654158"/>
                </a:cubicBezTo>
                <a:close/>
                <a:moveTo>
                  <a:pt x="4684322" y="2654158"/>
                </a:moveTo>
                <a:cubicBezTo>
                  <a:pt x="4713002" y="2654158"/>
                  <a:pt x="4736252" y="2677408"/>
                  <a:pt x="4736252" y="2706088"/>
                </a:cubicBezTo>
                <a:cubicBezTo>
                  <a:pt x="4736252" y="2734768"/>
                  <a:pt x="4713002" y="2758018"/>
                  <a:pt x="4684322" y="2758018"/>
                </a:cubicBezTo>
                <a:cubicBezTo>
                  <a:pt x="4655642" y="2758018"/>
                  <a:pt x="4632392" y="2734768"/>
                  <a:pt x="4632392" y="2706088"/>
                </a:cubicBezTo>
                <a:cubicBezTo>
                  <a:pt x="4632392" y="2677408"/>
                  <a:pt x="4655642" y="2654158"/>
                  <a:pt x="4684322" y="2654158"/>
                </a:cubicBezTo>
                <a:close/>
                <a:moveTo>
                  <a:pt x="4535953" y="2654158"/>
                </a:moveTo>
                <a:cubicBezTo>
                  <a:pt x="4564633" y="2654158"/>
                  <a:pt x="4587883" y="2677408"/>
                  <a:pt x="4587883" y="2706088"/>
                </a:cubicBezTo>
                <a:cubicBezTo>
                  <a:pt x="4587883" y="2734768"/>
                  <a:pt x="4564633" y="2758018"/>
                  <a:pt x="4535953" y="2758018"/>
                </a:cubicBezTo>
                <a:cubicBezTo>
                  <a:pt x="4507273" y="2758018"/>
                  <a:pt x="4484023" y="2734768"/>
                  <a:pt x="4484023" y="2706088"/>
                </a:cubicBezTo>
                <a:cubicBezTo>
                  <a:pt x="4484023" y="2677408"/>
                  <a:pt x="4507273" y="2654158"/>
                  <a:pt x="4535953" y="2654158"/>
                </a:cubicBezTo>
                <a:close/>
                <a:moveTo>
                  <a:pt x="4387584" y="2654158"/>
                </a:moveTo>
                <a:cubicBezTo>
                  <a:pt x="4416264" y="2654158"/>
                  <a:pt x="4439514" y="2677408"/>
                  <a:pt x="4439514" y="2706088"/>
                </a:cubicBezTo>
                <a:cubicBezTo>
                  <a:pt x="4439514" y="2734768"/>
                  <a:pt x="4416264" y="2758018"/>
                  <a:pt x="4387584" y="2758018"/>
                </a:cubicBezTo>
                <a:cubicBezTo>
                  <a:pt x="4358904" y="2758018"/>
                  <a:pt x="4335654" y="2734768"/>
                  <a:pt x="4335654" y="2706088"/>
                </a:cubicBezTo>
                <a:cubicBezTo>
                  <a:pt x="4335654" y="2677408"/>
                  <a:pt x="4358904" y="2654158"/>
                  <a:pt x="4387584" y="2654158"/>
                </a:cubicBezTo>
                <a:close/>
                <a:moveTo>
                  <a:pt x="4222729" y="2654158"/>
                </a:moveTo>
                <a:cubicBezTo>
                  <a:pt x="4251409" y="2654158"/>
                  <a:pt x="4274659" y="2677408"/>
                  <a:pt x="4274659" y="2706088"/>
                </a:cubicBezTo>
                <a:cubicBezTo>
                  <a:pt x="4274659" y="2734768"/>
                  <a:pt x="4251409" y="2758018"/>
                  <a:pt x="4222729" y="2758018"/>
                </a:cubicBezTo>
                <a:cubicBezTo>
                  <a:pt x="4194049" y="2758018"/>
                  <a:pt x="4170799" y="2734768"/>
                  <a:pt x="4170799" y="2706088"/>
                </a:cubicBezTo>
                <a:cubicBezTo>
                  <a:pt x="4170799" y="2677408"/>
                  <a:pt x="4194049" y="2654158"/>
                  <a:pt x="4222729" y="2654158"/>
                </a:cubicBezTo>
                <a:close/>
                <a:moveTo>
                  <a:pt x="4074360" y="2654158"/>
                </a:moveTo>
                <a:cubicBezTo>
                  <a:pt x="4103040" y="2654158"/>
                  <a:pt x="4126290" y="2677408"/>
                  <a:pt x="4126290" y="2706088"/>
                </a:cubicBezTo>
                <a:cubicBezTo>
                  <a:pt x="4126290" y="2734768"/>
                  <a:pt x="4103040" y="2758018"/>
                  <a:pt x="4074360" y="2758018"/>
                </a:cubicBezTo>
                <a:cubicBezTo>
                  <a:pt x="4045680" y="2758018"/>
                  <a:pt x="4022430" y="2734768"/>
                  <a:pt x="4022430" y="2706088"/>
                </a:cubicBezTo>
                <a:cubicBezTo>
                  <a:pt x="4022430" y="2677408"/>
                  <a:pt x="4045680" y="2654158"/>
                  <a:pt x="4074360" y="2654158"/>
                </a:cubicBezTo>
                <a:close/>
                <a:moveTo>
                  <a:pt x="3909506" y="2654158"/>
                </a:moveTo>
                <a:cubicBezTo>
                  <a:pt x="3938186" y="2654158"/>
                  <a:pt x="3961436" y="2677408"/>
                  <a:pt x="3961436" y="2706088"/>
                </a:cubicBezTo>
                <a:cubicBezTo>
                  <a:pt x="3961436" y="2734768"/>
                  <a:pt x="3938186" y="2758018"/>
                  <a:pt x="3909506" y="2758018"/>
                </a:cubicBezTo>
                <a:cubicBezTo>
                  <a:pt x="3880826" y="2758018"/>
                  <a:pt x="3857576" y="2734768"/>
                  <a:pt x="3857576" y="2706088"/>
                </a:cubicBezTo>
                <a:cubicBezTo>
                  <a:pt x="3857576" y="2677408"/>
                  <a:pt x="3880826" y="2654158"/>
                  <a:pt x="3909506" y="2654158"/>
                </a:cubicBezTo>
                <a:close/>
                <a:moveTo>
                  <a:pt x="3447913" y="2654158"/>
                </a:moveTo>
                <a:cubicBezTo>
                  <a:pt x="3476593" y="2654158"/>
                  <a:pt x="3499843" y="2677408"/>
                  <a:pt x="3499843" y="2706088"/>
                </a:cubicBezTo>
                <a:cubicBezTo>
                  <a:pt x="3499843" y="2734768"/>
                  <a:pt x="3476593" y="2758018"/>
                  <a:pt x="3447913" y="2758018"/>
                </a:cubicBezTo>
                <a:cubicBezTo>
                  <a:pt x="3419233" y="2758018"/>
                  <a:pt x="3395983" y="2734768"/>
                  <a:pt x="3395983" y="2706088"/>
                </a:cubicBezTo>
                <a:cubicBezTo>
                  <a:pt x="3395983" y="2677408"/>
                  <a:pt x="3419233" y="2654158"/>
                  <a:pt x="3447913" y="2654158"/>
                </a:cubicBezTo>
                <a:close/>
                <a:moveTo>
                  <a:pt x="1749930" y="2654158"/>
                </a:moveTo>
                <a:cubicBezTo>
                  <a:pt x="1778609" y="2654158"/>
                  <a:pt x="1801859" y="2677408"/>
                  <a:pt x="1801859" y="2706088"/>
                </a:cubicBezTo>
                <a:cubicBezTo>
                  <a:pt x="1801859" y="2734768"/>
                  <a:pt x="1778609" y="2758018"/>
                  <a:pt x="1749930" y="2758018"/>
                </a:cubicBezTo>
                <a:cubicBezTo>
                  <a:pt x="1721251" y="2758018"/>
                  <a:pt x="1698000" y="2734768"/>
                  <a:pt x="1698000" y="2706088"/>
                </a:cubicBezTo>
                <a:cubicBezTo>
                  <a:pt x="1698000" y="2677408"/>
                  <a:pt x="1721251" y="2654158"/>
                  <a:pt x="1749930" y="2654158"/>
                </a:cubicBezTo>
                <a:close/>
                <a:moveTo>
                  <a:pt x="1601560" y="2654158"/>
                </a:moveTo>
                <a:cubicBezTo>
                  <a:pt x="1630240" y="2654158"/>
                  <a:pt x="1653488" y="2677408"/>
                  <a:pt x="1653488" y="2706088"/>
                </a:cubicBezTo>
                <a:cubicBezTo>
                  <a:pt x="1653488" y="2734768"/>
                  <a:pt x="1630240" y="2758018"/>
                  <a:pt x="1601560" y="2758018"/>
                </a:cubicBezTo>
                <a:cubicBezTo>
                  <a:pt x="1572881" y="2758018"/>
                  <a:pt x="1549632" y="2734768"/>
                  <a:pt x="1549632" y="2706088"/>
                </a:cubicBezTo>
                <a:cubicBezTo>
                  <a:pt x="1549632" y="2677408"/>
                  <a:pt x="1572881" y="2654158"/>
                  <a:pt x="1601560" y="2654158"/>
                </a:cubicBezTo>
                <a:close/>
                <a:moveTo>
                  <a:pt x="1453192" y="2654158"/>
                </a:moveTo>
                <a:cubicBezTo>
                  <a:pt x="1481871" y="2654158"/>
                  <a:pt x="1505122" y="2677408"/>
                  <a:pt x="1505122" y="2706088"/>
                </a:cubicBezTo>
                <a:cubicBezTo>
                  <a:pt x="1505122" y="2734768"/>
                  <a:pt x="1481871" y="2758018"/>
                  <a:pt x="1453192" y="2758018"/>
                </a:cubicBezTo>
                <a:cubicBezTo>
                  <a:pt x="1424511" y="2758018"/>
                  <a:pt x="1401262" y="2734768"/>
                  <a:pt x="1401262" y="2706088"/>
                </a:cubicBezTo>
                <a:cubicBezTo>
                  <a:pt x="1401262" y="2677408"/>
                  <a:pt x="1424511" y="2654158"/>
                  <a:pt x="1453192" y="2654158"/>
                </a:cubicBezTo>
                <a:close/>
                <a:moveTo>
                  <a:pt x="1288336" y="2654158"/>
                </a:moveTo>
                <a:cubicBezTo>
                  <a:pt x="1317019" y="2654158"/>
                  <a:pt x="1340266" y="2677408"/>
                  <a:pt x="1340266" y="2706088"/>
                </a:cubicBezTo>
                <a:cubicBezTo>
                  <a:pt x="1340266" y="2734768"/>
                  <a:pt x="1317019" y="2758018"/>
                  <a:pt x="1288336" y="2758018"/>
                </a:cubicBezTo>
                <a:cubicBezTo>
                  <a:pt x="1259657" y="2758018"/>
                  <a:pt x="1236409" y="2734768"/>
                  <a:pt x="1236409" y="2706088"/>
                </a:cubicBezTo>
                <a:cubicBezTo>
                  <a:pt x="1236409" y="2677408"/>
                  <a:pt x="1259657" y="2654158"/>
                  <a:pt x="1288336" y="2654158"/>
                </a:cubicBezTo>
                <a:close/>
                <a:moveTo>
                  <a:pt x="1139969" y="2654158"/>
                </a:moveTo>
                <a:cubicBezTo>
                  <a:pt x="1168648" y="2654158"/>
                  <a:pt x="1191899" y="2677408"/>
                  <a:pt x="1191899" y="2706088"/>
                </a:cubicBezTo>
                <a:cubicBezTo>
                  <a:pt x="1191899" y="2734768"/>
                  <a:pt x="1168648" y="2758018"/>
                  <a:pt x="1139969" y="2758018"/>
                </a:cubicBezTo>
                <a:cubicBezTo>
                  <a:pt x="1111293" y="2758018"/>
                  <a:pt x="1088037" y="2734768"/>
                  <a:pt x="1088037" y="2706088"/>
                </a:cubicBezTo>
                <a:cubicBezTo>
                  <a:pt x="1088037" y="2677408"/>
                  <a:pt x="1111293" y="2654158"/>
                  <a:pt x="1139969" y="2654158"/>
                </a:cubicBezTo>
                <a:close/>
                <a:moveTo>
                  <a:pt x="975111" y="2654158"/>
                </a:moveTo>
                <a:cubicBezTo>
                  <a:pt x="1003791" y="2654158"/>
                  <a:pt x="1027041" y="2677408"/>
                  <a:pt x="1027041" y="2706088"/>
                </a:cubicBezTo>
                <a:cubicBezTo>
                  <a:pt x="1027041" y="2734768"/>
                  <a:pt x="1003791" y="2758018"/>
                  <a:pt x="975111" y="2758018"/>
                </a:cubicBezTo>
                <a:cubicBezTo>
                  <a:pt x="946433" y="2758018"/>
                  <a:pt x="923182" y="2734768"/>
                  <a:pt x="923182" y="2706088"/>
                </a:cubicBezTo>
                <a:cubicBezTo>
                  <a:pt x="923182" y="2677408"/>
                  <a:pt x="946433" y="2654158"/>
                  <a:pt x="975111" y="2654158"/>
                </a:cubicBezTo>
                <a:close/>
                <a:moveTo>
                  <a:pt x="6843917" y="2489304"/>
                </a:moveTo>
                <a:cubicBezTo>
                  <a:pt x="6872597" y="2489304"/>
                  <a:pt x="6895847" y="2512554"/>
                  <a:pt x="6895847" y="2541234"/>
                </a:cubicBezTo>
                <a:cubicBezTo>
                  <a:pt x="6895847" y="2569914"/>
                  <a:pt x="6872597" y="2593164"/>
                  <a:pt x="6843917" y="2593164"/>
                </a:cubicBezTo>
                <a:cubicBezTo>
                  <a:pt x="6815237" y="2593164"/>
                  <a:pt x="6791987" y="2569914"/>
                  <a:pt x="6791987" y="2541234"/>
                </a:cubicBezTo>
                <a:cubicBezTo>
                  <a:pt x="6791987" y="2512554"/>
                  <a:pt x="6815237" y="2489304"/>
                  <a:pt x="6843917" y="2489304"/>
                </a:cubicBezTo>
                <a:close/>
                <a:moveTo>
                  <a:pt x="5145915" y="2489304"/>
                </a:moveTo>
                <a:cubicBezTo>
                  <a:pt x="5174595" y="2489304"/>
                  <a:pt x="5197845" y="2512554"/>
                  <a:pt x="5197845" y="2541234"/>
                </a:cubicBezTo>
                <a:cubicBezTo>
                  <a:pt x="5197845" y="2569914"/>
                  <a:pt x="5174595" y="2593164"/>
                  <a:pt x="5145915" y="2593164"/>
                </a:cubicBezTo>
                <a:cubicBezTo>
                  <a:pt x="5117235" y="2593164"/>
                  <a:pt x="5093985" y="2569914"/>
                  <a:pt x="5093985" y="2541234"/>
                </a:cubicBezTo>
                <a:cubicBezTo>
                  <a:pt x="5093985" y="2512554"/>
                  <a:pt x="5117235" y="2489304"/>
                  <a:pt x="5145915" y="2489304"/>
                </a:cubicBezTo>
                <a:close/>
                <a:moveTo>
                  <a:pt x="4997546" y="2489304"/>
                </a:moveTo>
                <a:cubicBezTo>
                  <a:pt x="5026226" y="2489304"/>
                  <a:pt x="5049476" y="2512554"/>
                  <a:pt x="5049476" y="2541234"/>
                </a:cubicBezTo>
                <a:cubicBezTo>
                  <a:pt x="5049476" y="2569914"/>
                  <a:pt x="5026226" y="2593164"/>
                  <a:pt x="4997546" y="2593164"/>
                </a:cubicBezTo>
                <a:cubicBezTo>
                  <a:pt x="4968866" y="2593164"/>
                  <a:pt x="4945616" y="2569914"/>
                  <a:pt x="4945616" y="2541234"/>
                </a:cubicBezTo>
                <a:cubicBezTo>
                  <a:pt x="4945616" y="2512554"/>
                  <a:pt x="4968866" y="2489304"/>
                  <a:pt x="4997546" y="2489304"/>
                </a:cubicBezTo>
                <a:close/>
                <a:moveTo>
                  <a:pt x="4849176" y="2489304"/>
                </a:moveTo>
                <a:cubicBezTo>
                  <a:pt x="4877856" y="2489304"/>
                  <a:pt x="4901106" y="2512554"/>
                  <a:pt x="4901106" y="2541234"/>
                </a:cubicBezTo>
                <a:cubicBezTo>
                  <a:pt x="4901106" y="2569914"/>
                  <a:pt x="4877856" y="2593164"/>
                  <a:pt x="4849176" y="2593164"/>
                </a:cubicBezTo>
                <a:cubicBezTo>
                  <a:pt x="4820496" y="2593164"/>
                  <a:pt x="4797246" y="2569914"/>
                  <a:pt x="4797246" y="2541234"/>
                </a:cubicBezTo>
                <a:cubicBezTo>
                  <a:pt x="4797246" y="2512554"/>
                  <a:pt x="4820496" y="2489304"/>
                  <a:pt x="4849176" y="2489304"/>
                </a:cubicBezTo>
                <a:close/>
                <a:moveTo>
                  <a:pt x="4684322" y="2489304"/>
                </a:moveTo>
                <a:cubicBezTo>
                  <a:pt x="4713002" y="2489304"/>
                  <a:pt x="4736252" y="2512554"/>
                  <a:pt x="4736252" y="2541234"/>
                </a:cubicBezTo>
                <a:cubicBezTo>
                  <a:pt x="4736252" y="2569914"/>
                  <a:pt x="4713002" y="2593164"/>
                  <a:pt x="4684322" y="2593164"/>
                </a:cubicBezTo>
                <a:cubicBezTo>
                  <a:pt x="4655642" y="2593164"/>
                  <a:pt x="4632392" y="2569914"/>
                  <a:pt x="4632392" y="2541234"/>
                </a:cubicBezTo>
                <a:cubicBezTo>
                  <a:pt x="4632392" y="2512554"/>
                  <a:pt x="4655642" y="2489304"/>
                  <a:pt x="4684322" y="2489304"/>
                </a:cubicBezTo>
                <a:close/>
                <a:moveTo>
                  <a:pt x="4535953" y="2489304"/>
                </a:moveTo>
                <a:cubicBezTo>
                  <a:pt x="4564633" y="2489304"/>
                  <a:pt x="4587883" y="2512554"/>
                  <a:pt x="4587883" y="2541234"/>
                </a:cubicBezTo>
                <a:cubicBezTo>
                  <a:pt x="4587883" y="2569914"/>
                  <a:pt x="4564633" y="2593164"/>
                  <a:pt x="4535953" y="2593164"/>
                </a:cubicBezTo>
                <a:cubicBezTo>
                  <a:pt x="4507273" y="2593164"/>
                  <a:pt x="4484023" y="2569914"/>
                  <a:pt x="4484023" y="2541234"/>
                </a:cubicBezTo>
                <a:cubicBezTo>
                  <a:pt x="4484023" y="2512554"/>
                  <a:pt x="4507273" y="2489304"/>
                  <a:pt x="4535953" y="2489304"/>
                </a:cubicBezTo>
                <a:close/>
                <a:moveTo>
                  <a:pt x="4387584" y="2489304"/>
                </a:moveTo>
                <a:cubicBezTo>
                  <a:pt x="4416264" y="2489304"/>
                  <a:pt x="4439514" y="2512554"/>
                  <a:pt x="4439514" y="2541234"/>
                </a:cubicBezTo>
                <a:cubicBezTo>
                  <a:pt x="4439514" y="2569914"/>
                  <a:pt x="4416264" y="2593164"/>
                  <a:pt x="4387584" y="2593164"/>
                </a:cubicBezTo>
                <a:cubicBezTo>
                  <a:pt x="4358904" y="2593164"/>
                  <a:pt x="4335654" y="2569914"/>
                  <a:pt x="4335654" y="2541234"/>
                </a:cubicBezTo>
                <a:cubicBezTo>
                  <a:pt x="4335654" y="2512554"/>
                  <a:pt x="4358904" y="2489304"/>
                  <a:pt x="4387584" y="2489304"/>
                </a:cubicBezTo>
                <a:close/>
                <a:moveTo>
                  <a:pt x="4222729" y="2489304"/>
                </a:moveTo>
                <a:cubicBezTo>
                  <a:pt x="4251409" y="2489304"/>
                  <a:pt x="4274659" y="2512554"/>
                  <a:pt x="4274659" y="2541234"/>
                </a:cubicBezTo>
                <a:cubicBezTo>
                  <a:pt x="4274659" y="2569914"/>
                  <a:pt x="4251409" y="2593164"/>
                  <a:pt x="4222729" y="2593164"/>
                </a:cubicBezTo>
                <a:cubicBezTo>
                  <a:pt x="4194049" y="2593164"/>
                  <a:pt x="4170799" y="2569914"/>
                  <a:pt x="4170799" y="2541234"/>
                </a:cubicBezTo>
                <a:cubicBezTo>
                  <a:pt x="4170799" y="2512554"/>
                  <a:pt x="4194049" y="2489304"/>
                  <a:pt x="4222729" y="2489304"/>
                </a:cubicBezTo>
                <a:close/>
                <a:moveTo>
                  <a:pt x="4074360" y="2489304"/>
                </a:moveTo>
                <a:cubicBezTo>
                  <a:pt x="4103040" y="2489304"/>
                  <a:pt x="4126290" y="2512554"/>
                  <a:pt x="4126290" y="2541234"/>
                </a:cubicBezTo>
                <a:cubicBezTo>
                  <a:pt x="4126290" y="2569914"/>
                  <a:pt x="4103040" y="2593164"/>
                  <a:pt x="4074360" y="2593164"/>
                </a:cubicBezTo>
                <a:cubicBezTo>
                  <a:pt x="4045680" y="2593164"/>
                  <a:pt x="4022430" y="2569914"/>
                  <a:pt x="4022430" y="2541234"/>
                </a:cubicBezTo>
                <a:cubicBezTo>
                  <a:pt x="4022430" y="2512554"/>
                  <a:pt x="4045680" y="2489304"/>
                  <a:pt x="4074360" y="2489304"/>
                </a:cubicBezTo>
                <a:close/>
                <a:moveTo>
                  <a:pt x="3909506" y="2489304"/>
                </a:moveTo>
                <a:cubicBezTo>
                  <a:pt x="3938186" y="2489304"/>
                  <a:pt x="3961436" y="2512554"/>
                  <a:pt x="3961436" y="2541234"/>
                </a:cubicBezTo>
                <a:cubicBezTo>
                  <a:pt x="3961436" y="2569914"/>
                  <a:pt x="3938186" y="2593164"/>
                  <a:pt x="3909506" y="2593164"/>
                </a:cubicBezTo>
                <a:cubicBezTo>
                  <a:pt x="3880826" y="2593164"/>
                  <a:pt x="3857576" y="2569914"/>
                  <a:pt x="3857576" y="2541234"/>
                </a:cubicBezTo>
                <a:cubicBezTo>
                  <a:pt x="3857576" y="2512554"/>
                  <a:pt x="3880826" y="2489304"/>
                  <a:pt x="3909506" y="2489304"/>
                </a:cubicBezTo>
                <a:close/>
                <a:moveTo>
                  <a:pt x="3761136" y="2489304"/>
                </a:moveTo>
                <a:cubicBezTo>
                  <a:pt x="3789816" y="2489304"/>
                  <a:pt x="3813066" y="2512554"/>
                  <a:pt x="3813066" y="2541234"/>
                </a:cubicBezTo>
                <a:cubicBezTo>
                  <a:pt x="3813066" y="2569914"/>
                  <a:pt x="3789816" y="2593164"/>
                  <a:pt x="3761136" y="2593164"/>
                </a:cubicBezTo>
                <a:cubicBezTo>
                  <a:pt x="3732456" y="2593164"/>
                  <a:pt x="3709206" y="2569914"/>
                  <a:pt x="3709206" y="2541234"/>
                </a:cubicBezTo>
                <a:cubicBezTo>
                  <a:pt x="3709206" y="2512554"/>
                  <a:pt x="3732456" y="2489304"/>
                  <a:pt x="3761136" y="2489304"/>
                </a:cubicBezTo>
                <a:close/>
                <a:moveTo>
                  <a:pt x="3612767" y="2489304"/>
                </a:moveTo>
                <a:cubicBezTo>
                  <a:pt x="3641447" y="2489304"/>
                  <a:pt x="3664697" y="2512554"/>
                  <a:pt x="3664697" y="2541234"/>
                </a:cubicBezTo>
                <a:cubicBezTo>
                  <a:pt x="3664697" y="2569914"/>
                  <a:pt x="3641447" y="2593164"/>
                  <a:pt x="3612767" y="2593164"/>
                </a:cubicBezTo>
                <a:cubicBezTo>
                  <a:pt x="3584087" y="2593164"/>
                  <a:pt x="3560837" y="2569914"/>
                  <a:pt x="3560837" y="2541234"/>
                </a:cubicBezTo>
                <a:cubicBezTo>
                  <a:pt x="3560837" y="2512554"/>
                  <a:pt x="3584087" y="2489304"/>
                  <a:pt x="3612767" y="2489304"/>
                </a:cubicBezTo>
                <a:close/>
                <a:moveTo>
                  <a:pt x="3447913" y="2489304"/>
                </a:moveTo>
                <a:cubicBezTo>
                  <a:pt x="3476593" y="2489304"/>
                  <a:pt x="3499843" y="2512554"/>
                  <a:pt x="3499843" y="2541234"/>
                </a:cubicBezTo>
                <a:cubicBezTo>
                  <a:pt x="3499843" y="2569914"/>
                  <a:pt x="3476593" y="2593164"/>
                  <a:pt x="3447913" y="2593164"/>
                </a:cubicBezTo>
                <a:cubicBezTo>
                  <a:pt x="3419233" y="2593164"/>
                  <a:pt x="3395983" y="2569914"/>
                  <a:pt x="3395983" y="2541234"/>
                </a:cubicBezTo>
                <a:cubicBezTo>
                  <a:pt x="3395983" y="2512554"/>
                  <a:pt x="3419233" y="2489304"/>
                  <a:pt x="3447913" y="2489304"/>
                </a:cubicBezTo>
                <a:close/>
                <a:moveTo>
                  <a:pt x="3299544" y="2489304"/>
                </a:moveTo>
                <a:cubicBezTo>
                  <a:pt x="3328224" y="2489304"/>
                  <a:pt x="3351474" y="2512554"/>
                  <a:pt x="3351474" y="2541234"/>
                </a:cubicBezTo>
                <a:cubicBezTo>
                  <a:pt x="3351474" y="2569914"/>
                  <a:pt x="3328224" y="2593164"/>
                  <a:pt x="3299544" y="2593164"/>
                </a:cubicBezTo>
                <a:cubicBezTo>
                  <a:pt x="3270864" y="2593164"/>
                  <a:pt x="3247614" y="2569914"/>
                  <a:pt x="3247614" y="2541234"/>
                </a:cubicBezTo>
                <a:cubicBezTo>
                  <a:pt x="3247614" y="2512554"/>
                  <a:pt x="3270864" y="2489304"/>
                  <a:pt x="3299544" y="2489304"/>
                </a:cubicBezTo>
                <a:close/>
                <a:moveTo>
                  <a:pt x="3151175" y="2489304"/>
                </a:moveTo>
                <a:cubicBezTo>
                  <a:pt x="3179855" y="2489304"/>
                  <a:pt x="3203105" y="2512554"/>
                  <a:pt x="3203105" y="2541234"/>
                </a:cubicBezTo>
                <a:cubicBezTo>
                  <a:pt x="3203105" y="2569914"/>
                  <a:pt x="3179855" y="2593164"/>
                  <a:pt x="3151175" y="2593164"/>
                </a:cubicBezTo>
                <a:cubicBezTo>
                  <a:pt x="3122495" y="2593164"/>
                  <a:pt x="3099245" y="2569914"/>
                  <a:pt x="3099245" y="2541234"/>
                </a:cubicBezTo>
                <a:cubicBezTo>
                  <a:pt x="3099245" y="2512554"/>
                  <a:pt x="3122495" y="2489304"/>
                  <a:pt x="3151175" y="2489304"/>
                </a:cubicBezTo>
                <a:close/>
                <a:moveTo>
                  <a:pt x="1601560" y="2489304"/>
                </a:moveTo>
                <a:cubicBezTo>
                  <a:pt x="1630240" y="2489304"/>
                  <a:pt x="1653488" y="2512554"/>
                  <a:pt x="1653488" y="2541234"/>
                </a:cubicBezTo>
                <a:cubicBezTo>
                  <a:pt x="1653488" y="2569914"/>
                  <a:pt x="1630240" y="2593164"/>
                  <a:pt x="1601560" y="2593164"/>
                </a:cubicBezTo>
                <a:cubicBezTo>
                  <a:pt x="1572881" y="2593164"/>
                  <a:pt x="1549632" y="2569914"/>
                  <a:pt x="1549632" y="2541234"/>
                </a:cubicBezTo>
                <a:cubicBezTo>
                  <a:pt x="1549632" y="2512554"/>
                  <a:pt x="1572881" y="2489304"/>
                  <a:pt x="1601560" y="2489304"/>
                </a:cubicBezTo>
                <a:close/>
                <a:moveTo>
                  <a:pt x="1453192" y="2489304"/>
                </a:moveTo>
                <a:cubicBezTo>
                  <a:pt x="1481871" y="2489304"/>
                  <a:pt x="1505122" y="2512554"/>
                  <a:pt x="1505122" y="2541234"/>
                </a:cubicBezTo>
                <a:cubicBezTo>
                  <a:pt x="1505122" y="2569914"/>
                  <a:pt x="1481871" y="2593164"/>
                  <a:pt x="1453192" y="2593164"/>
                </a:cubicBezTo>
                <a:cubicBezTo>
                  <a:pt x="1424511" y="2593164"/>
                  <a:pt x="1401262" y="2569914"/>
                  <a:pt x="1401262" y="2541234"/>
                </a:cubicBezTo>
                <a:cubicBezTo>
                  <a:pt x="1401262" y="2512554"/>
                  <a:pt x="1424511" y="2489304"/>
                  <a:pt x="1453192" y="2489304"/>
                </a:cubicBezTo>
                <a:close/>
                <a:moveTo>
                  <a:pt x="1288336" y="2489304"/>
                </a:moveTo>
                <a:cubicBezTo>
                  <a:pt x="1317019" y="2489304"/>
                  <a:pt x="1340266" y="2512554"/>
                  <a:pt x="1340266" y="2541234"/>
                </a:cubicBezTo>
                <a:cubicBezTo>
                  <a:pt x="1340266" y="2569914"/>
                  <a:pt x="1317019" y="2593164"/>
                  <a:pt x="1288336" y="2593164"/>
                </a:cubicBezTo>
                <a:cubicBezTo>
                  <a:pt x="1259657" y="2593164"/>
                  <a:pt x="1236409" y="2569914"/>
                  <a:pt x="1236409" y="2541234"/>
                </a:cubicBezTo>
                <a:cubicBezTo>
                  <a:pt x="1236409" y="2512554"/>
                  <a:pt x="1259657" y="2489304"/>
                  <a:pt x="1288336" y="2489304"/>
                </a:cubicBezTo>
                <a:close/>
                <a:moveTo>
                  <a:pt x="1139969" y="2489304"/>
                </a:moveTo>
                <a:cubicBezTo>
                  <a:pt x="1168648" y="2489304"/>
                  <a:pt x="1191899" y="2512554"/>
                  <a:pt x="1191899" y="2541234"/>
                </a:cubicBezTo>
                <a:cubicBezTo>
                  <a:pt x="1191899" y="2569914"/>
                  <a:pt x="1168648" y="2593164"/>
                  <a:pt x="1139969" y="2593164"/>
                </a:cubicBezTo>
                <a:cubicBezTo>
                  <a:pt x="1111293" y="2593164"/>
                  <a:pt x="1088037" y="2569914"/>
                  <a:pt x="1088037" y="2541234"/>
                </a:cubicBezTo>
                <a:cubicBezTo>
                  <a:pt x="1088037" y="2512554"/>
                  <a:pt x="1111293" y="2489304"/>
                  <a:pt x="1139969" y="2489304"/>
                </a:cubicBezTo>
                <a:close/>
                <a:moveTo>
                  <a:pt x="975111" y="2489304"/>
                </a:moveTo>
                <a:cubicBezTo>
                  <a:pt x="1003791" y="2489304"/>
                  <a:pt x="1027041" y="2512554"/>
                  <a:pt x="1027041" y="2541234"/>
                </a:cubicBezTo>
                <a:cubicBezTo>
                  <a:pt x="1027041" y="2569914"/>
                  <a:pt x="1003791" y="2593164"/>
                  <a:pt x="975111" y="2593164"/>
                </a:cubicBezTo>
                <a:cubicBezTo>
                  <a:pt x="946433" y="2593164"/>
                  <a:pt x="923182" y="2569914"/>
                  <a:pt x="923182" y="2541234"/>
                </a:cubicBezTo>
                <a:cubicBezTo>
                  <a:pt x="923182" y="2512554"/>
                  <a:pt x="946433" y="2489304"/>
                  <a:pt x="975111" y="2489304"/>
                </a:cubicBezTo>
                <a:close/>
                <a:moveTo>
                  <a:pt x="7008771" y="2324449"/>
                </a:moveTo>
                <a:cubicBezTo>
                  <a:pt x="7037451" y="2324449"/>
                  <a:pt x="7060701" y="2347699"/>
                  <a:pt x="7060701" y="2376379"/>
                </a:cubicBezTo>
                <a:cubicBezTo>
                  <a:pt x="7060701" y="2405059"/>
                  <a:pt x="7037451" y="2428309"/>
                  <a:pt x="7008771" y="2428309"/>
                </a:cubicBezTo>
                <a:cubicBezTo>
                  <a:pt x="6980091" y="2428309"/>
                  <a:pt x="6956841" y="2405059"/>
                  <a:pt x="6956841" y="2376379"/>
                </a:cubicBezTo>
                <a:cubicBezTo>
                  <a:pt x="6956841" y="2347699"/>
                  <a:pt x="6980091" y="2324449"/>
                  <a:pt x="7008771" y="2324449"/>
                </a:cubicBezTo>
                <a:close/>
                <a:moveTo>
                  <a:pt x="6843917" y="2324449"/>
                </a:moveTo>
                <a:cubicBezTo>
                  <a:pt x="6872597" y="2324449"/>
                  <a:pt x="6895847" y="2347699"/>
                  <a:pt x="6895847" y="2376379"/>
                </a:cubicBezTo>
                <a:cubicBezTo>
                  <a:pt x="6895847" y="2405059"/>
                  <a:pt x="6872597" y="2428309"/>
                  <a:pt x="6843917" y="2428309"/>
                </a:cubicBezTo>
                <a:cubicBezTo>
                  <a:pt x="6815237" y="2428309"/>
                  <a:pt x="6791987" y="2405059"/>
                  <a:pt x="6791987" y="2376379"/>
                </a:cubicBezTo>
                <a:cubicBezTo>
                  <a:pt x="6791987" y="2347699"/>
                  <a:pt x="6815237" y="2324449"/>
                  <a:pt x="6843917" y="2324449"/>
                </a:cubicBezTo>
                <a:close/>
                <a:moveTo>
                  <a:pt x="6233955" y="2324449"/>
                </a:moveTo>
                <a:cubicBezTo>
                  <a:pt x="6262635" y="2324449"/>
                  <a:pt x="6285885" y="2347699"/>
                  <a:pt x="6285885" y="2376379"/>
                </a:cubicBezTo>
                <a:cubicBezTo>
                  <a:pt x="6285885" y="2405059"/>
                  <a:pt x="6262635" y="2428309"/>
                  <a:pt x="6233955" y="2428309"/>
                </a:cubicBezTo>
                <a:cubicBezTo>
                  <a:pt x="6205275" y="2428309"/>
                  <a:pt x="6182025" y="2405059"/>
                  <a:pt x="6182025" y="2376379"/>
                </a:cubicBezTo>
                <a:cubicBezTo>
                  <a:pt x="6182025" y="2347699"/>
                  <a:pt x="6205275" y="2324449"/>
                  <a:pt x="6233955" y="2324449"/>
                </a:cubicBezTo>
                <a:close/>
                <a:moveTo>
                  <a:pt x="6085586" y="2324449"/>
                </a:moveTo>
                <a:cubicBezTo>
                  <a:pt x="6114266" y="2324449"/>
                  <a:pt x="6137516" y="2347699"/>
                  <a:pt x="6137516" y="2376379"/>
                </a:cubicBezTo>
                <a:cubicBezTo>
                  <a:pt x="6137516" y="2405059"/>
                  <a:pt x="6114266" y="2428309"/>
                  <a:pt x="6085586" y="2428309"/>
                </a:cubicBezTo>
                <a:cubicBezTo>
                  <a:pt x="6056906" y="2428309"/>
                  <a:pt x="6033656" y="2405059"/>
                  <a:pt x="6033656" y="2376379"/>
                </a:cubicBezTo>
                <a:cubicBezTo>
                  <a:pt x="6033656" y="2347699"/>
                  <a:pt x="6056906" y="2324449"/>
                  <a:pt x="6085586" y="2324449"/>
                </a:cubicBezTo>
                <a:close/>
                <a:moveTo>
                  <a:pt x="5145915" y="2324449"/>
                </a:moveTo>
                <a:cubicBezTo>
                  <a:pt x="5174595" y="2324449"/>
                  <a:pt x="5197845" y="2347699"/>
                  <a:pt x="5197845" y="2376379"/>
                </a:cubicBezTo>
                <a:cubicBezTo>
                  <a:pt x="5197845" y="2405059"/>
                  <a:pt x="5174595" y="2428309"/>
                  <a:pt x="5145915" y="2428309"/>
                </a:cubicBezTo>
                <a:cubicBezTo>
                  <a:pt x="5117235" y="2428309"/>
                  <a:pt x="5093985" y="2405059"/>
                  <a:pt x="5093985" y="2376379"/>
                </a:cubicBezTo>
                <a:cubicBezTo>
                  <a:pt x="5093985" y="2347699"/>
                  <a:pt x="5117235" y="2324449"/>
                  <a:pt x="5145915" y="2324449"/>
                </a:cubicBezTo>
                <a:close/>
                <a:moveTo>
                  <a:pt x="4997546" y="2324449"/>
                </a:moveTo>
                <a:cubicBezTo>
                  <a:pt x="5026226" y="2324449"/>
                  <a:pt x="5049476" y="2347699"/>
                  <a:pt x="5049476" y="2376379"/>
                </a:cubicBezTo>
                <a:cubicBezTo>
                  <a:pt x="5049476" y="2405059"/>
                  <a:pt x="5026226" y="2428309"/>
                  <a:pt x="4997546" y="2428309"/>
                </a:cubicBezTo>
                <a:cubicBezTo>
                  <a:pt x="4968866" y="2428309"/>
                  <a:pt x="4945616" y="2405059"/>
                  <a:pt x="4945616" y="2376379"/>
                </a:cubicBezTo>
                <a:cubicBezTo>
                  <a:pt x="4945616" y="2347699"/>
                  <a:pt x="4968866" y="2324449"/>
                  <a:pt x="4997546" y="2324449"/>
                </a:cubicBezTo>
                <a:close/>
                <a:moveTo>
                  <a:pt x="4849176" y="2324449"/>
                </a:moveTo>
                <a:cubicBezTo>
                  <a:pt x="4877856" y="2324449"/>
                  <a:pt x="4901106" y="2347699"/>
                  <a:pt x="4901106" y="2376379"/>
                </a:cubicBezTo>
                <a:cubicBezTo>
                  <a:pt x="4901106" y="2405059"/>
                  <a:pt x="4877856" y="2428309"/>
                  <a:pt x="4849176" y="2428309"/>
                </a:cubicBezTo>
                <a:cubicBezTo>
                  <a:pt x="4820496" y="2428309"/>
                  <a:pt x="4797246" y="2405059"/>
                  <a:pt x="4797246" y="2376379"/>
                </a:cubicBezTo>
                <a:cubicBezTo>
                  <a:pt x="4797246" y="2347699"/>
                  <a:pt x="4820496" y="2324449"/>
                  <a:pt x="4849176" y="2324449"/>
                </a:cubicBezTo>
                <a:close/>
                <a:moveTo>
                  <a:pt x="4684322" y="2324449"/>
                </a:moveTo>
                <a:cubicBezTo>
                  <a:pt x="4713002" y="2324449"/>
                  <a:pt x="4736252" y="2347699"/>
                  <a:pt x="4736252" y="2376379"/>
                </a:cubicBezTo>
                <a:cubicBezTo>
                  <a:pt x="4736252" y="2405059"/>
                  <a:pt x="4713002" y="2428309"/>
                  <a:pt x="4684322" y="2428309"/>
                </a:cubicBezTo>
                <a:cubicBezTo>
                  <a:pt x="4655642" y="2428309"/>
                  <a:pt x="4632392" y="2405059"/>
                  <a:pt x="4632392" y="2376379"/>
                </a:cubicBezTo>
                <a:cubicBezTo>
                  <a:pt x="4632392" y="2347699"/>
                  <a:pt x="4655642" y="2324449"/>
                  <a:pt x="4684322" y="2324449"/>
                </a:cubicBezTo>
                <a:close/>
                <a:moveTo>
                  <a:pt x="4535953" y="2324449"/>
                </a:moveTo>
                <a:cubicBezTo>
                  <a:pt x="4564633" y="2324449"/>
                  <a:pt x="4587883" y="2347699"/>
                  <a:pt x="4587883" y="2376379"/>
                </a:cubicBezTo>
                <a:cubicBezTo>
                  <a:pt x="4587883" y="2405059"/>
                  <a:pt x="4564633" y="2428309"/>
                  <a:pt x="4535953" y="2428309"/>
                </a:cubicBezTo>
                <a:cubicBezTo>
                  <a:pt x="4507273" y="2428309"/>
                  <a:pt x="4484023" y="2405059"/>
                  <a:pt x="4484023" y="2376379"/>
                </a:cubicBezTo>
                <a:cubicBezTo>
                  <a:pt x="4484023" y="2347699"/>
                  <a:pt x="4507273" y="2324449"/>
                  <a:pt x="4535953" y="2324449"/>
                </a:cubicBezTo>
                <a:close/>
                <a:moveTo>
                  <a:pt x="4387584" y="2324449"/>
                </a:moveTo>
                <a:cubicBezTo>
                  <a:pt x="4416264" y="2324449"/>
                  <a:pt x="4439514" y="2347699"/>
                  <a:pt x="4439514" y="2376379"/>
                </a:cubicBezTo>
                <a:cubicBezTo>
                  <a:pt x="4439514" y="2405059"/>
                  <a:pt x="4416264" y="2428309"/>
                  <a:pt x="4387584" y="2428309"/>
                </a:cubicBezTo>
                <a:cubicBezTo>
                  <a:pt x="4358904" y="2428309"/>
                  <a:pt x="4335654" y="2405059"/>
                  <a:pt x="4335654" y="2376379"/>
                </a:cubicBezTo>
                <a:cubicBezTo>
                  <a:pt x="4335654" y="2347699"/>
                  <a:pt x="4358904" y="2324449"/>
                  <a:pt x="4387584" y="2324449"/>
                </a:cubicBezTo>
                <a:close/>
                <a:moveTo>
                  <a:pt x="4222729" y="2324449"/>
                </a:moveTo>
                <a:cubicBezTo>
                  <a:pt x="4251409" y="2324449"/>
                  <a:pt x="4274659" y="2347699"/>
                  <a:pt x="4274659" y="2376379"/>
                </a:cubicBezTo>
                <a:cubicBezTo>
                  <a:pt x="4274659" y="2405059"/>
                  <a:pt x="4251409" y="2428309"/>
                  <a:pt x="4222729" y="2428309"/>
                </a:cubicBezTo>
                <a:cubicBezTo>
                  <a:pt x="4194049" y="2428309"/>
                  <a:pt x="4170799" y="2405059"/>
                  <a:pt x="4170799" y="2376379"/>
                </a:cubicBezTo>
                <a:cubicBezTo>
                  <a:pt x="4170799" y="2347699"/>
                  <a:pt x="4194049" y="2324449"/>
                  <a:pt x="4222729" y="2324449"/>
                </a:cubicBezTo>
                <a:close/>
                <a:moveTo>
                  <a:pt x="4074360" y="2324449"/>
                </a:moveTo>
                <a:cubicBezTo>
                  <a:pt x="4103040" y="2324449"/>
                  <a:pt x="4126290" y="2347699"/>
                  <a:pt x="4126290" y="2376379"/>
                </a:cubicBezTo>
                <a:cubicBezTo>
                  <a:pt x="4126290" y="2405059"/>
                  <a:pt x="4103040" y="2428309"/>
                  <a:pt x="4074360" y="2428309"/>
                </a:cubicBezTo>
                <a:cubicBezTo>
                  <a:pt x="4045680" y="2428309"/>
                  <a:pt x="4022430" y="2405059"/>
                  <a:pt x="4022430" y="2376379"/>
                </a:cubicBezTo>
                <a:cubicBezTo>
                  <a:pt x="4022430" y="2347699"/>
                  <a:pt x="4045680" y="2324449"/>
                  <a:pt x="4074360" y="2324449"/>
                </a:cubicBezTo>
                <a:close/>
                <a:moveTo>
                  <a:pt x="3909506" y="2324449"/>
                </a:moveTo>
                <a:cubicBezTo>
                  <a:pt x="3938186" y="2324449"/>
                  <a:pt x="3961436" y="2347699"/>
                  <a:pt x="3961436" y="2376379"/>
                </a:cubicBezTo>
                <a:cubicBezTo>
                  <a:pt x="3961436" y="2405059"/>
                  <a:pt x="3938186" y="2428309"/>
                  <a:pt x="3909506" y="2428309"/>
                </a:cubicBezTo>
                <a:cubicBezTo>
                  <a:pt x="3880826" y="2428309"/>
                  <a:pt x="3857576" y="2405059"/>
                  <a:pt x="3857576" y="2376379"/>
                </a:cubicBezTo>
                <a:cubicBezTo>
                  <a:pt x="3857576" y="2347699"/>
                  <a:pt x="3880826" y="2324449"/>
                  <a:pt x="3909506" y="2324449"/>
                </a:cubicBezTo>
                <a:close/>
                <a:moveTo>
                  <a:pt x="3761136" y="2324449"/>
                </a:moveTo>
                <a:cubicBezTo>
                  <a:pt x="3789816" y="2324449"/>
                  <a:pt x="3813066" y="2347699"/>
                  <a:pt x="3813066" y="2376379"/>
                </a:cubicBezTo>
                <a:cubicBezTo>
                  <a:pt x="3813066" y="2405059"/>
                  <a:pt x="3789816" y="2428309"/>
                  <a:pt x="3761136" y="2428309"/>
                </a:cubicBezTo>
                <a:cubicBezTo>
                  <a:pt x="3732456" y="2428309"/>
                  <a:pt x="3709206" y="2405059"/>
                  <a:pt x="3709206" y="2376379"/>
                </a:cubicBezTo>
                <a:cubicBezTo>
                  <a:pt x="3709206" y="2347699"/>
                  <a:pt x="3732456" y="2324449"/>
                  <a:pt x="3761136" y="2324449"/>
                </a:cubicBezTo>
                <a:close/>
                <a:moveTo>
                  <a:pt x="3612767" y="2324449"/>
                </a:moveTo>
                <a:cubicBezTo>
                  <a:pt x="3641447" y="2324449"/>
                  <a:pt x="3664697" y="2347699"/>
                  <a:pt x="3664697" y="2376379"/>
                </a:cubicBezTo>
                <a:cubicBezTo>
                  <a:pt x="3664697" y="2405059"/>
                  <a:pt x="3641447" y="2428309"/>
                  <a:pt x="3612767" y="2428309"/>
                </a:cubicBezTo>
                <a:cubicBezTo>
                  <a:pt x="3584087" y="2428309"/>
                  <a:pt x="3560837" y="2405059"/>
                  <a:pt x="3560837" y="2376379"/>
                </a:cubicBezTo>
                <a:cubicBezTo>
                  <a:pt x="3560837" y="2347699"/>
                  <a:pt x="3584087" y="2324449"/>
                  <a:pt x="3612767" y="2324449"/>
                </a:cubicBezTo>
                <a:close/>
                <a:moveTo>
                  <a:pt x="3447913" y="2324449"/>
                </a:moveTo>
                <a:cubicBezTo>
                  <a:pt x="3476593" y="2324449"/>
                  <a:pt x="3499843" y="2347699"/>
                  <a:pt x="3499843" y="2376379"/>
                </a:cubicBezTo>
                <a:cubicBezTo>
                  <a:pt x="3499843" y="2405059"/>
                  <a:pt x="3476593" y="2428309"/>
                  <a:pt x="3447913" y="2428309"/>
                </a:cubicBezTo>
                <a:cubicBezTo>
                  <a:pt x="3419233" y="2428309"/>
                  <a:pt x="3395983" y="2405059"/>
                  <a:pt x="3395983" y="2376379"/>
                </a:cubicBezTo>
                <a:cubicBezTo>
                  <a:pt x="3395983" y="2347699"/>
                  <a:pt x="3419233" y="2324449"/>
                  <a:pt x="3447913" y="2324449"/>
                </a:cubicBezTo>
                <a:close/>
                <a:moveTo>
                  <a:pt x="3299544" y="2324449"/>
                </a:moveTo>
                <a:cubicBezTo>
                  <a:pt x="3328224" y="2324449"/>
                  <a:pt x="3351474" y="2347699"/>
                  <a:pt x="3351474" y="2376379"/>
                </a:cubicBezTo>
                <a:cubicBezTo>
                  <a:pt x="3351474" y="2405059"/>
                  <a:pt x="3328224" y="2428309"/>
                  <a:pt x="3299544" y="2428309"/>
                </a:cubicBezTo>
                <a:cubicBezTo>
                  <a:pt x="3270864" y="2428309"/>
                  <a:pt x="3247614" y="2405059"/>
                  <a:pt x="3247614" y="2376379"/>
                </a:cubicBezTo>
                <a:cubicBezTo>
                  <a:pt x="3247614" y="2347699"/>
                  <a:pt x="3270864" y="2324449"/>
                  <a:pt x="3299544" y="2324449"/>
                </a:cubicBezTo>
                <a:close/>
                <a:moveTo>
                  <a:pt x="3151175" y="2324449"/>
                </a:moveTo>
                <a:cubicBezTo>
                  <a:pt x="3179855" y="2324449"/>
                  <a:pt x="3203105" y="2347699"/>
                  <a:pt x="3203105" y="2376379"/>
                </a:cubicBezTo>
                <a:cubicBezTo>
                  <a:pt x="3203105" y="2405059"/>
                  <a:pt x="3179855" y="2428309"/>
                  <a:pt x="3151175" y="2428309"/>
                </a:cubicBezTo>
                <a:cubicBezTo>
                  <a:pt x="3122495" y="2428309"/>
                  <a:pt x="3099245" y="2405059"/>
                  <a:pt x="3099245" y="2376379"/>
                </a:cubicBezTo>
                <a:cubicBezTo>
                  <a:pt x="3099245" y="2347699"/>
                  <a:pt x="3122495" y="2324449"/>
                  <a:pt x="3151175" y="2324449"/>
                </a:cubicBezTo>
                <a:close/>
                <a:moveTo>
                  <a:pt x="1288336" y="2324449"/>
                </a:moveTo>
                <a:cubicBezTo>
                  <a:pt x="1317019" y="2324449"/>
                  <a:pt x="1340266" y="2347699"/>
                  <a:pt x="1340266" y="2376379"/>
                </a:cubicBezTo>
                <a:cubicBezTo>
                  <a:pt x="1340266" y="2405059"/>
                  <a:pt x="1317019" y="2428309"/>
                  <a:pt x="1288336" y="2428309"/>
                </a:cubicBezTo>
                <a:cubicBezTo>
                  <a:pt x="1259657" y="2428309"/>
                  <a:pt x="1236409" y="2405059"/>
                  <a:pt x="1236409" y="2376379"/>
                </a:cubicBezTo>
                <a:cubicBezTo>
                  <a:pt x="1236409" y="2347699"/>
                  <a:pt x="1259657" y="2324449"/>
                  <a:pt x="1288336" y="2324449"/>
                </a:cubicBezTo>
                <a:close/>
                <a:moveTo>
                  <a:pt x="1139969" y="2324449"/>
                </a:moveTo>
                <a:cubicBezTo>
                  <a:pt x="1168648" y="2324449"/>
                  <a:pt x="1191899" y="2347699"/>
                  <a:pt x="1191899" y="2376379"/>
                </a:cubicBezTo>
                <a:cubicBezTo>
                  <a:pt x="1191899" y="2405059"/>
                  <a:pt x="1168648" y="2428309"/>
                  <a:pt x="1139969" y="2428309"/>
                </a:cubicBezTo>
                <a:cubicBezTo>
                  <a:pt x="1111293" y="2428309"/>
                  <a:pt x="1088037" y="2405059"/>
                  <a:pt x="1088037" y="2376379"/>
                </a:cubicBezTo>
                <a:cubicBezTo>
                  <a:pt x="1088037" y="2347699"/>
                  <a:pt x="1111293" y="2324449"/>
                  <a:pt x="1139969" y="2324449"/>
                </a:cubicBezTo>
                <a:close/>
                <a:moveTo>
                  <a:pt x="826743" y="2324449"/>
                </a:moveTo>
                <a:cubicBezTo>
                  <a:pt x="855423" y="2324449"/>
                  <a:pt x="878674" y="2347699"/>
                  <a:pt x="878674" y="2376379"/>
                </a:cubicBezTo>
                <a:cubicBezTo>
                  <a:pt x="878674" y="2405059"/>
                  <a:pt x="855423" y="2428309"/>
                  <a:pt x="826743" y="2428309"/>
                </a:cubicBezTo>
                <a:cubicBezTo>
                  <a:pt x="798064" y="2428309"/>
                  <a:pt x="774813" y="2405059"/>
                  <a:pt x="774813" y="2376379"/>
                </a:cubicBezTo>
                <a:cubicBezTo>
                  <a:pt x="774813" y="2347699"/>
                  <a:pt x="798064" y="2324449"/>
                  <a:pt x="826743" y="2324449"/>
                </a:cubicBezTo>
                <a:close/>
                <a:moveTo>
                  <a:pt x="7008771" y="2159595"/>
                </a:moveTo>
                <a:cubicBezTo>
                  <a:pt x="7037451" y="2159595"/>
                  <a:pt x="7060701" y="2182845"/>
                  <a:pt x="7060701" y="2211525"/>
                </a:cubicBezTo>
                <a:cubicBezTo>
                  <a:pt x="7060701" y="2240205"/>
                  <a:pt x="7037451" y="2263455"/>
                  <a:pt x="7008771" y="2263455"/>
                </a:cubicBezTo>
                <a:cubicBezTo>
                  <a:pt x="6980091" y="2263455"/>
                  <a:pt x="6956841" y="2240205"/>
                  <a:pt x="6956841" y="2211525"/>
                </a:cubicBezTo>
                <a:cubicBezTo>
                  <a:pt x="6956841" y="2182845"/>
                  <a:pt x="6980091" y="2159595"/>
                  <a:pt x="7008771" y="2159595"/>
                </a:cubicBezTo>
                <a:close/>
                <a:moveTo>
                  <a:pt x="6843917" y="2159595"/>
                </a:moveTo>
                <a:cubicBezTo>
                  <a:pt x="6872597" y="2159595"/>
                  <a:pt x="6895847" y="2182845"/>
                  <a:pt x="6895847" y="2211525"/>
                </a:cubicBezTo>
                <a:cubicBezTo>
                  <a:pt x="6895847" y="2240205"/>
                  <a:pt x="6872597" y="2263455"/>
                  <a:pt x="6843917" y="2263455"/>
                </a:cubicBezTo>
                <a:cubicBezTo>
                  <a:pt x="6815237" y="2263455"/>
                  <a:pt x="6791987" y="2240205"/>
                  <a:pt x="6791987" y="2211525"/>
                </a:cubicBezTo>
                <a:cubicBezTo>
                  <a:pt x="6791987" y="2182845"/>
                  <a:pt x="6815237" y="2159595"/>
                  <a:pt x="6843917" y="2159595"/>
                </a:cubicBezTo>
                <a:close/>
                <a:moveTo>
                  <a:pt x="6233955" y="2159595"/>
                </a:moveTo>
                <a:cubicBezTo>
                  <a:pt x="6262635" y="2159595"/>
                  <a:pt x="6285885" y="2182845"/>
                  <a:pt x="6285885" y="2211525"/>
                </a:cubicBezTo>
                <a:cubicBezTo>
                  <a:pt x="6285885" y="2240205"/>
                  <a:pt x="6262635" y="2263455"/>
                  <a:pt x="6233955" y="2263455"/>
                </a:cubicBezTo>
                <a:cubicBezTo>
                  <a:pt x="6205275" y="2263455"/>
                  <a:pt x="6182025" y="2240205"/>
                  <a:pt x="6182025" y="2211525"/>
                </a:cubicBezTo>
                <a:cubicBezTo>
                  <a:pt x="6182025" y="2182845"/>
                  <a:pt x="6205275" y="2159595"/>
                  <a:pt x="6233955" y="2159595"/>
                </a:cubicBezTo>
                <a:close/>
                <a:moveTo>
                  <a:pt x="6085586" y="2159595"/>
                </a:moveTo>
                <a:cubicBezTo>
                  <a:pt x="6114266" y="2159595"/>
                  <a:pt x="6137516" y="2182845"/>
                  <a:pt x="6137516" y="2211525"/>
                </a:cubicBezTo>
                <a:cubicBezTo>
                  <a:pt x="6137516" y="2240205"/>
                  <a:pt x="6114266" y="2263455"/>
                  <a:pt x="6085586" y="2263455"/>
                </a:cubicBezTo>
                <a:cubicBezTo>
                  <a:pt x="6056906" y="2263455"/>
                  <a:pt x="6033656" y="2240205"/>
                  <a:pt x="6033656" y="2211525"/>
                </a:cubicBezTo>
                <a:cubicBezTo>
                  <a:pt x="6033656" y="2182845"/>
                  <a:pt x="6056906" y="2159595"/>
                  <a:pt x="6085586" y="2159595"/>
                </a:cubicBezTo>
                <a:close/>
                <a:moveTo>
                  <a:pt x="5310769" y="2159595"/>
                </a:moveTo>
                <a:cubicBezTo>
                  <a:pt x="5339449" y="2159595"/>
                  <a:pt x="5362699" y="2182845"/>
                  <a:pt x="5362699" y="2211525"/>
                </a:cubicBezTo>
                <a:cubicBezTo>
                  <a:pt x="5362699" y="2240205"/>
                  <a:pt x="5339449" y="2263455"/>
                  <a:pt x="5310769" y="2263455"/>
                </a:cubicBezTo>
                <a:cubicBezTo>
                  <a:pt x="5282089" y="2263455"/>
                  <a:pt x="5258839" y="2240205"/>
                  <a:pt x="5258839" y="2211525"/>
                </a:cubicBezTo>
                <a:cubicBezTo>
                  <a:pt x="5258839" y="2182845"/>
                  <a:pt x="5282089" y="2159595"/>
                  <a:pt x="5310769" y="2159595"/>
                </a:cubicBezTo>
                <a:close/>
                <a:moveTo>
                  <a:pt x="5145915" y="2159595"/>
                </a:moveTo>
                <a:cubicBezTo>
                  <a:pt x="5174595" y="2159595"/>
                  <a:pt x="5197845" y="2182845"/>
                  <a:pt x="5197845" y="2211525"/>
                </a:cubicBezTo>
                <a:cubicBezTo>
                  <a:pt x="5197845" y="2240205"/>
                  <a:pt x="5174595" y="2263455"/>
                  <a:pt x="5145915" y="2263455"/>
                </a:cubicBezTo>
                <a:cubicBezTo>
                  <a:pt x="5117235" y="2263455"/>
                  <a:pt x="5093985" y="2240205"/>
                  <a:pt x="5093985" y="2211525"/>
                </a:cubicBezTo>
                <a:cubicBezTo>
                  <a:pt x="5093985" y="2182845"/>
                  <a:pt x="5117235" y="2159595"/>
                  <a:pt x="5145915" y="2159595"/>
                </a:cubicBezTo>
                <a:close/>
                <a:moveTo>
                  <a:pt x="4997546" y="2159595"/>
                </a:moveTo>
                <a:cubicBezTo>
                  <a:pt x="5026226" y="2159595"/>
                  <a:pt x="5049476" y="2182845"/>
                  <a:pt x="5049476" y="2211525"/>
                </a:cubicBezTo>
                <a:cubicBezTo>
                  <a:pt x="5049476" y="2240205"/>
                  <a:pt x="5026226" y="2263455"/>
                  <a:pt x="4997546" y="2263455"/>
                </a:cubicBezTo>
                <a:cubicBezTo>
                  <a:pt x="4968866" y="2263455"/>
                  <a:pt x="4945616" y="2240205"/>
                  <a:pt x="4945616" y="2211525"/>
                </a:cubicBezTo>
                <a:cubicBezTo>
                  <a:pt x="4945616" y="2182845"/>
                  <a:pt x="4968866" y="2159595"/>
                  <a:pt x="4997546" y="2159595"/>
                </a:cubicBezTo>
                <a:close/>
                <a:moveTo>
                  <a:pt x="4849176" y="2159595"/>
                </a:moveTo>
                <a:cubicBezTo>
                  <a:pt x="4877856" y="2159595"/>
                  <a:pt x="4901106" y="2182845"/>
                  <a:pt x="4901106" y="2211525"/>
                </a:cubicBezTo>
                <a:cubicBezTo>
                  <a:pt x="4901106" y="2240205"/>
                  <a:pt x="4877856" y="2263455"/>
                  <a:pt x="4849176" y="2263455"/>
                </a:cubicBezTo>
                <a:cubicBezTo>
                  <a:pt x="4820496" y="2263455"/>
                  <a:pt x="4797246" y="2240205"/>
                  <a:pt x="4797246" y="2211525"/>
                </a:cubicBezTo>
                <a:cubicBezTo>
                  <a:pt x="4797246" y="2182845"/>
                  <a:pt x="4820496" y="2159595"/>
                  <a:pt x="4849176" y="2159595"/>
                </a:cubicBezTo>
                <a:close/>
                <a:moveTo>
                  <a:pt x="4684322" y="2159595"/>
                </a:moveTo>
                <a:cubicBezTo>
                  <a:pt x="4713002" y="2159595"/>
                  <a:pt x="4736252" y="2182845"/>
                  <a:pt x="4736252" y="2211525"/>
                </a:cubicBezTo>
                <a:cubicBezTo>
                  <a:pt x="4736252" y="2240205"/>
                  <a:pt x="4713002" y="2263455"/>
                  <a:pt x="4684322" y="2263455"/>
                </a:cubicBezTo>
                <a:cubicBezTo>
                  <a:pt x="4655642" y="2263455"/>
                  <a:pt x="4632392" y="2240205"/>
                  <a:pt x="4632392" y="2211525"/>
                </a:cubicBezTo>
                <a:cubicBezTo>
                  <a:pt x="4632392" y="2182845"/>
                  <a:pt x="4655642" y="2159595"/>
                  <a:pt x="4684322" y="2159595"/>
                </a:cubicBezTo>
                <a:close/>
                <a:moveTo>
                  <a:pt x="4535953" y="2159595"/>
                </a:moveTo>
                <a:cubicBezTo>
                  <a:pt x="4564633" y="2159595"/>
                  <a:pt x="4587883" y="2182845"/>
                  <a:pt x="4587883" y="2211525"/>
                </a:cubicBezTo>
                <a:cubicBezTo>
                  <a:pt x="4587883" y="2240205"/>
                  <a:pt x="4564633" y="2263455"/>
                  <a:pt x="4535953" y="2263455"/>
                </a:cubicBezTo>
                <a:cubicBezTo>
                  <a:pt x="4507273" y="2263455"/>
                  <a:pt x="4484023" y="2240205"/>
                  <a:pt x="4484023" y="2211525"/>
                </a:cubicBezTo>
                <a:cubicBezTo>
                  <a:pt x="4484023" y="2182845"/>
                  <a:pt x="4507273" y="2159595"/>
                  <a:pt x="4535953" y="2159595"/>
                </a:cubicBezTo>
                <a:close/>
                <a:moveTo>
                  <a:pt x="4387584" y="2159595"/>
                </a:moveTo>
                <a:cubicBezTo>
                  <a:pt x="4416264" y="2159595"/>
                  <a:pt x="4439514" y="2182845"/>
                  <a:pt x="4439514" y="2211525"/>
                </a:cubicBezTo>
                <a:cubicBezTo>
                  <a:pt x="4439514" y="2240205"/>
                  <a:pt x="4416264" y="2263455"/>
                  <a:pt x="4387584" y="2263455"/>
                </a:cubicBezTo>
                <a:cubicBezTo>
                  <a:pt x="4358904" y="2263455"/>
                  <a:pt x="4335654" y="2240205"/>
                  <a:pt x="4335654" y="2211525"/>
                </a:cubicBezTo>
                <a:cubicBezTo>
                  <a:pt x="4335654" y="2182845"/>
                  <a:pt x="4358904" y="2159595"/>
                  <a:pt x="4387584" y="2159595"/>
                </a:cubicBezTo>
                <a:close/>
                <a:moveTo>
                  <a:pt x="4222729" y="2159595"/>
                </a:moveTo>
                <a:cubicBezTo>
                  <a:pt x="4251409" y="2159595"/>
                  <a:pt x="4274659" y="2182845"/>
                  <a:pt x="4274659" y="2211525"/>
                </a:cubicBezTo>
                <a:cubicBezTo>
                  <a:pt x="4274659" y="2240205"/>
                  <a:pt x="4251409" y="2263455"/>
                  <a:pt x="4222729" y="2263455"/>
                </a:cubicBezTo>
                <a:cubicBezTo>
                  <a:pt x="4194049" y="2263455"/>
                  <a:pt x="4170799" y="2240205"/>
                  <a:pt x="4170799" y="2211525"/>
                </a:cubicBezTo>
                <a:cubicBezTo>
                  <a:pt x="4170799" y="2182845"/>
                  <a:pt x="4194049" y="2159595"/>
                  <a:pt x="4222729" y="2159595"/>
                </a:cubicBezTo>
                <a:close/>
                <a:moveTo>
                  <a:pt x="4074360" y="2159595"/>
                </a:moveTo>
                <a:cubicBezTo>
                  <a:pt x="4103040" y="2159595"/>
                  <a:pt x="4126290" y="2182845"/>
                  <a:pt x="4126290" y="2211525"/>
                </a:cubicBezTo>
                <a:cubicBezTo>
                  <a:pt x="4126290" y="2240205"/>
                  <a:pt x="4103040" y="2263455"/>
                  <a:pt x="4074360" y="2263455"/>
                </a:cubicBezTo>
                <a:cubicBezTo>
                  <a:pt x="4045680" y="2263455"/>
                  <a:pt x="4022430" y="2240205"/>
                  <a:pt x="4022430" y="2211525"/>
                </a:cubicBezTo>
                <a:cubicBezTo>
                  <a:pt x="4022430" y="2182845"/>
                  <a:pt x="4045680" y="2159595"/>
                  <a:pt x="4074360" y="2159595"/>
                </a:cubicBezTo>
                <a:close/>
                <a:moveTo>
                  <a:pt x="3909506" y="2159595"/>
                </a:moveTo>
                <a:cubicBezTo>
                  <a:pt x="3938186" y="2159595"/>
                  <a:pt x="3961436" y="2182845"/>
                  <a:pt x="3961436" y="2211525"/>
                </a:cubicBezTo>
                <a:cubicBezTo>
                  <a:pt x="3961436" y="2240205"/>
                  <a:pt x="3938186" y="2263455"/>
                  <a:pt x="3909506" y="2263455"/>
                </a:cubicBezTo>
                <a:cubicBezTo>
                  <a:pt x="3880826" y="2263455"/>
                  <a:pt x="3857576" y="2240205"/>
                  <a:pt x="3857576" y="2211525"/>
                </a:cubicBezTo>
                <a:cubicBezTo>
                  <a:pt x="3857576" y="2182845"/>
                  <a:pt x="3880826" y="2159595"/>
                  <a:pt x="3909506" y="2159595"/>
                </a:cubicBezTo>
                <a:close/>
                <a:moveTo>
                  <a:pt x="3761136" y="2159595"/>
                </a:moveTo>
                <a:cubicBezTo>
                  <a:pt x="3789816" y="2159595"/>
                  <a:pt x="3813066" y="2182845"/>
                  <a:pt x="3813066" y="2211525"/>
                </a:cubicBezTo>
                <a:cubicBezTo>
                  <a:pt x="3813066" y="2240205"/>
                  <a:pt x="3789816" y="2263455"/>
                  <a:pt x="3761136" y="2263455"/>
                </a:cubicBezTo>
                <a:cubicBezTo>
                  <a:pt x="3732456" y="2263455"/>
                  <a:pt x="3709206" y="2240205"/>
                  <a:pt x="3709206" y="2211525"/>
                </a:cubicBezTo>
                <a:cubicBezTo>
                  <a:pt x="3709206" y="2182845"/>
                  <a:pt x="3732456" y="2159595"/>
                  <a:pt x="3761136" y="2159595"/>
                </a:cubicBezTo>
                <a:close/>
                <a:moveTo>
                  <a:pt x="3612767" y="2159595"/>
                </a:moveTo>
                <a:cubicBezTo>
                  <a:pt x="3641447" y="2159595"/>
                  <a:pt x="3664697" y="2182845"/>
                  <a:pt x="3664697" y="2211525"/>
                </a:cubicBezTo>
                <a:cubicBezTo>
                  <a:pt x="3664697" y="2240205"/>
                  <a:pt x="3641447" y="2263455"/>
                  <a:pt x="3612767" y="2263455"/>
                </a:cubicBezTo>
                <a:cubicBezTo>
                  <a:pt x="3584087" y="2263455"/>
                  <a:pt x="3560837" y="2240205"/>
                  <a:pt x="3560837" y="2211525"/>
                </a:cubicBezTo>
                <a:cubicBezTo>
                  <a:pt x="3560837" y="2182845"/>
                  <a:pt x="3584087" y="2159595"/>
                  <a:pt x="3612767" y="2159595"/>
                </a:cubicBezTo>
                <a:close/>
                <a:moveTo>
                  <a:pt x="3447913" y="2159595"/>
                </a:moveTo>
                <a:cubicBezTo>
                  <a:pt x="3476593" y="2159595"/>
                  <a:pt x="3499843" y="2182845"/>
                  <a:pt x="3499843" y="2211525"/>
                </a:cubicBezTo>
                <a:cubicBezTo>
                  <a:pt x="3499843" y="2240205"/>
                  <a:pt x="3476593" y="2263455"/>
                  <a:pt x="3447913" y="2263455"/>
                </a:cubicBezTo>
                <a:cubicBezTo>
                  <a:pt x="3419233" y="2263455"/>
                  <a:pt x="3395983" y="2240205"/>
                  <a:pt x="3395983" y="2211525"/>
                </a:cubicBezTo>
                <a:cubicBezTo>
                  <a:pt x="3395983" y="2182845"/>
                  <a:pt x="3419233" y="2159595"/>
                  <a:pt x="3447913" y="2159595"/>
                </a:cubicBezTo>
                <a:close/>
                <a:moveTo>
                  <a:pt x="3299544" y="2159595"/>
                </a:moveTo>
                <a:cubicBezTo>
                  <a:pt x="3328224" y="2159595"/>
                  <a:pt x="3351474" y="2182845"/>
                  <a:pt x="3351474" y="2211525"/>
                </a:cubicBezTo>
                <a:cubicBezTo>
                  <a:pt x="3351474" y="2240205"/>
                  <a:pt x="3328224" y="2263455"/>
                  <a:pt x="3299544" y="2263455"/>
                </a:cubicBezTo>
                <a:cubicBezTo>
                  <a:pt x="3270864" y="2263455"/>
                  <a:pt x="3247614" y="2240205"/>
                  <a:pt x="3247614" y="2211525"/>
                </a:cubicBezTo>
                <a:cubicBezTo>
                  <a:pt x="3247614" y="2182845"/>
                  <a:pt x="3270864" y="2159595"/>
                  <a:pt x="3299544" y="2159595"/>
                </a:cubicBezTo>
                <a:close/>
                <a:moveTo>
                  <a:pt x="3151175" y="2159595"/>
                </a:moveTo>
                <a:cubicBezTo>
                  <a:pt x="3179855" y="2159595"/>
                  <a:pt x="3203105" y="2182845"/>
                  <a:pt x="3203105" y="2211525"/>
                </a:cubicBezTo>
                <a:cubicBezTo>
                  <a:pt x="3203105" y="2240205"/>
                  <a:pt x="3179855" y="2263455"/>
                  <a:pt x="3151175" y="2263455"/>
                </a:cubicBezTo>
                <a:cubicBezTo>
                  <a:pt x="3122495" y="2263455"/>
                  <a:pt x="3099245" y="2240205"/>
                  <a:pt x="3099245" y="2211525"/>
                </a:cubicBezTo>
                <a:cubicBezTo>
                  <a:pt x="3099245" y="2182845"/>
                  <a:pt x="3122495" y="2159595"/>
                  <a:pt x="3151175" y="2159595"/>
                </a:cubicBezTo>
                <a:close/>
                <a:moveTo>
                  <a:pt x="2986320" y="2159595"/>
                </a:moveTo>
                <a:cubicBezTo>
                  <a:pt x="3015000" y="2159595"/>
                  <a:pt x="3038250" y="2182845"/>
                  <a:pt x="3038250" y="2211525"/>
                </a:cubicBezTo>
                <a:cubicBezTo>
                  <a:pt x="3038250" y="2240205"/>
                  <a:pt x="3015000" y="2263455"/>
                  <a:pt x="2986320" y="2263455"/>
                </a:cubicBezTo>
                <a:cubicBezTo>
                  <a:pt x="2957640" y="2263455"/>
                  <a:pt x="2934390" y="2240205"/>
                  <a:pt x="2934390" y="2211525"/>
                </a:cubicBezTo>
                <a:cubicBezTo>
                  <a:pt x="2934390" y="2182845"/>
                  <a:pt x="2957640" y="2159595"/>
                  <a:pt x="2986320" y="2159595"/>
                </a:cubicBezTo>
                <a:close/>
                <a:moveTo>
                  <a:pt x="826743" y="2159595"/>
                </a:moveTo>
                <a:cubicBezTo>
                  <a:pt x="855423" y="2159595"/>
                  <a:pt x="878674" y="2182845"/>
                  <a:pt x="878674" y="2211525"/>
                </a:cubicBezTo>
                <a:cubicBezTo>
                  <a:pt x="878674" y="2240205"/>
                  <a:pt x="855423" y="2263455"/>
                  <a:pt x="826743" y="2263455"/>
                </a:cubicBezTo>
                <a:cubicBezTo>
                  <a:pt x="798064" y="2263455"/>
                  <a:pt x="774813" y="2240205"/>
                  <a:pt x="774813" y="2211525"/>
                </a:cubicBezTo>
                <a:cubicBezTo>
                  <a:pt x="774813" y="2182845"/>
                  <a:pt x="798064" y="2159595"/>
                  <a:pt x="826743" y="2159595"/>
                </a:cubicBezTo>
                <a:close/>
                <a:moveTo>
                  <a:pt x="678373" y="2159595"/>
                </a:moveTo>
                <a:cubicBezTo>
                  <a:pt x="707056" y="2159595"/>
                  <a:pt x="730305" y="2182845"/>
                  <a:pt x="730305" y="2211525"/>
                </a:cubicBezTo>
                <a:cubicBezTo>
                  <a:pt x="730305" y="2240205"/>
                  <a:pt x="707056" y="2263455"/>
                  <a:pt x="678373" y="2263455"/>
                </a:cubicBezTo>
                <a:cubicBezTo>
                  <a:pt x="649693" y="2263455"/>
                  <a:pt x="626446" y="2240205"/>
                  <a:pt x="626446" y="2211525"/>
                </a:cubicBezTo>
                <a:cubicBezTo>
                  <a:pt x="626446" y="2182845"/>
                  <a:pt x="649693" y="2159595"/>
                  <a:pt x="678373" y="2159595"/>
                </a:cubicBezTo>
                <a:close/>
                <a:moveTo>
                  <a:pt x="7008771" y="1994740"/>
                </a:moveTo>
                <a:cubicBezTo>
                  <a:pt x="7037451" y="1994740"/>
                  <a:pt x="7060701" y="2017990"/>
                  <a:pt x="7060701" y="2046670"/>
                </a:cubicBezTo>
                <a:cubicBezTo>
                  <a:pt x="7060701" y="2075350"/>
                  <a:pt x="7037451" y="2098600"/>
                  <a:pt x="7008771" y="2098600"/>
                </a:cubicBezTo>
                <a:cubicBezTo>
                  <a:pt x="6980091" y="2098600"/>
                  <a:pt x="6956841" y="2075350"/>
                  <a:pt x="6956841" y="2046670"/>
                </a:cubicBezTo>
                <a:cubicBezTo>
                  <a:pt x="6956841" y="2017990"/>
                  <a:pt x="6980091" y="1994740"/>
                  <a:pt x="7008771" y="1994740"/>
                </a:cubicBezTo>
                <a:close/>
                <a:moveTo>
                  <a:pt x="6843917" y="1994740"/>
                </a:moveTo>
                <a:cubicBezTo>
                  <a:pt x="6872597" y="1994740"/>
                  <a:pt x="6895847" y="2017990"/>
                  <a:pt x="6895847" y="2046670"/>
                </a:cubicBezTo>
                <a:cubicBezTo>
                  <a:pt x="6895847" y="2075350"/>
                  <a:pt x="6872597" y="2098600"/>
                  <a:pt x="6843917" y="2098600"/>
                </a:cubicBezTo>
                <a:cubicBezTo>
                  <a:pt x="6815237" y="2098600"/>
                  <a:pt x="6791987" y="2075350"/>
                  <a:pt x="6791987" y="2046670"/>
                </a:cubicBezTo>
                <a:cubicBezTo>
                  <a:pt x="6791987" y="2017990"/>
                  <a:pt x="6815237" y="1994740"/>
                  <a:pt x="6843917" y="1994740"/>
                </a:cubicBezTo>
                <a:close/>
                <a:moveTo>
                  <a:pt x="6695547" y="1994740"/>
                </a:moveTo>
                <a:cubicBezTo>
                  <a:pt x="6724227" y="1994740"/>
                  <a:pt x="6747477" y="2017990"/>
                  <a:pt x="6747477" y="2046670"/>
                </a:cubicBezTo>
                <a:cubicBezTo>
                  <a:pt x="6747477" y="2075350"/>
                  <a:pt x="6724227" y="2098600"/>
                  <a:pt x="6695547" y="2098600"/>
                </a:cubicBezTo>
                <a:cubicBezTo>
                  <a:pt x="6666867" y="2098600"/>
                  <a:pt x="6643617" y="2075350"/>
                  <a:pt x="6643617" y="2046670"/>
                </a:cubicBezTo>
                <a:cubicBezTo>
                  <a:pt x="6643617" y="2017990"/>
                  <a:pt x="6666867" y="1994740"/>
                  <a:pt x="6695547" y="1994740"/>
                </a:cubicBezTo>
                <a:close/>
                <a:moveTo>
                  <a:pt x="6233955" y="1994740"/>
                </a:moveTo>
                <a:cubicBezTo>
                  <a:pt x="6262635" y="1994740"/>
                  <a:pt x="6285885" y="2017990"/>
                  <a:pt x="6285885" y="2046670"/>
                </a:cubicBezTo>
                <a:cubicBezTo>
                  <a:pt x="6285885" y="2075350"/>
                  <a:pt x="6262635" y="2098600"/>
                  <a:pt x="6233955" y="2098600"/>
                </a:cubicBezTo>
                <a:cubicBezTo>
                  <a:pt x="6205275" y="2098600"/>
                  <a:pt x="6182025" y="2075350"/>
                  <a:pt x="6182025" y="2046670"/>
                </a:cubicBezTo>
                <a:cubicBezTo>
                  <a:pt x="6182025" y="2017990"/>
                  <a:pt x="6205275" y="1994740"/>
                  <a:pt x="6233955" y="1994740"/>
                </a:cubicBezTo>
                <a:close/>
                <a:moveTo>
                  <a:pt x="6085586" y="1994740"/>
                </a:moveTo>
                <a:cubicBezTo>
                  <a:pt x="6114266" y="1994740"/>
                  <a:pt x="6137516" y="2017990"/>
                  <a:pt x="6137516" y="2046670"/>
                </a:cubicBezTo>
                <a:cubicBezTo>
                  <a:pt x="6137516" y="2075350"/>
                  <a:pt x="6114266" y="2098600"/>
                  <a:pt x="6085586" y="2098600"/>
                </a:cubicBezTo>
                <a:cubicBezTo>
                  <a:pt x="6056906" y="2098600"/>
                  <a:pt x="6033656" y="2075350"/>
                  <a:pt x="6033656" y="2046670"/>
                </a:cubicBezTo>
                <a:cubicBezTo>
                  <a:pt x="6033656" y="2017990"/>
                  <a:pt x="6056906" y="1994740"/>
                  <a:pt x="6085586" y="1994740"/>
                </a:cubicBezTo>
                <a:close/>
                <a:moveTo>
                  <a:pt x="5920731" y="1994740"/>
                </a:moveTo>
                <a:cubicBezTo>
                  <a:pt x="5949411" y="1994740"/>
                  <a:pt x="5972661" y="2017990"/>
                  <a:pt x="5972661" y="2046670"/>
                </a:cubicBezTo>
                <a:cubicBezTo>
                  <a:pt x="5972661" y="2075350"/>
                  <a:pt x="5949411" y="2098600"/>
                  <a:pt x="5920731" y="2098600"/>
                </a:cubicBezTo>
                <a:cubicBezTo>
                  <a:pt x="5892051" y="2098600"/>
                  <a:pt x="5868801" y="2075350"/>
                  <a:pt x="5868801" y="2046670"/>
                </a:cubicBezTo>
                <a:cubicBezTo>
                  <a:pt x="5868801" y="2017990"/>
                  <a:pt x="5892051" y="1994740"/>
                  <a:pt x="5920731" y="1994740"/>
                </a:cubicBezTo>
                <a:close/>
                <a:moveTo>
                  <a:pt x="5459138" y="1994740"/>
                </a:moveTo>
                <a:cubicBezTo>
                  <a:pt x="5487818" y="1994740"/>
                  <a:pt x="5511068" y="2017990"/>
                  <a:pt x="5511068" y="2046670"/>
                </a:cubicBezTo>
                <a:cubicBezTo>
                  <a:pt x="5511068" y="2075350"/>
                  <a:pt x="5487818" y="2098600"/>
                  <a:pt x="5459138" y="2098600"/>
                </a:cubicBezTo>
                <a:cubicBezTo>
                  <a:pt x="5430458" y="2098600"/>
                  <a:pt x="5407208" y="2075350"/>
                  <a:pt x="5407208" y="2046670"/>
                </a:cubicBezTo>
                <a:cubicBezTo>
                  <a:pt x="5407208" y="2017990"/>
                  <a:pt x="5430458" y="1994740"/>
                  <a:pt x="5459138" y="1994740"/>
                </a:cubicBezTo>
                <a:close/>
                <a:moveTo>
                  <a:pt x="5310769" y="1994740"/>
                </a:moveTo>
                <a:cubicBezTo>
                  <a:pt x="5339449" y="1994740"/>
                  <a:pt x="5362699" y="2017990"/>
                  <a:pt x="5362699" y="2046670"/>
                </a:cubicBezTo>
                <a:cubicBezTo>
                  <a:pt x="5362699" y="2075350"/>
                  <a:pt x="5339449" y="2098600"/>
                  <a:pt x="5310769" y="2098600"/>
                </a:cubicBezTo>
                <a:cubicBezTo>
                  <a:pt x="5282089" y="2098600"/>
                  <a:pt x="5258839" y="2075350"/>
                  <a:pt x="5258839" y="2046670"/>
                </a:cubicBezTo>
                <a:cubicBezTo>
                  <a:pt x="5258839" y="2017990"/>
                  <a:pt x="5282089" y="1994740"/>
                  <a:pt x="5310769" y="1994740"/>
                </a:cubicBezTo>
                <a:close/>
                <a:moveTo>
                  <a:pt x="5145915" y="1994740"/>
                </a:moveTo>
                <a:cubicBezTo>
                  <a:pt x="5174595" y="1994740"/>
                  <a:pt x="5197845" y="2017990"/>
                  <a:pt x="5197845" y="2046670"/>
                </a:cubicBezTo>
                <a:cubicBezTo>
                  <a:pt x="5197845" y="2075350"/>
                  <a:pt x="5174595" y="2098600"/>
                  <a:pt x="5145915" y="2098600"/>
                </a:cubicBezTo>
                <a:cubicBezTo>
                  <a:pt x="5117235" y="2098600"/>
                  <a:pt x="5093985" y="2075350"/>
                  <a:pt x="5093985" y="2046670"/>
                </a:cubicBezTo>
                <a:cubicBezTo>
                  <a:pt x="5093985" y="2017990"/>
                  <a:pt x="5117235" y="1994740"/>
                  <a:pt x="5145915" y="1994740"/>
                </a:cubicBezTo>
                <a:close/>
                <a:moveTo>
                  <a:pt x="4997546" y="1994740"/>
                </a:moveTo>
                <a:cubicBezTo>
                  <a:pt x="5026226" y="1994740"/>
                  <a:pt x="5049476" y="2017990"/>
                  <a:pt x="5049476" y="2046670"/>
                </a:cubicBezTo>
                <a:cubicBezTo>
                  <a:pt x="5049476" y="2075350"/>
                  <a:pt x="5026226" y="2098600"/>
                  <a:pt x="4997546" y="2098600"/>
                </a:cubicBezTo>
                <a:cubicBezTo>
                  <a:pt x="4968866" y="2098600"/>
                  <a:pt x="4945616" y="2075350"/>
                  <a:pt x="4945616" y="2046670"/>
                </a:cubicBezTo>
                <a:cubicBezTo>
                  <a:pt x="4945616" y="2017990"/>
                  <a:pt x="4968866" y="1994740"/>
                  <a:pt x="4997546" y="1994740"/>
                </a:cubicBezTo>
                <a:close/>
                <a:moveTo>
                  <a:pt x="4849176" y="1994740"/>
                </a:moveTo>
                <a:cubicBezTo>
                  <a:pt x="4877856" y="1994740"/>
                  <a:pt x="4901106" y="2017990"/>
                  <a:pt x="4901106" y="2046670"/>
                </a:cubicBezTo>
                <a:cubicBezTo>
                  <a:pt x="4901106" y="2075350"/>
                  <a:pt x="4877856" y="2098600"/>
                  <a:pt x="4849176" y="2098600"/>
                </a:cubicBezTo>
                <a:cubicBezTo>
                  <a:pt x="4820496" y="2098600"/>
                  <a:pt x="4797246" y="2075350"/>
                  <a:pt x="4797246" y="2046670"/>
                </a:cubicBezTo>
                <a:cubicBezTo>
                  <a:pt x="4797246" y="2017990"/>
                  <a:pt x="4820496" y="1994740"/>
                  <a:pt x="4849176" y="1994740"/>
                </a:cubicBezTo>
                <a:close/>
                <a:moveTo>
                  <a:pt x="4684322" y="1994740"/>
                </a:moveTo>
                <a:cubicBezTo>
                  <a:pt x="4713002" y="1994740"/>
                  <a:pt x="4736252" y="2017990"/>
                  <a:pt x="4736252" y="2046670"/>
                </a:cubicBezTo>
                <a:cubicBezTo>
                  <a:pt x="4736252" y="2075350"/>
                  <a:pt x="4713002" y="2098600"/>
                  <a:pt x="4684322" y="2098600"/>
                </a:cubicBezTo>
                <a:cubicBezTo>
                  <a:pt x="4655642" y="2098600"/>
                  <a:pt x="4632392" y="2075350"/>
                  <a:pt x="4632392" y="2046670"/>
                </a:cubicBezTo>
                <a:cubicBezTo>
                  <a:pt x="4632392" y="2017990"/>
                  <a:pt x="4655642" y="1994740"/>
                  <a:pt x="4684322" y="1994740"/>
                </a:cubicBezTo>
                <a:close/>
                <a:moveTo>
                  <a:pt x="4535953" y="1994740"/>
                </a:moveTo>
                <a:cubicBezTo>
                  <a:pt x="4564633" y="1994740"/>
                  <a:pt x="4587883" y="2017990"/>
                  <a:pt x="4587883" y="2046670"/>
                </a:cubicBezTo>
                <a:cubicBezTo>
                  <a:pt x="4587883" y="2075350"/>
                  <a:pt x="4564633" y="2098600"/>
                  <a:pt x="4535953" y="2098600"/>
                </a:cubicBezTo>
                <a:cubicBezTo>
                  <a:pt x="4507273" y="2098600"/>
                  <a:pt x="4484023" y="2075350"/>
                  <a:pt x="4484023" y="2046670"/>
                </a:cubicBezTo>
                <a:cubicBezTo>
                  <a:pt x="4484023" y="2017990"/>
                  <a:pt x="4507273" y="1994740"/>
                  <a:pt x="4535953" y="1994740"/>
                </a:cubicBezTo>
                <a:close/>
                <a:moveTo>
                  <a:pt x="4387584" y="1994740"/>
                </a:moveTo>
                <a:cubicBezTo>
                  <a:pt x="4416264" y="1994740"/>
                  <a:pt x="4439514" y="2017990"/>
                  <a:pt x="4439514" y="2046670"/>
                </a:cubicBezTo>
                <a:cubicBezTo>
                  <a:pt x="4439514" y="2075350"/>
                  <a:pt x="4416264" y="2098600"/>
                  <a:pt x="4387584" y="2098600"/>
                </a:cubicBezTo>
                <a:cubicBezTo>
                  <a:pt x="4358904" y="2098600"/>
                  <a:pt x="4335654" y="2075350"/>
                  <a:pt x="4335654" y="2046670"/>
                </a:cubicBezTo>
                <a:cubicBezTo>
                  <a:pt x="4335654" y="2017990"/>
                  <a:pt x="4358904" y="1994740"/>
                  <a:pt x="4387584" y="1994740"/>
                </a:cubicBezTo>
                <a:close/>
                <a:moveTo>
                  <a:pt x="4222729" y="1994740"/>
                </a:moveTo>
                <a:cubicBezTo>
                  <a:pt x="4251409" y="1994740"/>
                  <a:pt x="4274659" y="2017990"/>
                  <a:pt x="4274659" y="2046670"/>
                </a:cubicBezTo>
                <a:cubicBezTo>
                  <a:pt x="4274659" y="2075350"/>
                  <a:pt x="4251409" y="2098600"/>
                  <a:pt x="4222729" y="2098600"/>
                </a:cubicBezTo>
                <a:cubicBezTo>
                  <a:pt x="4194049" y="2098600"/>
                  <a:pt x="4170799" y="2075350"/>
                  <a:pt x="4170799" y="2046670"/>
                </a:cubicBezTo>
                <a:cubicBezTo>
                  <a:pt x="4170799" y="2017990"/>
                  <a:pt x="4194049" y="1994740"/>
                  <a:pt x="4222729" y="1994740"/>
                </a:cubicBezTo>
                <a:close/>
                <a:moveTo>
                  <a:pt x="4074360" y="1994740"/>
                </a:moveTo>
                <a:cubicBezTo>
                  <a:pt x="4103040" y="1994740"/>
                  <a:pt x="4126290" y="2017990"/>
                  <a:pt x="4126290" y="2046670"/>
                </a:cubicBezTo>
                <a:cubicBezTo>
                  <a:pt x="4126290" y="2075350"/>
                  <a:pt x="4103040" y="2098600"/>
                  <a:pt x="4074360" y="2098600"/>
                </a:cubicBezTo>
                <a:cubicBezTo>
                  <a:pt x="4045680" y="2098600"/>
                  <a:pt x="4022430" y="2075350"/>
                  <a:pt x="4022430" y="2046670"/>
                </a:cubicBezTo>
                <a:cubicBezTo>
                  <a:pt x="4022430" y="2017990"/>
                  <a:pt x="4045680" y="1994740"/>
                  <a:pt x="4074360" y="1994740"/>
                </a:cubicBezTo>
                <a:close/>
                <a:moveTo>
                  <a:pt x="3909506" y="1994740"/>
                </a:moveTo>
                <a:cubicBezTo>
                  <a:pt x="3938186" y="1994740"/>
                  <a:pt x="3961436" y="2017990"/>
                  <a:pt x="3961436" y="2046670"/>
                </a:cubicBezTo>
                <a:cubicBezTo>
                  <a:pt x="3961436" y="2075350"/>
                  <a:pt x="3938186" y="2098600"/>
                  <a:pt x="3909506" y="2098600"/>
                </a:cubicBezTo>
                <a:cubicBezTo>
                  <a:pt x="3880826" y="2098600"/>
                  <a:pt x="3857576" y="2075350"/>
                  <a:pt x="3857576" y="2046670"/>
                </a:cubicBezTo>
                <a:cubicBezTo>
                  <a:pt x="3857576" y="2017990"/>
                  <a:pt x="3880826" y="1994740"/>
                  <a:pt x="3909506" y="1994740"/>
                </a:cubicBezTo>
                <a:close/>
                <a:moveTo>
                  <a:pt x="3761136" y="1994740"/>
                </a:moveTo>
                <a:cubicBezTo>
                  <a:pt x="3789816" y="1994740"/>
                  <a:pt x="3813066" y="2017990"/>
                  <a:pt x="3813066" y="2046670"/>
                </a:cubicBezTo>
                <a:cubicBezTo>
                  <a:pt x="3813066" y="2075350"/>
                  <a:pt x="3789816" y="2098600"/>
                  <a:pt x="3761136" y="2098600"/>
                </a:cubicBezTo>
                <a:cubicBezTo>
                  <a:pt x="3732456" y="2098600"/>
                  <a:pt x="3709206" y="2075350"/>
                  <a:pt x="3709206" y="2046670"/>
                </a:cubicBezTo>
                <a:cubicBezTo>
                  <a:pt x="3709206" y="2017990"/>
                  <a:pt x="3732456" y="1994740"/>
                  <a:pt x="3761136" y="1994740"/>
                </a:cubicBezTo>
                <a:close/>
                <a:moveTo>
                  <a:pt x="3612767" y="1994740"/>
                </a:moveTo>
                <a:cubicBezTo>
                  <a:pt x="3641447" y="1994740"/>
                  <a:pt x="3664697" y="2017990"/>
                  <a:pt x="3664697" y="2046670"/>
                </a:cubicBezTo>
                <a:cubicBezTo>
                  <a:pt x="3664697" y="2075350"/>
                  <a:pt x="3641447" y="2098600"/>
                  <a:pt x="3612767" y="2098600"/>
                </a:cubicBezTo>
                <a:cubicBezTo>
                  <a:pt x="3584087" y="2098600"/>
                  <a:pt x="3560837" y="2075350"/>
                  <a:pt x="3560837" y="2046670"/>
                </a:cubicBezTo>
                <a:cubicBezTo>
                  <a:pt x="3560837" y="2017990"/>
                  <a:pt x="3584087" y="1994740"/>
                  <a:pt x="3612767" y="1994740"/>
                </a:cubicBezTo>
                <a:close/>
                <a:moveTo>
                  <a:pt x="3447913" y="1994740"/>
                </a:moveTo>
                <a:cubicBezTo>
                  <a:pt x="3476593" y="1994740"/>
                  <a:pt x="3499843" y="2017990"/>
                  <a:pt x="3499843" y="2046670"/>
                </a:cubicBezTo>
                <a:cubicBezTo>
                  <a:pt x="3499843" y="2075350"/>
                  <a:pt x="3476593" y="2098600"/>
                  <a:pt x="3447913" y="2098600"/>
                </a:cubicBezTo>
                <a:cubicBezTo>
                  <a:pt x="3419233" y="2098600"/>
                  <a:pt x="3395983" y="2075350"/>
                  <a:pt x="3395983" y="2046670"/>
                </a:cubicBezTo>
                <a:cubicBezTo>
                  <a:pt x="3395983" y="2017990"/>
                  <a:pt x="3419233" y="1994740"/>
                  <a:pt x="3447913" y="1994740"/>
                </a:cubicBezTo>
                <a:close/>
                <a:moveTo>
                  <a:pt x="3299544" y="1994740"/>
                </a:moveTo>
                <a:cubicBezTo>
                  <a:pt x="3328224" y="1994740"/>
                  <a:pt x="3351474" y="2017990"/>
                  <a:pt x="3351474" y="2046670"/>
                </a:cubicBezTo>
                <a:cubicBezTo>
                  <a:pt x="3351474" y="2075350"/>
                  <a:pt x="3328224" y="2098600"/>
                  <a:pt x="3299544" y="2098600"/>
                </a:cubicBezTo>
                <a:cubicBezTo>
                  <a:pt x="3270864" y="2098600"/>
                  <a:pt x="3247614" y="2075350"/>
                  <a:pt x="3247614" y="2046670"/>
                </a:cubicBezTo>
                <a:cubicBezTo>
                  <a:pt x="3247614" y="2017990"/>
                  <a:pt x="3270864" y="1994740"/>
                  <a:pt x="3299544" y="1994740"/>
                </a:cubicBezTo>
                <a:close/>
                <a:moveTo>
                  <a:pt x="3151175" y="1994740"/>
                </a:moveTo>
                <a:cubicBezTo>
                  <a:pt x="3179855" y="1994740"/>
                  <a:pt x="3203105" y="2017990"/>
                  <a:pt x="3203105" y="2046670"/>
                </a:cubicBezTo>
                <a:cubicBezTo>
                  <a:pt x="3203105" y="2075350"/>
                  <a:pt x="3179855" y="2098600"/>
                  <a:pt x="3151175" y="2098600"/>
                </a:cubicBezTo>
                <a:cubicBezTo>
                  <a:pt x="3122495" y="2098600"/>
                  <a:pt x="3099245" y="2075350"/>
                  <a:pt x="3099245" y="2046670"/>
                </a:cubicBezTo>
                <a:cubicBezTo>
                  <a:pt x="3099245" y="2017990"/>
                  <a:pt x="3122495" y="1994740"/>
                  <a:pt x="3151175" y="1994740"/>
                </a:cubicBezTo>
                <a:close/>
                <a:moveTo>
                  <a:pt x="678373" y="1994740"/>
                </a:moveTo>
                <a:cubicBezTo>
                  <a:pt x="707056" y="1994740"/>
                  <a:pt x="730305" y="2017990"/>
                  <a:pt x="730305" y="2046670"/>
                </a:cubicBezTo>
                <a:cubicBezTo>
                  <a:pt x="730305" y="2075350"/>
                  <a:pt x="707056" y="2098600"/>
                  <a:pt x="678373" y="2098600"/>
                </a:cubicBezTo>
                <a:cubicBezTo>
                  <a:pt x="649693" y="2098600"/>
                  <a:pt x="626446" y="2075350"/>
                  <a:pt x="626446" y="2046670"/>
                </a:cubicBezTo>
                <a:cubicBezTo>
                  <a:pt x="626446" y="2017990"/>
                  <a:pt x="649693" y="1994740"/>
                  <a:pt x="678373" y="1994740"/>
                </a:cubicBezTo>
                <a:close/>
                <a:moveTo>
                  <a:pt x="513520" y="1994740"/>
                </a:moveTo>
                <a:cubicBezTo>
                  <a:pt x="542201" y="1994740"/>
                  <a:pt x="565450" y="2017990"/>
                  <a:pt x="565450" y="2046670"/>
                </a:cubicBezTo>
                <a:cubicBezTo>
                  <a:pt x="565450" y="2075350"/>
                  <a:pt x="542201" y="2098600"/>
                  <a:pt x="513520" y="2098600"/>
                </a:cubicBezTo>
                <a:cubicBezTo>
                  <a:pt x="484840" y="2098600"/>
                  <a:pt x="461590" y="2075350"/>
                  <a:pt x="461590" y="2046670"/>
                </a:cubicBezTo>
                <a:cubicBezTo>
                  <a:pt x="461590" y="2017990"/>
                  <a:pt x="484840" y="1994740"/>
                  <a:pt x="513520" y="1994740"/>
                </a:cubicBezTo>
                <a:close/>
                <a:moveTo>
                  <a:pt x="365152" y="1994740"/>
                </a:moveTo>
                <a:cubicBezTo>
                  <a:pt x="393832" y="1994740"/>
                  <a:pt x="417086" y="2017990"/>
                  <a:pt x="417086" y="2046670"/>
                </a:cubicBezTo>
                <a:cubicBezTo>
                  <a:pt x="417086" y="2075350"/>
                  <a:pt x="393832" y="2098600"/>
                  <a:pt x="365152" y="2098600"/>
                </a:cubicBezTo>
                <a:cubicBezTo>
                  <a:pt x="336473" y="2098600"/>
                  <a:pt x="313222" y="2075350"/>
                  <a:pt x="313222" y="2046670"/>
                </a:cubicBezTo>
                <a:cubicBezTo>
                  <a:pt x="313222" y="2017990"/>
                  <a:pt x="336473" y="1994740"/>
                  <a:pt x="365152" y="1994740"/>
                </a:cubicBezTo>
                <a:close/>
                <a:moveTo>
                  <a:pt x="7008771" y="1813400"/>
                </a:moveTo>
                <a:cubicBezTo>
                  <a:pt x="7037451" y="1813400"/>
                  <a:pt x="7060701" y="1836650"/>
                  <a:pt x="7060701" y="1865330"/>
                </a:cubicBezTo>
                <a:cubicBezTo>
                  <a:pt x="7060701" y="1894010"/>
                  <a:pt x="7037451" y="1917260"/>
                  <a:pt x="7008771" y="1917260"/>
                </a:cubicBezTo>
                <a:cubicBezTo>
                  <a:pt x="6980091" y="1917260"/>
                  <a:pt x="6956841" y="1894010"/>
                  <a:pt x="6956841" y="1865330"/>
                </a:cubicBezTo>
                <a:cubicBezTo>
                  <a:pt x="6956841" y="1836650"/>
                  <a:pt x="6980091" y="1813400"/>
                  <a:pt x="7008771" y="1813400"/>
                </a:cubicBezTo>
                <a:close/>
                <a:moveTo>
                  <a:pt x="6843917" y="1813400"/>
                </a:moveTo>
                <a:cubicBezTo>
                  <a:pt x="6872597" y="1813400"/>
                  <a:pt x="6895847" y="1836650"/>
                  <a:pt x="6895847" y="1865330"/>
                </a:cubicBezTo>
                <a:cubicBezTo>
                  <a:pt x="6895847" y="1894010"/>
                  <a:pt x="6872597" y="1917260"/>
                  <a:pt x="6843917" y="1917260"/>
                </a:cubicBezTo>
                <a:cubicBezTo>
                  <a:pt x="6815237" y="1917260"/>
                  <a:pt x="6791987" y="1894010"/>
                  <a:pt x="6791987" y="1865330"/>
                </a:cubicBezTo>
                <a:cubicBezTo>
                  <a:pt x="6791987" y="1836650"/>
                  <a:pt x="6815237" y="1813400"/>
                  <a:pt x="6843917" y="1813400"/>
                </a:cubicBezTo>
                <a:close/>
                <a:moveTo>
                  <a:pt x="6695547" y="1813400"/>
                </a:moveTo>
                <a:cubicBezTo>
                  <a:pt x="6724227" y="1813400"/>
                  <a:pt x="6747477" y="1836650"/>
                  <a:pt x="6747477" y="1865330"/>
                </a:cubicBezTo>
                <a:cubicBezTo>
                  <a:pt x="6747477" y="1894010"/>
                  <a:pt x="6724227" y="1917260"/>
                  <a:pt x="6695547" y="1917260"/>
                </a:cubicBezTo>
                <a:cubicBezTo>
                  <a:pt x="6666867" y="1917260"/>
                  <a:pt x="6643617" y="1894010"/>
                  <a:pt x="6643617" y="1865330"/>
                </a:cubicBezTo>
                <a:cubicBezTo>
                  <a:pt x="6643617" y="1836650"/>
                  <a:pt x="6666867" y="1813400"/>
                  <a:pt x="6695547" y="1813400"/>
                </a:cubicBezTo>
                <a:close/>
                <a:moveTo>
                  <a:pt x="6547178" y="1813400"/>
                </a:moveTo>
                <a:cubicBezTo>
                  <a:pt x="6575858" y="1813400"/>
                  <a:pt x="6599108" y="1836650"/>
                  <a:pt x="6599108" y="1865330"/>
                </a:cubicBezTo>
                <a:cubicBezTo>
                  <a:pt x="6599108" y="1894010"/>
                  <a:pt x="6575858" y="1917260"/>
                  <a:pt x="6547178" y="1917260"/>
                </a:cubicBezTo>
                <a:cubicBezTo>
                  <a:pt x="6518498" y="1917260"/>
                  <a:pt x="6495248" y="1894010"/>
                  <a:pt x="6495248" y="1865330"/>
                </a:cubicBezTo>
                <a:cubicBezTo>
                  <a:pt x="6495248" y="1836650"/>
                  <a:pt x="6518498" y="1813400"/>
                  <a:pt x="6547178" y="1813400"/>
                </a:cubicBezTo>
                <a:close/>
                <a:moveTo>
                  <a:pt x="6382324" y="1813400"/>
                </a:moveTo>
                <a:cubicBezTo>
                  <a:pt x="6411004" y="1813400"/>
                  <a:pt x="6434254" y="1836650"/>
                  <a:pt x="6434254" y="1865330"/>
                </a:cubicBezTo>
                <a:cubicBezTo>
                  <a:pt x="6434254" y="1894010"/>
                  <a:pt x="6411004" y="1917260"/>
                  <a:pt x="6382324" y="1917260"/>
                </a:cubicBezTo>
                <a:cubicBezTo>
                  <a:pt x="6353644" y="1917260"/>
                  <a:pt x="6330394" y="1894010"/>
                  <a:pt x="6330394" y="1865330"/>
                </a:cubicBezTo>
                <a:cubicBezTo>
                  <a:pt x="6330394" y="1836650"/>
                  <a:pt x="6353644" y="1813400"/>
                  <a:pt x="6382324" y="1813400"/>
                </a:cubicBezTo>
                <a:close/>
                <a:moveTo>
                  <a:pt x="6233955" y="1813400"/>
                </a:moveTo>
                <a:cubicBezTo>
                  <a:pt x="6262635" y="1813400"/>
                  <a:pt x="6285885" y="1836650"/>
                  <a:pt x="6285885" y="1865330"/>
                </a:cubicBezTo>
                <a:cubicBezTo>
                  <a:pt x="6285885" y="1894010"/>
                  <a:pt x="6262635" y="1917260"/>
                  <a:pt x="6233955" y="1917260"/>
                </a:cubicBezTo>
                <a:cubicBezTo>
                  <a:pt x="6205275" y="1917260"/>
                  <a:pt x="6182025" y="1894010"/>
                  <a:pt x="6182025" y="1865330"/>
                </a:cubicBezTo>
                <a:cubicBezTo>
                  <a:pt x="6182025" y="1836650"/>
                  <a:pt x="6205275" y="1813400"/>
                  <a:pt x="6233955" y="1813400"/>
                </a:cubicBezTo>
                <a:close/>
                <a:moveTo>
                  <a:pt x="6085586" y="1813400"/>
                </a:moveTo>
                <a:cubicBezTo>
                  <a:pt x="6114266" y="1813400"/>
                  <a:pt x="6137516" y="1836650"/>
                  <a:pt x="6137516" y="1865330"/>
                </a:cubicBezTo>
                <a:cubicBezTo>
                  <a:pt x="6137516" y="1894010"/>
                  <a:pt x="6114266" y="1917260"/>
                  <a:pt x="6085586" y="1917260"/>
                </a:cubicBezTo>
                <a:cubicBezTo>
                  <a:pt x="6056906" y="1917260"/>
                  <a:pt x="6033656" y="1894010"/>
                  <a:pt x="6033656" y="1865330"/>
                </a:cubicBezTo>
                <a:cubicBezTo>
                  <a:pt x="6033656" y="1836650"/>
                  <a:pt x="6056906" y="1813400"/>
                  <a:pt x="6085586" y="1813400"/>
                </a:cubicBezTo>
                <a:close/>
                <a:moveTo>
                  <a:pt x="5920731" y="1813400"/>
                </a:moveTo>
                <a:cubicBezTo>
                  <a:pt x="5949411" y="1813400"/>
                  <a:pt x="5972661" y="1836650"/>
                  <a:pt x="5972661" y="1865330"/>
                </a:cubicBezTo>
                <a:cubicBezTo>
                  <a:pt x="5972661" y="1894010"/>
                  <a:pt x="5949411" y="1917260"/>
                  <a:pt x="5920731" y="1917260"/>
                </a:cubicBezTo>
                <a:cubicBezTo>
                  <a:pt x="5892051" y="1917260"/>
                  <a:pt x="5868801" y="1894010"/>
                  <a:pt x="5868801" y="1865330"/>
                </a:cubicBezTo>
                <a:cubicBezTo>
                  <a:pt x="5868801" y="1836650"/>
                  <a:pt x="5892051" y="1813400"/>
                  <a:pt x="5920731" y="1813400"/>
                </a:cubicBezTo>
                <a:close/>
                <a:moveTo>
                  <a:pt x="5310769" y="1813400"/>
                </a:moveTo>
                <a:cubicBezTo>
                  <a:pt x="5339449" y="1813400"/>
                  <a:pt x="5362699" y="1836650"/>
                  <a:pt x="5362699" y="1865330"/>
                </a:cubicBezTo>
                <a:cubicBezTo>
                  <a:pt x="5362699" y="1894010"/>
                  <a:pt x="5339449" y="1917260"/>
                  <a:pt x="5310769" y="1917260"/>
                </a:cubicBezTo>
                <a:cubicBezTo>
                  <a:pt x="5282089" y="1917260"/>
                  <a:pt x="5258839" y="1894010"/>
                  <a:pt x="5258839" y="1865330"/>
                </a:cubicBezTo>
                <a:cubicBezTo>
                  <a:pt x="5258839" y="1836650"/>
                  <a:pt x="5282089" y="1813400"/>
                  <a:pt x="5310769" y="1813400"/>
                </a:cubicBezTo>
                <a:close/>
                <a:moveTo>
                  <a:pt x="5145915" y="1813400"/>
                </a:moveTo>
                <a:cubicBezTo>
                  <a:pt x="5174595" y="1813400"/>
                  <a:pt x="5197845" y="1836650"/>
                  <a:pt x="5197845" y="1865330"/>
                </a:cubicBezTo>
                <a:cubicBezTo>
                  <a:pt x="5197845" y="1894010"/>
                  <a:pt x="5174595" y="1917260"/>
                  <a:pt x="5145915" y="1917260"/>
                </a:cubicBezTo>
                <a:cubicBezTo>
                  <a:pt x="5117235" y="1917260"/>
                  <a:pt x="5093985" y="1894010"/>
                  <a:pt x="5093985" y="1865330"/>
                </a:cubicBezTo>
                <a:cubicBezTo>
                  <a:pt x="5093985" y="1836650"/>
                  <a:pt x="5117235" y="1813400"/>
                  <a:pt x="5145915" y="1813400"/>
                </a:cubicBezTo>
                <a:close/>
                <a:moveTo>
                  <a:pt x="4997546" y="1813400"/>
                </a:moveTo>
                <a:cubicBezTo>
                  <a:pt x="5026226" y="1813400"/>
                  <a:pt x="5049476" y="1836650"/>
                  <a:pt x="5049476" y="1865330"/>
                </a:cubicBezTo>
                <a:cubicBezTo>
                  <a:pt x="5049476" y="1894010"/>
                  <a:pt x="5026226" y="1917260"/>
                  <a:pt x="4997546" y="1917260"/>
                </a:cubicBezTo>
                <a:cubicBezTo>
                  <a:pt x="4968866" y="1917260"/>
                  <a:pt x="4945616" y="1894010"/>
                  <a:pt x="4945616" y="1865330"/>
                </a:cubicBezTo>
                <a:cubicBezTo>
                  <a:pt x="4945616" y="1836650"/>
                  <a:pt x="4968866" y="1813400"/>
                  <a:pt x="4997546" y="1813400"/>
                </a:cubicBezTo>
                <a:close/>
                <a:moveTo>
                  <a:pt x="4849176" y="1813400"/>
                </a:moveTo>
                <a:cubicBezTo>
                  <a:pt x="4877856" y="1813400"/>
                  <a:pt x="4901106" y="1836650"/>
                  <a:pt x="4901106" y="1865330"/>
                </a:cubicBezTo>
                <a:cubicBezTo>
                  <a:pt x="4901106" y="1894010"/>
                  <a:pt x="4877856" y="1917260"/>
                  <a:pt x="4849176" y="1917260"/>
                </a:cubicBezTo>
                <a:cubicBezTo>
                  <a:pt x="4820496" y="1917260"/>
                  <a:pt x="4797246" y="1894010"/>
                  <a:pt x="4797246" y="1865330"/>
                </a:cubicBezTo>
                <a:cubicBezTo>
                  <a:pt x="4797246" y="1836650"/>
                  <a:pt x="4820496" y="1813400"/>
                  <a:pt x="4849176" y="1813400"/>
                </a:cubicBezTo>
                <a:close/>
                <a:moveTo>
                  <a:pt x="4684322" y="1813400"/>
                </a:moveTo>
                <a:cubicBezTo>
                  <a:pt x="4713002" y="1813400"/>
                  <a:pt x="4736252" y="1836650"/>
                  <a:pt x="4736252" y="1865330"/>
                </a:cubicBezTo>
                <a:cubicBezTo>
                  <a:pt x="4736252" y="1894010"/>
                  <a:pt x="4713002" y="1917260"/>
                  <a:pt x="4684322" y="1917260"/>
                </a:cubicBezTo>
                <a:cubicBezTo>
                  <a:pt x="4655642" y="1917260"/>
                  <a:pt x="4632392" y="1894010"/>
                  <a:pt x="4632392" y="1865330"/>
                </a:cubicBezTo>
                <a:cubicBezTo>
                  <a:pt x="4632392" y="1836650"/>
                  <a:pt x="4655642" y="1813400"/>
                  <a:pt x="4684322" y="1813400"/>
                </a:cubicBezTo>
                <a:close/>
                <a:moveTo>
                  <a:pt x="4535953" y="1813400"/>
                </a:moveTo>
                <a:cubicBezTo>
                  <a:pt x="4564633" y="1813400"/>
                  <a:pt x="4587883" y="1836650"/>
                  <a:pt x="4587883" y="1865330"/>
                </a:cubicBezTo>
                <a:cubicBezTo>
                  <a:pt x="4587883" y="1894010"/>
                  <a:pt x="4564633" y="1917260"/>
                  <a:pt x="4535953" y="1917260"/>
                </a:cubicBezTo>
                <a:cubicBezTo>
                  <a:pt x="4507273" y="1917260"/>
                  <a:pt x="4484023" y="1894010"/>
                  <a:pt x="4484023" y="1865330"/>
                </a:cubicBezTo>
                <a:cubicBezTo>
                  <a:pt x="4484023" y="1836650"/>
                  <a:pt x="4507273" y="1813400"/>
                  <a:pt x="4535953" y="1813400"/>
                </a:cubicBezTo>
                <a:close/>
                <a:moveTo>
                  <a:pt x="4387584" y="1813400"/>
                </a:moveTo>
                <a:cubicBezTo>
                  <a:pt x="4416264" y="1813400"/>
                  <a:pt x="4439514" y="1836650"/>
                  <a:pt x="4439514" y="1865330"/>
                </a:cubicBezTo>
                <a:cubicBezTo>
                  <a:pt x="4439514" y="1894010"/>
                  <a:pt x="4416264" y="1917260"/>
                  <a:pt x="4387584" y="1917260"/>
                </a:cubicBezTo>
                <a:cubicBezTo>
                  <a:pt x="4358904" y="1917260"/>
                  <a:pt x="4335654" y="1894010"/>
                  <a:pt x="4335654" y="1865330"/>
                </a:cubicBezTo>
                <a:cubicBezTo>
                  <a:pt x="4335654" y="1836650"/>
                  <a:pt x="4358904" y="1813400"/>
                  <a:pt x="4387584" y="1813400"/>
                </a:cubicBezTo>
                <a:close/>
                <a:moveTo>
                  <a:pt x="4222729" y="1813400"/>
                </a:moveTo>
                <a:cubicBezTo>
                  <a:pt x="4251409" y="1813400"/>
                  <a:pt x="4274659" y="1836650"/>
                  <a:pt x="4274659" y="1865330"/>
                </a:cubicBezTo>
                <a:cubicBezTo>
                  <a:pt x="4274659" y="1894010"/>
                  <a:pt x="4251409" y="1917260"/>
                  <a:pt x="4222729" y="1917260"/>
                </a:cubicBezTo>
                <a:cubicBezTo>
                  <a:pt x="4194049" y="1917260"/>
                  <a:pt x="4170799" y="1894010"/>
                  <a:pt x="4170799" y="1865330"/>
                </a:cubicBezTo>
                <a:cubicBezTo>
                  <a:pt x="4170799" y="1836650"/>
                  <a:pt x="4194049" y="1813400"/>
                  <a:pt x="4222729" y="1813400"/>
                </a:cubicBezTo>
                <a:close/>
                <a:moveTo>
                  <a:pt x="4074360" y="1813400"/>
                </a:moveTo>
                <a:cubicBezTo>
                  <a:pt x="4103040" y="1813400"/>
                  <a:pt x="4126290" y="1836650"/>
                  <a:pt x="4126290" y="1865330"/>
                </a:cubicBezTo>
                <a:cubicBezTo>
                  <a:pt x="4126290" y="1894010"/>
                  <a:pt x="4103040" y="1917260"/>
                  <a:pt x="4074360" y="1917260"/>
                </a:cubicBezTo>
                <a:cubicBezTo>
                  <a:pt x="4045680" y="1917260"/>
                  <a:pt x="4022430" y="1894010"/>
                  <a:pt x="4022430" y="1865330"/>
                </a:cubicBezTo>
                <a:cubicBezTo>
                  <a:pt x="4022430" y="1836650"/>
                  <a:pt x="4045680" y="1813400"/>
                  <a:pt x="4074360" y="1813400"/>
                </a:cubicBezTo>
                <a:close/>
                <a:moveTo>
                  <a:pt x="3909506" y="1813400"/>
                </a:moveTo>
                <a:cubicBezTo>
                  <a:pt x="3938186" y="1813400"/>
                  <a:pt x="3961436" y="1836650"/>
                  <a:pt x="3961436" y="1865330"/>
                </a:cubicBezTo>
                <a:cubicBezTo>
                  <a:pt x="3961436" y="1894010"/>
                  <a:pt x="3938186" y="1917260"/>
                  <a:pt x="3909506" y="1917260"/>
                </a:cubicBezTo>
                <a:cubicBezTo>
                  <a:pt x="3880826" y="1917260"/>
                  <a:pt x="3857576" y="1894010"/>
                  <a:pt x="3857576" y="1865330"/>
                </a:cubicBezTo>
                <a:cubicBezTo>
                  <a:pt x="3857576" y="1836650"/>
                  <a:pt x="3880826" y="1813400"/>
                  <a:pt x="3909506" y="1813400"/>
                </a:cubicBezTo>
                <a:close/>
                <a:moveTo>
                  <a:pt x="3761136" y="1813400"/>
                </a:moveTo>
                <a:cubicBezTo>
                  <a:pt x="3789816" y="1813400"/>
                  <a:pt x="3813066" y="1836650"/>
                  <a:pt x="3813066" y="1865330"/>
                </a:cubicBezTo>
                <a:cubicBezTo>
                  <a:pt x="3813066" y="1894010"/>
                  <a:pt x="3789816" y="1917260"/>
                  <a:pt x="3761136" y="1917260"/>
                </a:cubicBezTo>
                <a:cubicBezTo>
                  <a:pt x="3732456" y="1917260"/>
                  <a:pt x="3709206" y="1894010"/>
                  <a:pt x="3709206" y="1865330"/>
                </a:cubicBezTo>
                <a:cubicBezTo>
                  <a:pt x="3709206" y="1836650"/>
                  <a:pt x="3732456" y="1813400"/>
                  <a:pt x="3761136" y="1813400"/>
                </a:cubicBezTo>
                <a:close/>
                <a:moveTo>
                  <a:pt x="3612767" y="1813400"/>
                </a:moveTo>
                <a:cubicBezTo>
                  <a:pt x="3641447" y="1813400"/>
                  <a:pt x="3664697" y="1836650"/>
                  <a:pt x="3664697" y="1865330"/>
                </a:cubicBezTo>
                <a:cubicBezTo>
                  <a:pt x="3664697" y="1894010"/>
                  <a:pt x="3641447" y="1917260"/>
                  <a:pt x="3612767" y="1917260"/>
                </a:cubicBezTo>
                <a:cubicBezTo>
                  <a:pt x="3584087" y="1917260"/>
                  <a:pt x="3560837" y="1894010"/>
                  <a:pt x="3560837" y="1865330"/>
                </a:cubicBezTo>
                <a:cubicBezTo>
                  <a:pt x="3560837" y="1836650"/>
                  <a:pt x="3584087" y="1813400"/>
                  <a:pt x="3612767" y="1813400"/>
                </a:cubicBezTo>
                <a:close/>
                <a:moveTo>
                  <a:pt x="3447913" y="1813400"/>
                </a:moveTo>
                <a:cubicBezTo>
                  <a:pt x="3476593" y="1813400"/>
                  <a:pt x="3499843" y="1836650"/>
                  <a:pt x="3499843" y="1865330"/>
                </a:cubicBezTo>
                <a:cubicBezTo>
                  <a:pt x="3499843" y="1894010"/>
                  <a:pt x="3476593" y="1917260"/>
                  <a:pt x="3447913" y="1917260"/>
                </a:cubicBezTo>
                <a:cubicBezTo>
                  <a:pt x="3419233" y="1917260"/>
                  <a:pt x="3395983" y="1894010"/>
                  <a:pt x="3395983" y="1865330"/>
                </a:cubicBezTo>
                <a:cubicBezTo>
                  <a:pt x="3395983" y="1836650"/>
                  <a:pt x="3419233" y="1813400"/>
                  <a:pt x="3447913" y="1813400"/>
                </a:cubicBezTo>
                <a:close/>
                <a:moveTo>
                  <a:pt x="3299544" y="1813400"/>
                </a:moveTo>
                <a:cubicBezTo>
                  <a:pt x="3328224" y="1813400"/>
                  <a:pt x="3351474" y="1836650"/>
                  <a:pt x="3351474" y="1865330"/>
                </a:cubicBezTo>
                <a:cubicBezTo>
                  <a:pt x="3351474" y="1894010"/>
                  <a:pt x="3328224" y="1917260"/>
                  <a:pt x="3299544" y="1917260"/>
                </a:cubicBezTo>
                <a:cubicBezTo>
                  <a:pt x="3270864" y="1917260"/>
                  <a:pt x="3247614" y="1894010"/>
                  <a:pt x="3247614" y="1865330"/>
                </a:cubicBezTo>
                <a:cubicBezTo>
                  <a:pt x="3247614" y="1836650"/>
                  <a:pt x="3270864" y="1813400"/>
                  <a:pt x="3299544" y="1813400"/>
                </a:cubicBezTo>
                <a:close/>
                <a:moveTo>
                  <a:pt x="3151175" y="1813400"/>
                </a:moveTo>
                <a:cubicBezTo>
                  <a:pt x="3179855" y="1813400"/>
                  <a:pt x="3203105" y="1836650"/>
                  <a:pt x="3203105" y="1865330"/>
                </a:cubicBezTo>
                <a:cubicBezTo>
                  <a:pt x="3203105" y="1894010"/>
                  <a:pt x="3179855" y="1917260"/>
                  <a:pt x="3151175" y="1917260"/>
                </a:cubicBezTo>
                <a:cubicBezTo>
                  <a:pt x="3122495" y="1917260"/>
                  <a:pt x="3099245" y="1894010"/>
                  <a:pt x="3099245" y="1865330"/>
                </a:cubicBezTo>
                <a:cubicBezTo>
                  <a:pt x="3099245" y="1836650"/>
                  <a:pt x="3122495" y="1813400"/>
                  <a:pt x="3151175" y="1813400"/>
                </a:cubicBezTo>
                <a:close/>
                <a:moveTo>
                  <a:pt x="513520" y="1813400"/>
                </a:moveTo>
                <a:cubicBezTo>
                  <a:pt x="542201" y="1813400"/>
                  <a:pt x="565450" y="1836650"/>
                  <a:pt x="565450" y="1865330"/>
                </a:cubicBezTo>
                <a:cubicBezTo>
                  <a:pt x="565450" y="1894010"/>
                  <a:pt x="542201" y="1917260"/>
                  <a:pt x="513520" y="1917260"/>
                </a:cubicBezTo>
                <a:cubicBezTo>
                  <a:pt x="484840" y="1917260"/>
                  <a:pt x="461590" y="1894010"/>
                  <a:pt x="461590" y="1865330"/>
                </a:cubicBezTo>
                <a:cubicBezTo>
                  <a:pt x="461590" y="1836650"/>
                  <a:pt x="484840" y="1813400"/>
                  <a:pt x="513520" y="1813400"/>
                </a:cubicBezTo>
                <a:close/>
                <a:moveTo>
                  <a:pt x="365152" y="1813400"/>
                </a:moveTo>
                <a:cubicBezTo>
                  <a:pt x="393832" y="1813400"/>
                  <a:pt x="417086" y="1836650"/>
                  <a:pt x="417086" y="1865330"/>
                </a:cubicBezTo>
                <a:cubicBezTo>
                  <a:pt x="417086" y="1894010"/>
                  <a:pt x="393832" y="1917260"/>
                  <a:pt x="365152" y="1917260"/>
                </a:cubicBezTo>
                <a:cubicBezTo>
                  <a:pt x="336473" y="1917260"/>
                  <a:pt x="313222" y="1894010"/>
                  <a:pt x="313222" y="1865330"/>
                </a:cubicBezTo>
                <a:cubicBezTo>
                  <a:pt x="313222" y="1836650"/>
                  <a:pt x="336473" y="1813400"/>
                  <a:pt x="365152" y="1813400"/>
                </a:cubicBezTo>
                <a:close/>
                <a:moveTo>
                  <a:pt x="7157140" y="1648546"/>
                </a:moveTo>
                <a:cubicBezTo>
                  <a:pt x="7185820" y="1648546"/>
                  <a:pt x="7209070" y="1671796"/>
                  <a:pt x="7209070" y="1700476"/>
                </a:cubicBezTo>
                <a:cubicBezTo>
                  <a:pt x="7209070" y="1729156"/>
                  <a:pt x="7185820" y="1752406"/>
                  <a:pt x="7157140" y="1752406"/>
                </a:cubicBezTo>
                <a:cubicBezTo>
                  <a:pt x="7128460" y="1752406"/>
                  <a:pt x="7105210" y="1729156"/>
                  <a:pt x="7105210" y="1700476"/>
                </a:cubicBezTo>
                <a:cubicBezTo>
                  <a:pt x="7105210" y="1671796"/>
                  <a:pt x="7128460" y="1648546"/>
                  <a:pt x="7157140" y="1648546"/>
                </a:cubicBezTo>
                <a:close/>
                <a:moveTo>
                  <a:pt x="7008771" y="1648546"/>
                </a:moveTo>
                <a:cubicBezTo>
                  <a:pt x="7037451" y="1648546"/>
                  <a:pt x="7060701" y="1671796"/>
                  <a:pt x="7060701" y="1700476"/>
                </a:cubicBezTo>
                <a:cubicBezTo>
                  <a:pt x="7060701" y="1729156"/>
                  <a:pt x="7037451" y="1752406"/>
                  <a:pt x="7008771" y="1752406"/>
                </a:cubicBezTo>
                <a:cubicBezTo>
                  <a:pt x="6980091" y="1752406"/>
                  <a:pt x="6956841" y="1729156"/>
                  <a:pt x="6956841" y="1700476"/>
                </a:cubicBezTo>
                <a:cubicBezTo>
                  <a:pt x="6956841" y="1671796"/>
                  <a:pt x="6980091" y="1648546"/>
                  <a:pt x="7008771" y="1648546"/>
                </a:cubicBezTo>
                <a:close/>
                <a:moveTo>
                  <a:pt x="6843917" y="1648546"/>
                </a:moveTo>
                <a:cubicBezTo>
                  <a:pt x="6872597" y="1648546"/>
                  <a:pt x="6895847" y="1671796"/>
                  <a:pt x="6895847" y="1700476"/>
                </a:cubicBezTo>
                <a:cubicBezTo>
                  <a:pt x="6895847" y="1729156"/>
                  <a:pt x="6872597" y="1752406"/>
                  <a:pt x="6843917" y="1752406"/>
                </a:cubicBezTo>
                <a:cubicBezTo>
                  <a:pt x="6815237" y="1752406"/>
                  <a:pt x="6791987" y="1729156"/>
                  <a:pt x="6791987" y="1700476"/>
                </a:cubicBezTo>
                <a:cubicBezTo>
                  <a:pt x="6791987" y="1671796"/>
                  <a:pt x="6815237" y="1648546"/>
                  <a:pt x="6843917" y="1648546"/>
                </a:cubicBezTo>
                <a:close/>
                <a:moveTo>
                  <a:pt x="6695547" y="1648546"/>
                </a:moveTo>
                <a:cubicBezTo>
                  <a:pt x="6724227" y="1648546"/>
                  <a:pt x="6747477" y="1671796"/>
                  <a:pt x="6747477" y="1700476"/>
                </a:cubicBezTo>
                <a:cubicBezTo>
                  <a:pt x="6747477" y="1729156"/>
                  <a:pt x="6724227" y="1752406"/>
                  <a:pt x="6695547" y="1752406"/>
                </a:cubicBezTo>
                <a:cubicBezTo>
                  <a:pt x="6666867" y="1752406"/>
                  <a:pt x="6643617" y="1729156"/>
                  <a:pt x="6643617" y="1700476"/>
                </a:cubicBezTo>
                <a:cubicBezTo>
                  <a:pt x="6643617" y="1671796"/>
                  <a:pt x="6666867" y="1648546"/>
                  <a:pt x="6695547" y="1648546"/>
                </a:cubicBezTo>
                <a:close/>
                <a:moveTo>
                  <a:pt x="6547178" y="1648546"/>
                </a:moveTo>
                <a:cubicBezTo>
                  <a:pt x="6575858" y="1648546"/>
                  <a:pt x="6599108" y="1671796"/>
                  <a:pt x="6599108" y="1700476"/>
                </a:cubicBezTo>
                <a:cubicBezTo>
                  <a:pt x="6599108" y="1729156"/>
                  <a:pt x="6575858" y="1752406"/>
                  <a:pt x="6547178" y="1752406"/>
                </a:cubicBezTo>
                <a:cubicBezTo>
                  <a:pt x="6518498" y="1752406"/>
                  <a:pt x="6495248" y="1729156"/>
                  <a:pt x="6495248" y="1700476"/>
                </a:cubicBezTo>
                <a:cubicBezTo>
                  <a:pt x="6495248" y="1671796"/>
                  <a:pt x="6518498" y="1648546"/>
                  <a:pt x="6547178" y="1648546"/>
                </a:cubicBezTo>
                <a:close/>
                <a:moveTo>
                  <a:pt x="6382324" y="1648546"/>
                </a:moveTo>
                <a:cubicBezTo>
                  <a:pt x="6411004" y="1648546"/>
                  <a:pt x="6434254" y="1671796"/>
                  <a:pt x="6434254" y="1700476"/>
                </a:cubicBezTo>
                <a:cubicBezTo>
                  <a:pt x="6434254" y="1729156"/>
                  <a:pt x="6411004" y="1752406"/>
                  <a:pt x="6382324" y="1752406"/>
                </a:cubicBezTo>
                <a:cubicBezTo>
                  <a:pt x="6353644" y="1752406"/>
                  <a:pt x="6330394" y="1729156"/>
                  <a:pt x="6330394" y="1700476"/>
                </a:cubicBezTo>
                <a:cubicBezTo>
                  <a:pt x="6330394" y="1671796"/>
                  <a:pt x="6353644" y="1648546"/>
                  <a:pt x="6382324" y="1648546"/>
                </a:cubicBezTo>
                <a:close/>
                <a:moveTo>
                  <a:pt x="6233955" y="1648546"/>
                </a:moveTo>
                <a:cubicBezTo>
                  <a:pt x="6262635" y="1648546"/>
                  <a:pt x="6285885" y="1671796"/>
                  <a:pt x="6285885" y="1700476"/>
                </a:cubicBezTo>
                <a:cubicBezTo>
                  <a:pt x="6285885" y="1729156"/>
                  <a:pt x="6262635" y="1752406"/>
                  <a:pt x="6233955" y="1752406"/>
                </a:cubicBezTo>
                <a:cubicBezTo>
                  <a:pt x="6205275" y="1752406"/>
                  <a:pt x="6182025" y="1729156"/>
                  <a:pt x="6182025" y="1700476"/>
                </a:cubicBezTo>
                <a:cubicBezTo>
                  <a:pt x="6182025" y="1671796"/>
                  <a:pt x="6205275" y="1648546"/>
                  <a:pt x="6233955" y="1648546"/>
                </a:cubicBezTo>
                <a:close/>
                <a:moveTo>
                  <a:pt x="6085586" y="1648546"/>
                </a:moveTo>
                <a:cubicBezTo>
                  <a:pt x="6114266" y="1648546"/>
                  <a:pt x="6137516" y="1671796"/>
                  <a:pt x="6137516" y="1700476"/>
                </a:cubicBezTo>
                <a:cubicBezTo>
                  <a:pt x="6137516" y="1729156"/>
                  <a:pt x="6114266" y="1752406"/>
                  <a:pt x="6085586" y="1752406"/>
                </a:cubicBezTo>
                <a:cubicBezTo>
                  <a:pt x="6056906" y="1752406"/>
                  <a:pt x="6033656" y="1729156"/>
                  <a:pt x="6033656" y="1700476"/>
                </a:cubicBezTo>
                <a:cubicBezTo>
                  <a:pt x="6033656" y="1671796"/>
                  <a:pt x="6056906" y="1648546"/>
                  <a:pt x="6085586" y="1648546"/>
                </a:cubicBezTo>
                <a:close/>
                <a:moveTo>
                  <a:pt x="5920731" y="1648546"/>
                </a:moveTo>
                <a:cubicBezTo>
                  <a:pt x="5949411" y="1648546"/>
                  <a:pt x="5972661" y="1671796"/>
                  <a:pt x="5972661" y="1700476"/>
                </a:cubicBezTo>
                <a:cubicBezTo>
                  <a:pt x="5972661" y="1729156"/>
                  <a:pt x="5949411" y="1752406"/>
                  <a:pt x="5920731" y="1752406"/>
                </a:cubicBezTo>
                <a:cubicBezTo>
                  <a:pt x="5892051" y="1752406"/>
                  <a:pt x="5868801" y="1729156"/>
                  <a:pt x="5868801" y="1700476"/>
                </a:cubicBezTo>
                <a:cubicBezTo>
                  <a:pt x="5868801" y="1671796"/>
                  <a:pt x="5892051" y="1648546"/>
                  <a:pt x="5920731" y="1648546"/>
                </a:cubicBezTo>
                <a:close/>
                <a:moveTo>
                  <a:pt x="5772362" y="1648546"/>
                </a:moveTo>
                <a:cubicBezTo>
                  <a:pt x="5801042" y="1648546"/>
                  <a:pt x="5824292" y="1671796"/>
                  <a:pt x="5824292" y="1700476"/>
                </a:cubicBezTo>
                <a:cubicBezTo>
                  <a:pt x="5824292" y="1729156"/>
                  <a:pt x="5801042" y="1752406"/>
                  <a:pt x="5772362" y="1752406"/>
                </a:cubicBezTo>
                <a:cubicBezTo>
                  <a:pt x="5743682" y="1752406"/>
                  <a:pt x="5720432" y="1729156"/>
                  <a:pt x="5720432" y="1700476"/>
                </a:cubicBezTo>
                <a:cubicBezTo>
                  <a:pt x="5720432" y="1671796"/>
                  <a:pt x="5743682" y="1648546"/>
                  <a:pt x="5772362" y="1648546"/>
                </a:cubicBezTo>
                <a:close/>
                <a:moveTo>
                  <a:pt x="5623993" y="1648546"/>
                </a:moveTo>
                <a:cubicBezTo>
                  <a:pt x="5652673" y="1648546"/>
                  <a:pt x="5675923" y="1671796"/>
                  <a:pt x="5675923" y="1700476"/>
                </a:cubicBezTo>
                <a:cubicBezTo>
                  <a:pt x="5675923" y="1729156"/>
                  <a:pt x="5652673" y="1752406"/>
                  <a:pt x="5623993" y="1752406"/>
                </a:cubicBezTo>
                <a:cubicBezTo>
                  <a:pt x="5595313" y="1752406"/>
                  <a:pt x="5572063" y="1729156"/>
                  <a:pt x="5572063" y="1700476"/>
                </a:cubicBezTo>
                <a:cubicBezTo>
                  <a:pt x="5572063" y="1671796"/>
                  <a:pt x="5595313" y="1648546"/>
                  <a:pt x="5623993" y="1648546"/>
                </a:cubicBezTo>
                <a:close/>
                <a:moveTo>
                  <a:pt x="5459138" y="1648546"/>
                </a:moveTo>
                <a:cubicBezTo>
                  <a:pt x="5487818" y="1648546"/>
                  <a:pt x="5511068" y="1671796"/>
                  <a:pt x="5511068" y="1700476"/>
                </a:cubicBezTo>
                <a:cubicBezTo>
                  <a:pt x="5511068" y="1729156"/>
                  <a:pt x="5487818" y="1752406"/>
                  <a:pt x="5459138" y="1752406"/>
                </a:cubicBezTo>
                <a:cubicBezTo>
                  <a:pt x="5430458" y="1752406"/>
                  <a:pt x="5407208" y="1729156"/>
                  <a:pt x="5407208" y="1700476"/>
                </a:cubicBezTo>
                <a:cubicBezTo>
                  <a:pt x="5407208" y="1671796"/>
                  <a:pt x="5430458" y="1648546"/>
                  <a:pt x="5459138" y="1648546"/>
                </a:cubicBezTo>
                <a:close/>
                <a:moveTo>
                  <a:pt x="5145915" y="1648546"/>
                </a:moveTo>
                <a:cubicBezTo>
                  <a:pt x="5174595" y="1648546"/>
                  <a:pt x="5197845" y="1671796"/>
                  <a:pt x="5197845" y="1700476"/>
                </a:cubicBezTo>
                <a:cubicBezTo>
                  <a:pt x="5197845" y="1729156"/>
                  <a:pt x="5174595" y="1752406"/>
                  <a:pt x="5145915" y="1752406"/>
                </a:cubicBezTo>
                <a:cubicBezTo>
                  <a:pt x="5117235" y="1752406"/>
                  <a:pt x="5093985" y="1729156"/>
                  <a:pt x="5093985" y="1700476"/>
                </a:cubicBezTo>
                <a:cubicBezTo>
                  <a:pt x="5093985" y="1671796"/>
                  <a:pt x="5117235" y="1648546"/>
                  <a:pt x="5145915" y="1648546"/>
                </a:cubicBezTo>
                <a:close/>
                <a:moveTo>
                  <a:pt x="4997546" y="1648546"/>
                </a:moveTo>
                <a:cubicBezTo>
                  <a:pt x="5026226" y="1648546"/>
                  <a:pt x="5049476" y="1671796"/>
                  <a:pt x="5049476" y="1700476"/>
                </a:cubicBezTo>
                <a:cubicBezTo>
                  <a:pt x="5049476" y="1729156"/>
                  <a:pt x="5026226" y="1752406"/>
                  <a:pt x="4997546" y="1752406"/>
                </a:cubicBezTo>
                <a:cubicBezTo>
                  <a:pt x="4968866" y="1752406"/>
                  <a:pt x="4945616" y="1729156"/>
                  <a:pt x="4945616" y="1700476"/>
                </a:cubicBezTo>
                <a:cubicBezTo>
                  <a:pt x="4945616" y="1671796"/>
                  <a:pt x="4968866" y="1648546"/>
                  <a:pt x="4997546" y="1648546"/>
                </a:cubicBezTo>
                <a:close/>
                <a:moveTo>
                  <a:pt x="4849176" y="1648546"/>
                </a:moveTo>
                <a:cubicBezTo>
                  <a:pt x="4877856" y="1648546"/>
                  <a:pt x="4901106" y="1671796"/>
                  <a:pt x="4901106" y="1700476"/>
                </a:cubicBezTo>
                <a:cubicBezTo>
                  <a:pt x="4901106" y="1729156"/>
                  <a:pt x="4877856" y="1752406"/>
                  <a:pt x="4849176" y="1752406"/>
                </a:cubicBezTo>
                <a:cubicBezTo>
                  <a:pt x="4820496" y="1752406"/>
                  <a:pt x="4797246" y="1729156"/>
                  <a:pt x="4797246" y="1700476"/>
                </a:cubicBezTo>
                <a:cubicBezTo>
                  <a:pt x="4797246" y="1671796"/>
                  <a:pt x="4820496" y="1648546"/>
                  <a:pt x="4849176" y="1648546"/>
                </a:cubicBezTo>
                <a:close/>
                <a:moveTo>
                  <a:pt x="4684322" y="1648546"/>
                </a:moveTo>
                <a:cubicBezTo>
                  <a:pt x="4713002" y="1648546"/>
                  <a:pt x="4736252" y="1671796"/>
                  <a:pt x="4736252" y="1700476"/>
                </a:cubicBezTo>
                <a:cubicBezTo>
                  <a:pt x="4736252" y="1729156"/>
                  <a:pt x="4713002" y="1752406"/>
                  <a:pt x="4684322" y="1752406"/>
                </a:cubicBezTo>
                <a:cubicBezTo>
                  <a:pt x="4655642" y="1752406"/>
                  <a:pt x="4632392" y="1729156"/>
                  <a:pt x="4632392" y="1700476"/>
                </a:cubicBezTo>
                <a:cubicBezTo>
                  <a:pt x="4632392" y="1671796"/>
                  <a:pt x="4655642" y="1648546"/>
                  <a:pt x="4684322" y="1648546"/>
                </a:cubicBezTo>
                <a:close/>
                <a:moveTo>
                  <a:pt x="4535953" y="1648546"/>
                </a:moveTo>
                <a:cubicBezTo>
                  <a:pt x="4564633" y="1648546"/>
                  <a:pt x="4587883" y="1671796"/>
                  <a:pt x="4587883" y="1700476"/>
                </a:cubicBezTo>
                <a:cubicBezTo>
                  <a:pt x="4587883" y="1729156"/>
                  <a:pt x="4564633" y="1752406"/>
                  <a:pt x="4535953" y="1752406"/>
                </a:cubicBezTo>
                <a:cubicBezTo>
                  <a:pt x="4507273" y="1752406"/>
                  <a:pt x="4484023" y="1729156"/>
                  <a:pt x="4484023" y="1700476"/>
                </a:cubicBezTo>
                <a:cubicBezTo>
                  <a:pt x="4484023" y="1671796"/>
                  <a:pt x="4507273" y="1648546"/>
                  <a:pt x="4535953" y="1648546"/>
                </a:cubicBezTo>
                <a:close/>
                <a:moveTo>
                  <a:pt x="4387584" y="1648546"/>
                </a:moveTo>
                <a:cubicBezTo>
                  <a:pt x="4416264" y="1648546"/>
                  <a:pt x="4439514" y="1671796"/>
                  <a:pt x="4439514" y="1700476"/>
                </a:cubicBezTo>
                <a:cubicBezTo>
                  <a:pt x="4439514" y="1729156"/>
                  <a:pt x="4416264" y="1752406"/>
                  <a:pt x="4387584" y="1752406"/>
                </a:cubicBezTo>
                <a:cubicBezTo>
                  <a:pt x="4358904" y="1752406"/>
                  <a:pt x="4335654" y="1729156"/>
                  <a:pt x="4335654" y="1700476"/>
                </a:cubicBezTo>
                <a:cubicBezTo>
                  <a:pt x="4335654" y="1671796"/>
                  <a:pt x="4358904" y="1648546"/>
                  <a:pt x="4387584" y="1648546"/>
                </a:cubicBezTo>
                <a:close/>
                <a:moveTo>
                  <a:pt x="4222729" y="1648546"/>
                </a:moveTo>
                <a:cubicBezTo>
                  <a:pt x="4251409" y="1648546"/>
                  <a:pt x="4274659" y="1671796"/>
                  <a:pt x="4274659" y="1700476"/>
                </a:cubicBezTo>
                <a:cubicBezTo>
                  <a:pt x="4274659" y="1729156"/>
                  <a:pt x="4251409" y="1752406"/>
                  <a:pt x="4222729" y="1752406"/>
                </a:cubicBezTo>
                <a:cubicBezTo>
                  <a:pt x="4194049" y="1752406"/>
                  <a:pt x="4170799" y="1729156"/>
                  <a:pt x="4170799" y="1700476"/>
                </a:cubicBezTo>
                <a:cubicBezTo>
                  <a:pt x="4170799" y="1671796"/>
                  <a:pt x="4194049" y="1648546"/>
                  <a:pt x="4222729" y="1648546"/>
                </a:cubicBezTo>
                <a:close/>
                <a:moveTo>
                  <a:pt x="4074360" y="1648546"/>
                </a:moveTo>
                <a:cubicBezTo>
                  <a:pt x="4103040" y="1648546"/>
                  <a:pt x="4126290" y="1671796"/>
                  <a:pt x="4126290" y="1700476"/>
                </a:cubicBezTo>
                <a:cubicBezTo>
                  <a:pt x="4126290" y="1729156"/>
                  <a:pt x="4103040" y="1752406"/>
                  <a:pt x="4074360" y="1752406"/>
                </a:cubicBezTo>
                <a:cubicBezTo>
                  <a:pt x="4045680" y="1752406"/>
                  <a:pt x="4022430" y="1729156"/>
                  <a:pt x="4022430" y="1700476"/>
                </a:cubicBezTo>
                <a:cubicBezTo>
                  <a:pt x="4022430" y="1671796"/>
                  <a:pt x="4045680" y="1648546"/>
                  <a:pt x="4074360" y="1648546"/>
                </a:cubicBezTo>
                <a:close/>
                <a:moveTo>
                  <a:pt x="3909506" y="1648546"/>
                </a:moveTo>
                <a:cubicBezTo>
                  <a:pt x="3938186" y="1648546"/>
                  <a:pt x="3961436" y="1671796"/>
                  <a:pt x="3961436" y="1700476"/>
                </a:cubicBezTo>
                <a:cubicBezTo>
                  <a:pt x="3961436" y="1729156"/>
                  <a:pt x="3938186" y="1752406"/>
                  <a:pt x="3909506" y="1752406"/>
                </a:cubicBezTo>
                <a:cubicBezTo>
                  <a:pt x="3880826" y="1752406"/>
                  <a:pt x="3857576" y="1729156"/>
                  <a:pt x="3857576" y="1700476"/>
                </a:cubicBezTo>
                <a:cubicBezTo>
                  <a:pt x="3857576" y="1671796"/>
                  <a:pt x="3880826" y="1648546"/>
                  <a:pt x="3909506" y="1648546"/>
                </a:cubicBezTo>
                <a:close/>
                <a:moveTo>
                  <a:pt x="3761136" y="1648546"/>
                </a:moveTo>
                <a:cubicBezTo>
                  <a:pt x="3789816" y="1648546"/>
                  <a:pt x="3813066" y="1671796"/>
                  <a:pt x="3813066" y="1700476"/>
                </a:cubicBezTo>
                <a:cubicBezTo>
                  <a:pt x="3813066" y="1729156"/>
                  <a:pt x="3789816" y="1752406"/>
                  <a:pt x="3761136" y="1752406"/>
                </a:cubicBezTo>
                <a:cubicBezTo>
                  <a:pt x="3732456" y="1752406"/>
                  <a:pt x="3709206" y="1729156"/>
                  <a:pt x="3709206" y="1700476"/>
                </a:cubicBezTo>
                <a:cubicBezTo>
                  <a:pt x="3709206" y="1671796"/>
                  <a:pt x="3732456" y="1648546"/>
                  <a:pt x="3761136" y="1648546"/>
                </a:cubicBezTo>
                <a:close/>
                <a:moveTo>
                  <a:pt x="3612767" y="1648546"/>
                </a:moveTo>
                <a:cubicBezTo>
                  <a:pt x="3641447" y="1648546"/>
                  <a:pt x="3664697" y="1671796"/>
                  <a:pt x="3664697" y="1700476"/>
                </a:cubicBezTo>
                <a:cubicBezTo>
                  <a:pt x="3664697" y="1729156"/>
                  <a:pt x="3641447" y="1752406"/>
                  <a:pt x="3612767" y="1752406"/>
                </a:cubicBezTo>
                <a:cubicBezTo>
                  <a:pt x="3584087" y="1752406"/>
                  <a:pt x="3560837" y="1729156"/>
                  <a:pt x="3560837" y="1700476"/>
                </a:cubicBezTo>
                <a:cubicBezTo>
                  <a:pt x="3560837" y="1671796"/>
                  <a:pt x="3584087" y="1648546"/>
                  <a:pt x="3612767" y="1648546"/>
                </a:cubicBezTo>
                <a:close/>
                <a:moveTo>
                  <a:pt x="3447913" y="1648546"/>
                </a:moveTo>
                <a:cubicBezTo>
                  <a:pt x="3476593" y="1648546"/>
                  <a:pt x="3499843" y="1671796"/>
                  <a:pt x="3499843" y="1700476"/>
                </a:cubicBezTo>
                <a:cubicBezTo>
                  <a:pt x="3499843" y="1729156"/>
                  <a:pt x="3476593" y="1752406"/>
                  <a:pt x="3447913" y="1752406"/>
                </a:cubicBezTo>
                <a:cubicBezTo>
                  <a:pt x="3419233" y="1752406"/>
                  <a:pt x="3395983" y="1729156"/>
                  <a:pt x="3395983" y="1700476"/>
                </a:cubicBezTo>
                <a:cubicBezTo>
                  <a:pt x="3395983" y="1671796"/>
                  <a:pt x="3419233" y="1648546"/>
                  <a:pt x="3447913" y="1648546"/>
                </a:cubicBezTo>
                <a:close/>
                <a:moveTo>
                  <a:pt x="3299544" y="1648546"/>
                </a:moveTo>
                <a:cubicBezTo>
                  <a:pt x="3328224" y="1648546"/>
                  <a:pt x="3351474" y="1671796"/>
                  <a:pt x="3351474" y="1700476"/>
                </a:cubicBezTo>
                <a:cubicBezTo>
                  <a:pt x="3351474" y="1729156"/>
                  <a:pt x="3328224" y="1752406"/>
                  <a:pt x="3299544" y="1752406"/>
                </a:cubicBezTo>
                <a:cubicBezTo>
                  <a:pt x="3270864" y="1752406"/>
                  <a:pt x="3247614" y="1729156"/>
                  <a:pt x="3247614" y="1700476"/>
                </a:cubicBezTo>
                <a:cubicBezTo>
                  <a:pt x="3247614" y="1671796"/>
                  <a:pt x="3270864" y="1648546"/>
                  <a:pt x="3299544" y="1648546"/>
                </a:cubicBezTo>
                <a:close/>
                <a:moveTo>
                  <a:pt x="3151175" y="1648546"/>
                </a:moveTo>
                <a:cubicBezTo>
                  <a:pt x="3179855" y="1648546"/>
                  <a:pt x="3203105" y="1671796"/>
                  <a:pt x="3203105" y="1700476"/>
                </a:cubicBezTo>
                <a:cubicBezTo>
                  <a:pt x="3203105" y="1729156"/>
                  <a:pt x="3179855" y="1752406"/>
                  <a:pt x="3151175" y="1752406"/>
                </a:cubicBezTo>
                <a:cubicBezTo>
                  <a:pt x="3122495" y="1752406"/>
                  <a:pt x="3099245" y="1729156"/>
                  <a:pt x="3099245" y="1700476"/>
                </a:cubicBezTo>
                <a:cubicBezTo>
                  <a:pt x="3099245" y="1671796"/>
                  <a:pt x="3122495" y="1648546"/>
                  <a:pt x="3151175" y="1648546"/>
                </a:cubicBezTo>
                <a:close/>
                <a:moveTo>
                  <a:pt x="975111" y="1648546"/>
                </a:moveTo>
                <a:cubicBezTo>
                  <a:pt x="1003791" y="1648546"/>
                  <a:pt x="1027041" y="1671796"/>
                  <a:pt x="1027041" y="1700476"/>
                </a:cubicBezTo>
                <a:cubicBezTo>
                  <a:pt x="1027041" y="1729156"/>
                  <a:pt x="1003791" y="1752406"/>
                  <a:pt x="975111" y="1752406"/>
                </a:cubicBezTo>
                <a:cubicBezTo>
                  <a:pt x="946433" y="1752406"/>
                  <a:pt x="923182" y="1729156"/>
                  <a:pt x="923182" y="1700476"/>
                </a:cubicBezTo>
                <a:cubicBezTo>
                  <a:pt x="923182" y="1671796"/>
                  <a:pt x="946433" y="1648546"/>
                  <a:pt x="975111" y="1648546"/>
                </a:cubicBezTo>
                <a:close/>
                <a:moveTo>
                  <a:pt x="513520" y="1648546"/>
                </a:moveTo>
                <a:cubicBezTo>
                  <a:pt x="542201" y="1648546"/>
                  <a:pt x="565450" y="1671796"/>
                  <a:pt x="565450" y="1700476"/>
                </a:cubicBezTo>
                <a:cubicBezTo>
                  <a:pt x="565450" y="1729156"/>
                  <a:pt x="542201" y="1752406"/>
                  <a:pt x="513520" y="1752406"/>
                </a:cubicBezTo>
                <a:cubicBezTo>
                  <a:pt x="484840" y="1752406"/>
                  <a:pt x="461590" y="1729156"/>
                  <a:pt x="461590" y="1700476"/>
                </a:cubicBezTo>
                <a:cubicBezTo>
                  <a:pt x="461590" y="1671796"/>
                  <a:pt x="484840" y="1648546"/>
                  <a:pt x="513520" y="1648546"/>
                </a:cubicBezTo>
                <a:close/>
                <a:moveTo>
                  <a:pt x="365152" y="1648546"/>
                </a:moveTo>
                <a:cubicBezTo>
                  <a:pt x="393832" y="1648546"/>
                  <a:pt x="417086" y="1671796"/>
                  <a:pt x="417086" y="1700476"/>
                </a:cubicBezTo>
                <a:cubicBezTo>
                  <a:pt x="417086" y="1729156"/>
                  <a:pt x="393832" y="1752406"/>
                  <a:pt x="365152" y="1752406"/>
                </a:cubicBezTo>
                <a:cubicBezTo>
                  <a:pt x="336473" y="1752406"/>
                  <a:pt x="313222" y="1729156"/>
                  <a:pt x="313222" y="1700476"/>
                </a:cubicBezTo>
                <a:cubicBezTo>
                  <a:pt x="313222" y="1671796"/>
                  <a:pt x="336473" y="1648546"/>
                  <a:pt x="365152" y="1648546"/>
                </a:cubicBezTo>
                <a:close/>
                <a:moveTo>
                  <a:pt x="216850" y="1648546"/>
                </a:moveTo>
                <a:cubicBezTo>
                  <a:pt x="245562" y="1648546"/>
                  <a:pt x="268836" y="1671796"/>
                  <a:pt x="268836" y="1700476"/>
                </a:cubicBezTo>
                <a:cubicBezTo>
                  <a:pt x="268836" y="1729156"/>
                  <a:pt x="245562" y="1752406"/>
                  <a:pt x="216850" y="1752406"/>
                </a:cubicBezTo>
                <a:cubicBezTo>
                  <a:pt x="188139" y="1752406"/>
                  <a:pt x="164853" y="1729156"/>
                  <a:pt x="164853" y="1700476"/>
                </a:cubicBezTo>
                <a:cubicBezTo>
                  <a:pt x="164853" y="1671796"/>
                  <a:pt x="188139" y="1648546"/>
                  <a:pt x="216850" y="1648546"/>
                </a:cubicBezTo>
                <a:close/>
                <a:moveTo>
                  <a:pt x="7157140" y="1483691"/>
                </a:moveTo>
                <a:cubicBezTo>
                  <a:pt x="7185820" y="1483691"/>
                  <a:pt x="7209070" y="1506941"/>
                  <a:pt x="7209070" y="1535621"/>
                </a:cubicBezTo>
                <a:cubicBezTo>
                  <a:pt x="7209070" y="1564301"/>
                  <a:pt x="7185820" y="1587551"/>
                  <a:pt x="7157140" y="1587551"/>
                </a:cubicBezTo>
                <a:cubicBezTo>
                  <a:pt x="7128460" y="1587551"/>
                  <a:pt x="7105210" y="1564301"/>
                  <a:pt x="7105210" y="1535621"/>
                </a:cubicBezTo>
                <a:cubicBezTo>
                  <a:pt x="7105210" y="1506941"/>
                  <a:pt x="7128460" y="1483691"/>
                  <a:pt x="7157140" y="1483691"/>
                </a:cubicBezTo>
                <a:close/>
                <a:moveTo>
                  <a:pt x="7008771" y="1483691"/>
                </a:moveTo>
                <a:cubicBezTo>
                  <a:pt x="7037451" y="1483691"/>
                  <a:pt x="7060701" y="1506941"/>
                  <a:pt x="7060701" y="1535621"/>
                </a:cubicBezTo>
                <a:cubicBezTo>
                  <a:pt x="7060701" y="1564301"/>
                  <a:pt x="7037451" y="1587551"/>
                  <a:pt x="7008771" y="1587551"/>
                </a:cubicBezTo>
                <a:cubicBezTo>
                  <a:pt x="6980091" y="1587551"/>
                  <a:pt x="6956841" y="1564301"/>
                  <a:pt x="6956841" y="1535621"/>
                </a:cubicBezTo>
                <a:cubicBezTo>
                  <a:pt x="6956841" y="1506941"/>
                  <a:pt x="6980091" y="1483691"/>
                  <a:pt x="7008771" y="1483691"/>
                </a:cubicBezTo>
                <a:close/>
                <a:moveTo>
                  <a:pt x="6843917" y="1483691"/>
                </a:moveTo>
                <a:cubicBezTo>
                  <a:pt x="6872597" y="1483691"/>
                  <a:pt x="6895847" y="1506941"/>
                  <a:pt x="6895847" y="1535621"/>
                </a:cubicBezTo>
                <a:cubicBezTo>
                  <a:pt x="6895847" y="1564301"/>
                  <a:pt x="6872597" y="1587551"/>
                  <a:pt x="6843917" y="1587551"/>
                </a:cubicBezTo>
                <a:cubicBezTo>
                  <a:pt x="6815237" y="1587551"/>
                  <a:pt x="6791987" y="1564301"/>
                  <a:pt x="6791987" y="1535621"/>
                </a:cubicBezTo>
                <a:cubicBezTo>
                  <a:pt x="6791987" y="1506941"/>
                  <a:pt x="6815237" y="1483691"/>
                  <a:pt x="6843917" y="1483691"/>
                </a:cubicBezTo>
                <a:close/>
                <a:moveTo>
                  <a:pt x="6695547" y="1483691"/>
                </a:moveTo>
                <a:cubicBezTo>
                  <a:pt x="6724227" y="1483691"/>
                  <a:pt x="6747477" y="1506941"/>
                  <a:pt x="6747477" y="1535621"/>
                </a:cubicBezTo>
                <a:cubicBezTo>
                  <a:pt x="6747477" y="1564301"/>
                  <a:pt x="6724227" y="1587551"/>
                  <a:pt x="6695547" y="1587551"/>
                </a:cubicBezTo>
                <a:cubicBezTo>
                  <a:pt x="6666867" y="1587551"/>
                  <a:pt x="6643617" y="1564301"/>
                  <a:pt x="6643617" y="1535621"/>
                </a:cubicBezTo>
                <a:cubicBezTo>
                  <a:pt x="6643617" y="1506941"/>
                  <a:pt x="6666867" y="1483691"/>
                  <a:pt x="6695547" y="1483691"/>
                </a:cubicBezTo>
                <a:close/>
                <a:moveTo>
                  <a:pt x="6547178" y="1483691"/>
                </a:moveTo>
                <a:cubicBezTo>
                  <a:pt x="6575858" y="1483691"/>
                  <a:pt x="6599108" y="1506941"/>
                  <a:pt x="6599108" y="1535621"/>
                </a:cubicBezTo>
                <a:cubicBezTo>
                  <a:pt x="6599108" y="1564301"/>
                  <a:pt x="6575858" y="1587551"/>
                  <a:pt x="6547178" y="1587551"/>
                </a:cubicBezTo>
                <a:cubicBezTo>
                  <a:pt x="6518498" y="1587551"/>
                  <a:pt x="6495248" y="1564301"/>
                  <a:pt x="6495248" y="1535621"/>
                </a:cubicBezTo>
                <a:cubicBezTo>
                  <a:pt x="6495248" y="1506941"/>
                  <a:pt x="6518498" y="1483691"/>
                  <a:pt x="6547178" y="1483691"/>
                </a:cubicBezTo>
                <a:close/>
                <a:moveTo>
                  <a:pt x="6382324" y="1483691"/>
                </a:moveTo>
                <a:cubicBezTo>
                  <a:pt x="6411004" y="1483691"/>
                  <a:pt x="6434254" y="1506941"/>
                  <a:pt x="6434254" y="1535621"/>
                </a:cubicBezTo>
                <a:cubicBezTo>
                  <a:pt x="6434254" y="1564301"/>
                  <a:pt x="6411004" y="1587551"/>
                  <a:pt x="6382324" y="1587551"/>
                </a:cubicBezTo>
                <a:cubicBezTo>
                  <a:pt x="6353644" y="1587551"/>
                  <a:pt x="6330394" y="1564301"/>
                  <a:pt x="6330394" y="1535621"/>
                </a:cubicBezTo>
                <a:cubicBezTo>
                  <a:pt x="6330394" y="1506941"/>
                  <a:pt x="6353644" y="1483691"/>
                  <a:pt x="6382324" y="1483691"/>
                </a:cubicBezTo>
                <a:close/>
                <a:moveTo>
                  <a:pt x="6233955" y="1483691"/>
                </a:moveTo>
                <a:cubicBezTo>
                  <a:pt x="6262635" y="1483691"/>
                  <a:pt x="6285885" y="1506941"/>
                  <a:pt x="6285885" y="1535621"/>
                </a:cubicBezTo>
                <a:cubicBezTo>
                  <a:pt x="6285885" y="1564301"/>
                  <a:pt x="6262635" y="1587551"/>
                  <a:pt x="6233955" y="1587551"/>
                </a:cubicBezTo>
                <a:cubicBezTo>
                  <a:pt x="6205275" y="1587551"/>
                  <a:pt x="6182025" y="1564301"/>
                  <a:pt x="6182025" y="1535621"/>
                </a:cubicBezTo>
                <a:cubicBezTo>
                  <a:pt x="6182025" y="1506941"/>
                  <a:pt x="6205275" y="1483691"/>
                  <a:pt x="6233955" y="1483691"/>
                </a:cubicBezTo>
                <a:close/>
                <a:moveTo>
                  <a:pt x="6085586" y="1483691"/>
                </a:moveTo>
                <a:cubicBezTo>
                  <a:pt x="6114266" y="1483691"/>
                  <a:pt x="6137516" y="1506941"/>
                  <a:pt x="6137516" y="1535621"/>
                </a:cubicBezTo>
                <a:cubicBezTo>
                  <a:pt x="6137516" y="1564301"/>
                  <a:pt x="6114266" y="1587551"/>
                  <a:pt x="6085586" y="1587551"/>
                </a:cubicBezTo>
                <a:cubicBezTo>
                  <a:pt x="6056906" y="1587551"/>
                  <a:pt x="6033656" y="1564301"/>
                  <a:pt x="6033656" y="1535621"/>
                </a:cubicBezTo>
                <a:cubicBezTo>
                  <a:pt x="6033656" y="1506941"/>
                  <a:pt x="6056906" y="1483691"/>
                  <a:pt x="6085586" y="1483691"/>
                </a:cubicBezTo>
                <a:close/>
                <a:moveTo>
                  <a:pt x="5920731" y="1483691"/>
                </a:moveTo>
                <a:cubicBezTo>
                  <a:pt x="5949411" y="1483691"/>
                  <a:pt x="5972661" y="1506941"/>
                  <a:pt x="5972661" y="1535621"/>
                </a:cubicBezTo>
                <a:cubicBezTo>
                  <a:pt x="5972661" y="1564301"/>
                  <a:pt x="5949411" y="1587551"/>
                  <a:pt x="5920731" y="1587551"/>
                </a:cubicBezTo>
                <a:cubicBezTo>
                  <a:pt x="5892051" y="1587551"/>
                  <a:pt x="5868801" y="1564301"/>
                  <a:pt x="5868801" y="1535621"/>
                </a:cubicBezTo>
                <a:cubicBezTo>
                  <a:pt x="5868801" y="1506941"/>
                  <a:pt x="5892051" y="1483691"/>
                  <a:pt x="5920731" y="1483691"/>
                </a:cubicBezTo>
                <a:close/>
                <a:moveTo>
                  <a:pt x="5772362" y="1483691"/>
                </a:moveTo>
                <a:cubicBezTo>
                  <a:pt x="5801042" y="1483691"/>
                  <a:pt x="5824292" y="1506941"/>
                  <a:pt x="5824292" y="1535621"/>
                </a:cubicBezTo>
                <a:cubicBezTo>
                  <a:pt x="5824292" y="1564301"/>
                  <a:pt x="5801042" y="1587551"/>
                  <a:pt x="5772362" y="1587551"/>
                </a:cubicBezTo>
                <a:cubicBezTo>
                  <a:pt x="5743682" y="1587551"/>
                  <a:pt x="5720432" y="1564301"/>
                  <a:pt x="5720432" y="1535621"/>
                </a:cubicBezTo>
                <a:cubicBezTo>
                  <a:pt x="5720432" y="1506941"/>
                  <a:pt x="5743682" y="1483691"/>
                  <a:pt x="5772362" y="1483691"/>
                </a:cubicBezTo>
                <a:close/>
                <a:moveTo>
                  <a:pt x="5623993" y="1483691"/>
                </a:moveTo>
                <a:cubicBezTo>
                  <a:pt x="5652673" y="1483691"/>
                  <a:pt x="5675923" y="1506941"/>
                  <a:pt x="5675923" y="1535621"/>
                </a:cubicBezTo>
                <a:cubicBezTo>
                  <a:pt x="5675923" y="1564301"/>
                  <a:pt x="5652673" y="1587551"/>
                  <a:pt x="5623993" y="1587551"/>
                </a:cubicBezTo>
                <a:cubicBezTo>
                  <a:pt x="5595313" y="1587551"/>
                  <a:pt x="5572063" y="1564301"/>
                  <a:pt x="5572063" y="1535621"/>
                </a:cubicBezTo>
                <a:cubicBezTo>
                  <a:pt x="5572063" y="1506941"/>
                  <a:pt x="5595313" y="1483691"/>
                  <a:pt x="5623993" y="1483691"/>
                </a:cubicBezTo>
                <a:close/>
                <a:moveTo>
                  <a:pt x="5459138" y="1483691"/>
                </a:moveTo>
                <a:cubicBezTo>
                  <a:pt x="5487818" y="1483691"/>
                  <a:pt x="5511068" y="1506941"/>
                  <a:pt x="5511068" y="1535621"/>
                </a:cubicBezTo>
                <a:cubicBezTo>
                  <a:pt x="5511068" y="1564301"/>
                  <a:pt x="5487818" y="1587551"/>
                  <a:pt x="5459138" y="1587551"/>
                </a:cubicBezTo>
                <a:cubicBezTo>
                  <a:pt x="5430458" y="1587551"/>
                  <a:pt x="5407208" y="1564301"/>
                  <a:pt x="5407208" y="1535621"/>
                </a:cubicBezTo>
                <a:cubicBezTo>
                  <a:pt x="5407208" y="1506941"/>
                  <a:pt x="5430458" y="1483691"/>
                  <a:pt x="5459138" y="1483691"/>
                </a:cubicBezTo>
                <a:close/>
                <a:moveTo>
                  <a:pt x="5310769" y="1483691"/>
                </a:moveTo>
                <a:cubicBezTo>
                  <a:pt x="5339449" y="1483691"/>
                  <a:pt x="5362699" y="1506941"/>
                  <a:pt x="5362699" y="1535621"/>
                </a:cubicBezTo>
                <a:cubicBezTo>
                  <a:pt x="5362699" y="1564301"/>
                  <a:pt x="5339449" y="1587551"/>
                  <a:pt x="5310769" y="1587551"/>
                </a:cubicBezTo>
                <a:cubicBezTo>
                  <a:pt x="5282089" y="1587551"/>
                  <a:pt x="5258839" y="1564301"/>
                  <a:pt x="5258839" y="1535621"/>
                </a:cubicBezTo>
                <a:cubicBezTo>
                  <a:pt x="5258839" y="1506941"/>
                  <a:pt x="5282089" y="1483691"/>
                  <a:pt x="5310769" y="1483691"/>
                </a:cubicBezTo>
                <a:close/>
                <a:moveTo>
                  <a:pt x="5145915" y="1483691"/>
                </a:moveTo>
                <a:cubicBezTo>
                  <a:pt x="5174595" y="1483691"/>
                  <a:pt x="5197845" y="1506941"/>
                  <a:pt x="5197845" y="1535621"/>
                </a:cubicBezTo>
                <a:cubicBezTo>
                  <a:pt x="5197845" y="1564301"/>
                  <a:pt x="5174595" y="1587551"/>
                  <a:pt x="5145915" y="1587551"/>
                </a:cubicBezTo>
                <a:cubicBezTo>
                  <a:pt x="5117235" y="1587551"/>
                  <a:pt x="5093985" y="1564301"/>
                  <a:pt x="5093985" y="1535621"/>
                </a:cubicBezTo>
                <a:cubicBezTo>
                  <a:pt x="5093985" y="1506941"/>
                  <a:pt x="5117235" y="1483691"/>
                  <a:pt x="5145915" y="1483691"/>
                </a:cubicBezTo>
                <a:close/>
                <a:moveTo>
                  <a:pt x="4997546" y="1483691"/>
                </a:moveTo>
                <a:cubicBezTo>
                  <a:pt x="5026226" y="1483691"/>
                  <a:pt x="5049476" y="1506941"/>
                  <a:pt x="5049476" y="1535621"/>
                </a:cubicBezTo>
                <a:cubicBezTo>
                  <a:pt x="5049476" y="1564301"/>
                  <a:pt x="5026226" y="1587551"/>
                  <a:pt x="4997546" y="1587551"/>
                </a:cubicBezTo>
                <a:cubicBezTo>
                  <a:pt x="4968866" y="1587551"/>
                  <a:pt x="4945616" y="1564301"/>
                  <a:pt x="4945616" y="1535621"/>
                </a:cubicBezTo>
                <a:cubicBezTo>
                  <a:pt x="4945616" y="1506941"/>
                  <a:pt x="4968866" y="1483691"/>
                  <a:pt x="4997546" y="1483691"/>
                </a:cubicBezTo>
                <a:close/>
                <a:moveTo>
                  <a:pt x="4849176" y="1483691"/>
                </a:moveTo>
                <a:cubicBezTo>
                  <a:pt x="4877856" y="1483691"/>
                  <a:pt x="4901106" y="1506941"/>
                  <a:pt x="4901106" y="1535621"/>
                </a:cubicBezTo>
                <a:cubicBezTo>
                  <a:pt x="4901106" y="1564301"/>
                  <a:pt x="4877856" y="1587551"/>
                  <a:pt x="4849176" y="1587551"/>
                </a:cubicBezTo>
                <a:cubicBezTo>
                  <a:pt x="4820496" y="1587551"/>
                  <a:pt x="4797246" y="1564301"/>
                  <a:pt x="4797246" y="1535621"/>
                </a:cubicBezTo>
                <a:cubicBezTo>
                  <a:pt x="4797246" y="1506941"/>
                  <a:pt x="4820496" y="1483691"/>
                  <a:pt x="4849176" y="1483691"/>
                </a:cubicBezTo>
                <a:close/>
                <a:moveTo>
                  <a:pt x="4684322" y="1483691"/>
                </a:moveTo>
                <a:cubicBezTo>
                  <a:pt x="4713002" y="1483691"/>
                  <a:pt x="4736252" y="1506941"/>
                  <a:pt x="4736252" y="1535621"/>
                </a:cubicBezTo>
                <a:cubicBezTo>
                  <a:pt x="4736252" y="1564301"/>
                  <a:pt x="4713002" y="1587551"/>
                  <a:pt x="4684322" y="1587551"/>
                </a:cubicBezTo>
                <a:cubicBezTo>
                  <a:pt x="4655642" y="1587551"/>
                  <a:pt x="4632392" y="1564301"/>
                  <a:pt x="4632392" y="1535621"/>
                </a:cubicBezTo>
                <a:cubicBezTo>
                  <a:pt x="4632392" y="1506941"/>
                  <a:pt x="4655642" y="1483691"/>
                  <a:pt x="4684322" y="1483691"/>
                </a:cubicBezTo>
                <a:close/>
                <a:moveTo>
                  <a:pt x="4535953" y="1483691"/>
                </a:moveTo>
                <a:cubicBezTo>
                  <a:pt x="4564633" y="1483691"/>
                  <a:pt x="4587883" y="1506941"/>
                  <a:pt x="4587883" y="1535621"/>
                </a:cubicBezTo>
                <a:cubicBezTo>
                  <a:pt x="4587883" y="1564301"/>
                  <a:pt x="4564633" y="1587551"/>
                  <a:pt x="4535953" y="1587551"/>
                </a:cubicBezTo>
                <a:cubicBezTo>
                  <a:pt x="4507273" y="1587551"/>
                  <a:pt x="4484023" y="1564301"/>
                  <a:pt x="4484023" y="1535621"/>
                </a:cubicBezTo>
                <a:cubicBezTo>
                  <a:pt x="4484023" y="1506941"/>
                  <a:pt x="4507273" y="1483691"/>
                  <a:pt x="4535953" y="1483691"/>
                </a:cubicBezTo>
                <a:close/>
                <a:moveTo>
                  <a:pt x="4387584" y="1483691"/>
                </a:moveTo>
                <a:cubicBezTo>
                  <a:pt x="4416264" y="1483691"/>
                  <a:pt x="4439514" y="1506941"/>
                  <a:pt x="4439514" y="1535621"/>
                </a:cubicBezTo>
                <a:cubicBezTo>
                  <a:pt x="4439514" y="1564301"/>
                  <a:pt x="4416264" y="1587551"/>
                  <a:pt x="4387584" y="1587551"/>
                </a:cubicBezTo>
                <a:cubicBezTo>
                  <a:pt x="4358904" y="1587551"/>
                  <a:pt x="4335654" y="1564301"/>
                  <a:pt x="4335654" y="1535621"/>
                </a:cubicBezTo>
                <a:cubicBezTo>
                  <a:pt x="4335654" y="1506941"/>
                  <a:pt x="4358904" y="1483691"/>
                  <a:pt x="4387584" y="1483691"/>
                </a:cubicBezTo>
                <a:close/>
                <a:moveTo>
                  <a:pt x="4222729" y="1483691"/>
                </a:moveTo>
                <a:cubicBezTo>
                  <a:pt x="4251409" y="1483691"/>
                  <a:pt x="4274659" y="1506941"/>
                  <a:pt x="4274659" y="1535621"/>
                </a:cubicBezTo>
                <a:cubicBezTo>
                  <a:pt x="4274659" y="1564301"/>
                  <a:pt x="4251409" y="1587551"/>
                  <a:pt x="4222729" y="1587551"/>
                </a:cubicBezTo>
                <a:cubicBezTo>
                  <a:pt x="4194049" y="1587551"/>
                  <a:pt x="4170799" y="1564301"/>
                  <a:pt x="4170799" y="1535621"/>
                </a:cubicBezTo>
                <a:cubicBezTo>
                  <a:pt x="4170799" y="1506941"/>
                  <a:pt x="4194049" y="1483691"/>
                  <a:pt x="4222729" y="1483691"/>
                </a:cubicBezTo>
                <a:close/>
                <a:moveTo>
                  <a:pt x="4074360" y="1483691"/>
                </a:moveTo>
                <a:cubicBezTo>
                  <a:pt x="4103040" y="1483691"/>
                  <a:pt x="4126290" y="1506941"/>
                  <a:pt x="4126290" y="1535621"/>
                </a:cubicBezTo>
                <a:cubicBezTo>
                  <a:pt x="4126290" y="1564301"/>
                  <a:pt x="4103040" y="1587551"/>
                  <a:pt x="4074360" y="1587551"/>
                </a:cubicBezTo>
                <a:cubicBezTo>
                  <a:pt x="4045680" y="1587551"/>
                  <a:pt x="4022430" y="1564301"/>
                  <a:pt x="4022430" y="1535621"/>
                </a:cubicBezTo>
                <a:cubicBezTo>
                  <a:pt x="4022430" y="1506941"/>
                  <a:pt x="4045680" y="1483691"/>
                  <a:pt x="4074360" y="1483691"/>
                </a:cubicBezTo>
                <a:close/>
                <a:moveTo>
                  <a:pt x="3909506" y="1483691"/>
                </a:moveTo>
                <a:cubicBezTo>
                  <a:pt x="3938186" y="1483691"/>
                  <a:pt x="3961436" y="1506941"/>
                  <a:pt x="3961436" y="1535621"/>
                </a:cubicBezTo>
                <a:cubicBezTo>
                  <a:pt x="3961436" y="1564301"/>
                  <a:pt x="3938186" y="1587551"/>
                  <a:pt x="3909506" y="1587551"/>
                </a:cubicBezTo>
                <a:cubicBezTo>
                  <a:pt x="3880826" y="1587551"/>
                  <a:pt x="3857576" y="1564301"/>
                  <a:pt x="3857576" y="1535621"/>
                </a:cubicBezTo>
                <a:cubicBezTo>
                  <a:pt x="3857576" y="1506941"/>
                  <a:pt x="3880826" y="1483691"/>
                  <a:pt x="3909506" y="1483691"/>
                </a:cubicBezTo>
                <a:close/>
                <a:moveTo>
                  <a:pt x="3761136" y="1483691"/>
                </a:moveTo>
                <a:cubicBezTo>
                  <a:pt x="3789816" y="1483691"/>
                  <a:pt x="3813066" y="1506941"/>
                  <a:pt x="3813066" y="1535621"/>
                </a:cubicBezTo>
                <a:cubicBezTo>
                  <a:pt x="3813066" y="1564301"/>
                  <a:pt x="3789816" y="1587551"/>
                  <a:pt x="3761136" y="1587551"/>
                </a:cubicBezTo>
                <a:cubicBezTo>
                  <a:pt x="3732456" y="1587551"/>
                  <a:pt x="3709206" y="1564301"/>
                  <a:pt x="3709206" y="1535621"/>
                </a:cubicBezTo>
                <a:cubicBezTo>
                  <a:pt x="3709206" y="1506941"/>
                  <a:pt x="3732456" y="1483691"/>
                  <a:pt x="3761136" y="1483691"/>
                </a:cubicBezTo>
                <a:close/>
                <a:moveTo>
                  <a:pt x="3612767" y="1483691"/>
                </a:moveTo>
                <a:cubicBezTo>
                  <a:pt x="3641447" y="1483691"/>
                  <a:pt x="3664697" y="1506941"/>
                  <a:pt x="3664697" y="1535621"/>
                </a:cubicBezTo>
                <a:cubicBezTo>
                  <a:pt x="3664697" y="1564301"/>
                  <a:pt x="3641447" y="1587551"/>
                  <a:pt x="3612767" y="1587551"/>
                </a:cubicBezTo>
                <a:cubicBezTo>
                  <a:pt x="3584087" y="1587551"/>
                  <a:pt x="3560837" y="1564301"/>
                  <a:pt x="3560837" y="1535621"/>
                </a:cubicBezTo>
                <a:cubicBezTo>
                  <a:pt x="3560837" y="1506941"/>
                  <a:pt x="3584087" y="1483691"/>
                  <a:pt x="3612767" y="1483691"/>
                </a:cubicBezTo>
                <a:close/>
                <a:moveTo>
                  <a:pt x="3447913" y="1483691"/>
                </a:moveTo>
                <a:cubicBezTo>
                  <a:pt x="3476593" y="1483691"/>
                  <a:pt x="3499843" y="1506941"/>
                  <a:pt x="3499843" y="1535621"/>
                </a:cubicBezTo>
                <a:cubicBezTo>
                  <a:pt x="3499843" y="1564301"/>
                  <a:pt x="3476593" y="1587551"/>
                  <a:pt x="3447913" y="1587551"/>
                </a:cubicBezTo>
                <a:cubicBezTo>
                  <a:pt x="3419233" y="1587551"/>
                  <a:pt x="3395983" y="1564301"/>
                  <a:pt x="3395983" y="1535621"/>
                </a:cubicBezTo>
                <a:cubicBezTo>
                  <a:pt x="3395983" y="1506941"/>
                  <a:pt x="3419233" y="1483691"/>
                  <a:pt x="3447913" y="1483691"/>
                </a:cubicBezTo>
                <a:close/>
                <a:moveTo>
                  <a:pt x="3299544" y="1483691"/>
                </a:moveTo>
                <a:cubicBezTo>
                  <a:pt x="3328224" y="1483691"/>
                  <a:pt x="3351474" y="1506941"/>
                  <a:pt x="3351474" y="1535621"/>
                </a:cubicBezTo>
                <a:cubicBezTo>
                  <a:pt x="3351474" y="1564301"/>
                  <a:pt x="3328224" y="1587551"/>
                  <a:pt x="3299544" y="1587551"/>
                </a:cubicBezTo>
                <a:cubicBezTo>
                  <a:pt x="3270864" y="1587551"/>
                  <a:pt x="3247614" y="1564301"/>
                  <a:pt x="3247614" y="1535621"/>
                </a:cubicBezTo>
                <a:cubicBezTo>
                  <a:pt x="3247614" y="1506941"/>
                  <a:pt x="3270864" y="1483691"/>
                  <a:pt x="3299544" y="1483691"/>
                </a:cubicBezTo>
                <a:close/>
                <a:moveTo>
                  <a:pt x="1139969" y="1483691"/>
                </a:moveTo>
                <a:cubicBezTo>
                  <a:pt x="1168648" y="1483691"/>
                  <a:pt x="1191899" y="1506941"/>
                  <a:pt x="1191899" y="1535621"/>
                </a:cubicBezTo>
                <a:cubicBezTo>
                  <a:pt x="1191899" y="1564301"/>
                  <a:pt x="1168648" y="1587551"/>
                  <a:pt x="1139969" y="1587551"/>
                </a:cubicBezTo>
                <a:cubicBezTo>
                  <a:pt x="1111293" y="1587551"/>
                  <a:pt x="1088037" y="1564301"/>
                  <a:pt x="1088037" y="1535621"/>
                </a:cubicBezTo>
                <a:cubicBezTo>
                  <a:pt x="1088037" y="1506941"/>
                  <a:pt x="1111293" y="1483691"/>
                  <a:pt x="1139969" y="1483691"/>
                </a:cubicBezTo>
                <a:close/>
                <a:moveTo>
                  <a:pt x="975111" y="1483691"/>
                </a:moveTo>
                <a:cubicBezTo>
                  <a:pt x="1003791" y="1483691"/>
                  <a:pt x="1027041" y="1506941"/>
                  <a:pt x="1027041" y="1535621"/>
                </a:cubicBezTo>
                <a:cubicBezTo>
                  <a:pt x="1027041" y="1564301"/>
                  <a:pt x="1003791" y="1587551"/>
                  <a:pt x="975111" y="1587551"/>
                </a:cubicBezTo>
                <a:cubicBezTo>
                  <a:pt x="946433" y="1587551"/>
                  <a:pt x="923182" y="1564301"/>
                  <a:pt x="923182" y="1535621"/>
                </a:cubicBezTo>
                <a:cubicBezTo>
                  <a:pt x="923182" y="1506941"/>
                  <a:pt x="946433" y="1483691"/>
                  <a:pt x="975111" y="1483691"/>
                </a:cubicBezTo>
                <a:close/>
                <a:moveTo>
                  <a:pt x="826743" y="1483691"/>
                </a:moveTo>
                <a:cubicBezTo>
                  <a:pt x="855423" y="1483691"/>
                  <a:pt x="878674" y="1506941"/>
                  <a:pt x="878674" y="1535621"/>
                </a:cubicBezTo>
                <a:cubicBezTo>
                  <a:pt x="878674" y="1564301"/>
                  <a:pt x="855423" y="1587551"/>
                  <a:pt x="826743" y="1587551"/>
                </a:cubicBezTo>
                <a:cubicBezTo>
                  <a:pt x="798064" y="1587551"/>
                  <a:pt x="774813" y="1564301"/>
                  <a:pt x="774813" y="1535621"/>
                </a:cubicBezTo>
                <a:cubicBezTo>
                  <a:pt x="774813" y="1506941"/>
                  <a:pt x="798064" y="1483691"/>
                  <a:pt x="826743" y="1483691"/>
                </a:cubicBezTo>
                <a:close/>
                <a:moveTo>
                  <a:pt x="678373" y="1483691"/>
                </a:moveTo>
                <a:cubicBezTo>
                  <a:pt x="707056" y="1483691"/>
                  <a:pt x="730305" y="1506941"/>
                  <a:pt x="730305" y="1535621"/>
                </a:cubicBezTo>
                <a:cubicBezTo>
                  <a:pt x="730305" y="1564301"/>
                  <a:pt x="707056" y="1587551"/>
                  <a:pt x="678373" y="1587551"/>
                </a:cubicBezTo>
                <a:cubicBezTo>
                  <a:pt x="649693" y="1587551"/>
                  <a:pt x="626446" y="1564301"/>
                  <a:pt x="626446" y="1535621"/>
                </a:cubicBezTo>
                <a:cubicBezTo>
                  <a:pt x="626446" y="1506941"/>
                  <a:pt x="649693" y="1483691"/>
                  <a:pt x="678373" y="1483691"/>
                </a:cubicBezTo>
                <a:close/>
                <a:moveTo>
                  <a:pt x="513520" y="1483691"/>
                </a:moveTo>
                <a:cubicBezTo>
                  <a:pt x="542201" y="1483691"/>
                  <a:pt x="565450" y="1506941"/>
                  <a:pt x="565450" y="1535621"/>
                </a:cubicBezTo>
                <a:cubicBezTo>
                  <a:pt x="565450" y="1564301"/>
                  <a:pt x="542201" y="1587551"/>
                  <a:pt x="513520" y="1587551"/>
                </a:cubicBezTo>
                <a:cubicBezTo>
                  <a:pt x="484840" y="1587551"/>
                  <a:pt x="461590" y="1564301"/>
                  <a:pt x="461590" y="1535621"/>
                </a:cubicBezTo>
                <a:cubicBezTo>
                  <a:pt x="461590" y="1506941"/>
                  <a:pt x="484840" y="1483691"/>
                  <a:pt x="513520" y="1483691"/>
                </a:cubicBezTo>
                <a:close/>
                <a:moveTo>
                  <a:pt x="365152" y="1483691"/>
                </a:moveTo>
                <a:cubicBezTo>
                  <a:pt x="393832" y="1483691"/>
                  <a:pt x="417086" y="1506941"/>
                  <a:pt x="417086" y="1535621"/>
                </a:cubicBezTo>
                <a:cubicBezTo>
                  <a:pt x="417086" y="1564301"/>
                  <a:pt x="393832" y="1587551"/>
                  <a:pt x="365152" y="1587551"/>
                </a:cubicBezTo>
                <a:cubicBezTo>
                  <a:pt x="336473" y="1587551"/>
                  <a:pt x="313222" y="1564301"/>
                  <a:pt x="313222" y="1535621"/>
                </a:cubicBezTo>
                <a:cubicBezTo>
                  <a:pt x="313222" y="1506941"/>
                  <a:pt x="336473" y="1483691"/>
                  <a:pt x="365152" y="1483691"/>
                </a:cubicBezTo>
                <a:close/>
                <a:moveTo>
                  <a:pt x="216850" y="1483691"/>
                </a:moveTo>
                <a:cubicBezTo>
                  <a:pt x="245562" y="1483691"/>
                  <a:pt x="268836" y="1506941"/>
                  <a:pt x="268836" y="1535621"/>
                </a:cubicBezTo>
                <a:cubicBezTo>
                  <a:pt x="268836" y="1564301"/>
                  <a:pt x="245562" y="1587551"/>
                  <a:pt x="216850" y="1587551"/>
                </a:cubicBezTo>
                <a:cubicBezTo>
                  <a:pt x="188139" y="1587551"/>
                  <a:pt x="164853" y="1564301"/>
                  <a:pt x="164853" y="1535621"/>
                </a:cubicBezTo>
                <a:cubicBezTo>
                  <a:pt x="164853" y="1506941"/>
                  <a:pt x="188139" y="1483691"/>
                  <a:pt x="216850" y="1483691"/>
                </a:cubicBezTo>
                <a:close/>
                <a:moveTo>
                  <a:pt x="7008771" y="1318836"/>
                </a:moveTo>
                <a:cubicBezTo>
                  <a:pt x="7037451" y="1318836"/>
                  <a:pt x="7060701" y="1342086"/>
                  <a:pt x="7060701" y="1370766"/>
                </a:cubicBezTo>
                <a:cubicBezTo>
                  <a:pt x="7060701" y="1399446"/>
                  <a:pt x="7037451" y="1422696"/>
                  <a:pt x="7008771" y="1422696"/>
                </a:cubicBezTo>
                <a:cubicBezTo>
                  <a:pt x="6980091" y="1422696"/>
                  <a:pt x="6956841" y="1399446"/>
                  <a:pt x="6956841" y="1370766"/>
                </a:cubicBezTo>
                <a:cubicBezTo>
                  <a:pt x="6956841" y="1342086"/>
                  <a:pt x="6980091" y="1318836"/>
                  <a:pt x="7008771" y="1318836"/>
                </a:cubicBezTo>
                <a:close/>
                <a:moveTo>
                  <a:pt x="6843917" y="1318836"/>
                </a:moveTo>
                <a:cubicBezTo>
                  <a:pt x="6872597" y="1318836"/>
                  <a:pt x="6895847" y="1342086"/>
                  <a:pt x="6895847" y="1370766"/>
                </a:cubicBezTo>
                <a:cubicBezTo>
                  <a:pt x="6895847" y="1399446"/>
                  <a:pt x="6872597" y="1422696"/>
                  <a:pt x="6843917" y="1422696"/>
                </a:cubicBezTo>
                <a:cubicBezTo>
                  <a:pt x="6815237" y="1422696"/>
                  <a:pt x="6791987" y="1399446"/>
                  <a:pt x="6791987" y="1370766"/>
                </a:cubicBezTo>
                <a:cubicBezTo>
                  <a:pt x="6791987" y="1342086"/>
                  <a:pt x="6815237" y="1318836"/>
                  <a:pt x="6843917" y="1318836"/>
                </a:cubicBezTo>
                <a:close/>
                <a:moveTo>
                  <a:pt x="6695547" y="1318836"/>
                </a:moveTo>
                <a:cubicBezTo>
                  <a:pt x="6724227" y="1318836"/>
                  <a:pt x="6747477" y="1342086"/>
                  <a:pt x="6747477" y="1370766"/>
                </a:cubicBezTo>
                <a:cubicBezTo>
                  <a:pt x="6747477" y="1399446"/>
                  <a:pt x="6724227" y="1422696"/>
                  <a:pt x="6695547" y="1422696"/>
                </a:cubicBezTo>
                <a:cubicBezTo>
                  <a:pt x="6666867" y="1422696"/>
                  <a:pt x="6643617" y="1399446"/>
                  <a:pt x="6643617" y="1370766"/>
                </a:cubicBezTo>
                <a:cubicBezTo>
                  <a:pt x="6643617" y="1342086"/>
                  <a:pt x="6666867" y="1318836"/>
                  <a:pt x="6695547" y="1318836"/>
                </a:cubicBezTo>
                <a:close/>
                <a:moveTo>
                  <a:pt x="6547178" y="1318836"/>
                </a:moveTo>
                <a:cubicBezTo>
                  <a:pt x="6575858" y="1318836"/>
                  <a:pt x="6599108" y="1342086"/>
                  <a:pt x="6599108" y="1370766"/>
                </a:cubicBezTo>
                <a:cubicBezTo>
                  <a:pt x="6599108" y="1399446"/>
                  <a:pt x="6575858" y="1422696"/>
                  <a:pt x="6547178" y="1422696"/>
                </a:cubicBezTo>
                <a:cubicBezTo>
                  <a:pt x="6518498" y="1422696"/>
                  <a:pt x="6495248" y="1399446"/>
                  <a:pt x="6495248" y="1370766"/>
                </a:cubicBezTo>
                <a:cubicBezTo>
                  <a:pt x="6495248" y="1342086"/>
                  <a:pt x="6518498" y="1318836"/>
                  <a:pt x="6547178" y="1318836"/>
                </a:cubicBezTo>
                <a:close/>
                <a:moveTo>
                  <a:pt x="6382324" y="1318836"/>
                </a:moveTo>
                <a:cubicBezTo>
                  <a:pt x="6411004" y="1318836"/>
                  <a:pt x="6434254" y="1342086"/>
                  <a:pt x="6434254" y="1370766"/>
                </a:cubicBezTo>
                <a:cubicBezTo>
                  <a:pt x="6434254" y="1399446"/>
                  <a:pt x="6411004" y="1422696"/>
                  <a:pt x="6382324" y="1422696"/>
                </a:cubicBezTo>
                <a:cubicBezTo>
                  <a:pt x="6353644" y="1422696"/>
                  <a:pt x="6330394" y="1399446"/>
                  <a:pt x="6330394" y="1370766"/>
                </a:cubicBezTo>
                <a:cubicBezTo>
                  <a:pt x="6330394" y="1342086"/>
                  <a:pt x="6353644" y="1318836"/>
                  <a:pt x="6382324" y="1318836"/>
                </a:cubicBezTo>
                <a:close/>
                <a:moveTo>
                  <a:pt x="6233955" y="1318836"/>
                </a:moveTo>
                <a:cubicBezTo>
                  <a:pt x="6262635" y="1318836"/>
                  <a:pt x="6285885" y="1342086"/>
                  <a:pt x="6285885" y="1370766"/>
                </a:cubicBezTo>
                <a:cubicBezTo>
                  <a:pt x="6285885" y="1399446"/>
                  <a:pt x="6262635" y="1422696"/>
                  <a:pt x="6233955" y="1422696"/>
                </a:cubicBezTo>
                <a:cubicBezTo>
                  <a:pt x="6205275" y="1422696"/>
                  <a:pt x="6182025" y="1399446"/>
                  <a:pt x="6182025" y="1370766"/>
                </a:cubicBezTo>
                <a:cubicBezTo>
                  <a:pt x="6182025" y="1342086"/>
                  <a:pt x="6205275" y="1318836"/>
                  <a:pt x="6233955" y="1318836"/>
                </a:cubicBezTo>
                <a:close/>
                <a:moveTo>
                  <a:pt x="6085586" y="1318836"/>
                </a:moveTo>
                <a:cubicBezTo>
                  <a:pt x="6114266" y="1318836"/>
                  <a:pt x="6137516" y="1342086"/>
                  <a:pt x="6137516" y="1370766"/>
                </a:cubicBezTo>
                <a:cubicBezTo>
                  <a:pt x="6137516" y="1399446"/>
                  <a:pt x="6114266" y="1422696"/>
                  <a:pt x="6085586" y="1422696"/>
                </a:cubicBezTo>
                <a:cubicBezTo>
                  <a:pt x="6056906" y="1422696"/>
                  <a:pt x="6033656" y="1399446"/>
                  <a:pt x="6033656" y="1370766"/>
                </a:cubicBezTo>
                <a:cubicBezTo>
                  <a:pt x="6033656" y="1342086"/>
                  <a:pt x="6056906" y="1318836"/>
                  <a:pt x="6085586" y="1318836"/>
                </a:cubicBezTo>
                <a:close/>
                <a:moveTo>
                  <a:pt x="5920731" y="1318836"/>
                </a:moveTo>
                <a:cubicBezTo>
                  <a:pt x="5949411" y="1318836"/>
                  <a:pt x="5972661" y="1342086"/>
                  <a:pt x="5972661" y="1370766"/>
                </a:cubicBezTo>
                <a:cubicBezTo>
                  <a:pt x="5972661" y="1399446"/>
                  <a:pt x="5949411" y="1422696"/>
                  <a:pt x="5920731" y="1422696"/>
                </a:cubicBezTo>
                <a:cubicBezTo>
                  <a:pt x="5892051" y="1422696"/>
                  <a:pt x="5868801" y="1399446"/>
                  <a:pt x="5868801" y="1370766"/>
                </a:cubicBezTo>
                <a:cubicBezTo>
                  <a:pt x="5868801" y="1342086"/>
                  <a:pt x="5892051" y="1318836"/>
                  <a:pt x="5920731" y="1318836"/>
                </a:cubicBezTo>
                <a:close/>
                <a:moveTo>
                  <a:pt x="5772362" y="1318836"/>
                </a:moveTo>
                <a:cubicBezTo>
                  <a:pt x="5801042" y="1318836"/>
                  <a:pt x="5824292" y="1342086"/>
                  <a:pt x="5824292" y="1370766"/>
                </a:cubicBezTo>
                <a:cubicBezTo>
                  <a:pt x="5824292" y="1399446"/>
                  <a:pt x="5801042" y="1422696"/>
                  <a:pt x="5772362" y="1422696"/>
                </a:cubicBezTo>
                <a:cubicBezTo>
                  <a:pt x="5743682" y="1422696"/>
                  <a:pt x="5720432" y="1399446"/>
                  <a:pt x="5720432" y="1370766"/>
                </a:cubicBezTo>
                <a:cubicBezTo>
                  <a:pt x="5720432" y="1342086"/>
                  <a:pt x="5743682" y="1318836"/>
                  <a:pt x="5772362" y="1318836"/>
                </a:cubicBezTo>
                <a:close/>
                <a:moveTo>
                  <a:pt x="5623993" y="1318836"/>
                </a:moveTo>
                <a:cubicBezTo>
                  <a:pt x="5652673" y="1318836"/>
                  <a:pt x="5675923" y="1342086"/>
                  <a:pt x="5675923" y="1370766"/>
                </a:cubicBezTo>
                <a:cubicBezTo>
                  <a:pt x="5675923" y="1399446"/>
                  <a:pt x="5652673" y="1422696"/>
                  <a:pt x="5623993" y="1422696"/>
                </a:cubicBezTo>
                <a:cubicBezTo>
                  <a:pt x="5595313" y="1422696"/>
                  <a:pt x="5572063" y="1399446"/>
                  <a:pt x="5572063" y="1370766"/>
                </a:cubicBezTo>
                <a:cubicBezTo>
                  <a:pt x="5572063" y="1342086"/>
                  <a:pt x="5595313" y="1318836"/>
                  <a:pt x="5623993" y="1318836"/>
                </a:cubicBezTo>
                <a:close/>
                <a:moveTo>
                  <a:pt x="5459138" y="1318836"/>
                </a:moveTo>
                <a:cubicBezTo>
                  <a:pt x="5487818" y="1318836"/>
                  <a:pt x="5511068" y="1342086"/>
                  <a:pt x="5511068" y="1370766"/>
                </a:cubicBezTo>
                <a:cubicBezTo>
                  <a:pt x="5511068" y="1399446"/>
                  <a:pt x="5487818" y="1422696"/>
                  <a:pt x="5459138" y="1422696"/>
                </a:cubicBezTo>
                <a:cubicBezTo>
                  <a:pt x="5430458" y="1422696"/>
                  <a:pt x="5407208" y="1399446"/>
                  <a:pt x="5407208" y="1370766"/>
                </a:cubicBezTo>
                <a:cubicBezTo>
                  <a:pt x="5407208" y="1342086"/>
                  <a:pt x="5430458" y="1318836"/>
                  <a:pt x="5459138" y="1318836"/>
                </a:cubicBezTo>
                <a:close/>
                <a:moveTo>
                  <a:pt x="5310769" y="1318836"/>
                </a:moveTo>
                <a:cubicBezTo>
                  <a:pt x="5339449" y="1318836"/>
                  <a:pt x="5362699" y="1342086"/>
                  <a:pt x="5362699" y="1370766"/>
                </a:cubicBezTo>
                <a:cubicBezTo>
                  <a:pt x="5362699" y="1399446"/>
                  <a:pt x="5339449" y="1422696"/>
                  <a:pt x="5310769" y="1422696"/>
                </a:cubicBezTo>
                <a:cubicBezTo>
                  <a:pt x="5282089" y="1422696"/>
                  <a:pt x="5258839" y="1399446"/>
                  <a:pt x="5258839" y="1370766"/>
                </a:cubicBezTo>
                <a:cubicBezTo>
                  <a:pt x="5258839" y="1342086"/>
                  <a:pt x="5282089" y="1318836"/>
                  <a:pt x="5310769" y="1318836"/>
                </a:cubicBezTo>
                <a:close/>
                <a:moveTo>
                  <a:pt x="5145915" y="1318836"/>
                </a:moveTo>
                <a:cubicBezTo>
                  <a:pt x="5174595" y="1318836"/>
                  <a:pt x="5197845" y="1342086"/>
                  <a:pt x="5197845" y="1370766"/>
                </a:cubicBezTo>
                <a:cubicBezTo>
                  <a:pt x="5197845" y="1399446"/>
                  <a:pt x="5174595" y="1422696"/>
                  <a:pt x="5145915" y="1422696"/>
                </a:cubicBezTo>
                <a:cubicBezTo>
                  <a:pt x="5117235" y="1422696"/>
                  <a:pt x="5093985" y="1399446"/>
                  <a:pt x="5093985" y="1370766"/>
                </a:cubicBezTo>
                <a:cubicBezTo>
                  <a:pt x="5093985" y="1342086"/>
                  <a:pt x="5117235" y="1318836"/>
                  <a:pt x="5145915" y="1318836"/>
                </a:cubicBezTo>
                <a:close/>
                <a:moveTo>
                  <a:pt x="4997546" y="1318836"/>
                </a:moveTo>
                <a:cubicBezTo>
                  <a:pt x="5026226" y="1318836"/>
                  <a:pt x="5049476" y="1342086"/>
                  <a:pt x="5049476" y="1370766"/>
                </a:cubicBezTo>
                <a:cubicBezTo>
                  <a:pt x="5049476" y="1399446"/>
                  <a:pt x="5026226" y="1422696"/>
                  <a:pt x="4997546" y="1422696"/>
                </a:cubicBezTo>
                <a:cubicBezTo>
                  <a:pt x="4968866" y="1422696"/>
                  <a:pt x="4945616" y="1399446"/>
                  <a:pt x="4945616" y="1370766"/>
                </a:cubicBezTo>
                <a:cubicBezTo>
                  <a:pt x="4945616" y="1342086"/>
                  <a:pt x="4968866" y="1318836"/>
                  <a:pt x="4997546" y="1318836"/>
                </a:cubicBezTo>
                <a:close/>
                <a:moveTo>
                  <a:pt x="4849176" y="1318836"/>
                </a:moveTo>
                <a:cubicBezTo>
                  <a:pt x="4877856" y="1318836"/>
                  <a:pt x="4901106" y="1342086"/>
                  <a:pt x="4901106" y="1370766"/>
                </a:cubicBezTo>
                <a:cubicBezTo>
                  <a:pt x="4901106" y="1399446"/>
                  <a:pt x="4877856" y="1422696"/>
                  <a:pt x="4849176" y="1422696"/>
                </a:cubicBezTo>
                <a:cubicBezTo>
                  <a:pt x="4820496" y="1422696"/>
                  <a:pt x="4797246" y="1399446"/>
                  <a:pt x="4797246" y="1370766"/>
                </a:cubicBezTo>
                <a:cubicBezTo>
                  <a:pt x="4797246" y="1342086"/>
                  <a:pt x="4820496" y="1318836"/>
                  <a:pt x="4849176" y="1318836"/>
                </a:cubicBezTo>
                <a:close/>
                <a:moveTo>
                  <a:pt x="4684322" y="1318836"/>
                </a:moveTo>
                <a:cubicBezTo>
                  <a:pt x="4713002" y="1318836"/>
                  <a:pt x="4736252" y="1342086"/>
                  <a:pt x="4736252" y="1370766"/>
                </a:cubicBezTo>
                <a:cubicBezTo>
                  <a:pt x="4736252" y="1399446"/>
                  <a:pt x="4713002" y="1422696"/>
                  <a:pt x="4684322" y="1422696"/>
                </a:cubicBezTo>
                <a:cubicBezTo>
                  <a:pt x="4655642" y="1422696"/>
                  <a:pt x="4632392" y="1399446"/>
                  <a:pt x="4632392" y="1370766"/>
                </a:cubicBezTo>
                <a:cubicBezTo>
                  <a:pt x="4632392" y="1342086"/>
                  <a:pt x="4655642" y="1318836"/>
                  <a:pt x="4684322" y="1318836"/>
                </a:cubicBezTo>
                <a:close/>
                <a:moveTo>
                  <a:pt x="4535953" y="1318836"/>
                </a:moveTo>
                <a:cubicBezTo>
                  <a:pt x="4564633" y="1318836"/>
                  <a:pt x="4587883" y="1342086"/>
                  <a:pt x="4587883" y="1370766"/>
                </a:cubicBezTo>
                <a:cubicBezTo>
                  <a:pt x="4587883" y="1399446"/>
                  <a:pt x="4564633" y="1422696"/>
                  <a:pt x="4535953" y="1422696"/>
                </a:cubicBezTo>
                <a:cubicBezTo>
                  <a:pt x="4507273" y="1422696"/>
                  <a:pt x="4484023" y="1399446"/>
                  <a:pt x="4484023" y="1370766"/>
                </a:cubicBezTo>
                <a:cubicBezTo>
                  <a:pt x="4484023" y="1342086"/>
                  <a:pt x="4507273" y="1318836"/>
                  <a:pt x="4535953" y="1318836"/>
                </a:cubicBezTo>
                <a:close/>
                <a:moveTo>
                  <a:pt x="3761136" y="1318836"/>
                </a:moveTo>
                <a:cubicBezTo>
                  <a:pt x="3789816" y="1318836"/>
                  <a:pt x="3813066" y="1342086"/>
                  <a:pt x="3813066" y="1370766"/>
                </a:cubicBezTo>
                <a:cubicBezTo>
                  <a:pt x="3813066" y="1399446"/>
                  <a:pt x="3789816" y="1422696"/>
                  <a:pt x="3761136" y="1422696"/>
                </a:cubicBezTo>
                <a:cubicBezTo>
                  <a:pt x="3732456" y="1422696"/>
                  <a:pt x="3709206" y="1399446"/>
                  <a:pt x="3709206" y="1370766"/>
                </a:cubicBezTo>
                <a:cubicBezTo>
                  <a:pt x="3709206" y="1342086"/>
                  <a:pt x="3732456" y="1318836"/>
                  <a:pt x="3761136" y="1318836"/>
                </a:cubicBezTo>
                <a:close/>
                <a:moveTo>
                  <a:pt x="3612767" y="1318836"/>
                </a:moveTo>
                <a:cubicBezTo>
                  <a:pt x="3641447" y="1318836"/>
                  <a:pt x="3664697" y="1342086"/>
                  <a:pt x="3664697" y="1370766"/>
                </a:cubicBezTo>
                <a:cubicBezTo>
                  <a:pt x="3664697" y="1399446"/>
                  <a:pt x="3641447" y="1422696"/>
                  <a:pt x="3612767" y="1422696"/>
                </a:cubicBezTo>
                <a:cubicBezTo>
                  <a:pt x="3584087" y="1422696"/>
                  <a:pt x="3560837" y="1399446"/>
                  <a:pt x="3560837" y="1370766"/>
                </a:cubicBezTo>
                <a:cubicBezTo>
                  <a:pt x="3560837" y="1342086"/>
                  <a:pt x="3584087" y="1318836"/>
                  <a:pt x="3612767" y="1318836"/>
                </a:cubicBezTo>
                <a:close/>
                <a:moveTo>
                  <a:pt x="3447913" y="1318836"/>
                </a:moveTo>
                <a:cubicBezTo>
                  <a:pt x="3476593" y="1318836"/>
                  <a:pt x="3499843" y="1342086"/>
                  <a:pt x="3499843" y="1370766"/>
                </a:cubicBezTo>
                <a:cubicBezTo>
                  <a:pt x="3499843" y="1399446"/>
                  <a:pt x="3476593" y="1422696"/>
                  <a:pt x="3447913" y="1422696"/>
                </a:cubicBezTo>
                <a:cubicBezTo>
                  <a:pt x="3419233" y="1422696"/>
                  <a:pt x="3395983" y="1399446"/>
                  <a:pt x="3395983" y="1370766"/>
                </a:cubicBezTo>
                <a:cubicBezTo>
                  <a:pt x="3395983" y="1342086"/>
                  <a:pt x="3419233" y="1318836"/>
                  <a:pt x="3447913" y="1318836"/>
                </a:cubicBezTo>
                <a:close/>
                <a:moveTo>
                  <a:pt x="1288336" y="1318836"/>
                </a:moveTo>
                <a:cubicBezTo>
                  <a:pt x="1317019" y="1318836"/>
                  <a:pt x="1340266" y="1342086"/>
                  <a:pt x="1340266" y="1370766"/>
                </a:cubicBezTo>
                <a:cubicBezTo>
                  <a:pt x="1340266" y="1399446"/>
                  <a:pt x="1317019" y="1422696"/>
                  <a:pt x="1288336" y="1422696"/>
                </a:cubicBezTo>
                <a:cubicBezTo>
                  <a:pt x="1259657" y="1422696"/>
                  <a:pt x="1236409" y="1399446"/>
                  <a:pt x="1236409" y="1370766"/>
                </a:cubicBezTo>
                <a:cubicBezTo>
                  <a:pt x="1236409" y="1342086"/>
                  <a:pt x="1259657" y="1318836"/>
                  <a:pt x="1288336" y="1318836"/>
                </a:cubicBezTo>
                <a:close/>
                <a:moveTo>
                  <a:pt x="1139969" y="1318836"/>
                </a:moveTo>
                <a:cubicBezTo>
                  <a:pt x="1168648" y="1318836"/>
                  <a:pt x="1191899" y="1342086"/>
                  <a:pt x="1191899" y="1370766"/>
                </a:cubicBezTo>
                <a:cubicBezTo>
                  <a:pt x="1191899" y="1399446"/>
                  <a:pt x="1168648" y="1422696"/>
                  <a:pt x="1139969" y="1422696"/>
                </a:cubicBezTo>
                <a:cubicBezTo>
                  <a:pt x="1111293" y="1422696"/>
                  <a:pt x="1088037" y="1399446"/>
                  <a:pt x="1088037" y="1370766"/>
                </a:cubicBezTo>
                <a:cubicBezTo>
                  <a:pt x="1088037" y="1342086"/>
                  <a:pt x="1111293" y="1318836"/>
                  <a:pt x="1139969" y="1318836"/>
                </a:cubicBezTo>
                <a:close/>
                <a:moveTo>
                  <a:pt x="975111" y="1318836"/>
                </a:moveTo>
                <a:cubicBezTo>
                  <a:pt x="1003791" y="1318836"/>
                  <a:pt x="1027041" y="1342086"/>
                  <a:pt x="1027041" y="1370766"/>
                </a:cubicBezTo>
                <a:cubicBezTo>
                  <a:pt x="1027041" y="1399446"/>
                  <a:pt x="1003791" y="1422696"/>
                  <a:pt x="975111" y="1422696"/>
                </a:cubicBezTo>
                <a:cubicBezTo>
                  <a:pt x="946433" y="1422696"/>
                  <a:pt x="923182" y="1399446"/>
                  <a:pt x="923182" y="1370766"/>
                </a:cubicBezTo>
                <a:cubicBezTo>
                  <a:pt x="923182" y="1342086"/>
                  <a:pt x="946433" y="1318836"/>
                  <a:pt x="975111" y="1318836"/>
                </a:cubicBezTo>
                <a:close/>
                <a:moveTo>
                  <a:pt x="826743" y="1318836"/>
                </a:moveTo>
                <a:cubicBezTo>
                  <a:pt x="855423" y="1318836"/>
                  <a:pt x="878674" y="1342086"/>
                  <a:pt x="878674" y="1370766"/>
                </a:cubicBezTo>
                <a:cubicBezTo>
                  <a:pt x="878674" y="1399446"/>
                  <a:pt x="855423" y="1422696"/>
                  <a:pt x="826743" y="1422696"/>
                </a:cubicBezTo>
                <a:cubicBezTo>
                  <a:pt x="798064" y="1422696"/>
                  <a:pt x="774813" y="1399446"/>
                  <a:pt x="774813" y="1370766"/>
                </a:cubicBezTo>
                <a:cubicBezTo>
                  <a:pt x="774813" y="1342086"/>
                  <a:pt x="798064" y="1318836"/>
                  <a:pt x="826743" y="1318836"/>
                </a:cubicBezTo>
                <a:close/>
                <a:moveTo>
                  <a:pt x="678373" y="1318836"/>
                </a:moveTo>
                <a:cubicBezTo>
                  <a:pt x="707056" y="1318836"/>
                  <a:pt x="730305" y="1342086"/>
                  <a:pt x="730305" y="1370766"/>
                </a:cubicBezTo>
                <a:cubicBezTo>
                  <a:pt x="730305" y="1399446"/>
                  <a:pt x="707056" y="1422696"/>
                  <a:pt x="678373" y="1422696"/>
                </a:cubicBezTo>
                <a:cubicBezTo>
                  <a:pt x="649693" y="1422696"/>
                  <a:pt x="626446" y="1399446"/>
                  <a:pt x="626446" y="1370766"/>
                </a:cubicBezTo>
                <a:cubicBezTo>
                  <a:pt x="626446" y="1342086"/>
                  <a:pt x="649693" y="1318836"/>
                  <a:pt x="678373" y="1318836"/>
                </a:cubicBezTo>
                <a:close/>
                <a:moveTo>
                  <a:pt x="513520" y="1318836"/>
                </a:moveTo>
                <a:cubicBezTo>
                  <a:pt x="542201" y="1318836"/>
                  <a:pt x="565450" y="1342086"/>
                  <a:pt x="565450" y="1370766"/>
                </a:cubicBezTo>
                <a:cubicBezTo>
                  <a:pt x="565450" y="1399446"/>
                  <a:pt x="542201" y="1422696"/>
                  <a:pt x="513520" y="1422696"/>
                </a:cubicBezTo>
                <a:cubicBezTo>
                  <a:pt x="484840" y="1422696"/>
                  <a:pt x="461590" y="1399446"/>
                  <a:pt x="461590" y="1370766"/>
                </a:cubicBezTo>
                <a:cubicBezTo>
                  <a:pt x="461590" y="1342086"/>
                  <a:pt x="484840" y="1318836"/>
                  <a:pt x="513520" y="1318836"/>
                </a:cubicBezTo>
                <a:close/>
                <a:moveTo>
                  <a:pt x="365152" y="1318836"/>
                </a:moveTo>
                <a:cubicBezTo>
                  <a:pt x="393832" y="1318836"/>
                  <a:pt x="417086" y="1342086"/>
                  <a:pt x="417086" y="1370766"/>
                </a:cubicBezTo>
                <a:cubicBezTo>
                  <a:pt x="417086" y="1399446"/>
                  <a:pt x="393832" y="1422696"/>
                  <a:pt x="365152" y="1422696"/>
                </a:cubicBezTo>
                <a:cubicBezTo>
                  <a:pt x="336473" y="1422696"/>
                  <a:pt x="313222" y="1399446"/>
                  <a:pt x="313222" y="1370766"/>
                </a:cubicBezTo>
                <a:cubicBezTo>
                  <a:pt x="313222" y="1342086"/>
                  <a:pt x="336473" y="1318836"/>
                  <a:pt x="365152" y="1318836"/>
                </a:cubicBezTo>
                <a:close/>
                <a:moveTo>
                  <a:pt x="216850" y="1318836"/>
                </a:moveTo>
                <a:cubicBezTo>
                  <a:pt x="245562" y="1318836"/>
                  <a:pt x="268836" y="1342086"/>
                  <a:pt x="268836" y="1370766"/>
                </a:cubicBezTo>
                <a:cubicBezTo>
                  <a:pt x="268836" y="1399446"/>
                  <a:pt x="245562" y="1422696"/>
                  <a:pt x="216850" y="1422696"/>
                </a:cubicBezTo>
                <a:cubicBezTo>
                  <a:pt x="188139" y="1422696"/>
                  <a:pt x="164853" y="1399446"/>
                  <a:pt x="164853" y="1370766"/>
                </a:cubicBezTo>
                <a:cubicBezTo>
                  <a:pt x="164853" y="1342086"/>
                  <a:pt x="188139" y="1318836"/>
                  <a:pt x="216850" y="1318836"/>
                </a:cubicBezTo>
                <a:close/>
                <a:moveTo>
                  <a:pt x="7008771" y="1153982"/>
                </a:moveTo>
                <a:cubicBezTo>
                  <a:pt x="7037451" y="1153982"/>
                  <a:pt x="7060701" y="1177232"/>
                  <a:pt x="7060701" y="1205912"/>
                </a:cubicBezTo>
                <a:cubicBezTo>
                  <a:pt x="7060701" y="1234592"/>
                  <a:pt x="7037451" y="1257842"/>
                  <a:pt x="7008771" y="1257842"/>
                </a:cubicBezTo>
                <a:cubicBezTo>
                  <a:pt x="6980091" y="1257842"/>
                  <a:pt x="6956841" y="1234592"/>
                  <a:pt x="6956841" y="1205912"/>
                </a:cubicBezTo>
                <a:cubicBezTo>
                  <a:pt x="6956841" y="1177232"/>
                  <a:pt x="6980091" y="1153982"/>
                  <a:pt x="7008771" y="1153982"/>
                </a:cubicBezTo>
                <a:close/>
                <a:moveTo>
                  <a:pt x="6843917" y="1153982"/>
                </a:moveTo>
                <a:cubicBezTo>
                  <a:pt x="6872597" y="1153982"/>
                  <a:pt x="6895847" y="1177232"/>
                  <a:pt x="6895847" y="1205912"/>
                </a:cubicBezTo>
                <a:cubicBezTo>
                  <a:pt x="6895847" y="1234592"/>
                  <a:pt x="6872597" y="1257842"/>
                  <a:pt x="6843917" y="1257842"/>
                </a:cubicBezTo>
                <a:cubicBezTo>
                  <a:pt x="6815237" y="1257842"/>
                  <a:pt x="6791987" y="1234592"/>
                  <a:pt x="6791987" y="1205912"/>
                </a:cubicBezTo>
                <a:cubicBezTo>
                  <a:pt x="6791987" y="1177232"/>
                  <a:pt x="6815237" y="1153982"/>
                  <a:pt x="6843917" y="1153982"/>
                </a:cubicBezTo>
                <a:close/>
                <a:moveTo>
                  <a:pt x="6695547" y="1153982"/>
                </a:moveTo>
                <a:cubicBezTo>
                  <a:pt x="6724227" y="1153982"/>
                  <a:pt x="6747477" y="1177232"/>
                  <a:pt x="6747477" y="1205912"/>
                </a:cubicBezTo>
                <a:cubicBezTo>
                  <a:pt x="6747477" y="1234592"/>
                  <a:pt x="6724227" y="1257842"/>
                  <a:pt x="6695547" y="1257842"/>
                </a:cubicBezTo>
                <a:cubicBezTo>
                  <a:pt x="6666867" y="1257842"/>
                  <a:pt x="6643617" y="1234592"/>
                  <a:pt x="6643617" y="1205912"/>
                </a:cubicBezTo>
                <a:cubicBezTo>
                  <a:pt x="6643617" y="1177232"/>
                  <a:pt x="6666867" y="1153982"/>
                  <a:pt x="6695547" y="1153982"/>
                </a:cubicBezTo>
                <a:close/>
                <a:moveTo>
                  <a:pt x="6547178" y="1153982"/>
                </a:moveTo>
                <a:cubicBezTo>
                  <a:pt x="6575858" y="1153982"/>
                  <a:pt x="6599108" y="1177232"/>
                  <a:pt x="6599108" y="1205912"/>
                </a:cubicBezTo>
                <a:cubicBezTo>
                  <a:pt x="6599108" y="1234592"/>
                  <a:pt x="6575858" y="1257842"/>
                  <a:pt x="6547178" y="1257842"/>
                </a:cubicBezTo>
                <a:cubicBezTo>
                  <a:pt x="6518498" y="1257842"/>
                  <a:pt x="6495248" y="1234592"/>
                  <a:pt x="6495248" y="1205912"/>
                </a:cubicBezTo>
                <a:cubicBezTo>
                  <a:pt x="6495248" y="1177232"/>
                  <a:pt x="6518498" y="1153982"/>
                  <a:pt x="6547178" y="1153982"/>
                </a:cubicBezTo>
                <a:close/>
                <a:moveTo>
                  <a:pt x="6382324" y="1153982"/>
                </a:moveTo>
                <a:cubicBezTo>
                  <a:pt x="6411004" y="1153982"/>
                  <a:pt x="6434254" y="1177232"/>
                  <a:pt x="6434254" y="1205912"/>
                </a:cubicBezTo>
                <a:cubicBezTo>
                  <a:pt x="6434254" y="1234592"/>
                  <a:pt x="6411004" y="1257842"/>
                  <a:pt x="6382324" y="1257842"/>
                </a:cubicBezTo>
                <a:cubicBezTo>
                  <a:pt x="6353644" y="1257842"/>
                  <a:pt x="6330394" y="1234592"/>
                  <a:pt x="6330394" y="1205912"/>
                </a:cubicBezTo>
                <a:cubicBezTo>
                  <a:pt x="6330394" y="1177232"/>
                  <a:pt x="6353644" y="1153982"/>
                  <a:pt x="6382324" y="1153982"/>
                </a:cubicBezTo>
                <a:close/>
                <a:moveTo>
                  <a:pt x="6233955" y="1153982"/>
                </a:moveTo>
                <a:cubicBezTo>
                  <a:pt x="6262635" y="1153982"/>
                  <a:pt x="6285885" y="1177232"/>
                  <a:pt x="6285885" y="1205912"/>
                </a:cubicBezTo>
                <a:cubicBezTo>
                  <a:pt x="6285885" y="1234592"/>
                  <a:pt x="6262635" y="1257842"/>
                  <a:pt x="6233955" y="1257842"/>
                </a:cubicBezTo>
                <a:cubicBezTo>
                  <a:pt x="6205275" y="1257842"/>
                  <a:pt x="6182025" y="1234592"/>
                  <a:pt x="6182025" y="1205912"/>
                </a:cubicBezTo>
                <a:cubicBezTo>
                  <a:pt x="6182025" y="1177232"/>
                  <a:pt x="6205275" y="1153982"/>
                  <a:pt x="6233955" y="1153982"/>
                </a:cubicBezTo>
                <a:close/>
                <a:moveTo>
                  <a:pt x="6085586" y="1153982"/>
                </a:moveTo>
                <a:cubicBezTo>
                  <a:pt x="6114266" y="1153982"/>
                  <a:pt x="6137516" y="1177232"/>
                  <a:pt x="6137516" y="1205912"/>
                </a:cubicBezTo>
                <a:cubicBezTo>
                  <a:pt x="6137516" y="1234592"/>
                  <a:pt x="6114266" y="1257842"/>
                  <a:pt x="6085586" y="1257842"/>
                </a:cubicBezTo>
                <a:cubicBezTo>
                  <a:pt x="6056906" y="1257842"/>
                  <a:pt x="6033656" y="1234592"/>
                  <a:pt x="6033656" y="1205912"/>
                </a:cubicBezTo>
                <a:cubicBezTo>
                  <a:pt x="6033656" y="1177232"/>
                  <a:pt x="6056906" y="1153982"/>
                  <a:pt x="6085586" y="1153982"/>
                </a:cubicBezTo>
                <a:close/>
                <a:moveTo>
                  <a:pt x="5920731" y="1153982"/>
                </a:moveTo>
                <a:cubicBezTo>
                  <a:pt x="5949411" y="1153982"/>
                  <a:pt x="5972661" y="1177232"/>
                  <a:pt x="5972661" y="1205912"/>
                </a:cubicBezTo>
                <a:cubicBezTo>
                  <a:pt x="5972661" y="1234592"/>
                  <a:pt x="5949411" y="1257842"/>
                  <a:pt x="5920731" y="1257842"/>
                </a:cubicBezTo>
                <a:cubicBezTo>
                  <a:pt x="5892051" y="1257842"/>
                  <a:pt x="5868801" y="1234592"/>
                  <a:pt x="5868801" y="1205912"/>
                </a:cubicBezTo>
                <a:cubicBezTo>
                  <a:pt x="5868801" y="1177232"/>
                  <a:pt x="5892051" y="1153982"/>
                  <a:pt x="5920731" y="1153982"/>
                </a:cubicBezTo>
                <a:close/>
                <a:moveTo>
                  <a:pt x="5772362" y="1153982"/>
                </a:moveTo>
                <a:cubicBezTo>
                  <a:pt x="5801042" y="1153982"/>
                  <a:pt x="5824292" y="1177232"/>
                  <a:pt x="5824292" y="1205912"/>
                </a:cubicBezTo>
                <a:cubicBezTo>
                  <a:pt x="5824292" y="1234592"/>
                  <a:pt x="5801042" y="1257842"/>
                  <a:pt x="5772362" y="1257842"/>
                </a:cubicBezTo>
                <a:cubicBezTo>
                  <a:pt x="5743682" y="1257842"/>
                  <a:pt x="5720432" y="1234592"/>
                  <a:pt x="5720432" y="1205912"/>
                </a:cubicBezTo>
                <a:cubicBezTo>
                  <a:pt x="5720432" y="1177232"/>
                  <a:pt x="5743682" y="1153982"/>
                  <a:pt x="5772362" y="1153982"/>
                </a:cubicBezTo>
                <a:close/>
                <a:moveTo>
                  <a:pt x="5623993" y="1153982"/>
                </a:moveTo>
                <a:cubicBezTo>
                  <a:pt x="5652673" y="1153982"/>
                  <a:pt x="5675923" y="1177232"/>
                  <a:pt x="5675923" y="1205912"/>
                </a:cubicBezTo>
                <a:cubicBezTo>
                  <a:pt x="5675923" y="1234592"/>
                  <a:pt x="5652673" y="1257842"/>
                  <a:pt x="5623993" y="1257842"/>
                </a:cubicBezTo>
                <a:cubicBezTo>
                  <a:pt x="5595313" y="1257842"/>
                  <a:pt x="5572063" y="1234592"/>
                  <a:pt x="5572063" y="1205912"/>
                </a:cubicBezTo>
                <a:cubicBezTo>
                  <a:pt x="5572063" y="1177232"/>
                  <a:pt x="5595313" y="1153982"/>
                  <a:pt x="5623993" y="1153982"/>
                </a:cubicBezTo>
                <a:close/>
                <a:moveTo>
                  <a:pt x="5459138" y="1153982"/>
                </a:moveTo>
                <a:cubicBezTo>
                  <a:pt x="5487818" y="1153982"/>
                  <a:pt x="5511068" y="1177232"/>
                  <a:pt x="5511068" y="1205912"/>
                </a:cubicBezTo>
                <a:cubicBezTo>
                  <a:pt x="5511068" y="1234592"/>
                  <a:pt x="5487818" y="1257842"/>
                  <a:pt x="5459138" y="1257842"/>
                </a:cubicBezTo>
                <a:cubicBezTo>
                  <a:pt x="5430458" y="1257842"/>
                  <a:pt x="5407208" y="1234592"/>
                  <a:pt x="5407208" y="1205912"/>
                </a:cubicBezTo>
                <a:cubicBezTo>
                  <a:pt x="5407208" y="1177232"/>
                  <a:pt x="5430458" y="1153982"/>
                  <a:pt x="5459138" y="1153982"/>
                </a:cubicBezTo>
                <a:close/>
                <a:moveTo>
                  <a:pt x="5310769" y="1153982"/>
                </a:moveTo>
                <a:cubicBezTo>
                  <a:pt x="5339449" y="1153982"/>
                  <a:pt x="5362699" y="1177232"/>
                  <a:pt x="5362699" y="1205912"/>
                </a:cubicBezTo>
                <a:cubicBezTo>
                  <a:pt x="5362699" y="1234592"/>
                  <a:pt x="5339449" y="1257842"/>
                  <a:pt x="5310769" y="1257842"/>
                </a:cubicBezTo>
                <a:cubicBezTo>
                  <a:pt x="5282089" y="1257842"/>
                  <a:pt x="5258839" y="1234592"/>
                  <a:pt x="5258839" y="1205912"/>
                </a:cubicBezTo>
                <a:cubicBezTo>
                  <a:pt x="5258839" y="1177232"/>
                  <a:pt x="5282089" y="1153982"/>
                  <a:pt x="5310769" y="1153982"/>
                </a:cubicBezTo>
                <a:close/>
                <a:moveTo>
                  <a:pt x="5145915" y="1153982"/>
                </a:moveTo>
                <a:cubicBezTo>
                  <a:pt x="5174595" y="1153982"/>
                  <a:pt x="5197845" y="1177232"/>
                  <a:pt x="5197845" y="1205912"/>
                </a:cubicBezTo>
                <a:cubicBezTo>
                  <a:pt x="5197845" y="1234592"/>
                  <a:pt x="5174595" y="1257842"/>
                  <a:pt x="5145915" y="1257842"/>
                </a:cubicBezTo>
                <a:cubicBezTo>
                  <a:pt x="5117235" y="1257842"/>
                  <a:pt x="5093985" y="1234592"/>
                  <a:pt x="5093985" y="1205912"/>
                </a:cubicBezTo>
                <a:cubicBezTo>
                  <a:pt x="5093985" y="1177232"/>
                  <a:pt x="5117235" y="1153982"/>
                  <a:pt x="5145915" y="1153982"/>
                </a:cubicBezTo>
                <a:close/>
                <a:moveTo>
                  <a:pt x="4997546" y="1153982"/>
                </a:moveTo>
                <a:cubicBezTo>
                  <a:pt x="5026226" y="1153982"/>
                  <a:pt x="5049476" y="1177232"/>
                  <a:pt x="5049476" y="1205912"/>
                </a:cubicBezTo>
                <a:cubicBezTo>
                  <a:pt x="5049476" y="1234592"/>
                  <a:pt x="5026226" y="1257842"/>
                  <a:pt x="4997546" y="1257842"/>
                </a:cubicBezTo>
                <a:cubicBezTo>
                  <a:pt x="4968866" y="1257842"/>
                  <a:pt x="4945616" y="1234592"/>
                  <a:pt x="4945616" y="1205912"/>
                </a:cubicBezTo>
                <a:cubicBezTo>
                  <a:pt x="4945616" y="1177232"/>
                  <a:pt x="4968866" y="1153982"/>
                  <a:pt x="4997546" y="1153982"/>
                </a:cubicBezTo>
                <a:close/>
                <a:moveTo>
                  <a:pt x="4849176" y="1153982"/>
                </a:moveTo>
                <a:cubicBezTo>
                  <a:pt x="4877856" y="1153982"/>
                  <a:pt x="4901106" y="1177232"/>
                  <a:pt x="4901106" y="1205912"/>
                </a:cubicBezTo>
                <a:cubicBezTo>
                  <a:pt x="4901106" y="1234592"/>
                  <a:pt x="4877856" y="1257842"/>
                  <a:pt x="4849176" y="1257842"/>
                </a:cubicBezTo>
                <a:cubicBezTo>
                  <a:pt x="4820496" y="1257842"/>
                  <a:pt x="4797246" y="1234592"/>
                  <a:pt x="4797246" y="1205912"/>
                </a:cubicBezTo>
                <a:cubicBezTo>
                  <a:pt x="4797246" y="1177232"/>
                  <a:pt x="4820496" y="1153982"/>
                  <a:pt x="4849176" y="1153982"/>
                </a:cubicBezTo>
                <a:close/>
                <a:moveTo>
                  <a:pt x="4684322" y="1153982"/>
                </a:moveTo>
                <a:cubicBezTo>
                  <a:pt x="4713002" y="1153982"/>
                  <a:pt x="4736252" y="1177232"/>
                  <a:pt x="4736252" y="1205912"/>
                </a:cubicBezTo>
                <a:cubicBezTo>
                  <a:pt x="4736252" y="1234592"/>
                  <a:pt x="4713002" y="1257842"/>
                  <a:pt x="4684322" y="1257842"/>
                </a:cubicBezTo>
                <a:cubicBezTo>
                  <a:pt x="4655642" y="1257842"/>
                  <a:pt x="4632392" y="1234592"/>
                  <a:pt x="4632392" y="1205912"/>
                </a:cubicBezTo>
                <a:cubicBezTo>
                  <a:pt x="4632392" y="1177232"/>
                  <a:pt x="4655642" y="1153982"/>
                  <a:pt x="4684322" y="1153982"/>
                </a:cubicBezTo>
                <a:close/>
                <a:moveTo>
                  <a:pt x="4535953" y="1153982"/>
                </a:moveTo>
                <a:cubicBezTo>
                  <a:pt x="4564633" y="1153982"/>
                  <a:pt x="4587883" y="1177232"/>
                  <a:pt x="4587883" y="1205912"/>
                </a:cubicBezTo>
                <a:cubicBezTo>
                  <a:pt x="4587883" y="1234592"/>
                  <a:pt x="4564633" y="1257842"/>
                  <a:pt x="4535953" y="1257842"/>
                </a:cubicBezTo>
                <a:cubicBezTo>
                  <a:pt x="4507273" y="1257842"/>
                  <a:pt x="4484023" y="1234592"/>
                  <a:pt x="4484023" y="1205912"/>
                </a:cubicBezTo>
                <a:cubicBezTo>
                  <a:pt x="4484023" y="1177232"/>
                  <a:pt x="4507273" y="1153982"/>
                  <a:pt x="4535953" y="1153982"/>
                </a:cubicBezTo>
                <a:close/>
                <a:moveTo>
                  <a:pt x="4387584" y="1153982"/>
                </a:moveTo>
                <a:cubicBezTo>
                  <a:pt x="4416264" y="1153982"/>
                  <a:pt x="4439514" y="1177232"/>
                  <a:pt x="4439514" y="1205912"/>
                </a:cubicBezTo>
                <a:cubicBezTo>
                  <a:pt x="4439514" y="1234592"/>
                  <a:pt x="4416264" y="1257842"/>
                  <a:pt x="4387584" y="1257842"/>
                </a:cubicBezTo>
                <a:cubicBezTo>
                  <a:pt x="4358904" y="1257842"/>
                  <a:pt x="4335654" y="1234592"/>
                  <a:pt x="4335654" y="1205912"/>
                </a:cubicBezTo>
                <a:cubicBezTo>
                  <a:pt x="4335654" y="1177232"/>
                  <a:pt x="4358904" y="1153982"/>
                  <a:pt x="4387584" y="1153982"/>
                </a:cubicBezTo>
                <a:close/>
                <a:moveTo>
                  <a:pt x="4222729" y="1153982"/>
                </a:moveTo>
                <a:cubicBezTo>
                  <a:pt x="4251409" y="1153982"/>
                  <a:pt x="4274659" y="1177232"/>
                  <a:pt x="4274659" y="1205912"/>
                </a:cubicBezTo>
                <a:cubicBezTo>
                  <a:pt x="4274659" y="1234592"/>
                  <a:pt x="4251409" y="1257842"/>
                  <a:pt x="4222729" y="1257842"/>
                </a:cubicBezTo>
                <a:cubicBezTo>
                  <a:pt x="4194049" y="1257842"/>
                  <a:pt x="4170799" y="1234592"/>
                  <a:pt x="4170799" y="1205912"/>
                </a:cubicBezTo>
                <a:cubicBezTo>
                  <a:pt x="4170799" y="1177232"/>
                  <a:pt x="4194049" y="1153982"/>
                  <a:pt x="4222729" y="1153982"/>
                </a:cubicBezTo>
                <a:close/>
                <a:moveTo>
                  <a:pt x="4074360" y="1153982"/>
                </a:moveTo>
                <a:cubicBezTo>
                  <a:pt x="4103040" y="1153982"/>
                  <a:pt x="4126290" y="1177232"/>
                  <a:pt x="4126290" y="1205912"/>
                </a:cubicBezTo>
                <a:cubicBezTo>
                  <a:pt x="4126290" y="1234592"/>
                  <a:pt x="4103040" y="1257842"/>
                  <a:pt x="4074360" y="1257842"/>
                </a:cubicBezTo>
                <a:cubicBezTo>
                  <a:pt x="4045680" y="1257842"/>
                  <a:pt x="4022430" y="1234592"/>
                  <a:pt x="4022430" y="1205912"/>
                </a:cubicBezTo>
                <a:cubicBezTo>
                  <a:pt x="4022430" y="1177232"/>
                  <a:pt x="4045680" y="1153982"/>
                  <a:pt x="4074360" y="1153982"/>
                </a:cubicBezTo>
                <a:close/>
                <a:moveTo>
                  <a:pt x="3447913" y="1153982"/>
                </a:moveTo>
                <a:cubicBezTo>
                  <a:pt x="3476593" y="1153982"/>
                  <a:pt x="3499843" y="1177232"/>
                  <a:pt x="3499843" y="1205912"/>
                </a:cubicBezTo>
                <a:cubicBezTo>
                  <a:pt x="3499843" y="1234592"/>
                  <a:pt x="3476593" y="1257842"/>
                  <a:pt x="3447913" y="1257842"/>
                </a:cubicBezTo>
                <a:cubicBezTo>
                  <a:pt x="3419233" y="1257842"/>
                  <a:pt x="3395983" y="1234592"/>
                  <a:pt x="3395983" y="1205912"/>
                </a:cubicBezTo>
                <a:cubicBezTo>
                  <a:pt x="3395983" y="1177232"/>
                  <a:pt x="3419233" y="1153982"/>
                  <a:pt x="3447913" y="1153982"/>
                </a:cubicBezTo>
                <a:close/>
                <a:moveTo>
                  <a:pt x="3299544" y="1153982"/>
                </a:moveTo>
                <a:cubicBezTo>
                  <a:pt x="3328224" y="1153982"/>
                  <a:pt x="3351474" y="1177232"/>
                  <a:pt x="3351474" y="1205912"/>
                </a:cubicBezTo>
                <a:cubicBezTo>
                  <a:pt x="3351474" y="1234592"/>
                  <a:pt x="3328224" y="1257842"/>
                  <a:pt x="3299544" y="1257842"/>
                </a:cubicBezTo>
                <a:cubicBezTo>
                  <a:pt x="3270864" y="1257842"/>
                  <a:pt x="3247614" y="1234592"/>
                  <a:pt x="3247614" y="1205912"/>
                </a:cubicBezTo>
                <a:cubicBezTo>
                  <a:pt x="3247614" y="1177232"/>
                  <a:pt x="3270864" y="1153982"/>
                  <a:pt x="3299544" y="1153982"/>
                </a:cubicBezTo>
                <a:close/>
                <a:moveTo>
                  <a:pt x="1453192" y="1153982"/>
                </a:moveTo>
                <a:cubicBezTo>
                  <a:pt x="1481871" y="1153982"/>
                  <a:pt x="1505122" y="1177232"/>
                  <a:pt x="1505122" y="1205912"/>
                </a:cubicBezTo>
                <a:cubicBezTo>
                  <a:pt x="1505122" y="1234592"/>
                  <a:pt x="1481871" y="1257842"/>
                  <a:pt x="1453192" y="1257842"/>
                </a:cubicBezTo>
                <a:cubicBezTo>
                  <a:pt x="1424511" y="1257842"/>
                  <a:pt x="1401262" y="1234592"/>
                  <a:pt x="1401262" y="1205912"/>
                </a:cubicBezTo>
                <a:cubicBezTo>
                  <a:pt x="1401262" y="1177232"/>
                  <a:pt x="1424511" y="1153982"/>
                  <a:pt x="1453192" y="1153982"/>
                </a:cubicBezTo>
                <a:close/>
                <a:moveTo>
                  <a:pt x="1288336" y="1153982"/>
                </a:moveTo>
                <a:cubicBezTo>
                  <a:pt x="1317019" y="1153982"/>
                  <a:pt x="1340266" y="1177232"/>
                  <a:pt x="1340266" y="1205912"/>
                </a:cubicBezTo>
                <a:cubicBezTo>
                  <a:pt x="1340266" y="1234592"/>
                  <a:pt x="1317019" y="1257842"/>
                  <a:pt x="1288336" y="1257842"/>
                </a:cubicBezTo>
                <a:cubicBezTo>
                  <a:pt x="1259657" y="1257842"/>
                  <a:pt x="1236409" y="1234592"/>
                  <a:pt x="1236409" y="1205912"/>
                </a:cubicBezTo>
                <a:cubicBezTo>
                  <a:pt x="1236409" y="1177232"/>
                  <a:pt x="1259657" y="1153982"/>
                  <a:pt x="1288336" y="1153982"/>
                </a:cubicBezTo>
                <a:close/>
                <a:moveTo>
                  <a:pt x="1139969" y="1153982"/>
                </a:moveTo>
                <a:cubicBezTo>
                  <a:pt x="1168648" y="1153982"/>
                  <a:pt x="1191899" y="1177232"/>
                  <a:pt x="1191899" y="1205912"/>
                </a:cubicBezTo>
                <a:cubicBezTo>
                  <a:pt x="1191899" y="1234592"/>
                  <a:pt x="1168648" y="1257842"/>
                  <a:pt x="1139969" y="1257842"/>
                </a:cubicBezTo>
                <a:cubicBezTo>
                  <a:pt x="1111293" y="1257842"/>
                  <a:pt x="1088037" y="1234592"/>
                  <a:pt x="1088037" y="1205912"/>
                </a:cubicBezTo>
                <a:cubicBezTo>
                  <a:pt x="1088037" y="1177232"/>
                  <a:pt x="1111293" y="1153982"/>
                  <a:pt x="1139969" y="1153982"/>
                </a:cubicBezTo>
                <a:close/>
                <a:moveTo>
                  <a:pt x="975111" y="1153982"/>
                </a:moveTo>
                <a:cubicBezTo>
                  <a:pt x="1003791" y="1153982"/>
                  <a:pt x="1027041" y="1177232"/>
                  <a:pt x="1027041" y="1205912"/>
                </a:cubicBezTo>
                <a:cubicBezTo>
                  <a:pt x="1027041" y="1234592"/>
                  <a:pt x="1003791" y="1257842"/>
                  <a:pt x="975111" y="1257842"/>
                </a:cubicBezTo>
                <a:cubicBezTo>
                  <a:pt x="946433" y="1257842"/>
                  <a:pt x="923182" y="1234592"/>
                  <a:pt x="923182" y="1205912"/>
                </a:cubicBezTo>
                <a:cubicBezTo>
                  <a:pt x="923182" y="1177232"/>
                  <a:pt x="946433" y="1153982"/>
                  <a:pt x="975111" y="1153982"/>
                </a:cubicBezTo>
                <a:close/>
                <a:moveTo>
                  <a:pt x="826743" y="1153982"/>
                </a:moveTo>
                <a:cubicBezTo>
                  <a:pt x="855423" y="1153982"/>
                  <a:pt x="878674" y="1177232"/>
                  <a:pt x="878674" y="1205912"/>
                </a:cubicBezTo>
                <a:cubicBezTo>
                  <a:pt x="878674" y="1234592"/>
                  <a:pt x="855423" y="1257842"/>
                  <a:pt x="826743" y="1257842"/>
                </a:cubicBezTo>
                <a:cubicBezTo>
                  <a:pt x="798064" y="1257842"/>
                  <a:pt x="774813" y="1234592"/>
                  <a:pt x="774813" y="1205912"/>
                </a:cubicBezTo>
                <a:cubicBezTo>
                  <a:pt x="774813" y="1177232"/>
                  <a:pt x="798064" y="1153982"/>
                  <a:pt x="826743" y="1153982"/>
                </a:cubicBezTo>
                <a:close/>
                <a:moveTo>
                  <a:pt x="678373" y="1153982"/>
                </a:moveTo>
                <a:cubicBezTo>
                  <a:pt x="707056" y="1153982"/>
                  <a:pt x="730305" y="1177232"/>
                  <a:pt x="730305" y="1205912"/>
                </a:cubicBezTo>
                <a:cubicBezTo>
                  <a:pt x="730305" y="1234592"/>
                  <a:pt x="707056" y="1257842"/>
                  <a:pt x="678373" y="1257842"/>
                </a:cubicBezTo>
                <a:cubicBezTo>
                  <a:pt x="649693" y="1257842"/>
                  <a:pt x="626446" y="1234592"/>
                  <a:pt x="626446" y="1205912"/>
                </a:cubicBezTo>
                <a:cubicBezTo>
                  <a:pt x="626446" y="1177232"/>
                  <a:pt x="649693" y="1153982"/>
                  <a:pt x="678373" y="1153982"/>
                </a:cubicBezTo>
                <a:close/>
                <a:moveTo>
                  <a:pt x="513520" y="1153982"/>
                </a:moveTo>
                <a:cubicBezTo>
                  <a:pt x="542201" y="1153982"/>
                  <a:pt x="565450" y="1177232"/>
                  <a:pt x="565450" y="1205912"/>
                </a:cubicBezTo>
                <a:cubicBezTo>
                  <a:pt x="565450" y="1234592"/>
                  <a:pt x="542201" y="1257842"/>
                  <a:pt x="513520" y="1257842"/>
                </a:cubicBezTo>
                <a:cubicBezTo>
                  <a:pt x="484840" y="1257842"/>
                  <a:pt x="461590" y="1234592"/>
                  <a:pt x="461590" y="1205912"/>
                </a:cubicBezTo>
                <a:cubicBezTo>
                  <a:pt x="461590" y="1177232"/>
                  <a:pt x="484840" y="1153982"/>
                  <a:pt x="513520" y="1153982"/>
                </a:cubicBezTo>
                <a:close/>
                <a:moveTo>
                  <a:pt x="365152" y="1153982"/>
                </a:moveTo>
                <a:cubicBezTo>
                  <a:pt x="393832" y="1153982"/>
                  <a:pt x="417086" y="1177232"/>
                  <a:pt x="417086" y="1205912"/>
                </a:cubicBezTo>
                <a:cubicBezTo>
                  <a:pt x="417086" y="1234592"/>
                  <a:pt x="393832" y="1257842"/>
                  <a:pt x="365152" y="1257842"/>
                </a:cubicBezTo>
                <a:cubicBezTo>
                  <a:pt x="336473" y="1257842"/>
                  <a:pt x="313222" y="1234592"/>
                  <a:pt x="313222" y="1205912"/>
                </a:cubicBezTo>
                <a:cubicBezTo>
                  <a:pt x="313222" y="1177232"/>
                  <a:pt x="336473" y="1153982"/>
                  <a:pt x="365152" y="1153982"/>
                </a:cubicBezTo>
                <a:close/>
                <a:moveTo>
                  <a:pt x="216850" y="1153982"/>
                </a:moveTo>
                <a:cubicBezTo>
                  <a:pt x="245562" y="1153982"/>
                  <a:pt x="268836" y="1177232"/>
                  <a:pt x="268836" y="1205912"/>
                </a:cubicBezTo>
                <a:cubicBezTo>
                  <a:pt x="268836" y="1234592"/>
                  <a:pt x="245562" y="1257842"/>
                  <a:pt x="216850" y="1257842"/>
                </a:cubicBezTo>
                <a:cubicBezTo>
                  <a:pt x="188139" y="1257842"/>
                  <a:pt x="164853" y="1234592"/>
                  <a:pt x="164853" y="1205912"/>
                </a:cubicBezTo>
                <a:cubicBezTo>
                  <a:pt x="164853" y="1177232"/>
                  <a:pt x="188139" y="1153982"/>
                  <a:pt x="216850" y="1153982"/>
                </a:cubicBezTo>
                <a:close/>
                <a:moveTo>
                  <a:pt x="7008771" y="989127"/>
                </a:moveTo>
                <a:cubicBezTo>
                  <a:pt x="7037451" y="989127"/>
                  <a:pt x="7060701" y="1012377"/>
                  <a:pt x="7060701" y="1041057"/>
                </a:cubicBezTo>
                <a:cubicBezTo>
                  <a:pt x="7060701" y="1069737"/>
                  <a:pt x="7037451" y="1092987"/>
                  <a:pt x="7008771" y="1092987"/>
                </a:cubicBezTo>
                <a:cubicBezTo>
                  <a:pt x="6980091" y="1092987"/>
                  <a:pt x="6956841" y="1069737"/>
                  <a:pt x="6956841" y="1041057"/>
                </a:cubicBezTo>
                <a:cubicBezTo>
                  <a:pt x="6956841" y="1012377"/>
                  <a:pt x="6980091" y="989127"/>
                  <a:pt x="7008771" y="989127"/>
                </a:cubicBezTo>
                <a:close/>
                <a:moveTo>
                  <a:pt x="6843917" y="989127"/>
                </a:moveTo>
                <a:cubicBezTo>
                  <a:pt x="6872597" y="989127"/>
                  <a:pt x="6895847" y="1012377"/>
                  <a:pt x="6895847" y="1041057"/>
                </a:cubicBezTo>
                <a:cubicBezTo>
                  <a:pt x="6895847" y="1069737"/>
                  <a:pt x="6872597" y="1092987"/>
                  <a:pt x="6843917" y="1092987"/>
                </a:cubicBezTo>
                <a:cubicBezTo>
                  <a:pt x="6815237" y="1092987"/>
                  <a:pt x="6791987" y="1069737"/>
                  <a:pt x="6791987" y="1041057"/>
                </a:cubicBezTo>
                <a:cubicBezTo>
                  <a:pt x="6791987" y="1012377"/>
                  <a:pt x="6815237" y="989127"/>
                  <a:pt x="6843917" y="989127"/>
                </a:cubicBezTo>
                <a:close/>
                <a:moveTo>
                  <a:pt x="6695547" y="989127"/>
                </a:moveTo>
                <a:cubicBezTo>
                  <a:pt x="6724227" y="989127"/>
                  <a:pt x="6747477" y="1012377"/>
                  <a:pt x="6747477" y="1041057"/>
                </a:cubicBezTo>
                <a:cubicBezTo>
                  <a:pt x="6747477" y="1069737"/>
                  <a:pt x="6724227" y="1092987"/>
                  <a:pt x="6695547" y="1092987"/>
                </a:cubicBezTo>
                <a:cubicBezTo>
                  <a:pt x="6666867" y="1092987"/>
                  <a:pt x="6643617" y="1069737"/>
                  <a:pt x="6643617" y="1041057"/>
                </a:cubicBezTo>
                <a:cubicBezTo>
                  <a:pt x="6643617" y="1012377"/>
                  <a:pt x="6666867" y="989127"/>
                  <a:pt x="6695547" y="989127"/>
                </a:cubicBezTo>
                <a:close/>
                <a:moveTo>
                  <a:pt x="6547178" y="989127"/>
                </a:moveTo>
                <a:cubicBezTo>
                  <a:pt x="6575858" y="989127"/>
                  <a:pt x="6599108" y="1012377"/>
                  <a:pt x="6599108" y="1041057"/>
                </a:cubicBezTo>
                <a:cubicBezTo>
                  <a:pt x="6599108" y="1069737"/>
                  <a:pt x="6575858" y="1092987"/>
                  <a:pt x="6547178" y="1092987"/>
                </a:cubicBezTo>
                <a:cubicBezTo>
                  <a:pt x="6518498" y="1092987"/>
                  <a:pt x="6495248" y="1069737"/>
                  <a:pt x="6495248" y="1041057"/>
                </a:cubicBezTo>
                <a:cubicBezTo>
                  <a:pt x="6495248" y="1012377"/>
                  <a:pt x="6518498" y="989127"/>
                  <a:pt x="6547178" y="989127"/>
                </a:cubicBezTo>
                <a:close/>
                <a:moveTo>
                  <a:pt x="6382324" y="989127"/>
                </a:moveTo>
                <a:cubicBezTo>
                  <a:pt x="6411004" y="989127"/>
                  <a:pt x="6434254" y="1012377"/>
                  <a:pt x="6434254" y="1041057"/>
                </a:cubicBezTo>
                <a:cubicBezTo>
                  <a:pt x="6434254" y="1069737"/>
                  <a:pt x="6411004" y="1092987"/>
                  <a:pt x="6382324" y="1092987"/>
                </a:cubicBezTo>
                <a:cubicBezTo>
                  <a:pt x="6353644" y="1092987"/>
                  <a:pt x="6330394" y="1069737"/>
                  <a:pt x="6330394" y="1041057"/>
                </a:cubicBezTo>
                <a:cubicBezTo>
                  <a:pt x="6330394" y="1012377"/>
                  <a:pt x="6353644" y="989127"/>
                  <a:pt x="6382324" y="989127"/>
                </a:cubicBezTo>
                <a:close/>
                <a:moveTo>
                  <a:pt x="6233955" y="989127"/>
                </a:moveTo>
                <a:cubicBezTo>
                  <a:pt x="6262635" y="989127"/>
                  <a:pt x="6285885" y="1012377"/>
                  <a:pt x="6285885" y="1041057"/>
                </a:cubicBezTo>
                <a:cubicBezTo>
                  <a:pt x="6285885" y="1069737"/>
                  <a:pt x="6262635" y="1092987"/>
                  <a:pt x="6233955" y="1092987"/>
                </a:cubicBezTo>
                <a:cubicBezTo>
                  <a:pt x="6205275" y="1092987"/>
                  <a:pt x="6182025" y="1069737"/>
                  <a:pt x="6182025" y="1041057"/>
                </a:cubicBezTo>
                <a:cubicBezTo>
                  <a:pt x="6182025" y="1012377"/>
                  <a:pt x="6205275" y="989127"/>
                  <a:pt x="6233955" y="989127"/>
                </a:cubicBezTo>
                <a:close/>
                <a:moveTo>
                  <a:pt x="6085586" y="989127"/>
                </a:moveTo>
                <a:cubicBezTo>
                  <a:pt x="6114266" y="989127"/>
                  <a:pt x="6137516" y="1012377"/>
                  <a:pt x="6137516" y="1041057"/>
                </a:cubicBezTo>
                <a:cubicBezTo>
                  <a:pt x="6137516" y="1069737"/>
                  <a:pt x="6114266" y="1092987"/>
                  <a:pt x="6085586" y="1092987"/>
                </a:cubicBezTo>
                <a:cubicBezTo>
                  <a:pt x="6056906" y="1092987"/>
                  <a:pt x="6033656" y="1069737"/>
                  <a:pt x="6033656" y="1041057"/>
                </a:cubicBezTo>
                <a:cubicBezTo>
                  <a:pt x="6033656" y="1012377"/>
                  <a:pt x="6056906" y="989127"/>
                  <a:pt x="6085586" y="989127"/>
                </a:cubicBezTo>
                <a:close/>
                <a:moveTo>
                  <a:pt x="5920731" y="989127"/>
                </a:moveTo>
                <a:cubicBezTo>
                  <a:pt x="5949411" y="989127"/>
                  <a:pt x="5972661" y="1012377"/>
                  <a:pt x="5972661" y="1041057"/>
                </a:cubicBezTo>
                <a:cubicBezTo>
                  <a:pt x="5972661" y="1069737"/>
                  <a:pt x="5949411" y="1092987"/>
                  <a:pt x="5920731" y="1092987"/>
                </a:cubicBezTo>
                <a:cubicBezTo>
                  <a:pt x="5892051" y="1092987"/>
                  <a:pt x="5868801" y="1069737"/>
                  <a:pt x="5868801" y="1041057"/>
                </a:cubicBezTo>
                <a:cubicBezTo>
                  <a:pt x="5868801" y="1012377"/>
                  <a:pt x="5892051" y="989127"/>
                  <a:pt x="5920731" y="989127"/>
                </a:cubicBezTo>
                <a:close/>
                <a:moveTo>
                  <a:pt x="5772362" y="989127"/>
                </a:moveTo>
                <a:cubicBezTo>
                  <a:pt x="5801042" y="989127"/>
                  <a:pt x="5824292" y="1012377"/>
                  <a:pt x="5824292" y="1041057"/>
                </a:cubicBezTo>
                <a:cubicBezTo>
                  <a:pt x="5824292" y="1069737"/>
                  <a:pt x="5801042" y="1092987"/>
                  <a:pt x="5772362" y="1092987"/>
                </a:cubicBezTo>
                <a:cubicBezTo>
                  <a:pt x="5743682" y="1092987"/>
                  <a:pt x="5720432" y="1069737"/>
                  <a:pt x="5720432" y="1041057"/>
                </a:cubicBezTo>
                <a:cubicBezTo>
                  <a:pt x="5720432" y="1012377"/>
                  <a:pt x="5743682" y="989127"/>
                  <a:pt x="5772362" y="989127"/>
                </a:cubicBezTo>
                <a:close/>
                <a:moveTo>
                  <a:pt x="5623993" y="989127"/>
                </a:moveTo>
                <a:cubicBezTo>
                  <a:pt x="5652673" y="989127"/>
                  <a:pt x="5675923" y="1012377"/>
                  <a:pt x="5675923" y="1041057"/>
                </a:cubicBezTo>
                <a:cubicBezTo>
                  <a:pt x="5675923" y="1069737"/>
                  <a:pt x="5652673" y="1092987"/>
                  <a:pt x="5623993" y="1092987"/>
                </a:cubicBezTo>
                <a:cubicBezTo>
                  <a:pt x="5595313" y="1092987"/>
                  <a:pt x="5572063" y="1069737"/>
                  <a:pt x="5572063" y="1041057"/>
                </a:cubicBezTo>
                <a:cubicBezTo>
                  <a:pt x="5572063" y="1012377"/>
                  <a:pt x="5595313" y="989127"/>
                  <a:pt x="5623993" y="989127"/>
                </a:cubicBezTo>
                <a:close/>
                <a:moveTo>
                  <a:pt x="5459138" y="989127"/>
                </a:moveTo>
                <a:cubicBezTo>
                  <a:pt x="5487818" y="989127"/>
                  <a:pt x="5511068" y="1012377"/>
                  <a:pt x="5511068" y="1041057"/>
                </a:cubicBezTo>
                <a:cubicBezTo>
                  <a:pt x="5511068" y="1069737"/>
                  <a:pt x="5487818" y="1092987"/>
                  <a:pt x="5459138" y="1092987"/>
                </a:cubicBezTo>
                <a:cubicBezTo>
                  <a:pt x="5430458" y="1092987"/>
                  <a:pt x="5407208" y="1069737"/>
                  <a:pt x="5407208" y="1041057"/>
                </a:cubicBezTo>
                <a:cubicBezTo>
                  <a:pt x="5407208" y="1012377"/>
                  <a:pt x="5430458" y="989127"/>
                  <a:pt x="5459138" y="989127"/>
                </a:cubicBezTo>
                <a:close/>
                <a:moveTo>
                  <a:pt x="5310769" y="989127"/>
                </a:moveTo>
                <a:cubicBezTo>
                  <a:pt x="5339449" y="989127"/>
                  <a:pt x="5362699" y="1012377"/>
                  <a:pt x="5362699" y="1041057"/>
                </a:cubicBezTo>
                <a:cubicBezTo>
                  <a:pt x="5362699" y="1069737"/>
                  <a:pt x="5339449" y="1092987"/>
                  <a:pt x="5310769" y="1092987"/>
                </a:cubicBezTo>
                <a:cubicBezTo>
                  <a:pt x="5282089" y="1092987"/>
                  <a:pt x="5258839" y="1069737"/>
                  <a:pt x="5258839" y="1041057"/>
                </a:cubicBezTo>
                <a:cubicBezTo>
                  <a:pt x="5258839" y="1012377"/>
                  <a:pt x="5282089" y="989127"/>
                  <a:pt x="5310769" y="989127"/>
                </a:cubicBezTo>
                <a:close/>
                <a:moveTo>
                  <a:pt x="5145915" y="989127"/>
                </a:moveTo>
                <a:cubicBezTo>
                  <a:pt x="5174595" y="989127"/>
                  <a:pt x="5197845" y="1012377"/>
                  <a:pt x="5197845" y="1041057"/>
                </a:cubicBezTo>
                <a:cubicBezTo>
                  <a:pt x="5197845" y="1069737"/>
                  <a:pt x="5174595" y="1092987"/>
                  <a:pt x="5145915" y="1092987"/>
                </a:cubicBezTo>
                <a:cubicBezTo>
                  <a:pt x="5117235" y="1092987"/>
                  <a:pt x="5093985" y="1069737"/>
                  <a:pt x="5093985" y="1041057"/>
                </a:cubicBezTo>
                <a:cubicBezTo>
                  <a:pt x="5093985" y="1012377"/>
                  <a:pt x="5117235" y="989127"/>
                  <a:pt x="5145915" y="989127"/>
                </a:cubicBezTo>
                <a:close/>
                <a:moveTo>
                  <a:pt x="4997546" y="989127"/>
                </a:moveTo>
                <a:cubicBezTo>
                  <a:pt x="5026226" y="989127"/>
                  <a:pt x="5049476" y="1012377"/>
                  <a:pt x="5049476" y="1041057"/>
                </a:cubicBezTo>
                <a:cubicBezTo>
                  <a:pt x="5049476" y="1069737"/>
                  <a:pt x="5026226" y="1092987"/>
                  <a:pt x="4997546" y="1092987"/>
                </a:cubicBezTo>
                <a:cubicBezTo>
                  <a:pt x="4968866" y="1092987"/>
                  <a:pt x="4945616" y="1069737"/>
                  <a:pt x="4945616" y="1041057"/>
                </a:cubicBezTo>
                <a:cubicBezTo>
                  <a:pt x="4945616" y="1012377"/>
                  <a:pt x="4968866" y="989127"/>
                  <a:pt x="4997546" y="989127"/>
                </a:cubicBezTo>
                <a:close/>
                <a:moveTo>
                  <a:pt x="4849176" y="989127"/>
                </a:moveTo>
                <a:cubicBezTo>
                  <a:pt x="4877856" y="989127"/>
                  <a:pt x="4901106" y="1012377"/>
                  <a:pt x="4901106" y="1041057"/>
                </a:cubicBezTo>
                <a:cubicBezTo>
                  <a:pt x="4901106" y="1069737"/>
                  <a:pt x="4877856" y="1092987"/>
                  <a:pt x="4849176" y="1092987"/>
                </a:cubicBezTo>
                <a:cubicBezTo>
                  <a:pt x="4820496" y="1092987"/>
                  <a:pt x="4797246" y="1069737"/>
                  <a:pt x="4797246" y="1041057"/>
                </a:cubicBezTo>
                <a:cubicBezTo>
                  <a:pt x="4797246" y="1012377"/>
                  <a:pt x="4820496" y="989127"/>
                  <a:pt x="4849176" y="989127"/>
                </a:cubicBezTo>
                <a:close/>
                <a:moveTo>
                  <a:pt x="4684322" y="989127"/>
                </a:moveTo>
                <a:cubicBezTo>
                  <a:pt x="4713002" y="989127"/>
                  <a:pt x="4736252" y="1012377"/>
                  <a:pt x="4736252" y="1041057"/>
                </a:cubicBezTo>
                <a:cubicBezTo>
                  <a:pt x="4736252" y="1069737"/>
                  <a:pt x="4713002" y="1092987"/>
                  <a:pt x="4684322" y="1092987"/>
                </a:cubicBezTo>
                <a:cubicBezTo>
                  <a:pt x="4655642" y="1092987"/>
                  <a:pt x="4632392" y="1069737"/>
                  <a:pt x="4632392" y="1041057"/>
                </a:cubicBezTo>
                <a:cubicBezTo>
                  <a:pt x="4632392" y="1012377"/>
                  <a:pt x="4655642" y="989127"/>
                  <a:pt x="4684322" y="989127"/>
                </a:cubicBezTo>
                <a:close/>
                <a:moveTo>
                  <a:pt x="4387584" y="989127"/>
                </a:moveTo>
                <a:cubicBezTo>
                  <a:pt x="4416264" y="989127"/>
                  <a:pt x="4439514" y="1012377"/>
                  <a:pt x="4439514" y="1041057"/>
                </a:cubicBezTo>
                <a:cubicBezTo>
                  <a:pt x="4439514" y="1069737"/>
                  <a:pt x="4416264" y="1092987"/>
                  <a:pt x="4387584" y="1092987"/>
                </a:cubicBezTo>
                <a:cubicBezTo>
                  <a:pt x="4358904" y="1092987"/>
                  <a:pt x="4335654" y="1069737"/>
                  <a:pt x="4335654" y="1041057"/>
                </a:cubicBezTo>
                <a:cubicBezTo>
                  <a:pt x="4335654" y="1012377"/>
                  <a:pt x="4358904" y="989127"/>
                  <a:pt x="4387584" y="989127"/>
                </a:cubicBezTo>
                <a:close/>
                <a:moveTo>
                  <a:pt x="4222729" y="989127"/>
                </a:moveTo>
                <a:cubicBezTo>
                  <a:pt x="4251409" y="989127"/>
                  <a:pt x="4274659" y="1012377"/>
                  <a:pt x="4274659" y="1041057"/>
                </a:cubicBezTo>
                <a:cubicBezTo>
                  <a:pt x="4274659" y="1069737"/>
                  <a:pt x="4251409" y="1092987"/>
                  <a:pt x="4222729" y="1092987"/>
                </a:cubicBezTo>
                <a:cubicBezTo>
                  <a:pt x="4194049" y="1092987"/>
                  <a:pt x="4170799" y="1069737"/>
                  <a:pt x="4170799" y="1041057"/>
                </a:cubicBezTo>
                <a:cubicBezTo>
                  <a:pt x="4170799" y="1012377"/>
                  <a:pt x="4194049" y="989127"/>
                  <a:pt x="4222729" y="989127"/>
                </a:cubicBezTo>
                <a:close/>
                <a:moveTo>
                  <a:pt x="4074360" y="989127"/>
                </a:moveTo>
                <a:cubicBezTo>
                  <a:pt x="4103040" y="989127"/>
                  <a:pt x="4126290" y="1012377"/>
                  <a:pt x="4126290" y="1041057"/>
                </a:cubicBezTo>
                <a:cubicBezTo>
                  <a:pt x="4126290" y="1069737"/>
                  <a:pt x="4103040" y="1092987"/>
                  <a:pt x="4074360" y="1092987"/>
                </a:cubicBezTo>
                <a:cubicBezTo>
                  <a:pt x="4045680" y="1092987"/>
                  <a:pt x="4022430" y="1069737"/>
                  <a:pt x="4022430" y="1041057"/>
                </a:cubicBezTo>
                <a:cubicBezTo>
                  <a:pt x="4022430" y="1012377"/>
                  <a:pt x="4045680" y="989127"/>
                  <a:pt x="4074360" y="989127"/>
                </a:cubicBezTo>
                <a:close/>
                <a:moveTo>
                  <a:pt x="3909506" y="989127"/>
                </a:moveTo>
                <a:cubicBezTo>
                  <a:pt x="3938186" y="989127"/>
                  <a:pt x="3961436" y="1012377"/>
                  <a:pt x="3961436" y="1041057"/>
                </a:cubicBezTo>
                <a:cubicBezTo>
                  <a:pt x="3961436" y="1069737"/>
                  <a:pt x="3938186" y="1092987"/>
                  <a:pt x="3909506" y="1092987"/>
                </a:cubicBezTo>
                <a:cubicBezTo>
                  <a:pt x="3880826" y="1092987"/>
                  <a:pt x="3857576" y="1069737"/>
                  <a:pt x="3857576" y="1041057"/>
                </a:cubicBezTo>
                <a:cubicBezTo>
                  <a:pt x="3857576" y="1012377"/>
                  <a:pt x="3880826" y="989127"/>
                  <a:pt x="3909506" y="989127"/>
                </a:cubicBezTo>
                <a:close/>
                <a:moveTo>
                  <a:pt x="3761136" y="989127"/>
                </a:moveTo>
                <a:cubicBezTo>
                  <a:pt x="3789816" y="989127"/>
                  <a:pt x="3813066" y="1012377"/>
                  <a:pt x="3813066" y="1041057"/>
                </a:cubicBezTo>
                <a:cubicBezTo>
                  <a:pt x="3813066" y="1069737"/>
                  <a:pt x="3789816" y="1092987"/>
                  <a:pt x="3761136" y="1092987"/>
                </a:cubicBezTo>
                <a:cubicBezTo>
                  <a:pt x="3732456" y="1092987"/>
                  <a:pt x="3709206" y="1069737"/>
                  <a:pt x="3709206" y="1041057"/>
                </a:cubicBezTo>
                <a:cubicBezTo>
                  <a:pt x="3709206" y="1012377"/>
                  <a:pt x="3732456" y="989127"/>
                  <a:pt x="3761136" y="989127"/>
                </a:cubicBezTo>
                <a:close/>
                <a:moveTo>
                  <a:pt x="3612767" y="989127"/>
                </a:moveTo>
                <a:cubicBezTo>
                  <a:pt x="3641447" y="989127"/>
                  <a:pt x="3664697" y="1012377"/>
                  <a:pt x="3664697" y="1041057"/>
                </a:cubicBezTo>
                <a:cubicBezTo>
                  <a:pt x="3664697" y="1069737"/>
                  <a:pt x="3641447" y="1092987"/>
                  <a:pt x="3612767" y="1092987"/>
                </a:cubicBezTo>
                <a:cubicBezTo>
                  <a:pt x="3584087" y="1092987"/>
                  <a:pt x="3560837" y="1069737"/>
                  <a:pt x="3560837" y="1041057"/>
                </a:cubicBezTo>
                <a:cubicBezTo>
                  <a:pt x="3560837" y="1012377"/>
                  <a:pt x="3584087" y="989127"/>
                  <a:pt x="3612767" y="989127"/>
                </a:cubicBezTo>
                <a:close/>
                <a:moveTo>
                  <a:pt x="3447913" y="989127"/>
                </a:moveTo>
                <a:cubicBezTo>
                  <a:pt x="3476593" y="989127"/>
                  <a:pt x="3499843" y="1012377"/>
                  <a:pt x="3499843" y="1041057"/>
                </a:cubicBezTo>
                <a:cubicBezTo>
                  <a:pt x="3499843" y="1069737"/>
                  <a:pt x="3476593" y="1092987"/>
                  <a:pt x="3447913" y="1092987"/>
                </a:cubicBezTo>
                <a:cubicBezTo>
                  <a:pt x="3419233" y="1092987"/>
                  <a:pt x="3395983" y="1069737"/>
                  <a:pt x="3395983" y="1041057"/>
                </a:cubicBezTo>
                <a:cubicBezTo>
                  <a:pt x="3395983" y="1012377"/>
                  <a:pt x="3419233" y="989127"/>
                  <a:pt x="3447913" y="989127"/>
                </a:cubicBezTo>
                <a:close/>
                <a:moveTo>
                  <a:pt x="1601560" y="989127"/>
                </a:moveTo>
                <a:cubicBezTo>
                  <a:pt x="1630240" y="989127"/>
                  <a:pt x="1653488" y="1012377"/>
                  <a:pt x="1653488" y="1041057"/>
                </a:cubicBezTo>
                <a:cubicBezTo>
                  <a:pt x="1653488" y="1069737"/>
                  <a:pt x="1630240" y="1092987"/>
                  <a:pt x="1601560" y="1092987"/>
                </a:cubicBezTo>
                <a:cubicBezTo>
                  <a:pt x="1572881" y="1092987"/>
                  <a:pt x="1549632" y="1069737"/>
                  <a:pt x="1549632" y="1041057"/>
                </a:cubicBezTo>
                <a:cubicBezTo>
                  <a:pt x="1549632" y="1012377"/>
                  <a:pt x="1572881" y="989127"/>
                  <a:pt x="1601560" y="989127"/>
                </a:cubicBezTo>
                <a:close/>
                <a:moveTo>
                  <a:pt x="1453192" y="989127"/>
                </a:moveTo>
                <a:cubicBezTo>
                  <a:pt x="1481871" y="989127"/>
                  <a:pt x="1505122" y="1012377"/>
                  <a:pt x="1505122" y="1041057"/>
                </a:cubicBezTo>
                <a:cubicBezTo>
                  <a:pt x="1505122" y="1069737"/>
                  <a:pt x="1481871" y="1092987"/>
                  <a:pt x="1453192" y="1092987"/>
                </a:cubicBezTo>
                <a:cubicBezTo>
                  <a:pt x="1424511" y="1092987"/>
                  <a:pt x="1401262" y="1069737"/>
                  <a:pt x="1401262" y="1041057"/>
                </a:cubicBezTo>
                <a:cubicBezTo>
                  <a:pt x="1401262" y="1012377"/>
                  <a:pt x="1424511" y="989127"/>
                  <a:pt x="1453192" y="989127"/>
                </a:cubicBezTo>
                <a:close/>
                <a:moveTo>
                  <a:pt x="1288336" y="989127"/>
                </a:moveTo>
                <a:cubicBezTo>
                  <a:pt x="1317019" y="989127"/>
                  <a:pt x="1340266" y="1012377"/>
                  <a:pt x="1340266" y="1041057"/>
                </a:cubicBezTo>
                <a:cubicBezTo>
                  <a:pt x="1340266" y="1069737"/>
                  <a:pt x="1317019" y="1092987"/>
                  <a:pt x="1288336" y="1092987"/>
                </a:cubicBezTo>
                <a:cubicBezTo>
                  <a:pt x="1259657" y="1092987"/>
                  <a:pt x="1236409" y="1069737"/>
                  <a:pt x="1236409" y="1041057"/>
                </a:cubicBezTo>
                <a:cubicBezTo>
                  <a:pt x="1236409" y="1012377"/>
                  <a:pt x="1259657" y="989127"/>
                  <a:pt x="1288336" y="989127"/>
                </a:cubicBezTo>
                <a:close/>
                <a:moveTo>
                  <a:pt x="1139969" y="989127"/>
                </a:moveTo>
                <a:cubicBezTo>
                  <a:pt x="1168648" y="989127"/>
                  <a:pt x="1191899" y="1012377"/>
                  <a:pt x="1191899" y="1041057"/>
                </a:cubicBezTo>
                <a:cubicBezTo>
                  <a:pt x="1191899" y="1069737"/>
                  <a:pt x="1168648" y="1092987"/>
                  <a:pt x="1139969" y="1092987"/>
                </a:cubicBezTo>
                <a:cubicBezTo>
                  <a:pt x="1111293" y="1092987"/>
                  <a:pt x="1088037" y="1069737"/>
                  <a:pt x="1088037" y="1041057"/>
                </a:cubicBezTo>
                <a:cubicBezTo>
                  <a:pt x="1088037" y="1012377"/>
                  <a:pt x="1111293" y="989127"/>
                  <a:pt x="1139969" y="989127"/>
                </a:cubicBezTo>
                <a:close/>
                <a:moveTo>
                  <a:pt x="975111" y="989127"/>
                </a:moveTo>
                <a:cubicBezTo>
                  <a:pt x="1003791" y="989127"/>
                  <a:pt x="1027041" y="1012377"/>
                  <a:pt x="1027041" y="1041057"/>
                </a:cubicBezTo>
                <a:cubicBezTo>
                  <a:pt x="1027041" y="1069737"/>
                  <a:pt x="1003791" y="1092987"/>
                  <a:pt x="975111" y="1092987"/>
                </a:cubicBezTo>
                <a:cubicBezTo>
                  <a:pt x="946433" y="1092987"/>
                  <a:pt x="923182" y="1069737"/>
                  <a:pt x="923182" y="1041057"/>
                </a:cubicBezTo>
                <a:cubicBezTo>
                  <a:pt x="923182" y="1012377"/>
                  <a:pt x="946433" y="989127"/>
                  <a:pt x="975111" y="989127"/>
                </a:cubicBezTo>
                <a:close/>
                <a:moveTo>
                  <a:pt x="826743" y="989127"/>
                </a:moveTo>
                <a:cubicBezTo>
                  <a:pt x="855423" y="989127"/>
                  <a:pt x="878674" y="1012377"/>
                  <a:pt x="878674" y="1041057"/>
                </a:cubicBezTo>
                <a:cubicBezTo>
                  <a:pt x="878674" y="1069737"/>
                  <a:pt x="855423" y="1092987"/>
                  <a:pt x="826743" y="1092987"/>
                </a:cubicBezTo>
                <a:cubicBezTo>
                  <a:pt x="798064" y="1092987"/>
                  <a:pt x="774813" y="1069737"/>
                  <a:pt x="774813" y="1041057"/>
                </a:cubicBezTo>
                <a:cubicBezTo>
                  <a:pt x="774813" y="1012377"/>
                  <a:pt x="798064" y="989127"/>
                  <a:pt x="826743" y="989127"/>
                </a:cubicBezTo>
                <a:close/>
                <a:moveTo>
                  <a:pt x="678373" y="989127"/>
                </a:moveTo>
                <a:cubicBezTo>
                  <a:pt x="707056" y="989127"/>
                  <a:pt x="730305" y="1012377"/>
                  <a:pt x="730305" y="1041057"/>
                </a:cubicBezTo>
                <a:cubicBezTo>
                  <a:pt x="730305" y="1069737"/>
                  <a:pt x="707056" y="1092987"/>
                  <a:pt x="678373" y="1092987"/>
                </a:cubicBezTo>
                <a:cubicBezTo>
                  <a:pt x="649693" y="1092987"/>
                  <a:pt x="626446" y="1069737"/>
                  <a:pt x="626446" y="1041057"/>
                </a:cubicBezTo>
                <a:cubicBezTo>
                  <a:pt x="626446" y="1012377"/>
                  <a:pt x="649693" y="989127"/>
                  <a:pt x="678373" y="989127"/>
                </a:cubicBezTo>
                <a:close/>
                <a:moveTo>
                  <a:pt x="513520" y="989127"/>
                </a:moveTo>
                <a:cubicBezTo>
                  <a:pt x="542201" y="989127"/>
                  <a:pt x="565450" y="1012377"/>
                  <a:pt x="565450" y="1041057"/>
                </a:cubicBezTo>
                <a:cubicBezTo>
                  <a:pt x="565450" y="1069737"/>
                  <a:pt x="542201" y="1092987"/>
                  <a:pt x="513520" y="1092987"/>
                </a:cubicBezTo>
                <a:cubicBezTo>
                  <a:pt x="484840" y="1092987"/>
                  <a:pt x="461590" y="1069737"/>
                  <a:pt x="461590" y="1041057"/>
                </a:cubicBezTo>
                <a:cubicBezTo>
                  <a:pt x="461590" y="1012377"/>
                  <a:pt x="484840" y="989127"/>
                  <a:pt x="513520" y="989127"/>
                </a:cubicBezTo>
                <a:close/>
                <a:moveTo>
                  <a:pt x="365152" y="989127"/>
                </a:moveTo>
                <a:cubicBezTo>
                  <a:pt x="393832" y="989127"/>
                  <a:pt x="417086" y="1012377"/>
                  <a:pt x="417086" y="1041057"/>
                </a:cubicBezTo>
                <a:cubicBezTo>
                  <a:pt x="417086" y="1069737"/>
                  <a:pt x="393832" y="1092987"/>
                  <a:pt x="365152" y="1092987"/>
                </a:cubicBezTo>
                <a:cubicBezTo>
                  <a:pt x="336473" y="1092987"/>
                  <a:pt x="313222" y="1069737"/>
                  <a:pt x="313222" y="1041057"/>
                </a:cubicBezTo>
                <a:cubicBezTo>
                  <a:pt x="313222" y="1012377"/>
                  <a:pt x="336473" y="989127"/>
                  <a:pt x="365152" y="989127"/>
                </a:cubicBezTo>
                <a:close/>
                <a:moveTo>
                  <a:pt x="216850" y="989127"/>
                </a:moveTo>
                <a:cubicBezTo>
                  <a:pt x="245562" y="989127"/>
                  <a:pt x="268836" y="1012377"/>
                  <a:pt x="268836" y="1041057"/>
                </a:cubicBezTo>
                <a:cubicBezTo>
                  <a:pt x="268836" y="1069737"/>
                  <a:pt x="245562" y="1092987"/>
                  <a:pt x="216850" y="1092987"/>
                </a:cubicBezTo>
                <a:cubicBezTo>
                  <a:pt x="188139" y="1092987"/>
                  <a:pt x="164853" y="1069737"/>
                  <a:pt x="164853" y="1041057"/>
                </a:cubicBezTo>
                <a:cubicBezTo>
                  <a:pt x="164853" y="1012377"/>
                  <a:pt x="188139" y="989127"/>
                  <a:pt x="216850" y="989127"/>
                </a:cubicBezTo>
                <a:close/>
                <a:moveTo>
                  <a:pt x="7157140" y="824273"/>
                </a:moveTo>
                <a:cubicBezTo>
                  <a:pt x="7185820" y="824273"/>
                  <a:pt x="7209070" y="847523"/>
                  <a:pt x="7209070" y="876203"/>
                </a:cubicBezTo>
                <a:cubicBezTo>
                  <a:pt x="7209070" y="904883"/>
                  <a:pt x="7185820" y="928133"/>
                  <a:pt x="7157140" y="928133"/>
                </a:cubicBezTo>
                <a:cubicBezTo>
                  <a:pt x="7128460" y="928133"/>
                  <a:pt x="7105210" y="904883"/>
                  <a:pt x="7105210" y="876203"/>
                </a:cubicBezTo>
                <a:cubicBezTo>
                  <a:pt x="7105210" y="847523"/>
                  <a:pt x="7128460" y="824273"/>
                  <a:pt x="7157140" y="824273"/>
                </a:cubicBezTo>
                <a:close/>
                <a:moveTo>
                  <a:pt x="7008771" y="824273"/>
                </a:moveTo>
                <a:cubicBezTo>
                  <a:pt x="7037451" y="824273"/>
                  <a:pt x="7060701" y="847523"/>
                  <a:pt x="7060701" y="876203"/>
                </a:cubicBezTo>
                <a:cubicBezTo>
                  <a:pt x="7060701" y="904883"/>
                  <a:pt x="7037451" y="928133"/>
                  <a:pt x="7008771" y="928133"/>
                </a:cubicBezTo>
                <a:cubicBezTo>
                  <a:pt x="6980091" y="928133"/>
                  <a:pt x="6956841" y="904883"/>
                  <a:pt x="6956841" y="876203"/>
                </a:cubicBezTo>
                <a:cubicBezTo>
                  <a:pt x="6956841" y="847523"/>
                  <a:pt x="6980091" y="824273"/>
                  <a:pt x="7008771" y="824273"/>
                </a:cubicBezTo>
                <a:close/>
                <a:moveTo>
                  <a:pt x="6843917" y="824273"/>
                </a:moveTo>
                <a:cubicBezTo>
                  <a:pt x="6872597" y="824273"/>
                  <a:pt x="6895847" y="847523"/>
                  <a:pt x="6895847" y="876203"/>
                </a:cubicBezTo>
                <a:cubicBezTo>
                  <a:pt x="6895847" y="904883"/>
                  <a:pt x="6872597" y="928133"/>
                  <a:pt x="6843917" y="928133"/>
                </a:cubicBezTo>
                <a:cubicBezTo>
                  <a:pt x="6815237" y="928133"/>
                  <a:pt x="6791987" y="904883"/>
                  <a:pt x="6791987" y="876203"/>
                </a:cubicBezTo>
                <a:cubicBezTo>
                  <a:pt x="6791987" y="847523"/>
                  <a:pt x="6815237" y="824273"/>
                  <a:pt x="6843917" y="824273"/>
                </a:cubicBezTo>
                <a:close/>
                <a:moveTo>
                  <a:pt x="6695547" y="824273"/>
                </a:moveTo>
                <a:cubicBezTo>
                  <a:pt x="6724227" y="824273"/>
                  <a:pt x="6747477" y="847523"/>
                  <a:pt x="6747477" y="876203"/>
                </a:cubicBezTo>
                <a:cubicBezTo>
                  <a:pt x="6747477" y="904883"/>
                  <a:pt x="6724227" y="928133"/>
                  <a:pt x="6695547" y="928133"/>
                </a:cubicBezTo>
                <a:cubicBezTo>
                  <a:pt x="6666867" y="928133"/>
                  <a:pt x="6643617" y="904883"/>
                  <a:pt x="6643617" y="876203"/>
                </a:cubicBezTo>
                <a:cubicBezTo>
                  <a:pt x="6643617" y="847523"/>
                  <a:pt x="6666867" y="824273"/>
                  <a:pt x="6695547" y="824273"/>
                </a:cubicBezTo>
                <a:close/>
                <a:moveTo>
                  <a:pt x="6547178" y="824273"/>
                </a:moveTo>
                <a:cubicBezTo>
                  <a:pt x="6575858" y="824273"/>
                  <a:pt x="6599108" y="847523"/>
                  <a:pt x="6599108" y="876203"/>
                </a:cubicBezTo>
                <a:cubicBezTo>
                  <a:pt x="6599108" y="904883"/>
                  <a:pt x="6575858" y="928133"/>
                  <a:pt x="6547178" y="928133"/>
                </a:cubicBezTo>
                <a:cubicBezTo>
                  <a:pt x="6518498" y="928133"/>
                  <a:pt x="6495248" y="904883"/>
                  <a:pt x="6495248" y="876203"/>
                </a:cubicBezTo>
                <a:cubicBezTo>
                  <a:pt x="6495248" y="847523"/>
                  <a:pt x="6518498" y="824273"/>
                  <a:pt x="6547178" y="824273"/>
                </a:cubicBezTo>
                <a:close/>
                <a:moveTo>
                  <a:pt x="6382324" y="824273"/>
                </a:moveTo>
                <a:cubicBezTo>
                  <a:pt x="6411004" y="824273"/>
                  <a:pt x="6434254" y="847523"/>
                  <a:pt x="6434254" y="876203"/>
                </a:cubicBezTo>
                <a:cubicBezTo>
                  <a:pt x="6434254" y="904883"/>
                  <a:pt x="6411004" y="928133"/>
                  <a:pt x="6382324" y="928133"/>
                </a:cubicBezTo>
                <a:cubicBezTo>
                  <a:pt x="6353644" y="928133"/>
                  <a:pt x="6330394" y="904883"/>
                  <a:pt x="6330394" y="876203"/>
                </a:cubicBezTo>
                <a:cubicBezTo>
                  <a:pt x="6330394" y="847523"/>
                  <a:pt x="6353644" y="824273"/>
                  <a:pt x="6382324" y="824273"/>
                </a:cubicBezTo>
                <a:close/>
                <a:moveTo>
                  <a:pt x="6233955" y="824273"/>
                </a:moveTo>
                <a:cubicBezTo>
                  <a:pt x="6262635" y="824273"/>
                  <a:pt x="6285885" y="847523"/>
                  <a:pt x="6285885" y="876203"/>
                </a:cubicBezTo>
                <a:cubicBezTo>
                  <a:pt x="6285885" y="904883"/>
                  <a:pt x="6262635" y="928133"/>
                  <a:pt x="6233955" y="928133"/>
                </a:cubicBezTo>
                <a:cubicBezTo>
                  <a:pt x="6205275" y="928133"/>
                  <a:pt x="6182025" y="904883"/>
                  <a:pt x="6182025" y="876203"/>
                </a:cubicBezTo>
                <a:cubicBezTo>
                  <a:pt x="6182025" y="847523"/>
                  <a:pt x="6205275" y="824273"/>
                  <a:pt x="6233955" y="824273"/>
                </a:cubicBezTo>
                <a:close/>
                <a:moveTo>
                  <a:pt x="6085586" y="824273"/>
                </a:moveTo>
                <a:cubicBezTo>
                  <a:pt x="6114266" y="824273"/>
                  <a:pt x="6137516" y="847523"/>
                  <a:pt x="6137516" y="876203"/>
                </a:cubicBezTo>
                <a:cubicBezTo>
                  <a:pt x="6137516" y="904883"/>
                  <a:pt x="6114266" y="928133"/>
                  <a:pt x="6085586" y="928133"/>
                </a:cubicBezTo>
                <a:cubicBezTo>
                  <a:pt x="6056906" y="928133"/>
                  <a:pt x="6033656" y="904883"/>
                  <a:pt x="6033656" y="876203"/>
                </a:cubicBezTo>
                <a:cubicBezTo>
                  <a:pt x="6033656" y="847523"/>
                  <a:pt x="6056906" y="824273"/>
                  <a:pt x="6085586" y="824273"/>
                </a:cubicBezTo>
                <a:close/>
                <a:moveTo>
                  <a:pt x="5920731" y="824273"/>
                </a:moveTo>
                <a:cubicBezTo>
                  <a:pt x="5949411" y="824273"/>
                  <a:pt x="5972661" y="847523"/>
                  <a:pt x="5972661" y="876203"/>
                </a:cubicBezTo>
                <a:cubicBezTo>
                  <a:pt x="5972661" y="904883"/>
                  <a:pt x="5949411" y="928133"/>
                  <a:pt x="5920731" y="928133"/>
                </a:cubicBezTo>
                <a:cubicBezTo>
                  <a:pt x="5892051" y="928133"/>
                  <a:pt x="5868801" y="904883"/>
                  <a:pt x="5868801" y="876203"/>
                </a:cubicBezTo>
                <a:cubicBezTo>
                  <a:pt x="5868801" y="847523"/>
                  <a:pt x="5892051" y="824273"/>
                  <a:pt x="5920731" y="824273"/>
                </a:cubicBezTo>
                <a:close/>
                <a:moveTo>
                  <a:pt x="5772362" y="824273"/>
                </a:moveTo>
                <a:cubicBezTo>
                  <a:pt x="5801042" y="824273"/>
                  <a:pt x="5824292" y="847523"/>
                  <a:pt x="5824292" y="876203"/>
                </a:cubicBezTo>
                <a:cubicBezTo>
                  <a:pt x="5824292" y="904883"/>
                  <a:pt x="5801042" y="928133"/>
                  <a:pt x="5772362" y="928133"/>
                </a:cubicBezTo>
                <a:cubicBezTo>
                  <a:pt x="5743682" y="928133"/>
                  <a:pt x="5720432" y="904883"/>
                  <a:pt x="5720432" y="876203"/>
                </a:cubicBezTo>
                <a:cubicBezTo>
                  <a:pt x="5720432" y="847523"/>
                  <a:pt x="5743682" y="824273"/>
                  <a:pt x="5772362" y="824273"/>
                </a:cubicBezTo>
                <a:close/>
                <a:moveTo>
                  <a:pt x="5623993" y="824273"/>
                </a:moveTo>
                <a:cubicBezTo>
                  <a:pt x="5652673" y="824273"/>
                  <a:pt x="5675923" y="847523"/>
                  <a:pt x="5675923" y="876203"/>
                </a:cubicBezTo>
                <a:cubicBezTo>
                  <a:pt x="5675923" y="904883"/>
                  <a:pt x="5652673" y="928133"/>
                  <a:pt x="5623993" y="928133"/>
                </a:cubicBezTo>
                <a:cubicBezTo>
                  <a:pt x="5595313" y="928133"/>
                  <a:pt x="5572063" y="904883"/>
                  <a:pt x="5572063" y="876203"/>
                </a:cubicBezTo>
                <a:cubicBezTo>
                  <a:pt x="5572063" y="847523"/>
                  <a:pt x="5595313" y="824273"/>
                  <a:pt x="5623993" y="824273"/>
                </a:cubicBezTo>
                <a:close/>
                <a:moveTo>
                  <a:pt x="5459138" y="824273"/>
                </a:moveTo>
                <a:cubicBezTo>
                  <a:pt x="5487818" y="824273"/>
                  <a:pt x="5511068" y="847523"/>
                  <a:pt x="5511068" y="876203"/>
                </a:cubicBezTo>
                <a:cubicBezTo>
                  <a:pt x="5511068" y="904883"/>
                  <a:pt x="5487818" y="928133"/>
                  <a:pt x="5459138" y="928133"/>
                </a:cubicBezTo>
                <a:cubicBezTo>
                  <a:pt x="5430458" y="928133"/>
                  <a:pt x="5407208" y="904883"/>
                  <a:pt x="5407208" y="876203"/>
                </a:cubicBezTo>
                <a:cubicBezTo>
                  <a:pt x="5407208" y="847523"/>
                  <a:pt x="5430458" y="824273"/>
                  <a:pt x="5459138" y="824273"/>
                </a:cubicBezTo>
                <a:close/>
                <a:moveTo>
                  <a:pt x="5310769" y="824273"/>
                </a:moveTo>
                <a:cubicBezTo>
                  <a:pt x="5339449" y="824273"/>
                  <a:pt x="5362699" y="847523"/>
                  <a:pt x="5362699" y="876203"/>
                </a:cubicBezTo>
                <a:cubicBezTo>
                  <a:pt x="5362699" y="904883"/>
                  <a:pt x="5339449" y="928133"/>
                  <a:pt x="5310769" y="928133"/>
                </a:cubicBezTo>
                <a:cubicBezTo>
                  <a:pt x="5282089" y="928133"/>
                  <a:pt x="5258839" y="904883"/>
                  <a:pt x="5258839" y="876203"/>
                </a:cubicBezTo>
                <a:cubicBezTo>
                  <a:pt x="5258839" y="847523"/>
                  <a:pt x="5282089" y="824273"/>
                  <a:pt x="5310769" y="824273"/>
                </a:cubicBezTo>
                <a:close/>
                <a:moveTo>
                  <a:pt x="5145915" y="824273"/>
                </a:moveTo>
                <a:cubicBezTo>
                  <a:pt x="5174595" y="824273"/>
                  <a:pt x="5197845" y="847523"/>
                  <a:pt x="5197845" y="876203"/>
                </a:cubicBezTo>
                <a:cubicBezTo>
                  <a:pt x="5197845" y="904883"/>
                  <a:pt x="5174595" y="928133"/>
                  <a:pt x="5145915" y="928133"/>
                </a:cubicBezTo>
                <a:cubicBezTo>
                  <a:pt x="5117235" y="928133"/>
                  <a:pt x="5093985" y="904883"/>
                  <a:pt x="5093985" y="876203"/>
                </a:cubicBezTo>
                <a:cubicBezTo>
                  <a:pt x="5093985" y="847523"/>
                  <a:pt x="5117235" y="824273"/>
                  <a:pt x="5145915" y="824273"/>
                </a:cubicBezTo>
                <a:close/>
                <a:moveTo>
                  <a:pt x="4997546" y="824273"/>
                </a:moveTo>
                <a:cubicBezTo>
                  <a:pt x="5026226" y="824273"/>
                  <a:pt x="5049476" y="847523"/>
                  <a:pt x="5049476" y="876203"/>
                </a:cubicBezTo>
                <a:cubicBezTo>
                  <a:pt x="5049476" y="904883"/>
                  <a:pt x="5026226" y="928133"/>
                  <a:pt x="4997546" y="928133"/>
                </a:cubicBezTo>
                <a:cubicBezTo>
                  <a:pt x="4968866" y="928133"/>
                  <a:pt x="4945616" y="904883"/>
                  <a:pt x="4945616" y="876203"/>
                </a:cubicBezTo>
                <a:cubicBezTo>
                  <a:pt x="4945616" y="847523"/>
                  <a:pt x="4968866" y="824273"/>
                  <a:pt x="4997546" y="824273"/>
                </a:cubicBezTo>
                <a:close/>
                <a:moveTo>
                  <a:pt x="4849176" y="824273"/>
                </a:moveTo>
                <a:cubicBezTo>
                  <a:pt x="4877856" y="824273"/>
                  <a:pt x="4901106" y="847523"/>
                  <a:pt x="4901106" y="876203"/>
                </a:cubicBezTo>
                <a:cubicBezTo>
                  <a:pt x="4901106" y="904883"/>
                  <a:pt x="4877856" y="928133"/>
                  <a:pt x="4849176" y="928133"/>
                </a:cubicBezTo>
                <a:cubicBezTo>
                  <a:pt x="4820496" y="928133"/>
                  <a:pt x="4797246" y="904883"/>
                  <a:pt x="4797246" y="876203"/>
                </a:cubicBezTo>
                <a:cubicBezTo>
                  <a:pt x="4797246" y="847523"/>
                  <a:pt x="4820496" y="824273"/>
                  <a:pt x="4849176" y="824273"/>
                </a:cubicBezTo>
                <a:close/>
                <a:moveTo>
                  <a:pt x="4684322" y="824273"/>
                </a:moveTo>
                <a:cubicBezTo>
                  <a:pt x="4713002" y="824273"/>
                  <a:pt x="4736252" y="847523"/>
                  <a:pt x="4736252" y="876203"/>
                </a:cubicBezTo>
                <a:cubicBezTo>
                  <a:pt x="4736252" y="904883"/>
                  <a:pt x="4713002" y="928133"/>
                  <a:pt x="4684322" y="928133"/>
                </a:cubicBezTo>
                <a:cubicBezTo>
                  <a:pt x="4655642" y="928133"/>
                  <a:pt x="4632392" y="904883"/>
                  <a:pt x="4632392" y="876203"/>
                </a:cubicBezTo>
                <a:cubicBezTo>
                  <a:pt x="4632392" y="847523"/>
                  <a:pt x="4655642" y="824273"/>
                  <a:pt x="4684322" y="824273"/>
                </a:cubicBezTo>
                <a:close/>
                <a:moveTo>
                  <a:pt x="4535953" y="824273"/>
                </a:moveTo>
                <a:cubicBezTo>
                  <a:pt x="4564633" y="824273"/>
                  <a:pt x="4587883" y="847523"/>
                  <a:pt x="4587883" y="876203"/>
                </a:cubicBezTo>
                <a:cubicBezTo>
                  <a:pt x="4587883" y="904883"/>
                  <a:pt x="4564633" y="928133"/>
                  <a:pt x="4535953" y="928133"/>
                </a:cubicBezTo>
                <a:cubicBezTo>
                  <a:pt x="4507273" y="928133"/>
                  <a:pt x="4484023" y="904883"/>
                  <a:pt x="4484023" y="876203"/>
                </a:cubicBezTo>
                <a:cubicBezTo>
                  <a:pt x="4484023" y="847523"/>
                  <a:pt x="4507273" y="824273"/>
                  <a:pt x="4535953" y="824273"/>
                </a:cubicBezTo>
                <a:close/>
                <a:moveTo>
                  <a:pt x="4387584" y="824273"/>
                </a:moveTo>
                <a:cubicBezTo>
                  <a:pt x="4416264" y="824273"/>
                  <a:pt x="4439514" y="847523"/>
                  <a:pt x="4439514" y="876203"/>
                </a:cubicBezTo>
                <a:cubicBezTo>
                  <a:pt x="4439514" y="904883"/>
                  <a:pt x="4416264" y="928133"/>
                  <a:pt x="4387584" y="928133"/>
                </a:cubicBezTo>
                <a:cubicBezTo>
                  <a:pt x="4358904" y="928133"/>
                  <a:pt x="4335654" y="904883"/>
                  <a:pt x="4335654" y="876203"/>
                </a:cubicBezTo>
                <a:cubicBezTo>
                  <a:pt x="4335654" y="847523"/>
                  <a:pt x="4358904" y="824273"/>
                  <a:pt x="4387584" y="824273"/>
                </a:cubicBezTo>
                <a:close/>
                <a:moveTo>
                  <a:pt x="4222729" y="824273"/>
                </a:moveTo>
                <a:cubicBezTo>
                  <a:pt x="4251409" y="824273"/>
                  <a:pt x="4274659" y="847523"/>
                  <a:pt x="4274659" y="876203"/>
                </a:cubicBezTo>
                <a:cubicBezTo>
                  <a:pt x="4274659" y="904883"/>
                  <a:pt x="4251409" y="928133"/>
                  <a:pt x="4222729" y="928133"/>
                </a:cubicBezTo>
                <a:cubicBezTo>
                  <a:pt x="4194049" y="928133"/>
                  <a:pt x="4170799" y="904883"/>
                  <a:pt x="4170799" y="876203"/>
                </a:cubicBezTo>
                <a:cubicBezTo>
                  <a:pt x="4170799" y="847523"/>
                  <a:pt x="4194049" y="824273"/>
                  <a:pt x="4222729" y="824273"/>
                </a:cubicBezTo>
                <a:close/>
                <a:moveTo>
                  <a:pt x="4074360" y="824273"/>
                </a:moveTo>
                <a:cubicBezTo>
                  <a:pt x="4103040" y="824273"/>
                  <a:pt x="4126290" y="847523"/>
                  <a:pt x="4126290" y="876203"/>
                </a:cubicBezTo>
                <a:cubicBezTo>
                  <a:pt x="4126290" y="904883"/>
                  <a:pt x="4103040" y="928133"/>
                  <a:pt x="4074360" y="928133"/>
                </a:cubicBezTo>
                <a:cubicBezTo>
                  <a:pt x="4045680" y="928133"/>
                  <a:pt x="4022430" y="904883"/>
                  <a:pt x="4022430" y="876203"/>
                </a:cubicBezTo>
                <a:cubicBezTo>
                  <a:pt x="4022430" y="847523"/>
                  <a:pt x="4045680" y="824273"/>
                  <a:pt x="4074360" y="824273"/>
                </a:cubicBezTo>
                <a:close/>
                <a:moveTo>
                  <a:pt x="3909506" y="824273"/>
                </a:moveTo>
                <a:cubicBezTo>
                  <a:pt x="3938186" y="824273"/>
                  <a:pt x="3961436" y="847523"/>
                  <a:pt x="3961436" y="876203"/>
                </a:cubicBezTo>
                <a:cubicBezTo>
                  <a:pt x="3961436" y="904883"/>
                  <a:pt x="3938186" y="928133"/>
                  <a:pt x="3909506" y="928133"/>
                </a:cubicBezTo>
                <a:cubicBezTo>
                  <a:pt x="3880826" y="928133"/>
                  <a:pt x="3857576" y="904883"/>
                  <a:pt x="3857576" y="876203"/>
                </a:cubicBezTo>
                <a:cubicBezTo>
                  <a:pt x="3857576" y="847523"/>
                  <a:pt x="3880826" y="824273"/>
                  <a:pt x="3909506" y="824273"/>
                </a:cubicBezTo>
                <a:close/>
                <a:moveTo>
                  <a:pt x="3761136" y="824273"/>
                </a:moveTo>
                <a:cubicBezTo>
                  <a:pt x="3789816" y="824273"/>
                  <a:pt x="3813066" y="847523"/>
                  <a:pt x="3813066" y="876203"/>
                </a:cubicBezTo>
                <a:cubicBezTo>
                  <a:pt x="3813066" y="904883"/>
                  <a:pt x="3789816" y="928133"/>
                  <a:pt x="3761136" y="928133"/>
                </a:cubicBezTo>
                <a:cubicBezTo>
                  <a:pt x="3732456" y="928133"/>
                  <a:pt x="3709206" y="904883"/>
                  <a:pt x="3709206" y="876203"/>
                </a:cubicBezTo>
                <a:cubicBezTo>
                  <a:pt x="3709206" y="847523"/>
                  <a:pt x="3732456" y="824273"/>
                  <a:pt x="3761136" y="824273"/>
                </a:cubicBezTo>
                <a:close/>
                <a:moveTo>
                  <a:pt x="3612767" y="824273"/>
                </a:moveTo>
                <a:cubicBezTo>
                  <a:pt x="3641447" y="824273"/>
                  <a:pt x="3664697" y="847523"/>
                  <a:pt x="3664697" y="876203"/>
                </a:cubicBezTo>
                <a:cubicBezTo>
                  <a:pt x="3664697" y="904883"/>
                  <a:pt x="3641447" y="928133"/>
                  <a:pt x="3612767" y="928133"/>
                </a:cubicBezTo>
                <a:cubicBezTo>
                  <a:pt x="3584087" y="928133"/>
                  <a:pt x="3560837" y="904883"/>
                  <a:pt x="3560837" y="876203"/>
                </a:cubicBezTo>
                <a:cubicBezTo>
                  <a:pt x="3560837" y="847523"/>
                  <a:pt x="3584087" y="824273"/>
                  <a:pt x="3612767" y="824273"/>
                </a:cubicBezTo>
                <a:close/>
                <a:moveTo>
                  <a:pt x="3447913" y="824273"/>
                </a:moveTo>
                <a:cubicBezTo>
                  <a:pt x="3476593" y="824273"/>
                  <a:pt x="3499843" y="847523"/>
                  <a:pt x="3499843" y="876203"/>
                </a:cubicBezTo>
                <a:cubicBezTo>
                  <a:pt x="3499843" y="904883"/>
                  <a:pt x="3476593" y="928133"/>
                  <a:pt x="3447913" y="928133"/>
                </a:cubicBezTo>
                <a:cubicBezTo>
                  <a:pt x="3419233" y="928133"/>
                  <a:pt x="3395983" y="904883"/>
                  <a:pt x="3395983" y="876203"/>
                </a:cubicBezTo>
                <a:cubicBezTo>
                  <a:pt x="3395983" y="847523"/>
                  <a:pt x="3419233" y="824273"/>
                  <a:pt x="3447913" y="824273"/>
                </a:cubicBezTo>
                <a:close/>
                <a:moveTo>
                  <a:pt x="1749930" y="824273"/>
                </a:moveTo>
                <a:cubicBezTo>
                  <a:pt x="1778609" y="824273"/>
                  <a:pt x="1801859" y="847523"/>
                  <a:pt x="1801859" y="876203"/>
                </a:cubicBezTo>
                <a:cubicBezTo>
                  <a:pt x="1801859" y="904883"/>
                  <a:pt x="1778609" y="928133"/>
                  <a:pt x="1749930" y="928133"/>
                </a:cubicBezTo>
                <a:cubicBezTo>
                  <a:pt x="1721251" y="928133"/>
                  <a:pt x="1698000" y="904883"/>
                  <a:pt x="1698000" y="876203"/>
                </a:cubicBezTo>
                <a:cubicBezTo>
                  <a:pt x="1698000" y="847523"/>
                  <a:pt x="1721251" y="824273"/>
                  <a:pt x="1749930" y="824273"/>
                </a:cubicBezTo>
                <a:close/>
                <a:moveTo>
                  <a:pt x="1601560" y="824273"/>
                </a:moveTo>
                <a:cubicBezTo>
                  <a:pt x="1630240" y="824273"/>
                  <a:pt x="1653488" y="847523"/>
                  <a:pt x="1653488" y="876203"/>
                </a:cubicBezTo>
                <a:cubicBezTo>
                  <a:pt x="1653488" y="904883"/>
                  <a:pt x="1630240" y="928133"/>
                  <a:pt x="1601560" y="928133"/>
                </a:cubicBezTo>
                <a:cubicBezTo>
                  <a:pt x="1572881" y="928133"/>
                  <a:pt x="1549632" y="904883"/>
                  <a:pt x="1549632" y="876203"/>
                </a:cubicBezTo>
                <a:cubicBezTo>
                  <a:pt x="1549632" y="847523"/>
                  <a:pt x="1572881" y="824273"/>
                  <a:pt x="1601560" y="824273"/>
                </a:cubicBezTo>
                <a:close/>
                <a:moveTo>
                  <a:pt x="1453192" y="824273"/>
                </a:moveTo>
                <a:cubicBezTo>
                  <a:pt x="1481871" y="824273"/>
                  <a:pt x="1505122" y="847523"/>
                  <a:pt x="1505122" y="876203"/>
                </a:cubicBezTo>
                <a:cubicBezTo>
                  <a:pt x="1505122" y="904883"/>
                  <a:pt x="1481871" y="928133"/>
                  <a:pt x="1453192" y="928133"/>
                </a:cubicBezTo>
                <a:cubicBezTo>
                  <a:pt x="1424511" y="928133"/>
                  <a:pt x="1401262" y="904883"/>
                  <a:pt x="1401262" y="876203"/>
                </a:cubicBezTo>
                <a:cubicBezTo>
                  <a:pt x="1401262" y="847523"/>
                  <a:pt x="1424511" y="824273"/>
                  <a:pt x="1453192" y="824273"/>
                </a:cubicBezTo>
                <a:close/>
                <a:moveTo>
                  <a:pt x="1288336" y="824273"/>
                </a:moveTo>
                <a:cubicBezTo>
                  <a:pt x="1317019" y="824273"/>
                  <a:pt x="1340266" y="847523"/>
                  <a:pt x="1340266" y="876203"/>
                </a:cubicBezTo>
                <a:cubicBezTo>
                  <a:pt x="1340266" y="904883"/>
                  <a:pt x="1317019" y="928133"/>
                  <a:pt x="1288336" y="928133"/>
                </a:cubicBezTo>
                <a:cubicBezTo>
                  <a:pt x="1259657" y="928133"/>
                  <a:pt x="1236409" y="904883"/>
                  <a:pt x="1236409" y="876203"/>
                </a:cubicBezTo>
                <a:cubicBezTo>
                  <a:pt x="1236409" y="847523"/>
                  <a:pt x="1259657" y="824273"/>
                  <a:pt x="1288336" y="824273"/>
                </a:cubicBezTo>
                <a:close/>
                <a:moveTo>
                  <a:pt x="1139969" y="824273"/>
                </a:moveTo>
                <a:cubicBezTo>
                  <a:pt x="1168648" y="824273"/>
                  <a:pt x="1191899" y="847523"/>
                  <a:pt x="1191899" y="876203"/>
                </a:cubicBezTo>
                <a:cubicBezTo>
                  <a:pt x="1191899" y="904883"/>
                  <a:pt x="1168648" y="928133"/>
                  <a:pt x="1139969" y="928133"/>
                </a:cubicBezTo>
                <a:cubicBezTo>
                  <a:pt x="1111293" y="928133"/>
                  <a:pt x="1088037" y="904883"/>
                  <a:pt x="1088037" y="876203"/>
                </a:cubicBezTo>
                <a:cubicBezTo>
                  <a:pt x="1088037" y="847523"/>
                  <a:pt x="1111293" y="824273"/>
                  <a:pt x="1139969" y="824273"/>
                </a:cubicBezTo>
                <a:close/>
                <a:moveTo>
                  <a:pt x="975111" y="824273"/>
                </a:moveTo>
                <a:cubicBezTo>
                  <a:pt x="1003791" y="824273"/>
                  <a:pt x="1027041" y="847523"/>
                  <a:pt x="1027041" y="876203"/>
                </a:cubicBezTo>
                <a:cubicBezTo>
                  <a:pt x="1027041" y="904883"/>
                  <a:pt x="1003791" y="928133"/>
                  <a:pt x="975111" y="928133"/>
                </a:cubicBezTo>
                <a:cubicBezTo>
                  <a:pt x="946433" y="928133"/>
                  <a:pt x="923182" y="904883"/>
                  <a:pt x="923182" y="876203"/>
                </a:cubicBezTo>
                <a:cubicBezTo>
                  <a:pt x="923182" y="847523"/>
                  <a:pt x="946433" y="824273"/>
                  <a:pt x="975111" y="824273"/>
                </a:cubicBezTo>
                <a:close/>
                <a:moveTo>
                  <a:pt x="826743" y="824273"/>
                </a:moveTo>
                <a:cubicBezTo>
                  <a:pt x="855423" y="824273"/>
                  <a:pt x="878674" y="847523"/>
                  <a:pt x="878674" y="876203"/>
                </a:cubicBezTo>
                <a:cubicBezTo>
                  <a:pt x="878674" y="904883"/>
                  <a:pt x="855423" y="928133"/>
                  <a:pt x="826743" y="928133"/>
                </a:cubicBezTo>
                <a:cubicBezTo>
                  <a:pt x="798064" y="928133"/>
                  <a:pt x="774813" y="904883"/>
                  <a:pt x="774813" y="876203"/>
                </a:cubicBezTo>
                <a:cubicBezTo>
                  <a:pt x="774813" y="847523"/>
                  <a:pt x="798064" y="824273"/>
                  <a:pt x="826743" y="824273"/>
                </a:cubicBezTo>
                <a:close/>
                <a:moveTo>
                  <a:pt x="678373" y="824273"/>
                </a:moveTo>
                <a:cubicBezTo>
                  <a:pt x="707056" y="824273"/>
                  <a:pt x="730305" y="847523"/>
                  <a:pt x="730305" y="876203"/>
                </a:cubicBezTo>
                <a:cubicBezTo>
                  <a:pt x="730305" y="904883"/>
                  <a:pt x="707056" y="928133"/>
                  <a:pt x="678373" y="928133"/>
                </a:cubicBezTo>
                <a:cubicBezTo>
                  <a:pt x="649693" y="928133"/>
                  <a:pt x="626446" y="904883"/>
                  <a:pt x="626446" y="876203"/>
                </a:cubicBezTo>
                <a:cubicBezTo>
                  <a:pt x="626446" y="847523"/>
                  <a:pt x="649693" y="824273"/>
                  <a:pt x="678373" y="824273"/>
                </a:cubicBezTo>
                <a:close/>
                <a:moveTo>
                  <a:pt x="513520" y="824273"/>
                </a:moveTo>
                <a:cubicBezTo>
                  <a:pt x="542201" y="824273"/>
                  <a:pt x="565450" y="847523"/>
                  <a:pt x="565450" y="876203"/>
                </a:cubicBezTo>
                <a:cubicBezTo>
                  <a:pt x="565450" y="904883"/>
                  <a:pt x="542201" y="928133"/>
                  <a:pt x="513520" y="928133"/>
                </a:cubicBezTo>
                <a:cubicBezTo>
                  <a:pt x="484840" y="928133"/>
                  <a:pt x="461590" y="904883"/>
                  <a:pt x="461590" y="876203"/>
                </a:cubicBezTo>
                <a:cubicBezTo>
                  <a:pt x="461590" y="847523"/>
                  <a:pt x="484840" y="824273"/>
                  <a:pt x="513520" y="824273"/>
                </a:cubicBezTo>
                <a:close/>
                <a:moveTo>
                  <a:pt x="365152" y="824273"/>
                </a:moveTo>
                <a:cubicBezTo>
                  <a:pt x="393832" y="824273"/>
                  <a:pt x="417086" y="847523"/>
                  <a:pt x="417086" y="876203"/>
                </a:cubicBezTo>
                <a:cubicBezTo>
                  <a:pt x="417086" y="904883"/>
                  <a:pt x="393832" y="928133"/>
                  <a:pt x="365152" y="928133"/>
                </a:cubicBezTo>
                <a:cubicBezTo>
                  <a:pt x="336473" y="928133"/>
                  <a:pt x="313222" y="904883"/>
                  <a:pt x="313222" y="876203"/>
                </a:cubicBezTo>
                <a:cubicBezTo>
                  <a:pt x="313222" y="847523"/>
                  <a:pt x="336473" y="824273"/>
                  <a:pt x="365152" y="824273"/>
                </a:cubicBezTo>
                <a:close/>
                <a:moveTo>
                  <a:pt x="7008771" y="659419"/>
                </a:moveTo>
                <a:cubicBezTo>
                  <a:pt x="7037451" y="659419"/>
                  <a:pt x="7060701" y="682668"/>
                  <a:pt x="7060701" y="711348"/>
                </a:cubicBezTo>
                <a:cubicBezTo>
                  <a:pt x="7060701" y="740028"/>
                  <a:pt x="7037451" y="763278"/>
                  <a:pt x="7008771" y="763278"/>
                </a:cubicBezTo>
                <a:cubicBezTo>
                  <a:pt x="6980091" y="763278"/>
                  <a:pt x="6956841" y="740028"/>
                  <a:pt x="6956841" y="711348"/>
                </a:cubicBezTo>
                <a:cubicBezTo>
                  <a:pt x="6956841" y="682668"/>
                  <a:pt x="6980091" y="659419"/>
                  <a:pt x="7008771" y="659419"/>
                </a:cubicBezTo>
                <a:close/>
                <a:moveTo>
                  <a:pt x="6843917" y="659419"/>
                </a:moveTo>
                <a:cubicBezTo>
                  <a:pt x="6872597" y="659419"/>
                  <a:pt x="6895847" y="682668"/>
                  <a:pt x="6895847" y="711348"/>
                </a:cubicBezTo>
                <a:cubicBezTo>
                  <a:pt x="6895847" y="740028"/>
                  <a:pt x="6872597" y="763278"/>
                  <a:pt x="6843917" y="763278"/>
                </a:cubicBezTo>
                <a:cubicBezTo>
                  <a:pt x="6815237" y="763278"/>
                  <a:pt x="6791987" y="740028"/>
                  <a:pt x="6791987" y="711348"/>
                </a:cubicBezTo>
                <a:cubicBezTo>
                  <a:pt x="6791987" y="682668"/>
                  <a:pt x="6815237" y="659419"/>
                  <a:pt x="6843917" y="659419"/>
                </a:cubicBezTo>
                <a:close/>
                <a:moveTo>
                  <a:pt x="6695547" y="659419"/>
                </a:moveTo>
                <a:cubicBezTo>
                  <a:pt x="6724227" y="659419"/>
                  <a:pt x="6747477" y="682668"/>
                  <a:pt x="6747477" y="711348"/>
                </a:cubicBezTo>
                <a:cubicBezTo>
                  <a:pt x="6747477" y="740028"/>
                  <a:pt x="6724227" y="763278"/>
                  <a:pt x="6695547" y="763278"/>
                </a:cubicBezTo>
                <a:cubicBezTo>
                  <a:pt x="6666867" y="763278"/>
                  <a:pt x="6643617" y="740028"/>
                  <a:pt x="6643617" y="711348"/>
                </a:cubicBezTo>
                <a:cubicBezTo>
                  <a:pt x="6643617" y="682668"/>
                  <a:pt x="6666867" y="659419"/>
                  <a:pt x="6695547" y="659419"/>
                </a:cubicBezTo>
                <a:close/>
                <a:moveTo>
                  <a:pt x="6547178" y="659419"/>
                </a:moveTo>
                <a:cubicBezTo>
                  <a:pt x="6575858" y="659419"/>
                  <a:pt x="6599108" y="682668"/>
                  <a:pt x="6599108" y="711348"/>
                </a:cubicBezTo>
                <a:cubicBezTo>
                  <a:pt x="6599108" y="740028"/>
                  <a:pt x="6575858" y="763278"/>
                  <a:pt x="6547178" y="763278"/>
                </a:cubicBezTo>
                <a:cubicBezTo>
                  <a:pt x="6518498" y="763278"/>
                  <a:pt x="6495248" y="740028"/>
                  <a:pt x="6495248" y="711348"/>
                </a:cubicBezTo>
                <a:cubicBezTo>
                  <a:pt x="6495248" y="682668"/>
                  <a:pt x="6518498" y="659419"/>
                  <a:pt x="6547178" y="659419"/>
                </a:cubicBezTo>
                <a:close/>
                <a:moveTo>
                  <a:pt x="6382324" y="659419"/>
                </a:moveTo>
                <a:cubicBezTo>
                  <a:pt x="6411004" y="659419"/>
                  <a:pt x="6434254" y="682668"/>
                  <a:pt x="6434254" y="711348"/>
                </a:cubicBezTo>
                <a:cubicBezTo>
                  <a:pt x="6434254" y="740028"/>
                  <a:pt x="6411004" y="763278"/>
                  <a:pt x="6382324" y="763278"/>
                </a:cubicBezTo>
                <a:cubicBezTo>
                  <a:pt x="6353644" y="763278"/>
                  <a:pt x="6330394" y="740028"/>
                  <a:pt x="6330394" y="711348"/>
                </a:cubicBezTo>
                <a:cubicBezTo>
                  <a:pt x="6330394" y="682668"/>
                  <a:pt x="6353644" y="659419"/>
                  <a:pt x="6382324" y="659419"/>
                </a:cubicBezTo>
                <a:close/>
                <a:moveTo>
                  <a:pt x="6233955" y="659419"/>
                </a:moveTo>
                <a:cubicBezTo>
                  <a:pt x="6262635" y="659419"/>
                  <a:pt x="6285885" y="682668"/>
                  <a:pt x="6285885" y="711348"/>
                </a:cubicBezTo>
                <a:cubicBezTo>
                  <a:pt x="6285885" y="740028"/>
                  <a:pt x="6262635" y="763278"/>
                  <a:pt x="6233955" y="763278"/>
                </a:cubicBezTo>
                <a:cubicBezTo>
                  <a:pt x="6205275" y="763278"/>
                  <a:pt x="6182025" y="740028"/>
                  <a:pt x="6182025" y="711348"/>
                </a:cubicBezTo>
                <a:cubicBezTo>
                  <a:pt x="6182025" y="682668"/>
                  <a:pt x="6205275" y="659419"/>
                  <a:pt x="6233955" y="659419"/>
                </a:cubicBezTo>
                <a:close/>
                <a:moveTo>
                  <a:pt x="6085586" y="659419"/>
                </a:moveTo>
                <a:cubicBezTo>
                  <a:pt x="6114266" y="659419"/>
                  <a:pt x="6137516" y="682668"/>
                  <a:pt x="6137516" y="711348"/>
                </a:cubicBezTo>
                <a:cubicBezTo>
                  <a:pt x="6137516" y="740028"/>
                  <a:pt x="6114266" y="763278"/>
                  <a:pt x="6085586" y="763278"/>
                </a:cubicBezTo>
                <a:cubicBezTo>
                  <a:pt x="6056906" y="763278"/>
                  <a:pt x="6033656" y="740028"/>
                  <a:pt x="6033656" y="711348"/>
                </a:cubicBezTo>
                <a:cubicBezTo>
                  <a:pt x="6033656" y="682668"/>
                  <a:pt x="6056906" y="659419"/>
                  <a:pt x="6085586" y="659419"/>
                </a:cubicBezTo>
                <a:close/>
                <a:moveTo>
                  <a:pt x="5920731" y="659419"/>
                </a:moveTo>
                <a:cubicBezTo>
                  <a:pt x="5949411" y="659419"/>
                  <a:pt x="5972661" y="682668"/>
                  <a:pt x="5972661" y="711348"/>
                </a:cubicBezTo>
                <a:cubicBezTo>
                  <a:pt x="5972661" y="740028"/>
                  <a:pt x="5949411" y="763278"/>
                  <a:pt x="5920731" y="763278"/>
                </a:cubicBezTo>
                <a:cubicBezTo>
                  <a:pt x="5892051" y="763278"/>
                  <a:pt x="5868801" y="740028"/>
                  <a:pt x="5868801" y="711348"/>
                </a:cubicBezTo>
                <a:cubicBezTo>
                  <a:pt x="5868801" y="682668"/>
                  <a:pt x="5892051" y="659419"/>
                  <a:pt x="5920731" y="659419"/>
                </a:cubicBezTo>
                <a:close/>
                <a:moveTo>
                  <a:pt x="5772362" y="659419"/>
                </a:moveTo>
                <a:cubicBezTo>
                  <a:pt x="5801042" y="659419"/>
                  <a:pt x="5824292" y="682668"/>
                  <a:pt x="5824292" y="711348"/>
                </a:cubicBezTo>
                <a:cubicBezTo>
                  <a:pt x="5824292" y="740028"/>
                  <a:pt x="5801042" y="763278"/>
                  <a:pt x="5772362" y="763278"/>
                </a:cubicBezTo>
                <a:cubicBezTo>
                  <a:pt x="5743682" y="763278"/>
                  <a:pt x="5720432" y="740028"/>
                  <a:pt x="5720432" y="711348"/>
                </a:cubicBezTo>
                <a:cubicBezTo>
                  <a:pt x="5720432" y="682668"/>
                  <a:pt x="5743682" y="659419"/>
                  <a:pt x="5772362" y="659419"/>
                </a:cubicBezTo>
                <a:close/>
                <a:moveTo>
                  <a:pt x="5623993" y="659419"/>
                </a:moveTo>
                <a:cubicBezTo>
                  <a:pt x="5652673" y="659419"/>
                  <a:pt x="5675923" y="682668"/>
                  <a:pt x="5675923" y="711348"/>
                </a:cubicBezTo>
                <a:cubicBezTo>
                  <a:pt x="5675923" y="740028"/>
                  <a:pt x="5652673" y="763278"/>
                  <a:pt x="5623993" y="763278"/>
                </a:cubicBezTo>
                <a:cubicBezTo>
                  <a:pt x="5595313" y="763278"/>
                  <a:pt x="5572063" y="740028"/>
                  <a:pt x="5572063" y="711348"/>
                </a:cubicBezTo>
                <a:cubicBezTo>
                  <a:pt x="5572063" y="682668"/>
                  <a:pt x="5595313" y="659419"/>
                  <a:pt x="5623993" y="659419"/>
                </a:cubicBezTo>
                <a:close/>
                <a:moveTo>
                  <a:pt x="5459138" y="659419"/>
                </a:moveTo>
                <a:cubicBezTo>
                  <a:pt x="5487818" y="659419"/>
                  <a:pt x="5511068" y="682668"/>
                  <a:pt x="5511068" y="711348"/>
                </a:cubicBezTo>
                <a:cubicBezTo>
                  <a:pt x="5511068" y="740028"/>
                  <a:pt x="5487818" y="763278"/>
                  <a:pt x="5459138" y="763278"/>
                </a:cubicBezTo>
                <a:cubicBezTo>
                  <a:pt x="5430458" y="763278"/>
                  <a:pt x="5407208" y="740028"/>
                  <a:pt x="5407208" y="711348"/>
                </a:cubicBezTo>
                <a:cubicBezTo>
                  <a:pt x="5407208" y="682668"/>
                  <a:pt x="5430458" y="659419"/>
                  <a:pt x="5459138" y="659419"/>
                </a:cubicBezTo>
                <a:close/>
                <a:moveTo>
                  <a:pt x="5310769" y="659419"/>
                </a:moveTo>
                <a:cubicBezTo>
                  <a:pt x="5339449" y="659419"/>
                  <a:pt x="5362699" y="682668"/>
                  <a:pt x="5362699" y="711348"/>
                </a:cubicBezTo>
                <a:cubicBezTo>
                  <a:pt x="5362699" y="740028"/>
                  <a:pt x="5339449" y="763278"/>
                  <a:pt x="5310769" y="763278"/>
                </a:cubicBezTo>
                <a:cubicBezTo>
                  <a:pt x="5282089" y="763278"/>
                  <a:pt x="5258839" y="740028"/>
                  <a:pt x="5258839" y="711348"/>
                </a:cubicBezTo>
                <a:cubicBezTo>
                  <a:pt x="5258839" y="682668"/>
                  <a:pt x="5282089" y="659419"/>
                  <a:pt x="5310769" y="659419"/>
                </a:cubicBezTo>
                <a:close/>
                <a:moveTo>
                  <a:pt x="5145915" y="659419"/>
                </a:moveTo>
                <a:cubicBezTo>
                  <a:pt x="5174595" y="659419"/>
                  <a:pt x="5197845" y="682668"/>
                  <a:pt x="5197845" y="711348"/>
                </a:cubicBezTo>
                <a:cubicBezTo>
                  <a:pt x="5197845" y="740028"/>
                  <a:pt x="5174595" y="763278"/>
                  <a:pt x="5145915" y="763278"/>
                </a:cubicBezTo>
                <a:cubicBezTo>
                  <a:pt x="5117235" y="763278"/>
                  <a:pt x="5093985" y="740028"/>
                  <a:pt x="5093985" y="711348"/>
                </a:cubicBezTo>
                <a:cubicBezTo>
                  <a:pt x="5093985" y="682668"/>
                  <a:pt x="5117235" y="659419"/>
                  <a:pt x="5145915" y="659419"/>
                </a:cubicBezTo>
                <a:close/>
                <a:moveTo>
                  <a:pt x="4997546" y="659419"/>
                </a:moveTo>
                <a:cubicBezTo>
                  <a:pt x="5026226" y="659419"/>
                  <a:pt x="5049476" y="682668"/>
                  <a:pt x="5049476" y="711348"/>
                </a:cubicBezTo>
                <a:cubicBezTo>
                  <a:pt x="5049476" y="740028"/>
                  <a:pt x="5026226" y="763278"/>
                  <a:pt x="4997546" y="763278"/>
                </a:cubicBezTo>
                <a:cubicBezTo>
                  <a:pt x="4968866" y="763278"/>
                  <a:pt x="4945616" y="740028"/>
                  <a:pt x="4945616" y="711348"/>
                </a:cubicBezTo>
                <a:cubicBezTo>
                  <a:pt x="4945616" y="682668"/>
                  <a:pt x="4968866" y="659419"/>
                  <a:pt x="4997546" y="659419"/>
                </a:cubicBezTo>
                <a:close/>
                <a:moveTo>
                  <a:pt x="4849176" y="659419"/>
                </a:moveTo>
                <a:cubicBezTo>
                  <a:pt x="4877856" y="659419"/>
                  <a:pt x="4901106" y="682668"/>
                  <a:pt x="4901106" y="711348"/>
                </a:cubicBezTo>
                <a:cubicBezTo>
                  <a:pt x="4901106" y="740028"/>
                  <a:pt x="4877856" y="763278"/>
                  <a:pt x="4849176" y="763278"/>
                </a:cubicBezTo>
                <a:cubicBezTo>
                  <a:pt x="4820496" y="763278"/>
                  <a:pt x="4797246" y="740028"/>
                  <a:pt x="4797246" y="711348"/>
                </a:cubicBezTo>
                <a:cubicBezTo>
                  <a:pt x="4797246" y="682668"/>
                  <a:pt x="4820496" y="659419"/>
                  <a:pt x="4849176" y="659419"/>
                </a:cubicBezTo>
                <a:close/>
                <a:moveTo>
                  <a:pt x="4684322" y="659419"/>
                </a:moveTo>
                <a:cubicBezTo>
                  <a:pt x="4713002" y="659419"/>
                  <a:pt x="4736252" y="682668"/>
                  <a:pt x="4736252" y="711348"/>
                </a:cubicBezTo>
                <a:cubicBezTo>
                  <a:pt x="4736252" y="740028"/>
                  <a:pt x="4713002" y="763278"/>
                  <a:pt x="4684322" y="763278"/>
                </a:cubicBezTo>
                <a:cubicBezTo>
                  <a:pt x="4655642" y="763278"/>
                  <a:pt x="4632392" y="740028"/>
                  <a:pt x="4632392" y="711348"/>
                </a:cubicBezTo>
                <a:cubicBezTo>
                  <a:pt x="4632392" y="682668"/>
                  <a:pt x="4655642" y="659419"/>
                  <a:pt x="4684322" y="659419"/>
                </a:cubicBezTo>
                <a:close/>
                <a:moveTo>
                  <a:pt x="4535953" y="659419"/>
                </a:moveTo>
                <a:cubicBezTo>
                  <a:pt x="4564633" y="659419"/>
                  <a:pt x="4587883" y="682668"/>
                  <a:pt x="4587883" y="711348"/>
                </a:cubicBezTo>
                <a:cubicBezTo>
                  <a:pt x="4587883" y="740028"/>
                  <a:pt x="4564633" y="763278"/>
                  <a:pt x="4535953" y="763278"/>
                </a:cubicBezTo>
                <a:cubicBezTo>
                  <a:pt x="4507273" y="763278"/>
                  <a:pt x="4484023" y="740028"/>
                  <a:pt x="4484023" y="711348"/>
                </a:cubicBezTo>
                <a:cubicBezTo>
                  <a:pt x="4484023" y="682668"/>
                  <a:pt x="4507273" y="659419"/>
                  <a:pt x="4535953" y="659419"/>
                </a:cubicBezTo>
                <a:close/>
                <a:moveTo>
                  <a:pt x="4387584" y="659419"/>
                </a:moveTo>
                <a:cubicBezTo>
                  <a:pt x="4416264" y="659419"/>
                  <a:pt x="4439514" y="682668"/>
                  <a:pt x="4439514" y="711348"/>
                </a:cubicBezTo>
                <a:cubicBezTo>
                  <a:pt x="4439514" y="740028"/>
                  <a:pt x="4416264" y="763278"/>
                  <a:pt x="4387584" y="763278"/>
                </a:cubicBezTo>
                <a:cubicBezTo>
                  <a:pt x="4358904" y="763278"/>
                  <a:pt x="4335654" y="740028"/>
                  <a:pt x="4335654" y="711348"/>
                </a:cubicBezTo>
                <a:cubicBezTo>
                  <a:pt x="4335654" y="682668"/>
                  <a:pt x="4358904" y="659419"/>
                  <a:pt x="4387584" y="659419"/>
                </a:cubicBezTo>
                <a:close/>
                <a:moveTo>
                  <a:pt x="4222729" y="659419"/>
                </a:moveTo>
                <a:cubicBezTo>
                  <a:pt x="4251409" y="659419"/>
                  <a:pt x="4274659" y="682668"/>
                  <a:pt x="4274659" y="711348"/>
                </a:cubicBezTo>
                <a:cubicBezTo>
                  <a:pt x="4274659" y="740028"/>
                  <a:pt x="4251409" y="763278"/>
                  <a:pt x="4222729" y="763278"/>
                </a:cubicBezTo>
                <a:cubicBezTo>
                  <a:pt x="4194049" y="763278"/>
                  <a:pt x="4170799" y="740028"/>
                  <a:pt x="4170799" y="711348"/>
                </a:cubicBezTo>
                <a:cubicBezTo>
                  <a:pt x="4170799" y="682668"/>
                  <a:pt x="4194049" y="659419"/>
                  <a:pt x="4222729" y="659419"/>
                </a:cubicBezTo>
                <a:close/>
                <a:moveTo>
                  <a:pt x="4074360" y="659419"/>
                </a:moveTo>
                <a:cubicBezTo>
                  <a:pt x="4103040" y="659419"/>
                  <a:pt x="4126290" y="682668"/>
                  <a:pt x="4126290" y="711348"/>
                </a:cubicBezTo>
                <a:cubicBezTo>
                  <a:pt x="4126290" y="740028"/>
                  <a:pt x="4103040" y="763278"/>
                  <a:pt x="4074360" y="763278"/>
                </a:cubicBezTo>
                <a:cubicBezTo>
                  <a:pt x="4045680" y="763278"/>
                  <a:pt x="4022430" y="740028"/>
                  <a:pt x="4022430" y="711348"/>
                </a:cubicBezTo>
                <a:cubicBezTo>
                  <a:pt x="4022430" y="682668"/>
                  <a:pt x="4045680" y="659419"/>
                  <a:pt x="4074360" y="659419"/>
                </a:cubicBezTo>
                <a:close/>
                <a:moveTo>
                  <a:pt x="3909506" y="659419"/>
                </a:moveTo>
                <a:cubicBezTo>
                  <a:pt x="3938186" y="659419"/>
                  <a:pt x="3961436" y="682668"/>
                  <a:pt x="3961436" y="711348"/>
                </a:cubicBezTo>
                <a:cubicBezTo>
                  <a:pt x="3961436" y="740028"/>
                  <a:pt x="3938186" y="763278"/>
                  <a:pt x="3909506" y="763278"/>
                </a:cubicBezTo>
                <a:cubicBezTo>
                  <a:pt x="3880826" y="763278"/>
                  <a:pt x="3857576" y="740028"/>
                  <a:pt x="3857576" y="711348"/>
                </a:cubicBezTo>
                <a:cubicBezTo>
                  <a:pt x="3857576" y="682668"/>
                  <a:pt x="3880826" y="659419"/>
                  <a:pt x="3909506" y="659419"/>
                </a:cubicBezTo>
                <a:close/>
                <a:moveTo>
                  <a:pt x="3761136" y="659419"/>
                </a:moveTo>
                <a:cubicBezTo>
                  <a:pt x="3789816" y="659419"/>
                  <a:pt x="3813066" y="682668"/>
                  <a:pt x="3813066" y="711348"/>
                </a:cubicBezTo>
                <a:cubicBezTo>
                  <a:pt x="3813066" y="740028"/>
                  <a:pt x="3789816" y="763278"/>
                  <a:pt x="3761136" y="763278"/>
                </a:cubicBezTo>
                <a:cubicBezTo>
                  <a:pt x="3732456" y="763278"/>
                  <a:pt x="3709206" y="740028"/>
                  <a:pt x="3709206" y="711348"/>
                </a:cubicBezTo>
                <a:cubicBezTo>
                  <a:pt x="3709206" y="682668"/>
                  <a:pt x="3732456" y="659419"/>
                  <a:pt x="3761136" y="659419"/>
                </a:cubicBezTo>
                <a:close/>
                <a:moveTo>
                  <a:pt x="3447913" y="659419"/>
                </a:moveTo>
                <a:cubicBezTo>
                  <a:pt x="3476593" y="659419"/>
                  <a:pt x="3499843" y="682668"/>
                  <a:pt x="3499843" y="711348"/>
                </a:cubicBezTo>
                <a:cubicBezTo>
                  <a:pt x="3499843" y="740028"/>
                  <a:pt x="3476593" y="763278"/>
                  <a:pt x="3447913" y="763278"/>
                </a:cubicBezTo>
                <a:cubicBezTo>
                  <a:pt x="3419233" y="763278"/>
                  <a:pt x="3395983" y="740028"/>
                  <a:pt x="3395983" y="711348"/>
                </a:cubicBezTo>
                <a:cubicBezTo>
                  <a:pt x="3395983" y="682668"/>
                  <a:pt x="3419233" y="659419"/>
                  <a:pt x="3447913" y="659419"/>
                </a:cubicBezTo>
                <a:close/>
                <a:moveTo>
                  <a:pt x="2063153" y="659419"/>
                </a:moveTo>
                <a:cubicBezTo>
                  <a:pt x="2091834" y="659419"/>
                  <a:pt x="2115083" y="682668"/>
                  <a:pt x="2115083" y="711348"/>
                </a:cubicBezTo>
                <a:cubicBezTo>
                  <a:pt x="2115083" y="740028"/>
                  <a:pt x="2091834" y="763278"/>
                  <a:pt x="2063153" y="763278"/>
                </a:cubicBezTo>
                <a:cubicBezTo>
                  <a:pt x="2034471" y="763278"/>
                  <a:pt x="2011223" y="740028"/>
                  <a:pt x="2011223" y="711348"/>
                </a:cubicBezTo>
                <a:cubicBezTo>
                  <a:pt x="2011223" y="682668"/>
                  <a:pt x="2034471" y="659419"/>
                  <a:pt x="2063153" y="659419"/>
                </a:cubicBezTo>
                <a:close/>
                <a:moveTo>
                  <a:pt x="1914784" y="659419"/>
                </a:moveTo>
                <a:cubicBezTo>
                  <a:pt x="1943464" y="659419"/>
                  <a:pt x="1966713" y="682668"/>
                  <a:pt x="1966713" y="711348"/>
                </a:cubicBezTo>
                <a:cubicBezTo>
                  <a:pt x="1966713" y="740028"/>
                  <a:pt x="1943464" y="763278"/>
                  <a:pt x="1914784" y="763278"/>
                </a:cubicBezTo>
                <a:cubicBezTo>
                  <a:pt x="1886102" y="763278"/>
                  <a:pt x="1862853" y="740028"/>
                  <a:pt x="1862853" y="711348"/>
                </a:cubicBezTo>
                <a:cubicBezTo>
                  <a:pt x="1862853" y="682668"/>
                  <a:pt x="1886102" y="659419"/>
                  <a:pt x="1914784" y="659419"/>
                </a:cubicBezTo>
                <a:close/>
                <a:moveTo>
                  <a:pt x="1749930" y="659419"/>
                </a:moveTo>
                <a:cubicBezTo>
                  <a:pt x="1778609" y="659419"/>
                  <a:pt x="1801859" y="682668"/>
                  <a:pt x="1801859" y="711348"/>
                </a:cubicBezTo>
                <a:cubicBezTo>
                  <a:pt x="1801859" y="740028"/>
                  <a:pt x="1778609" y="763278"/>
                  <a:pt x="1749930" y="763278"/>
                </a:cubicBezTo>
                <a:cubicBezTo>
                  <a:pt x="1721251" y="763278"/>
                  <a:pt x="1698000" y="740028"/>
                  <a:pt x="1698000" y="711348"/>
                </a:cubicBezTo>
                <a:cubicBezTo>
                  <a:pt x="1698000" y="682668"/>
                  <a:pt x="1721251" y="659419"/>
                  <a:pt x="1749930" y="659419"/>
                </a:cubicBezTo>
                <a:close/>
                <a:moveTo>
                  <a:pt x="1601560" y="659419"/>
                </a:moveTo>
                <a:cubicBezTo>
                  <a:pt x="1630240" y="659419"/>
                  <a:pt x="1653488" y="682668"/>
                  <a:pt x="1653488" y="711348"/>
                </a:cubicBezTo>
                <a:cubicBezTo>
                  <a:pt x="1653488" y="740028"/>
                  <a:pt x="1630240" y="763278"/>
                  <a:pt x="1601560" y="763278"/>
                </a:cubicBezTo>
                <a:cubicBezTo>
                  <a:pt x="1572881" y="763278"/>
                  <a:pt x="1549632" y="740028"/>
                  <a:pt x="1549632" y="711348"/>
                </a:cubicBezTo>
                <a:cubicBezTo>
                  <a:pt x="1549632" y="682668"/>
                  <a:pt x="1572881" y="659419"/>
                  <a:pt x="1601560" y="659419"/>
                </a:cubicBezTo>
                <a:close/>
                <a:moveTo>
                  <a:pt x="1453192" y="659419"/>
                </a:moveTo>
                <a:cubicBezTo>
                  <a:pt x="1481871" y="659419"/>
                  <a:pt x="1505122" y="682668"/>
                  <a:pt x="1505122" y="711348"/>
                </a:cubicBezTo>
                <a:cubicBezTo>
                  <a:pt x="1505122" y="740028"/>
                  <a:pt x="1481871" y="763278"/>
                  <a:pt x="1453192" y="763278"/>
                </a:cubicBezTo>
                <a:cubicBezTo>
                  <a:pt x="1424511" y="763278"/>
                  <a:pt x="1401262" y="740028"/>
                  <a:pt x="1401262" y="711348"/>
                </a:cubicBezTo>
                <a:cubicBezTo>
                  <a:pt x="1401262" y="682668"/>
                  <a:pt x="1424511" y="659419"/>
                  <a:pt x="1453192" y="659419"/>
                </a:cubicBezTo>
                <a:close/>
                <a:moveTo>
                  <a:pt x="1288336" y="659419"/>
                </a:moveTo>
                <a:cubicBezTo>
                  <a:pt x="1317019" y="659419"/>
                  <a:pt x="1340266" y="682668"/>
                  <a:pt x="1340266" y="711348"/>
                </a:cubicBezTo>
                <a:cubicBezTo>
                  <a:pt x="1340266" y="740028"/>
                  <a:pt x="1317019" y="763278"/>
                  <a:pt x="1288336" y="763278"/>
                </a:cubicBezTo>
                <a:cubicBezTo>
                  <a:pt x="1259657" y="763278"/>
                  <a:pt x="1236409" y="740028"/>
                  <a:pt x="1236409" y="711348"/>
                </a:cubicBezTo>
                <a:cubicBezTo>
                  <a:pt x="1236409" y="682668"/>
                  <a:pt x="1259657" y="659419"/>
                  <a:pt x="1288336" y="659419"/>
                </a:cubicBezTo>
                <a:close/>
                <a:moveTo>
                  <a:pt x="1139969" y="659419"/>
                </a:moveTo>
                <a:cubicBezTo>
                  <a:pt x="1168648" y="659419"/>
                  <a:pt x="1191899" y="682668"/>
                  <a:pt x="1191899" y="711348"/>
                </a:cubicBezTo>
                <a:cubicBezTo>
                  <a:pt x="1191899" y="740028"/>
                  <a:pt x="1168648" y="763278"/>
                  <a:pt x="1139969" y="763278"/>
                </a:cubicBezTo>
                <a:cubicBezTo>
                  <a:pt x="1111293" y="763278"/>
                  <a:pt x="1088037" y="740028"/>
                  <a:pt x="1088037" y="711348"/>
                </a:cubicBezTo>
                <a:cubicBezTo>
                  <a:pt x="1088037" y="682668"/>
                  <a:pt x="1111293" y="659419"/>
                  <a:pt x="1139969" y="659419"/>
                </a:cubicBezTo>
                <a:close/>
                <a:moveTo>
                  <a:pt x="975111" y="659419"/>
                </a:moveTo>
                <a:cubicBezTo>
                  <a:pt x="1003791" y="659419"/>
                  <a:pt x="1027041" y="682668"/>
                  <a:pt x="1027041" y="711348"/>
                </a:cubicBezTo>
                <a:cubicBezTo>
                  <a:pt x="1027041" y="740028"/>
                  <a:pt x="1003791" y="763278"/>
                  <a:pt x="975111" y="763278"/>
                </a:cubicBezTo>
                <a:cubicBezTo>
                  <a:pt x="946433" y="763278"/>
                  <a:pt x="923182" y="740028"/>
                  <a:pt x="923182" y="711348"/>
                </a:cubicBezTo>
                <a:cubicBezTo>
                  <a:pt x="923182" y="682668"/>
                  <a:pt x="946433" y="659419"/>
                  <a:pt x="975111" y="659419"/>
                </a:cubicBezTo>
                <a:close/>
                <a:moveTo>
                  <a:pt x="826743" y="659419"/>
                </a:moveTo>
                <a:cubicBezTo>
                  <a:pt x="855423" y="659419"/>
                  <a:pt x="878674" y="682668"/>
                  <a:pt x="878674" y="711348"/>
                </a:cubicBezTo>
                <a:cubicBezTo>
                  <a:pt x="878674" y="740028"/>
                  <a:pt x="855423" y="763278"/>
                  <a:pt x="826743" y="763278"/>
                </a:cubicBezTo>
                <a:cubicBezTo>
                  <a:pt x="798064" y="763278"/>
                  <a:pt x="774813" y="740028"/>
                  <a:pt x="774813" y="711348"/>
                </a:cubicBezTo>
                <a:cubicBezTo>
                  <a:pt x="774813" y="682668"/>
                  <a:pt x="798064" y="659419"/>
                  <a:pt x="826743" y="659419"/>
                </a:cubicBezTo>
                <a:close/>
                <a:moveTo>
                  <a:pt x="678373" y="659419"/>
                </a:moveTo>
                <a:cubicBezTo>
                  <a:pt x="707056" y="659419"/>
                  <a:pt x="730305" y="682668"/>
                  <a:pt x="730305" y="711348"/>
                </a:cubicBezTo>
                <a:cubicBezTo>
                  <a:pt x="730305" y="740028"/>
                  <a:pt x="707056" y="763278"/>
                  <a:pt x="678373" y="763278"/>
                </a:cubicBezTo>
                <a:cubicBezTo>
                  <a:pt x="649693" y="763278"/>
                  <a:pt x="626446" y="740028"/>
                  <a:pt x="626446" y="711348"/>
                </a:cubicBezTo>
                <a:cubicBezTo>
                  <a:pt x="626446" y="682668"/>
                  <a:pt x="649693" y="659419"/>
                  <a:pt x="678373" y="659419"/>
                </a:cubicBezTo>
                <a:close/>
                <a:moveTo>
                  <a:pt x="513520" y="659419"/>
                </a:moveTo>
                <a:cubicBezTo>
                  <a:pt x="542201" y="659419"/>
                  <a:pt x="565450" y="682668"/>
                  <a:pt x="565450" y="711348"/>
                </a:cubicBezTo>
                <a:cubicBezTo>
                  <a:pt x="565450" y="740028"/>
                  <a:pt x="542201" y="763278"/>
                  <a:pt x="513520" y="763278"/>
                </a:cubicBezTo>
                <a:cubicBezTo>
                  <a:pt x="484840" y="763278"/>
                  <a:pt x="461590" y="740028"/>
                  <a:pt x="461590" y="711348"/>
                </a:cubicBezTo>
                <a:cubicBezTo>
                  <a:pt x="461590" y="682668"/>
                  <a:pt x="484840" y="659419"/>
                  <a:pt x="513520" y="659419"/>
                </a:cubicBezTo>
                <a:close/>
                <a:moveTo>
                  <a:pt x="7321995" y="494564"/>
                </a:moveTo>
                <a:cubicBezTo>
                  <a:pt x="7350675" y="494564"/>
                  <a:pt x="7373925" y="517814"/>
                  <a:pt x="7373925" y="546494"/>
                </a:cubicBezTo>
                <a:cubicBezTo>
                  <a:pt x="7373925" y="575174"/>
                  <a:pt x="7350675" y="598424"/>
                  <a:pt x="7321995" y="598424"/>
                </a:cubicBezTo>
                <a:cubicBezTo>
                  <a:pt x="7293315" y="598424"/>
                  <a:pt x="7270065" y="575174"/>
                  <a:pt x="7270065" y="546494"/>
                </a:cubicBezTo>
                <a:cubicBezTo>
                  <a:pt x="7270065" y="517814"/>
                  <a:pt x="7293315" y="494564"/>
                  <a:pt x="7321995" y="494564"/>
                </a:cubicBezTo>
                <a:close/>
                <a:moveTo>
                  <a:pt x="6843917" y="494564"/>
                </a:moveTo>
                <a:cubicBezTo>
                  <a:pt x="6872597" y="494564"/>
                  <a:pt x="6895847" y="517814"/>
                  <a:pt x="6895847" y="546494"/>
                </a:cubicBezTo>
                <a:cubicBezTo>
                  <a:pt x="6895847" y="575174"/>
                  <a:pt x="6872597" y="598424"/>
                  <a:pt x="6843917" y="598424"/>
                </a:cubicBezTo>
                <a:cubicBezTo>
                  <a:pt x="6815237" y="598424"/>
                  <a:pt x="6791987" y="575174"/>
                  <a:pt x="6791987" y="546494"/>
                </a:cubicBezTo>
                <a:cubicBezTo>
                  <a:pt x="6791987" y="517814"/>
                  <a:pt x="6815237" y="494564"/>
                  <a:pt x="6843917" y="494564"/>
                </a:cubicBezTo>
                <a:close/>
                <a:moveTo>
                  <a:pt x="6695547" y="494564"/>
                </a:moveTo>
                <a:cubicBezTo>
                  <a:pt x="6724227" y="494564"/>
                  <a:pt x="6747477" y="517814"/>
                  <a:pt x="6747477" y="546494"/>
                </a:cubicBezTo>
                <a:cubicBezTo>
                  <a:pt x="6747477" y="575174"/>
                  <a:pt x="6724227" y="598424"/>
                  <a:pt x="6695547" y="598424"/>
                </a:cubicBezTo>
                <a:cubicBezTo>
                  <a:pt x="6666867" y="598424"/>
                  <a:pt x="6643617" y="575174"/>
                  <a:pt x="6643617" y="546494"/>
                </a:cubicBezTo>
                <a:cubicBezTo>
                  <a:pt x="6643617" y="517814"/>
                  <a:pt x="6666867" y="494564"/>
                  <a:pt x="6695547" y="494564"/>
                </a:cubicBezTo>
                <a:close/>
                <a:moveTo>
                  <a:pt x="6547178" y="494564"/>
                </a:moveTo>
                <a:cubicBezTo>
                  <a:pt x="6575858" y="494564"/>
                  <a:pt x="6599108" y="517814"/>
                  <a:pt x="6599108" y="546494"/>
                </a:cubicBezTo>
                <a:cubicBezTo>
                  <a:pt x="6599108" y="575174"/>
                  <a:pt x="6575858" y="598424"/>
                  <a:pt x="6547178" y="598424"/>
                </a:cubicBezTo>
                <a:cubicBezTo>
                  <a:pt x="6518498" y="598424"/>
                  <a:pt x="6495248" y="575174"/>
                  <a:pt x="6495248" y="546494"/>
                </a:cubicBezTo>
                <a:cubicBezTo>
                  <a:pt x="6495248" y="517814"/>
                  <a:pt x="6518498" y="494564"/>
                  <a:pt x="6547178" y="494564"/>
                </a:cubicBezTo>
                <a:close/>
                <a:moveTo>
                  <a:pt x="6382324" y="494564"/>
                </a:moveTo>
                <a:cubicBezTo>
                  <a:pt x="6411004" y="494564"/>
                  <a:pt x="6434254" y="517814"/>
                  <a:pt x="6434254" y="546494"/>
                </a:cubicBezTo>
                <a:cubicBezTo>
                  <a:pt x="6434254" y="575174"/>
                  <a:pt x="6411004" y="598424"/>
                  <a:pt x="6382324" y="598424"/>
                </a:cubicBezTo>
                <a:cubicBezTo>
                  <a:pt x="6353644" y="598424"/>
                  <a:pt x="6330394" y="575174"/>
                  <a:pt x="6330394" y="546494"/>
                </a:cubicBezTo>
                <a:cubicBezTo>
                  <a:pt x="6330394" y="517814"/>
                  <a:pt x="6353644" y="494564"/>
                  <a:pt x="6382324" y="494564"/>
                </a:cubicBezTo>
                <a:close/>
                <a:moveTo>
                  <a:pt x="6233955" y="494564"/>
                </a:moveTo>
                <a:cubicBezTo>
                  <a:pt x="6262635" y="494564"/>
                  <a:pt x="6285885" y="517814"/>
                  <a:pt x="6285885" y="546494"/>
                </a:cubicBezTo>
                <a:cubicBezTo>
                  <a:pt x="6285885" y="575174"/>
                  <a:pt x="6262635" y="598424"/>
                  <a:pt x="6233955" y="598424"/>
                </a:cubicBezTo>
                <a:cubicBezTo>
                  <a:pt x="6205275" y="598424"/>
                  <a:pt x="6182025" y="575174"/>
                  <a:pt x="6182025" y="546494"/>
                </a:cubicBezTo>
                <a:cubicBezTo>
                  <a:pt x="6182025" y="517814"/>
                  <a:pt x="6205275" y="494564"/>
                  <a:pt x="6233955" y="494564"/>
                </a:cubicBezTo>
                <a:close/>
                <a:moveTo>
                  <a:pt x="6085586" y="494564"/>
                </a:moveTo>
                <a:cubicBezTo>
                  <a:pt x="6114266" y="494564"/>
                  <a:pt x="6137516" y="517814"/>
                  <a:pt x="6137516" y="546494"/>
                </a:cubicBezTo>
                <a:cubicBezTo>
                  <a:pt x="6137516" y="575174"/>
                  <a:pt x="6114266" y="598424"/>
                  <a:pt x="6085586" y="598424"/>
                </a:cubicBezTo>
                <a:cubicBezTo>
                  <a:pt x="6056906" y="598424"/>
                  <a:pt x="6033656" y="575174"/>
                  <a:pt x="6033656" y="546494"/>
                </a:cubicBezTo>
                <a:cubicBezTo>
                  <a:pt x="6033656" y="517814"/>
                  <a:pt x="6056906" y="494564"/>
                  <a:pt x="6085586" y="494564"/>
                </a:cubicBezTo>
                <a:close/>
                <a:moveTo>
                  <a:pt x="5920731" y="494564"/>
                </a:moveTo>
                <a:cubicBezTo>
                  <a:pt x="5949411" y="494564"/>
                  <a:pt x="5972661" y="517814"/>
                  <a:pt x="5972661" y="546494"/>
                </a:cubicBezTo>
                <a:cubicBezTo>
                  <a:pt x="5972661" y="575174"/>
                  <a:pt x="5949411" y="598424"/>
                  <a:pt x="5920731" y="598424"/>
                </a:cubicBezTo>
                <a:cubicBezTo>
                  <a:pt x="5892051" y="598424"/>
                  <a:pt x="5868801" y="575174"/>
                  <a:pt x="5868801" y="546494"/>
                </a:cubicBezTo>
                <a:cubicBezTo>
                  <a:pt x="5868801" y="517814"/>
                  <a:pt x="5892051" y="494564"/>
                  <a:pt x="5920731" y="494564"/>
                </a:cubicBezTo>
                <a:close/>
                <a:moveTo>
                  <a:pt x="5772362" y="494564"/>
                </a:moveTo>
                <a:cubicBezTo>
                  <a:pt x="5801042" y="494564"/>
                  <a:pt x="5824292" y="517814"/>
                  <a:pt x="5824292" y="546494"/>
                </a:cubicBezTo>
                <a:cubicBezTo>
                  <a:pt x="5824292" y="575174"/>
                  <a:pt x="5801042" y="598424"/>
                  <a:pt x="5772362" y="598424"/>
                </a:cubicBezTo>
                <a:cubicBezTo>
                  <a:pt x="5743682" y="598424"/>
                  <a:pt x="5720432" y="575174"/>
                  <a:pt x="5720432" y="546494"/>
                </a:cubicBezTo>
                <a:cubicBezTo>
                  <a:pt x="5720432" y="517814"/>
                  <a:pt x="5743682" y="494564"/>
                  <a:pt x="5772362" y="494564"/>
                </a:cubicBezTo>
                <a:close/>
                <a:moveTo>
                  <a:pt x="5623993" y="494564"/>
                </a:moveTo>
                <a:cubicBezTo>
                  <a:pt x="5652673" y="494564"/>
                  <a:pt x="5675923" y="517814"/>
                  <a:pt x="5675923" y="546494"/>
                </a:cubicBezTo>
                <a:cubicBezTo>
                  <a:pt x="5675923" y="575174"/>
                  <a:pt x="5652673" y="598424"/>
                  <a:pt x="5623993" y="598424"/>
                </a:cubicBezTo>
                <a:cubicBezTo>
                  <a:pt x="5595313" y="598424"/>
                  <a:pt x="5572063" y="575174"/>
                  <a:pt x="5572063" y="546494"/>
                </a:cubicBezTo>
                <a:cubicBezTo>
                  <a:pt x="5572063" y="517814"/>
                  <a:pt x="5595313" y="494564"/>
                  <a:pt x="5623993" y="494564"/>
                </a:cubicBezTo>
                <a:close/>
                <a:moveTo>
                  <a:pt x="5459138" y="494564"/>
                </a:moveTo>
                <a:cubicBezTo>
                  <a:pt x="5487818" y="494564"/>
                  <a:pt x="5511068" y="517814"/>
                  <a:pt x="5511068" y="546494"/>
                </a:cubicBezTo>
                <a:cubicBezTo>
                  <a:pt x="5511068" y="575174"/>
                  <a:pt x="5487818" y="598424"/>
                  <a:pt x="5459138" y="598424"/>
                </a:cubicBezTo>
                <a:cubicBezTo>
                  <a:pt x="5430458" y="598424"/>
                  <a:pt x="5407208" y="575174"/>
                  <a:pt x="5407208" y="546494"/>
                </a:cubicBezTo>
                <a:cubicBezTo>
                  <a:pt x="5407208" y="517814"/>
                  <a:pt x="5430458" y="494564"/>
                  <a:pt x="5459138" y="494564"/>
                </a:cubicBezTo>
                <a:close/>
                <a:moveTo>
                  <a:pt x="5310769" y="494564"/>
                </a:moveTo>
                <a:cubicBezTo>
                  <a:pt x="5339449" y="494564"/>
                  <a:pt x="5362699" y="517814"/>
                  <a:pt x="5362699" y="546494"/>
                </a:cubicBezTo>
                <a:cubicBezTo>
                  <a:pt x="5362699" y="575174"/>
                  <a:pt x="5339449" y="598424"/>
                  <a:pt x="5310769" y="598424"/>
                </a:cubicBezTo>
                <a:cubicBezTo>
                  <a:pt x="5282089" y="598424"/>
                  <a:pt x="5258839" y="575174"/>
                  <a:pt x="5258839" y="546494"/>
                </a:cubicBezTo>
                <a:cubicBezTo>
                  <a:pt x="5258839" y="517814"/>
                  <a:pt x="5282089" y="494564"/>
                  <a:pt x="5310769" y="494564"/>
                </a:cubicBezTo>
                <a:close/>
                <a:moveTo>
                  <a:pt x="5145915" y="494564"/>
                </a:moveTo>
                <a:cubicBezTo>
                  <a:pt x="5174595" y="494564"/>
                  <a:pt x="5197845" y="517814"/>
                  <a:pt x="5197845" y="546494"/>
                </a:cubicBezTo>
                <a:cubicBezTo>
                  <a:pt x="5197845" y="575174"/>
                  <a:pt x="5174595" y="598424"/>
                  <a:pt x="5145915" y="598424"/>
                </a:cubicBezTo>
                <a:cubicBezTo>
                  <a:pt x="5117235" y="598424"/>
                  <a:pt x="5093985" y="575174"/>
                  <a:pt x="5093985" y="546494"/>
                </a:cubicBezTo>
                <a:cubicBezTo>
                  <a:pt x="5093985" y="517814"/>
                  <a:pt x="5117235" y="494564"/>
                  <a:pt x="5145915" y="494564"/>
                </a:cubicBezTo>
                <a:close/>
                <a:moveTo>
                  <a:pt x="4997546" y="494564"/>
                </a:moveTo>
                <a:cubicBezTo>
                  <a:pt x="5026226" y="494564"/>
                  <a:pt x="5049476" y="517814"/>
                  <a:pt x="5049476" y="546494"/>
                </a:cubicBezTo>
                <a:cubicBezTo>
                  <a:pt x="5049476" y="575174"/>
                  <a:pt x="5026226" y="598424"/>
                  <a:pt x="4997546" y="598424"/>
                </a:cubicBezTo>
                <a:cubicBezTo>
                  <a:pt x="4968866" y="598424"/>
                  <a:pt x="4945616" y="575174"/>
                  <a:pt x="4945616" y="546494"/>
                </a:cubicBezTo>
                <a:cubicBezTo>
                  <a:pt x="4945616" y="517814"/>
                  <a:pt x="4968866" y="494564"/>
                  <a:pt x="4997546" y="494564"/>
                </a:cubicBezTo>
                <a:close/>
                <a:moveTo>
                  <a:pt x="4849176" y="494564"/>
                </a:moveTo>
                <a:cubicBezTo>
                  <a:pt x="4877856" y="494564"/>
                  <a:pt x="4901106" y="517814"/>
                  <a:pt x="4901106" y="546494"/>
                </a:cubicBezTo>
                <a:cubicBezTo>
                  <a:pt x="4901106" y="575174"/>
                  <a:pt x="4877856" y="598424"/>
                  <a:pt x="4849176" y="598424"/>
                </a:cubicBezTo>
                <a:cubicBezTo>
                  <a:pt x="4820496" y="598424"/>
                  <a:pt x="4797246" y="575174"/>
                  <a:pt x="4797246" y="546494"/>
                </a:cubicBezTo>
                <a:cubicBezTo>
                  <a:pt x="4797246" y="517814"/>
                  <a:pt x="4820496" y="494564"/>
                  <a:pt x="4849176" y="494564"/>
                </a:cubicBezTo>
                <a:close/>
                <a:moveTo>
                  <a:pt x="4684322" y="494564"/>
                </a:moveTo>
                <a:cubicBezTo>
                  <a:pt x="4713002" y="494564"/>
                  <a:pt x="4736252" y="517814"/>
                  <a:pt x="4736252" y="546494"/>
                </a:cubicBezTo>
                <a:cubicBezTo>
                  <a:pt x="4736252" y="575174"/>
                  <a:pt x="4713002" y="598424"/>
                  <a:pt x="4684322" y="598424"/>
                </a:cubicBezTo>
                <a:cubicBezTo>
                  <a:pt x="4655642" y="598424"/>
                  <a:pt x="4632392" y="575174"/>
                  <a:pt x="4632392" y="546494"/>
                </a:cubicBezTo>
                <a:cubicBezTo>
                  <a:pt x="4632392" y="517814"/>
                  <a:pt x="4655642" y="494564"/>
                  <a:pt x="4684322" y="494564"/>
                </a:cubicBezTo>
                <a:close/>
                <a:moveTo>
                  <a:pt x="4535953" y="494564"/>
                </a:moveTo>
                <a:cubicBezTo>
                  <a:pt x="4564633" y="494564"/>
                  <a:pt x="4587883" y="517814"/>
                  <a:pt x="4587883" y="546494"/>
                </a:cubicBezTo>
                <a:cubicBezTo>
                  <a:pt x="4587883" y="575174"/>
                  <a:pt x="4564633" y="598424"/>
                  <a:pt x="4535953" y="598424"/>
                </a:cubicBezTo>
                <a:cubicBezTo>
                  <a:pt x="4507273" y="598424"/>
                  <a:pt x="4484023" y="575174"/>
                  <a:pt x="4484023" y="546494"/>
                </a:cubicBezTo>
                <a:cubicBezTo>
                  <a:pt x="4484023" y="517814"/>
                  <a:pt x="4507273" y="494564"/>
                  <a:pt x="4535953" y="494564"/>
                </a:cubicBezTo>
                <a:close/>
                <a:moveTo>
                  <a:pt x="4387584" y="494564"/>
                </a:moveTo>
                <a:cubicBezTo>
                  <a:pt x="4416264" y="494564"/>
                  <a:pt x="4439514" y="517814"/>
                  <a:pt x="4439514" y="546494"/>
                </a:cubicBezTo>
                <a:cubicBezTo>
                  <a:pt x="4439514" y="575174"/>
                  <a:pt x="4416264" y="598424"/>
                  <a:pt x="4387584" y="598424"/>
                </a:cubicBezTo>
                <a:cubicBezTo>
                  <a:pt x="4358904" y="598424"/>
                  <a:pt x="4335654" y="575174"/>
                  <a:pt x="4335654" y="546494"/>
                </a:cubicBezTo>
                <a:cubicBezTo>
                  <a:pt x="4335654" y="517814"/>
                  <a:pt x="4358904" y="494564"/>
                  <a:pt x="4387584" y="494564"/>
                </a:cubicBezTo>
                <a:close/>
                <a:moveTo>
                  <a:pt x="4222729" y="494564"/>
                </a:moveTo>
                <a:cubicBezTo>
                  <a:pt x="4251409" y="494564"/>
                  <a:pt x="4274659" y="517814"/>
                  <a:pt x="4274659" y="546494"/>
                </a:cubicBezTo>
                <a:cubicBezTo>
                  <a:pt x="4274659" y="575174"/>
                  <a:pt x="4251409" y="598424"/>
                  <a:pt x="4222729" y="598424"/>
                </a:cubicBezTo>
                <a:cubicBezTo>
                  <a:pt x="4194049" y="598424"/>
                  <a:pt x="4170799" y="575174"/>
                  <a:pt x="4170799" y="546494"/>
                </a:cubicBezTo>
                <a:cubicBezTo>
                  <a:pt x="4170799" y="517814"/>
                  <a:pt x="4194049" y="494564"/>
                  <a:pt x="4222729" y="494564"/>
                </a:cubicBezTo>
                <a:close/>
                <a:moveTo>
                  <a:pt x="4074360" y="494564"/>
                </a:moveTo>
                <a:cubicBezTo>
                  <a:pt x="4103040" y="494564"/>
                  <a:pt x="4126290" y="517814"/>
                  <a:pt x="4126290" y="546494"/>
                </a:cubicBezTo>
                <a:cubicBezTo>
                  <a:pt x="4126290" y="575174"/>
                  <a:pt x="4103040" y="598424"/>
                  <a:pt x="4074360" y="598424"/>
                </a:cubicBezTo>
                <a:cubicBezTo>
                  <a:pt x="4045680" y="598424"/>
                  <a:pt x="4022430" y="575174"/>
                  <a:pt x="4022430" y="546494"/>
                </a:cubicBezTo>
                <a:cubicBezTo>
                  <a:pt x="4022430" y="517814"/>
                  <a:pt x="4045680" y="494564"/>
                  <a:pt x="4074360" y="494564"/>
                </a:cubicBezTo>
                <a:close/>
                <a:moveTo>
                  <a:pt x="3909506" y="494564"/>
                </a:moveTo>
                <a:cubicBezTo>
                  <a:pt x="3938186" y="494564"/>
                  <a:pt x="3961436" y="517814"/>
                  <a:pt x="3961436" y="546494"/>
                </a:cubicBezTo>
                <a:cubicBezTo>
                  <a:pt x="3961436" y="575174"/>
                  <a:pt x="3938186" y="598424"/>
                  <a:pt x="3909506" y="598424"/>
                </a:cubicBezTo>
                <a:cubicBezTo>
                  <a:pt x="3880826" y="598424"/>
                  <a:pt x="3857576" y="575174"/>
                  <a:pt x="3857576" y="546494"/>
                </a:cubicBezTo>
                <a:cubicBezTo>
                  <a:pt x="3857576" y="517814"/>
                  <a:pt x="3880826" y="494564"/>
                  <a:pt x="3909506" y="494564"/>
                </a:cubicBezTo>
                <a:close/>
                <a:moveTo>
                  <a:pt x="3447913" y="494564"/>
                </a:moveTo>
                <a:cubicBezTo>
                  <a:pt x="3476593" y="494564"/>
                  <a:pt x="3499843" y="517814"/>
                  <a:pt x="3499843" y="546494"/>
                </a:cubicBezTo>
                <a:cubicBezTo>
                  <a:pt x="3499843" y="575174"/>
                  <a:pt x="3476593" y="598424"/>
                  <a:pt x="3447913" y="598424"/>
                </a:cubicBezTo>
                <a:cubicBezTo>
                  <a:pt x="3419233" y="598424"/>
                  <a:pt x="3395983" y="575174"/>
                  <a:pt x="3395983" y="546494"/>
                </a:cubicBezTo>
                <a:cubicBezTo>
                  <a:pt x="3395983" y="517814"/>
                  <a:pt x="3419233" y="494564"/>
                  <a:pt x="3447913" y="494564"/>
                </a:cubicBezTo>
                <a:close/>
                <a:moveTo>
                  <a:pt x="2063157" y="494564"/>
                </a:moveTo>
                <a:cubicBezTo>
                  <a:pt x="2091837" y="494564"/>
                  <a:pt x="2115087" y="517814"/>
                  <a:pt x="2115087" y="546494"/>
                </a:cubicBezTo>
                <a:cubicBezTo>
                  <a:pt x="2115087" y="575174"/>
                  <a:pt x="2091837" y="598424"/>
                  <a:pt x="2063157" y="598424"/>
                </a:cubicBezTo>
                <a:cubicBezTo>
                  <a:pt x="2034478" y="598424"/>
                  <a:pt x="2011226" y="575174"/>
                  <a:pt x="2011226" y="546494"/>
                </a:cubicBezTo>
                <a:cubicBezTo>
                  <a:pt x="2011226" y="517814"/>
                  <a:pt x="2034478" y="494564"/>
                  <a:pt x="2063157" y="494564"/>
                </a:cubicBezTo>
                <a:close/>
                <a:moveTo>
                  <a:pt x="1914789" y="494564"/>
                </a:moveTo>
                <a:cubicBezTo>
                  <a:pt x="1943467" y="494564"/>
                  <a:pt x="1966717" y="517814"/>
                  <a:pt x="1966717" y="546494"/>
                </a:cubicBezTo>
                <a:cubicBezTo>
                  <a:pt x="1966717" y="575174"/>
                  <a:pt x="1943467" y="598424"/>
                  <a:pt x="1914789" y="598424"/>
                </a:cubicBezTo>
                <a:cubicBezTo>
                  <a:pt x="1886106" y="598424"/>
                  <a:pt x="1862857" y="575174"/>
                  <a:pt x="1862857" y="546494"/>
                </a:cubicBezTo>
                <a:cubicBezTo>
                  <a:pt x="1862857" y="517814"/>
                  <a:pt x="1886106" y="494564"/>
                  <a:pt x="1914789" y="494564"/>
                </a:cubicBezTo>
                <a:close/>
                <a:moveTo>
                  <a:pt x="1749933" y="494564"/>
                </a:moveTo>
                <a:cubicBezTo>
                  <a:pt x="1778614" y="494564"/>
                  <a:pt x="1801864" y="517814"/>
                  <a:pt x="1801864" y="546494"/>
                </a:cubicBezTo>
                <a:cubicBezTo>
                  <a:pt x="1801864" y="575174"/>
                  <a:pt x="1778614" y="598424"/>
                  <a:pt x="1749933" y="598424"/>
                </a:cubicBezTo>
                <a:cubicBezTo>
                  <a:pt x="1721254" y="598424"/>
                  <a:pt x="1698004" y="575174"/>
                  <a:pt x="1698004" y="546494"/>
                </a:cubicBezTo>
                <a:cubicBezTo>
                  <a:pt x="1698004" y="517814"/>
                  <a:pt x="1721254" y="494564"/>
                  <a:pt x="1749933" y="494564"/>
                </a:cubicBezTo>
                <a:close/>
                <a:moveTo>
                  <a:pt x="1453196" y="494564"/>
                </a:moveTo>
                <a:cubicBezTo>
                  <a:pt x="1481875" y="494564"/>
                  <a:pt x="1505126" y="517814"/>
                  <a:pt x="1505126" y="546494"/>
                </a:cubicBezTo>
                <a:cubicBezTo>
                  <a:pt x="1505126" y="575174"/>
                  <a:pt x="1481875" y="598424"/>
                  <a:pt x="1453196" y="598424"/>
                </a:cubicBezTo>
                <a:cubicBezTo>
                  <a:pt x="1424515" y="598424"/>
                  <a:pt x="1401265" y="575174"/>
                  <a:pt x="1401265" y="546494"/>
                </a:cubicBezTo>
                <a:cubicBezTo>
                  <a:pt x="1401265" y="517814"/>
                  <a:pt x="1424515" y="494564"/>
                  <a:pt x="1453196" y="494564"/>
                </a:cubicBezTo>
                <a:close/>
                <a:moveTo>
                  <a:pt x="1288339" y="494564"/>
                </a:moveTo>
                <a:cubicBezTo>
                  <a:pt x="1317020" y="494564"/>
                  <a:pt x="1340269" y="517814"/>
                  <a:pt x="1340269" y="546494"/>
                </a:cubicBezTo>
                <a:cubicBezTo>
                  <a:pt x="1340269" y="575174"/>
                  <a:pt x="1317020" y="598424"/>
                  <a:pt x="1288339" y="598424"/>
                </a:cubicBezTo>
                <a:cubicBezTo>
                  <a:pt x="1259661" y="598424"/>
                  <a:pt x="1236409" y="575174"/>
                  <a:pt x="1236409" y="546494"/>
                </a:cubicBezTo>
                <a:cubicBezTo>
                  <a:pt x="1236409" y="517814"/>
                  <a:pt x="1259661" y="494564"/>
                  <a:pt x="1288339" y="494564"/>
                </a:cubicBezTo>
                <a:close/>
                <a:moveTo>
                  <a:pt x="1139974" y="494564"/>
                </a:moveTo>
                <a:cubicBezTo>
                  <a:pt x="1168653" y="494564"/>
                  <a:pt x="1191903" y="517814"/>
                  <a:pt x="1191903" y="546494"/>
                </a:cubicBezTo>
                <a:cubicBezTo>
                  <a:pt x="1191903" y="575174"/>
                  <a:pt x="1168653" y="598424"/>
                  <a:pt x="1139974" y="598424"/>
                </a:cubicBezTo>
                <a:cubicBezTo>
                  <a:pt x="1111296" y="598424"/>
                  <a:pt x="1088037" y="575174"/>
                  <a:pt x="1088037" y="546494"/>
                </a:cubicBezTo>
                <a:cubicBezTo>
                  <a:pt x="1088037" y="517814"/>
                  <a:pt x="1111296" y="494564"/>
                  <a:pt x="1139974" y="494564"/>
                </a:cubicBezTo>
                <a:close/>
                <a:moveTo>
                  <a:pt x="975115" y="494564"/>
                </a:moveTo>
                <a:cubicBezTo>
                  <a:pt x="1003794" y="494564"/>
                  <a:pt x="1027044" y="517814"/>
                  <a:pt x="1027044" y="546494"/>
                </a:cubicBezTo>
                <a:cubicBezTo>
                  <a:pt x="1027044" y="575174"/>
                  <a:pt x="1003794" y="598424"/>
                  <a:pt x="975115" y="598424"/>
                </a:cubicBezTo>
                <a:cubicBezTo>
                  <a:pt x="946436" y="598424"/>
                  <a:pt x="923184" y="575174"/>
                  <a:pt x="923184" y="546494"/>
                </a:cubicBezTo>
                <a:cubicBezTo>
                  <a:pt x="923184" y="517814"/>
                  <a:pt x="946436" y="494564"/>
                  <a:pt x="975115" y="494564"/>
                </a:cubicBezTo>
                <a:close/>
                <a:moveTo>
                  <a:pt x="826747" y="494564"/>
                </a:moveTo>
                <a:cubicBezTo>
                  <a:pt x="855427" y="494564"/>
                  <a:pt x="878679" y="517814"/>
                  <a:pt x="878679" y="546494"/>
                </a:cubicBezTo>
                <a:cubicBezTo>
                  <a:pt x="878679" y="575174"/>
                  <a:pt x="855427" y="598424"/>
                  <a:pt x="826747" y="598424"/>
                </a:cubicBezTo>
                <a:cubicBezTo>
                  <a:pt x="798067" y="598424"/>
                  <a:pt x="774817" y="575174"/>
                  <a:pt x="774817" y="546494"/>
                </a:cubicBezTo>
                <a:cubicBezTo>
                  <a:pt x="774817" y="517814"/>
                  <a:pt x="798067" y="494564"/>
                  <a:pt x="826747" y="494564"/>
                </a:cubicBezTo>
                <a:close/>
                <a:moveTo>
                  <a:pt x="678373" y="494564"/>
                </a:moveTo>
                <a:cubicBezTo>
                  <a:pt x="707057" y="494564"/>
                  <a:pt x="730307" y="517814"/>
                  <a:pt x="730307" y="546494"/>
                </a:cubicBezTo>
                <a:cubicBezTo>
                  <a:pt x="730307" y="575174"/>
                  <a:pt x="707057" y="598424"/>
                  <a:pt x="678373" y="598424"/>
                </a:cubicBezTo>
                <a:cubicBezTo>
                  <a:pt x="649696" y="598424"/>
                  <a:pt x="626447" y="575174"/>
                  <a:pt x="626447" y="546494"/>
                </a:cubicBezTo>
                <a:cubicBezTo>
                  <a:pt x="626447" y="517814"/>
                  <a:pt x="649696" y="494564"/>
                  <a:pt x="678373" y="494564"/>
                </a:cubicBezTo>
                <a:close/>
                <a:moveTo>
                  <a:pt x="513523" y="494564"/>
                </a:moveTo>
                <a:cubicBezTo>
                  <a:pt x="542203" y="494564"/>
                  <a:pt x="565453" y="517814"/>
                  <a:pt x="565453" y="546494"/>
                </a:cubicBezTo>
                <a:cubicBezTo>
                  <a:pt x="565453" y="575174"/>
                  <a:pt x="542203" y="598424"/>
                  <a:pt x="513523" y="598424"/>
                </a:cubicBezTo>
                <a:cubicBezTo>
                  <a:pt x="484844" y="598424"/>
                  <a:pt x="461594" y="575174"/>
                  <a:pt x="461594" y="546494"/>
                </a:cubicBezTo>
                <a:cubicBezTo>
                  <a:pt x="461594" y="517814"/>
                  <a:pt x="484844" y="494564"/>
                  <a:pt x="513523" y="494564"/>
                </a:cubicBezTo>
                <a:close/>
                <a:moveTo>
                  <a:pt x="7321995" y="329709"/>
                </a:moveTo>
                <a:cubicBezTo>
                  <a:pt x="7350675" y="329709"/>
                  <a:pt x="7373925" y="352959"/>
                  <a:pt x="7373925" y="381639"/>
                </a:cubicBezTo>
                <a:cubicBezTo>
                  <a:pt x="7373925" y="410319"/>
                  <a:pt x="7350675" y="433569"/>
                  <a:pt x="7321995" y="433569"/>
                </a:cubicBezTo>
                <a:cubicBezTo>
                  <a:pt x="7293315" y="433569"/>
                  <a:pt x="7270065" y="410319"/>
                  <a:pt x="7270065" y="381639"/>
                </a:cubicBezTo>
                <a:cubicBezTo>
                  <a:pt x="7270065" y="352959"/>
                  <a:pt x="7293315" y="329709"/>
                  <a:pt x="7321995" y="329709"/>
                </a:cubicBezTo>
                <a:close/>
                <a:moveTo>
                  <a:pt x="7157140" y="329709"/>
                </a:moveTo>
                <a:cubicBezTo>
                  <a:pt x="7185820" y="329709"/>
                  <a:pt x="7209070" y="352959"/>
                  <a:pt x="7209070" y="381639"/>
                </a:cubicBezTo>
                <a:cubicBezTo>
                  <a:pt x="7209070" y="410319"/>
                  <a:pt x="7185820" y="433569"/>
                  <a:pt x="7157140" y="433569"/>
                </a:cubicBezTo>
                <a:cubicBezTo>
                  <a:pt x="7128460" y="433569"/>
                  <a:pt x="7105210" y="410319"/>
                  <a:pt x="7105210" y="381639"/>
                </a:cubicBezTo>
                <a:cubicBezTo>
                  <a:pt x="7105210" y="352959"/>
                  <a:pt x="7128460" y="329709"/>
                  <a:pt x="7157140" y="329709"/>
                </a:cubicBezTo>
                <a:close/>
                <a:moveTo>
                  <a:pt x="6695547" y="329709"/>
                </a:moveTo>
                <a:cubicBezTo>
                  <a:pt x="6724227" y="329709"/>
                  <a:pt x="6747477" y="352959"/>
                  <a:pt x="6747477" y="381639"/>
                </a:cubicBezTo>
                <a:cubicBezTo>
                  <a:pt x="6747477" y="410319"/>
                  <a:pt x="6724227" y="433569"/>
                  <a:pt x="6695547" y="433569"/>
                </a:cubicBezTo>
                <a:cubicBezTo>
                  <a:pt x="6666867" y="433569"/>
                  <a:pt x="6643617" y="410319"/>
                  <a:pt x="6643617" y="381639"/>
                </a:cubicBezTo>
                <a:cubicBezTo>
                  <a:pt x="6643617" y="352959"/>
                  <a:pt x="6666867" y="329709"/>
                  <a:pt x="6695547" y="329709"/>
                </a:cubicBezTo>
                <a:close/>
                <a:moveTo>
                  <a:pt x="6547178" y="329709"/>
                </a:moveTo>
                <a:cubicBezTo>
                  <a:pt x="6575858" y="329709"/>
                  <a:pt x="6599108" y="352959"/>
                  <a:pt x="6599108" y="381639"/>
                </a:cubicBezTo>
                <a:cubicBezTo>
                  <a:pt x="6599108" y="410319"/>
                  <a:pt x="6575858" y="433569"/>
                  <a:pt x="6547178" y="433569"/>
                </a:cubicBezTo>
                <a:cubicBezTo>
                  <a:pt x="6518498" y="433569"/>
                  <a:pt x="6495248" y="410319"/>
                  <a:pt x="6495248" y="381639"/>
                </a:cubicBezTo>
                <a:cubicBezTo>
                  <a:pt x="6495248" y="352959"/>
                  <a:pt x="6518498" y="329709"/>
                  <a:pt x="6547178" y="329709"/>
                </a:cubicBezTo>
                <a:close/>
                <a:moveTo>
                  <a:pt x="6382324" y="329709"/>
                </a:moveTo>
                <a:cubicBezTo>
                  <a:pt x="6411004" y="329709"/>
                  <a:pt x="6434254" y="352959"/>
                  <a:pt x="6434254" y="381639"/>
                </a:cubicBezTo>
                <a:cubicBezTo>
                  <a:pt x="6434254" y="410319"/>
                  <a:pt x="6411004" y="433569"/>
                  <a:pt x="6382324" y="433569"/>
                </a:cubicBezTo>
                <a:cubicBezTo>
                  <a:pt x="6353644" y="433569"/>
                  <a:pt x="6330394" y="410319"/>
                  <a:pt x="6330394" y="381639"/>
                </a:cubicBezTo>
                <a:cubicBezTo>
                  <a:pt x="6330394" y="352959"/>
                  <a:pt x="6353644" y="329709"/>
                  <a:pt x="6382324" y="329709"/>
                </a:cubicBezTo>
                <a:close/>
                <a:moveTo>
                  <a:pt x="6233955" y="329709"/>
                </a:moveTo>
                <a:cubicBezTo>
                  <a:pt x="6262635" y="329709"/>
                  <a:pt x="6285885" y="352959"/>
                  <a:pt x="6285885" y="381639"/>
                </a:cubicBezTo>
                <a:cubicBezTo>
                  <a:pt x="6285885" y="410319"/>
                  <a:pt x="6262635" y="433569"/>
                  <a:pt x="6233955" y="433569"/>
                </a:cubicBezTo>
                <a:cubicBezTo>
                  <a:pt x="6205275" y="433569"/>
                  <a:pt x="6182025" y="410319"/>
                  <a:pt x="6182025" y="381639"/>
                </a:cubicBezTo>
                <a:cubicBezTo>
                  <a:pt x="6182025" y="352959"/>
                  <a:pt x="6205275" y="329709"/>
                  <a:pt x="6233955" y="329709"/>
                </a:cubicBezTo>
                <a:close/>
                <a:moveTo>
                  <a:pt x="6085586" y="329709"/>
                </a:moveTo>
                <a:cubicBezTo>
                  <a:pt x="6114266" y="329709"/>
                  <a:pt x="6137516" y="352959"/>
                  <a:pt x="6137516" y="381639"/>
                </a:cubicBezTo>
                <a:cubicBezTo>
                  <a:pt x="6137516" y="410319"/>
                  <a:pt x="6114266" y="433569"/>
                  <a:pt x="6085586" y="433569"/>
                </a:cubicBezTo>
                <a:cubicBezTo>
                  <a:pt x="6056906" y="433569"/>
                  <a:pt x="6033656" y="410319"/>
                  <a:pt x="6033656" y="381639"/>
                </a:cubicBezTo>
                <a:cubicBezTo>
                  <a:pt x="6033656" y="352959"/>
                  <a:pt x="6056906" y="329709"/>
                  <a:pt x="6085586" y="329709"/>
                </a:cubicBezTo>
                <a:close/>
                <a:moveTo>
                  <a:pt x="5920731" y="329709"/>
                </a:moveTo>
                <a:cubicBezTo>
                  <a:pt x="5949411" y="329709"/>
                  <a:pt x="5972661" y="352959"/>
                  <a:pt x="5972661" y="381639"/>
                </a:cubicBezTo>
                <a:cubicBezTo>
                  <a:pt x="5972661" y="410319"/>
                  <a:pt x="5949411" y="433569"/>
                  <a:pt x="5920731" y="433569"/>
                </a:cubicBezTo>
                <a:cubicBezTo>
                  <a:pt x="5892051" y="433569"/>
                  <a:pt x="5868801" y="410319"/>
                  <a:pt x="5868801" y="381639"/>
                </a:cubicBezTo>
                <a:cubicBezTo>
                  <a:pt x="5868801" y="352959"/>
                  <a:pt x="5892051" y="329709"/>
                  <a:pt x="5920731" y="329709"/>
                </a:cubicBezTo>
                <a:close/>
                <a:moveTo>
                  <a:pt x="5772362" y="329709"/>
                </a:moveTo>
                <a:cubicBezTo>
                  <a:pt x="5801042" y="329709"/>
                  <a:pt x="5824292" y="352959"/>
                  <a:pt x="5824292" y="381639"/>
                </a:cubicBezTo>
                <a:cubicBezTo>
                  <a:pt x="5824292" y="410319"/>
                  <a:pt x="5801042" y="433569"/>
                  <a:pt x="5772362" y="433569"/>
                </a:cubicBezTo>
                <a:cubicBezTo>
                  <a:pt x="5743682" y="433569"/>
                  <a:pt x="5720432" y="410319"/>
                  <a:pt x="5720432" y="381639"/>
                </a:cubicBezTo>
                <a:cubicBezTo>
                  <a:pt x="5720432" y="352959"/>
                  <a:pt x="5743682" y="329709"/>
                  <a:pt x="5772362" y="329709"/>
                </a:cubicBezTo>
                <a:close/>
                <a:moveTo>
                  <a:pt x="5623993" y="329709"/>
                </a:moveTo>
                <a:cubicBezTo>
                  <a:pt x="5652673" y="329709"/>
                  <a:pt x="5675923" y="352959"/>
                  <a:pt x="5675923" y="381639"/>
                </a:cubicBezTo>
                <a:cubicBezTo>
                  <a:pt x="5675923" y="410319"/>
                  <a:pt x="5652673" y="433569"/>
                  <a:pt x="5623993" y="433569"/>
                </a:cubicBezTo>
                <a:cubicBezTo>
                  <a:pt x="5595313" y="433569"/>
                  <a:pt x="5572063" y="410319"/>
                  <a:pt x="5572063" y="381639"/>
                </a:cubicBezTo>
                <a:cubicBezTo>
                  <a:pt x="5572063" y="352959"/>
                  <a:pt x="5595313" y="329709"/>
                  <a:pt x="5623993" y="329709"/>
                </a:cubicBezTo>
                <a:close/>
                <a:moveTo>
                  <a:pt x="5459138" y="329709"/>
                </a:moveTo>
                <a:cubicBezTo>
                  <a:pt x="5487818" y="329709"/>
                  <a:pt x="5511068" y="352959"/>
                  <a:pt x="5511068" y="381639"/>
                </a:cubicBezTo>
                <a:cubicBezTo>
                  <a:pt x="5511068" y="410319"/>
                  <a:pt x="5487818" y="433569"/>
                  <a:pt x="5459138" y="433569"/>
                </a:cubicBezTo>
                <a:cubicBezTo>
                  <a:pt x="5430458" y="433569"/>
                  <a:pt x="5407208" y="410319"/>
                  <a:pt x="5407208" y="381639"/>
                </a:cubicBezTo>
                <a:cubicBezTo>
                  <a:pt x="5407208" y="352959"/>
                  <a:pt x="5430458" y="329709"/>
                  <a:pt x="5459138" y="329709"/>
                </a:cubicBezTo>
                <a:close/>
                <a:moveTo>
                  <a:pt x="5310769" y="329709"/>
                </a:moveTo>
                <a:cubicBezTo>
                  <a:pt x="5339449" y="329709"/>
                  <a:pt x="5362699" y="352959"/>
                  <a:pt x="5362699" y="381639"/>
                </a:cubicBezTo>
                <a:cubicBezTo>
                  <a:pt x="5362699" y="410319"/>
                  <a:pt x="5339449" y="433569"/>
                  <a:pt x="5310769" y="433569"/>
                </a:cubicBezTo>
                <a:cubicBezTo>
                  <a:pt x="5282089" y="433569"/>
                  <a:pt x="5258839" y="410319"/>
                  <a:pt x="5258839" y="381639"/>
                </a:cubicBezTo>
                <a:cubicBezTo>
                  <a:pt x="5258839" y="352959"/>
                  <a:pt x="5282089" y="329709"/>
                  <a:pt x="5310769" y="329709"/>
                </a:cubicBezTo>
                <a:close/>
                <a:moveTo>
                  <a:pt x="5145915" y="329709"/>
                </a:moveTo>
                <a:cubicBezTo>
                  <a:pt x="5174595" y="329709"/>
                  <a:pt x="5197845" y="352959"/>
                  <a:pt x="5197845" y="381639"/>
                </a:cubicBezTo>
                <a:cubicBezTo>
                  <a:pt x="5197845" y="410319"/>
                  <a:pt x="5174595" y="433569"/>
                  <a:pt x="5145915" y="433569"/>
                </a:cubicBezTo>
                <a:cubicBezTo>
                  <a:pt x="5117235" y="433569"/>
                  <a:pt x="5093985" y="410319"/>
                  <a:pt x="5093985" y="381639"/>
                </a:cubicBezTo>
                <a:cubicBezTo>
                  <a:pt x="5093985" y="352959"/>
                  <a:pt x="5117235" y="329709"/>
                  <a:pt x="5145915" y="329709"/>
                </a:cubicBezTo>
                <a:close/>
                <a:moveTo>
                  <a:pt x="4997546" y="329709"/>
                </a:moveTo>
                <a:cubicBezTo>
                  <a:pt x="5026226" y="329709"/>
                  <a:pt x="5049476" y="352959"/>
                  <a:pt x="5049476" y="381639"/>
                </a:cubicBezTo>
                <a:cubicBezTo>
                  <a:pt x="5049476" y="410319"/>
                  <a:pt x="5026226" y="433569"/>
                  <a:pt x="4997546" y="433569"/>
                </a:cubicBezTo>
                <a:cubicBezTo>
                  <a:pt x="4968866" y="433569"/>
                  <a:pt x="4945616" y="410319"/>
                  <a:pt x="4945616" y="381639"/>
                </a:cubicBezTo>
                <a:cubicBezTo>
                  <a:pt x="4945616" y="352959"/>
                  <a:pt x="4968866" y="329709"/>
                  <a:pt x="4997546" y="329709"/>
                </a:cubicBezTo>
                <a:close/>
                <a:moveTo>
                  <a:pt x="4849176" y="329709"/>
                </a:moveTo>
                <a:cubicBezTo>
                  <a:pt x="4877856" y="329709"/>
                  <a:pt x="4901106" y="352959"/>
                  <a:pt x="4901106" y="381639"/>
                </a:cubicBezTo>
                <a:cubicBezTo>
                  <a:pt x="4901106" y="410319"/>
                  <a:pt x="4877856" y="433569"/>
                  <a:pt x="4849176" y="433569"/>
                </a:cubicBezTo>
                <a:cubicBezTo>
                  <a:pt x="4820496" y="433569"/>
                  <a:pt x="4797246" y="410319"/>
                  <a:pt x="4797246" y="381639"/>
                </a:cubicBezTo>
                <a:cubicBezTo>
                  <a:pt x="4797246" y="352959"/>
                  <a:pt x="4820496" y="329709"/>
                  <a:pt x="4849176" y="329709"/>
                </a:cubicBezTo>
                <a:close/>
                <a:moveTo>
                  <a:pt x="4684322" y="329709"/>
                </a:moveTo>
                <a:cubicBezTo>
                  <a:pt x="4713002" y="329709"/>
                  <a:pt x="4736252" y="352959"/>
                  <a:pt x="4736252" y="381639"/>
                </a:cubicBezTo>
                <a:cubicBezTo>
                  <a:pt x="4736252" y="410319"/>
                  <a:pt x="4713002" y="433569"/>
                  <a:pt x="4684322" y="433569"/>
                </a:cubicBezTo>
                <a:cubicBezTo>
                  <a:pt x="4655642" y="433569"/>
                  <a:pt x="4632392" y="410319"/>
                  <a:pt x="4632392" y="381639"/>
                </a:cubicBezTo>
                <a:cubicBezTo>
                  <a:pt x="4632392" y="352959"/>
                  <a:pt x="4655642" y="329709"/>
                  <a:pt x="4684322" y="329709"/>
                </a:cubicBezTo>
                <a:close/>
                <a:moveTo>
                  <a:pt x="4535953" y="329709"/>
                </a:moveTo>
                <a:cubicBezTo>
                  <a:pt x="4564633" y="329709"/>
                  <a:pt x="4587883" y="352959"/>
                  <a:pt x="4587883" y="381639"/>
                </a:cubicBezTo>
                <a:cubicBezTo>
                  <a:pt x="4587883" y="410319"/>
                  <a:pt x="4564633" y="433569"/>
                  <a:pt x="4535953" y="433569"/>
                </a:cubicBezTo>
                <a:cubicBezTo>
                  <a:pt x="4507273" y="433569"/>
                  <a:pt x="4484023" y="410319"/>
                  <a:pt x="4484023" y="381639"/>
                </a:cubicBezTo>
                <a:cubicBezTo>
                  <a:pt x="4484023" y="352959"/>
                  <a:pt x="4507273" y="329709"/>
                  <a:pt x="4535953" y="329709"/>
                </a:cubicBezTo>
                <a:close/>
                <a:moveTo>
                  <a:pt x="4387584" y="329709"/>
                </a:moveTo>
                <a:cubicBezTo>
                  <a:pt x="4416264" y="329709"/>
                  <a:pt x="4439514" y="352959"/>
                  <a:pt x="4439514" y="381639"/>
                </a:cubicBezTo>
                <a:cubicBezTo>
                  <a:pt x="4439514" y="410319"/>
                  <a:pt x="4416264" y="433569"/>
                  <a:pt x="4387584" y="433569"/>
                </a:cubicBezTo>
                <a:cubicBezTo>
                  <a:pt x="4358904" y="433569"/>
                  <a:pt x="4335654" y="410319"/>
                  <a:pt x="4335654" y="381639"/>
                </a:cubicBezTo>
                <a:cubicBezTo>
                  <a:pt x="4335654" y="352959"/>
                  <a:pt x="4358904" y="329709"/>
                  <a:pt x="4387584" y="329709"/>
                </a:cubicBezTo>
                <a:close/>
                <a:moveTo>
                  <a:pt x="4222729" y="329709"/>
                </a:moveTo>
                <a:cubicBezTo>
                  <a:pt x="4251409" y="329709"/>
                  <a:pt x="4274659" y="352959"/>
                  <a:pt x="4274659" y="381639"/>
                </a:cubicBezTo>
                <a:cubicBezTo>
                  <a:pt x="4274659" y="410319"/>
                  <a:pt x="4251409" y="433569"/>
                  <a:pt x="4222729" y="433569"/>
                </a:cubicBezTo>
                <a:cubicBezTo>
                  <a:pt x="4194049" y="433569"/>
                  <a:pt x="4170799" y="410319"/>
                  <a:pt x="4170799" y="381639"/>
                </a:cubicBezTo>
                <a:cubicBezTo>
                  <a:pt x="4170799" y="352959"/>
                  <a:pt x="4194049" y="329709"/>
                  <a:pt x="4222729" y="329709"/>
                </a:cubicBezTo>
                <a:close/>
                <a:moveTo>
                  <a:pt x="4074360" y="329709"/>
                </a:moveTo>
                <a:cubicBezTo>
                  <a:pt x="4103040" y="329709"/>
                  <a:pt x="4126290" y="352959"/>
                  <a:pt x="4126290" y="381639"/>
                </a:cubicBezTo>
                <a:cubicBezTo>
                  <a:pt x="4126290" y="410319"/>
                  <a:pt x="4103040" y="433569"/>
                  <a:pt x="4074360" y="433569"/>
                </a:cubicBezTo>
                <a:cubicBezTo>
                  <a:pt x="4045680" y="433569"/>
                  <a:pt x="4022430" y="410319"/>
                  <a:pt x="4022430" y="381639"/>
                </a:cubicBezTo>
                <a:cubicBezTo>
                  <a:pt x="4022430" y="352959"/>
                  <a:pt x="4045680" y="329709"/>
                  <a:pt x="4074360" y="329709"/>
                </a:cubicBezTo>
                <a:close/>
                <a:moveTo>
                  <a:pt x="3909506" y="329709"/>
                </a:moveTo>
                <a:cubicBezTo>
                  <a:pt x="3938186" y="329709"/>
                  <a:pt x="3961436" y="352959"/>
                  <a:pt x="3961436" y="381639"/>
                </a:cubicBezTo>
                <a:cubicBezTo>
                  <a:pt x="3961436" y="410319"/>
                  <a:pt x="3938186" y="433569"/>
                  <a:pt x="3909506" y="433569"/>
                </a:cubicBezTo>
                <a:cubicBezTo>
                  <a:pt x="3880826" y="433569"/>
                  <a:pt x="3857576" y="410319"/>
                  <a:pt x="3857576" y="381639"/>
                </a:cubicBezTo>
                <a:cubicBezTo>
                  <a:pt x="3857576" y="352959"/>
                  <a:pt x="3880826" y="329709"/>
                  <a:pt x="3909506" y="329709"/>
                </a:cubicBezTo>
                <a:close/>
                <a:moveTo>
                  <a:pt x="2689582" y="329709"/>
                </a:moveTo>
                <a:cubicBezTo>
                  <a:pt x="2718262" y="329709"/>
                  <a:pt x="2741512" y="352959"/>
                  <a:pt x="2741512" y="381639"/>
                </a:cubicBezTo>
                <a:cubicBezTo>
                  <a:pt x="2741512" y="410319"/>
                  <a:pt x="2718262" y="433569"/>
                  <a:pt x="2689582" y="433569"/>
                </a:cubicBezTo>
                <a:cubicBezTo>
                  <a:pt x="2660902" y="433569"/>
                  <a:pt x="2637652" y="410319"/>
                  <a:pt x="2637652" y="381639"/>
                </a:cubicBezTo>
                <a:cubicBezTo>
                  <a:pt x="2637652" y="352959"/>
                  <a:pt x="2660902" y="329709"/>
                  <a:pt x="2689582" y="329709"/>
                </a:cubicBezTo>
                <a:close/>
                <a:moveTo>
                  <a:pt x="2524727" y="329709"/>
                </a:moveTo>
                <a:cubicBezTo>
                  <a:pt x="2553407" y="329709"/>
                  <a:pt x="2576657" y="352959"/>
                  <a:pt x="2576657" y="381639"/>
                </a:cubicBezTo>
                <a:cubicBezTo>
                  <a:pt x="2576657" y="410319"/>
                  <a:pt x="2553407" y="433569"/>
                  <a:pt x="2524727" y="433569"/>
                </a:cubicBezTo>
                <a:cubicBezTo>
                  <a:pt x="2496047" y="433569"/>
                  <a:pt x="2472797" y="410319"/>
                  <a:pt x="2472797" y="381639"/>
                </a:cubicBezTo>
                <a:cubicBezTo>
                  <a:pt x="2472797" y="352959"/>
                  <a:pt x="2496047" y="329709"/>
                  <a:pt x="2524727" y="329709"/>
                </a:cubicBezTo>
                <a:close/>
                <a:moveTo>
                  <a:pt x="2063156" y="329709"/>
                </a:moveTo>
                <a:cubicBezTo>
                  <a:pt x="2091837" y="329709"/>
                  <a:pt x="2115087" y="352959"/>
                  <a:pt x="2115087" y="381639"/>
                </a:cubicBezTo>
                <a:cubicBezTo>
                  <a:pt x="2115087" y="410319"/>
                  <a:pt x="2091837" y="433569"/>
                  <a:pt x="2063156" y="433569"/>
                </a:cubicBezTo>
                <a:cubicBezTo>
                  <a:pt x="2034473" y="433569"/>
                  <a:pt x="2011226" y="410319"/>
                  <a:pt x="2011226" y="381639"/>
                </a:cubicBezTo>
                <a:cubicBezTo>
                  <a:pt x="2011226" y="352959"/>
                  <a:pt x="2034473" y="329709"/>
                  <a:pt x="2063156" y="329709"/>
                </a:cubicBezTo>
                <a:close/>
                <a:moveTo>
                  <a:pt x="1453196" y="329709"/>
                </a:moveTo>
                <a:cubicBezTo>
                  <a:pt x="1481875" y="329709"/>
                  <a:pt x="1505126" y="352959"/>
                  <a:pt x="1505126" y="381639"/>
                </a:cubicBezTo>
                <a:cubicBezTo>
                  <a:pt x="1505126" y="410319"/>
                  <a:pt x="1481875" y="433569"/>
                  <a:pt x="1453196" y="433569"/>
                </a:cubicBezTo>
                <a:cubicBezTo>
                  <a:pt x="1424515" y="433569"/>
                  <a:pt x="1401265" y="410319"/>
                  <a:pt x="1401265" y="381639"/>
                </a:cubicBezTo>
                <a:cubicBezTo>
                  <a:pt x="1401265" y="352959"/>
                  <a:pt x="1424515" y="329709"/>
                  <a:pt x="1453196" y="329709"/>
                </a:cubicBezTo>
                <a:close/>
                <a:moveTo>
                  <a:pt x="1288338" y="329709"/>
                </a:moveTo>
                <a:cubicBezTo>
                  <a:pt x="1317019" y="329709"/>
                  <a:pt x="1340269" y="352959"/>
                  <a:pt x="1340269" y="381639"/>
                </a:cubicBezTo>
                <a:cubicBezTo>
                  <a:pt x="1340269" y="410319"/>
                  <a:pt x="1317019" y="433569"/>
                  <a:pt x="1288338" y="433569"/>
                </a:cubicBezTo>
                <a:cubicBezTo>
                  <a:pt x="1259660" y="433569"/>
                  <a:pt x="1236409" y="410319"/>
                  <a:pt x="1236409" y="381639"/>
                </a:cubicBezTo>
                <a:cubicBezTo>
                  <a:pt x="1236409" y="352959"/>
                  <a:pt x="1259660" y="329709"/>
                  <a:pt x="1288338" y="329709"/>
                </a:cubicBezTo>
                <a:close/>
                <a:moveTo>
                  <a:pt x="1139974" y="329709"/>
                </a:moveTo>
                <a:cubicBezTo>
                  <a:pt x="1168653" y="329709"/>
                  <a:pt x="1191900" y="352959"/>
                  <a:pt x="1191900" y="381639"/>
                </a:cubicBezTo>
                <a:cubicBezTo>
                  <a:pt x="1191900" y="410319"/>
                  <a:pt x="1168653" y="433569"/>
                  <a:pt x="1139974" y="433569"/>
                </a:cubicBezTo>
                <a:cubicBezTo>
                  <a:pt x="1111296" y="433569"/>
                  <a:pt x="1088037" y="410319"/>
                  <a:pt x="1088037" y="381639"/>
                </a:cubicBezTo>
                <a:cubicBezTo>
                  <a:pt x="1088037" y="352959"/>
                  <a:pt x="1111296" y="329709"/>
                  <a:pt x="1139974" y="329709"/>
                </a:cubicBezTo>
                <a:close/>
                <a:moveTo>
                  <a:pt x="975114" y="329709"/>
                </a:moveTo>
                <a:cubicBezTo>
                  <a:pt x="1003794" y="329709"/>
                  <a:pt x="1027044" y="352959"/>
                  <a:pt x="1027044" y="381639"/>
                </a:cubicBezTo>
                <a:cubicBezTo>
                  <a:pt x="1027044" y="410319"/>
                  <a:pt x="1003794" y="433569"/>
                  <a:pt x="975114" y="433569"/>
                </a:cubicBezTo>
                <a:cubicBezTo>
                  <a:pt x="946435" y="433569"/>
                  <a:pt x="923184" y="410319"/>
                  <a:pt x="923184" y="381639"/>
                </a:cubicBezTo>
                <a:cubicBezTo>
                  <a:pt x="923184" y="352959"/>
                  <a:pt x="946435" y="329709"/>
                  <a:pt x="975114" y="329709"/>
                </a:cubicBezTo>
                <a:close/>
                <a:moveTo>
                  <a:pt x="826747" y="329709"/>
                </a:moveTo>
                <a:cubicBezTo>
                  <a:pt x="855427" y="329709"/>
                  <a:pt x="878679" y="352959"/>
                  <a:pt x="878679" y="381639"/>
                </a:cubicBezTo>
                <a:cubicBezTo>
                  <a:pt x="878679" y="410319"/>
                  <a:pt x="855427" y="433569"/>
                  <a:pt x="826747" y="433569"/>
                </a:cubicBezTo>
                <a:cubicBezTo>
                  <a:pt x="798067" y="433569"/>
                  <a:pt x="774817" y="410319"/>
                  <a:pt x="774817" y="381639"/>
                </a:cubicBezTo>
                <a:cubicBezTo>
                  <a:pt x="774817" y="352959"/>
                  <a:pt x="798067" y="329709"/>
                  <a:pt x="826747" y="329709"/>
                </a:cubicBezTo>
                <a:close/>
                <a:moveTo>
                  <a:pt x="678373" y="329709"/>
                </a:moveTo>
                <a:cubicBezTo>
                  <a:pt x="707057" y="329709"/>
                  <a:pt x="730307" y="352959"/>
                  <a:pt x="730307" y="381639"/>
                </a:cubicBezTo>
                <a:cubicBezTo>
                  <a:pt x="730307" y="410319"/>
                  <a:pt x="707057" y="433569"/>
                  <a:pt x="678373" y="433569"/>
                </a:cubicBezTo>
                <a:cubicBezTo>
                  <a:pt x="649696" y="433569"/>
                  <a:pt x="626447" y="410319"/>
                  <a:pt x="626447" y="381639"/>
                </a:cubicBezTo>
                <a:cubicBezTo>
                  <a:pt x="626447" y="352959"/>
                  <a:pt x="649696" y="329709"/>
                  <a:pt x="678373" y="329709"/>
                </a:cubicBezTo>
                <a:close/>
                <a:moveTo>
                  <a:pt x="513523" y="329709"/>
                </a:moveTo>
                <a:cubicBezTo>
                  <a:pt x="542203" y="329709"/>
                  <a:pt x="565453" y="352959"/>
                  <a:pt x="565453" y="381639"/>
                </a:cubicBezTo>
                <a:cubicBezTo>
                  <a:pt x="565453" y="410319"/>
                  <a:pt x="542203" y="433569"/>
                  <a:pt x="513523" y="433569"/>
                </a:cubicBezTo>
                <a:cubicBezTo>
                  <a:pt x="484844" y="433569"/>
                  <a:pt x="461594" y="410319"/>
                  <a:pt x="461594" y="381639"/>
                </a:cubicBezTo>
                <a:cubicBezTo>
                  <a:pt x="461594" y="352959"/>
                  <a:pt x="484844" y="329709"/>
                  <a:pt x="513523" y="329709"/>
                </a:cubicBezTo>
                <a:close/>
                <a:moveTo>
                  <a:pt x="216850" y="329709"/>
                </a:moveTo>
                <a:cubicBezTo>
                  <a:pt x="245562" y="329709"/>
                  <a:pt x="268848" y="352959"/>
                  <a:pt x="268848" y="381639"/>
                </a:cubicBezTo>
                <a:cubicBezTo>
                  <a:pt x="268848" y="410319"/>
                  <a:pt x="245562" y="433569"/>
                  <a:pt x="216850" y="433569"/>
                </a:cubicBezTo>
                <a:cubicBezTo>
                  <a:pt x="188139" y="433569"/>
                  <a:pt x="164856" y="410319"/>
                  <a:pt x="164856" y="381639"/>
                </a:cubicBezTo>
                <a:cubicBezTo>
                  <a:pt x="164856" y="352959"/>
                  <a:pt x="188139" y="329709"/>
                  <a:pt x="216850" y="329709"/>
                </a:cubicBezTo>
                <a:close/>
                <a:moveTo>
                  <a:pt x="51939" y="329709"/>
                </a:moveTo>
                <a:cubicBezTo>
                  <a:pt x="80610" y="329709"/>
                  <a:pt x="103861" y="352959"/>
                  <a:pt x="103861" y="381639"/>
                </a:cubicBezTo>
                <a:cubicBezTo>
                  <a:pt x="103861" y="410319"/>
                  <a:pt x="80610" y="433569"/>
                  <a:pt x="51939" y="433569"/>
                </a:cubicBezTo>
                <a:cubicBezTo>
                  <a:pt x="23255" y="433569"/>
                  <a:pt x="0" y="410319"/>
                  <a:pt x="0" y="381639"/>
                </a:cubicBezTo>
                <a:cubicBezTo>
                  <a:pt x="0" y="352959"/>
                  <a:pt x="23255" y="329709"/>
                  <a:pt x="51939" y="329709"/>
                </a:cubicBezTo>
                <a:close/>
                <a:moveTo>
                  <a:pt x="7157140" y="164855"/>
                </a:moveTo>
                <a:cubicBezTo>
                  <a:pt x="7185820" y="164855"/>
                  <a:pt x="7209070" y="188105"/>
                  <a:pt x="7209070" y="216785"/>
                </a:cubicBezTo>
                <a:cubicBezTo>
                  <a:pt x="7209070" y="245465"/>
                  <a:pt x="7185820" y="268715"/>
                  <a:pt x="7157140" y="268715"/>
                </a:cubicBezTo>
                <a:cubicBezTo>
                  <a:pt x="7128460" y="268715"/>
                  <a:pt x="7105210" y="245465"/>
                  <a:pt x="7105210" y="216785"/>
                </a:cubicBezTo>
                <a:cubicBezTo>
                  <a:pt x="7105210" y="188105"/>
                  <a:pt x="7128460" y="164855"/>
                  <a:pt x="7157140" y="164855"/>
                </a:cubicBezTo>
                <a:close/>
                <a:moveTo>
                  <a:pt x="7008771" y="164855"/>
                </a:moveTo>
                <a:cubicBezTo>
                  <a:pt x="7037451" y="164855"/>
                  <a:pt x="7060701" y="188105"/>
                  <a:pt x="7060701" y="216785"/>
                </a:cubicBezTo>
                <a:cubicBezTo>
                  <a:pt x="7060701" y="245465"/>
                  <a:pt x="7037451" y="268715"/>
                  <a:pt x="7008771" y="268715"/>
                </a:cubicBezTo>
                <a:cubicBezTo>
                  <a:pt x="6980091" y="268715"/>
                  <a:pt x="6956841" y="245465"/>
                  <a:pt x="6956841" y="216785"/>
                </a:cubicBezTo>
                <a:cubicBezTo>
                  <a:pt x="6956841" y="188105"/>
                  <a:pt x="6980091" y="164855"/>
                  <a:pt x="7008771" y="164855"/>
                </a:cubicBezTo>
                <a:close/>
                <a:moveTo>
                  <a:pt x="6843917" y="164855"/>
                </a:moveTo>
                <a:cubicBezTo>
                  <a:pt x="6872597" y="164855"/>
                  <a:pt x="6895847" y="188105"/>
                  <a:pt x="6895847" y="216785"/>
                </a:cubicBezTo>
                <a:cubicBezTo>
                  <a:pt x="6895847" y="245465"/>
                  <a:pt x="6872597" y="268715"/>
                  <a:pt x="6843917" y="268715"/>
                </a:cubicBezTo>
                <a:cubicBezTo>
                  <a:pt x="6815237" y="268715"/>
                  <a:pt x="6791987" y="245465"/>
                  <a:pt x="6791987" y="216785"/>
                </a:cubicBezTo>
                <a:cubicBezTo>
                  <a:pt x="6791987" y="188105"/>
                  <a:pt x="6815237" y="164855"/>
                  <a:pt x="6843917" y="164855"/>
                </a:cubicBezTo>
                <a:close/>
                <a:moveTo>
                  <a:pt x="6695547" y="164855"/>
                </a:moveTo>
                <a:cubicBezTo>
                  <a:pt x="6724227" y="164855"/>
                  <a:pt x="6747477" y="188105"/>
                  <a:pt x="6747477" y="216785"/>
                </a:cubicBezTo>
                <a:cubicBezTo>
                  <a:pt x="6747477" y="245465"/>
                  <a:pt x="6724227" y="268715"/>
                  <a:pt x="6695547" y="268715"/>
                </a:cubicBezTo>
                <a:cubicBezTo>
                  <a:pt x="6666867" y="268715"/>
                  <a:pt x="6643617" y="245465"/>
                  <a:pt x="6643617" y="216785"/>
                </a:cubicBezTo>
                <a:cubicBezTo>
                  <a:pt x="6643617" y="188105"/>
                  <a:pt x="6666867" y="164855"/>
                  <a:pt x="6695547" y="164855"/>
                </a:cubicBezTo>
                <a:close/>
                <a:moveTo>
                  <a:pt x="6547178" y="164855"/>
                </a:moveTo>
                <a:cubicBezTo>
                  <a:pt x="6575858" y="164855"/>
                  <a:pt x="6599108" y="188105"/>
                  <a:pt x="6599108" y="216785"/>
                </a:cubicBezTo>
                <a:cubicBezTo>
                  <a:pt x="6599108" y="245465"/>
                  <a:pt x="6575858" y="268715"/>
                  <a:pt x="6547178" y="268715"/>
                </a:cubicBezTo>
                <a:cubicBezTo>
                  <a:pt x="6518498" y="268715"/>
                  <a:pt x="6495248" y="245465"/>
                  <a:pt x="6495248" y="216785"/>
                </a:cubicBezTo>
                <a:cubicBezTo>
                  <a:pt x="6495248" y="188105"/>
                  <a:pt x="6518498" y="164855"/>
                  <a:pt x="6547178" y="164855"/>
                </a:cubicBezTo>
                <a:close/>
                <a:moveTo>
                  <a:pt x="6382324" y="164855"/>
                </a:moveTo>
                <a:cubicBezTo>
                  <a:pt x="6411004" y="164855"/>
                  <a:pt x="6434254" y="188105"/>
                  <a:pt x="6434254" y="216785"/>
                </a:cubicBezTo>
                <a:cubicBezTo>
                  <a:pt x="6434254" y="245465"/>
                  <a:pt x="6411004" y="268715"/>
                  <a:pt x="6382324" y="268715"/>
                </a:cubicBezTo>
                <a:cubicBezTo>
                  <a:pt x="6353644" y="268715"/>
                  <a:pt x="6330394" y="245465"/>
                  <a:pt x="6330394" y="216785"/>
                </a:cubicBezTo>
                <a:cubicBezTo>
                  <a:pt x="6330394" y="188105"/>
                  <a:pt x="6353644" y="164855"/>
                  <a:pt x="6382324" y="164855"/>
                </a:cubicBezTo>
                <a:close/>
                <a:moveTo>
                  <a:pt x="6233955" y="164855"/>
                </a:moveTo>
                <a:cubicBezTo>
                  <a:pt x="6262635" y="164855"/>
                  <a:pt x="6285885" y="188105"/>
                  <a:pt x="6285885" y="216785"/>
                </a:cubicBezTo>
                <a:cubicBezTo>
                  <a:pt x="6285885" y="245465"/>
                  <a:pt x="6262635" y="268715"/>
                  <a:pt x="6233955" y="268715"/>
                </a:cubicBezTo>
                <a:cubicBezTo>
                  <a:pt x="6205275" y="268715"/>
                  <a:pt x="6182025" y="245465"/>
                  <a:pt x="6182025" y="216785"/>
                </a:cubicBezTo>
                <a:cubicBezTo>
                  <a:pt x="6182025" y="188105"/>
                  <a:pt x="6205275" y="164855"/>
                  <a:pt x="6233955" y="164855"/>
                </a:cubicBezTo>
                <a:close/>
                <a:moveTo>
                  <a:pt x="6085586" y="164855"/>
                </a:moveTo>
                <a:cubicBezTo>
                  <a:pt x="6114266" y="164855"/>
                  <a:pt x="6137516" y="188105"/>
                  <a:pt x="6137516" y="216785"/>
                </a:cubicBezTo>
                <a:cubicBezTo>
                  <a:pt x="6137516" y="245465"/>
                  <a:pt x="6114266" y="268715"/>
                  <a:pt x="6085586" y="268715"/>
                </a:cubicBezTo>
                <a:cubicBezTo>
                  <a:pt x="6056906" y="268715"/>
                  <a:pt x="6033656" y="245465"/>
                  <a:pt x="6033656" y="216785"/>
                </a:cubicBezTo>
                <a:cubicBezTo>
                  <a:pt x="6033656" y="188105"/>
                  <a:pt x="6056906" y="164855"/>
                  <a:pt x="6085586" y="164855"/>
                </a:cubicBezTo>
                <a:close/>
                <a:moveTo>
                  <a:pt x="5920731" y="164855"/>
                </a:moveTo>
                <a:cubicBezTo>
                  <a:pt x="5949411" y="164855"/>
                  <a:pt x="5972661" y="188105"/>
                  <a:pt x="5972661" y="216785"/>
                </a:cubicBezTo>
                <a:cubicBezTo>
                  <a:pt x="5972661" y="245465"/>
                  <a:pt x="5949411" y="268715"/>
                  <a:pt x="5920731" y="268715"/>
                </a:cubicBezTo>
                <a:cubicBezTo>
                  <a:pt x="5892051" y="268715"/>
                  <a:pt x="5868801" y="245465"/>
                  <a:pt x="5868801" y="216785"/>
                </a:cubicBezTo>
                <a:cubicBezTo>
                  <a:pt x="5868801" y="188105"/>
                  <a:pt x="5892051" y="164855"/>
                  <a:pt x="5920731" y="164855"/>
                </a:cubicBezTo>
                <a:close/>
                <a:moveTo>
                  <a:pt x="5772362" y="164855"/>
                </a:moveTo>
                <a:cubicBezTo>
                  <a:pt x="5801042" y="164855"/>
                  <a:pt x="5824292" y="188105"/>
                  <a:pt x="5824292" y="216785"/>
                </a:cubicBezTo>
                <a:cubicBezTo>
                  <a:pt x="5824292" y="245465"/>
                  <a:pt x="5801042" y="268715"/>
                  <a:pt x="5772362" y="268715"/>
                </a:cubicBezTo>
                <a:cubicBezTo>
                  <a:pt x="5743682" y="268715"/>
                  <a:pt x="5720432" y="245465"/>
                  <a:pt x="5720432" y="216785"/>
                </a:cubicBezTo>
                <a:cubicBezTo>
                  <a:pt x="5720432" y="188105"/>
                  <a:pt x="5743682" y="164855"/>
                  <a:pt x="5772362" y="164855"/>
                </a:cubicBezTo>
                <a:close/>
                <a:moveTo>
                  <a:pt x="5623993" y="164855"/>
                </a:moveTo>
                <a:cubicBezTo>
                  <a:pt x="5652673" y="164855"/>
                  <a:pt x="5675923" y="188105"/>
                  <a:pt x="5675923" y="216785"/>
                </a:cubicBezTo>
                <a:cubicBezTo>
                  <a:pt x="5675923" y="245465"/>
                  <a:pt x="5652673" y="268715"/>
                  <a:pt x="5623993" y="268715"/>
                </a:cubicBezTo>
                <a:cubicBezTo>
                  <a:pt x="5595313" y="268715"/>
                  <a:pt x="5572063" y="245465"/>
                  <a:pt x="5572063" y="216785"/>
                </a:cubicBezTo>
                <a:cubicBezTo>
                  <a:pt x="5572063" y="188105"/>
                  <a:pt x="5595313" y="164855"/>
                  <a:pt x="5623993" y="164855"/>
                </a:cubicBezTo>
                <a:close/>
                <a:moveTo>
                  <a:pt x="5459138" y="164855"/>
                </a:moveTo>
                <a:cubicBezTo>
                  <a:pt x="5487818" y="164855"/>
                  <a:pt x="5511068" y="188105"/>
                  <a:pt x="5511068" y="216785"/>
                </a:cubicBezTo>
                <a:cubicBezTo>
                  <a:pt x="5511068" y="245465"/>
                  <a:pt x="5487818" y="268715"/>
                  <a:pt x="5459138" y="268715"/>
                </a:cubicBezTo>
                <a:cubicBezTo>
                  <a:pt x="5430458" y="268715"/>
                  <a:pt x="5407208" y="245465"/>
                  <a:pt x="5407208" y="216785"/>
                </a:cubicBezTo>
                <a:cubicBezTo>
                  <a:pt x="5407208" y="188105"/>
                  <a:pt x="5430458" y="164855"/>
                  <a:pt x="5459138" y="164855"/>
                </a:cubicBezTo>
                <a:close/>
                <a:moveTo>
                  <a:pt x="5310769" y="164855"/>
                </a:moveTo>
                <a:cubicBezTo>
                  <a:pt x="5339449" y="164855"/>
                  <a:pt x="5362699" y="188105"/>
                  <a:pt x="5362699" y="216785"/>
                </a:cubicBezTo>
                <a:cubicBezTo>
                  <a:pt x="5362699" y="245465"/>
                  <a:pt x="5339449" y="268715"/>
                  <a:pt x="5310769" y="268715"/>
                </a:cubicBezTo>
                <a:cubicBezTo>
                  <a:pt x="5282089" y="268715"/>
                  <a:pt x="5258839" y="245465"/>
                  <a:pt x="5258839" y="216785"/>
                </a:cubicBezTo>
                <a:cubicBezTo>
                  <a:pt x="5258839" y="188105"/>
                  <a:pt x="5282089" y="164855"/>
                  <a:pt x="5310769" y="164855"/>
                </a:cubicBezTo>
                <a:close/>
                <a:moveTo>
                  <a:pt x="5145915" y="164855"/>
                </a:moveTo>
                <a:cubicBezTo>
                  <a:pt x="5174595" y="164855"/>
                  <a:pt x="5197845" y="188105"/>
                  <a:pt x="5197845" y="216785"/>
                </a:cubicBezTo>
                <a:cubicBezTo>
                  <a:pt x="5197845" y="245465"/>
                  <a:pt x="5174595" y="268715"/>
                  <a:pt x="5145915" y="268715"/>
                </a:cubicBezTo>
                <a:cubicBezTo>
                  <a:pt x="5117235" y="268715"/>
                  <a:pt x="5093985" y="245465"/>
                  <a:pt x="5093985" y="216785"/>
                </a:cubicBezTo>
                <a:cubicBezTo>
                  <a:pt x="5093985" y="188105"/>
                  <a:pt x="5117235" y="164855"/>
                  <a:pt x="5145915" y="164855"/>
                </a:cubicBezTo>
                <a:close/>
                <a:moveTo>
                  <a:pt x="4997546" y="164855"/>
                </a:moveTo>
                <a:cubicBezTo>
                  <a:pt x="5026226" y="164855"/>
                  <a:pt x="5049476" y="188105"/>
                  <a:pt x="5049476" y="216785"/>
                </a:cubicBezTo>
                <a:cubicBezTo>
                  <a:pt x="5049476" y="245465"/>
                  <a:pt x="5026226" y="268715"/>
                  <a:pt x="4997546" y="268715"/>
                </a:cubicBezTo>
                <a:cubicBezTo>
                  <a:pt x="4968866" y="268715"/>
                  <a:pt x="4945616" y="245465"/>
                  <a:pt x="4945616" y="216785"/>
                </a:cubicBezTo>
                <a:cubicBezTo>
                  <a:pt x="4945616" y="188105"/>
                  <a:pt x="4968866" y="164855"/>
                  <a:pt x="4997546" y="164855"/>
                </a:cubicBezTo>
                <a:close/>
                <a:moveTo>
                  <a:pt x="4849176" y="164855"/>
                </a:moveTo>
                <a:cubicBezTo>
                  <a:pt x="4877856" y="164855"/>
                  <a:pt x="4901106" y="188105"/>
                  <a:pt x="4901106" y="216785"/>
                </a:cubicBezTo>
                <a:cubicBezTo>
                  <a:pt x="4901106" y="245465"/>
                  <a:pt x="4877856" y="268715"/>
                  <a:pt x="4849176" y="268715"/>
                </a:cubicBezTo>
                <a:cubicBezTo>
                  <a:pt x="4820496" y="268715"/>
                  <a:pt x="4797246" y="245465"/>
                  <a:pt x="4797246" y="216785"/>
                </a:cubicBezTo>
                <a:cubicBezTo>
                  <a:pt x="4797246" y="188105"/>
                  <a:pt x="4820496" y="164855"/>
                  <a:pt x="4849176" y="164855"/>
                </a:cubicBezTo>
                <a:close/>
                <a:moveTo>
                  <a:pt x="4074360" y="164855"/>
                </a:moveTo>
                <a:cubicBezTo>
                  <a:pt x="4103040" y="164855"/>
                  <a:pt x="4126290" y="188105"/>
                  <a:pt x="4126290" y="216785"/>
                </a:cubicBezTo>
                <a:cubicBezTo>
                  <a:pt x="4126290" y="245465"/>
                  <a:pt x="4103040" y="268715"/>
                  <a:pt x="4074360" y="268715"/>
                </a:cubicBezTo>
                <a:cubicBezTo>
                  <a:pt x="4045680" y="268715"/>
                  <a:pt x="4022430" y="245465"/>
                  <a:pt x="4022430" y="216785"/>
                </a:cubicBezTo>
                <a:cubicBezTo>
                  <a:pt x="4022430" y="188105"/>
                  <a:pt x="4045680" y="164855"/>
                  <a:pt x="4074360" y="164855"/>
                </a:cubicBezTo>
                <a:close/>
                <a:moveTo>
                  <a:pt x="3151175" y="164855"/>
                </a:moveTo>
                <a:cubicBezTo>
                  <a:pt x="3179855" y="164855"/>
                  <a:pt x="3203105" y="188105"/>
                  <a:pt x="3203105" y="216785"/>
                </a:cubicBezTo>
                <a:cubicBezTo>
                  <a:pt x="3203105" y="245465"/>
                  <a:pt x="3179855" y="268715"/>
                  <a:pt x="3151175" y="268715"/>
                </a:cubicBezTo>
                <a:cubicBezTo>
                  <a:pt x="3122495" y="268715"/>
                  <a:pt x="3099245" y="245465"/>
                  <a:pt x="3099245" y="216785"/>
                </a:cubicBezTo>
                <a:cubicBezTo>
                  <a:pt x="3099245" y="188105"/>
                  <a:pt x="3122495" y="164855"/>
                  <a:pt x="3151175" y="164855"/>
                </a:cubicBezTo>
                <a:close/>
                <a:moveTo>
                  <a:pt x="2986320" y="164855"/>
                </a:moveTo>
                <a:cubicBezTo>
                  <a:pt x="3015000" y="164855"/>
                  <a:pt x="3038250" y="188105"/>
                  <a:pt x="3038250" y="216785"/>
                </a:cubicBezTo>
                <a:cubicBezTo>
                  <a:pt x="3038250" y="245465"/>
                  <a:pt x="3015000" y="268715"/>
                  <a:pt x="2986320" y="268715"/>
                </a:cubicBezTo>
                <a:cubicBezTo>
                  <a:pt x="2957640" y="268715"/>
                  <a:pt x="2934390" y="245465"/>
                  <a:pt x="2934390" y="216785"/>
                </a:cubicBezTo>
                <a:cubicBezTo>
                  <a:pt x="2934390" y="188105"/>
                  <a:pt x="2957640" y="164855"/>
                  <a:pt x="2986320" y="164855"/>
                </a:cubicBezTo>
                <a:close/>
                <a:moveTo>
                  <a:pt x="2837951" y="164855"/>
                </a:moveTo>
                <a:cubicBezTo>
                  <a:pt x="2866631" y="164855"/>
                  <a:pt x="2889881" y="188105"/>
                  <a:pt x="2889881" y="216785"/>
                </a:cubicBezTo>
                <a:cubicBezTo>
                  <a:pt x="2889881" y="245465"/>
                  <a:pt x="2866631" y="268715"/>
                  <a:pt x="2837951" y="268715"/>
                </a:cubicBezTo>
                <a:cubicBezTo>
                  <a:pt x="2809271" y="268715"/>
                  <a:pt x="2786021" y="245465"/>
                  <a:pt x="2786021" y="216785"/>
                </a:cubicBezTo>
                <a:cubicBezTo>
                  <a:pt x="2786021" y="188105"/>
                  <a:pt x="2809271" y="164855"/>
                  <a:pt x="2837951" y="164855"/>
                </a:cubicBezTo>
                <a:close/>
                <a:moveTo>
                  <a:pt x="2689582" y="164855"/>
                </a:moveTo>
                <a:cubicBezTo>
                  <a:pt x="2718262" y="164855"/>
                  <a:pt x="2741512" y="188105"/>
                  <a:pt x="2741512" y="216785"/>
                </a:cubicBezTo>
                <a:cubicBezTo>
                  <a:pt x="2741512" y="245465"/>
                  <a:pt x="2718262" y="268715"/>
                  <a:pt x="2689582" y="268715"/>
                </a:cubicBezTo>
                <a:cubicBezTo>
                  <a:pt x="2660902" y="268715"/>
                  <a:pt x="2637652" y="245465"/>
                  <a:pt x="2637652" y="216785"/>
                </a:cubicBezTo>
                <a:cubicBezTo>
                  <a:pt x="2637652" y="188105"/>
                  <a:pt x="2660902" y="164855"/>
                  <a:pt x="2689582" y="164855"/>
                </a:cubicBezTo>
                <a:close/>
                <a:moveTo>
                  <a:pt x="2524727" y="164855"/>
                </a:moveTo>
                <a:cubicBezTo>
                  <a:pt x="2553407" y="164855"/>
                  <a:pt x="2576657" y="188105"/>
                  <a:pt x="2576657" y="216785"/>
                </a:cubicBezTo>
                <a:cubicBezTo>
                  <a:pt x="2576657" y="245465"/>
                  <a:pt x="2553407" y="268715"/>
                  <a:pt x="2524727" y="268715"/>
                </a:cubicBezTo>
                <a:cubicBezTo>
                  <a:pt x="2496047" y="268715"/>
                  <a:pt x="2472797" y="245465"/>
                  <a:pt x="2472797" y="216785"/>
                </a:cubicBezTo>
                <a:cubicBezTo>
                  <a:pt x="2472797" y="188105"/>
                  <a:pt x="2496047" y="164855"/>
                  <a:pt x="2524727" y="164855"/>
                </a:cubicBezTo>
                <a:close/>
                <a:moveTo>
                  <a:pt x="2063159" y="164855"/>
                </a:moveTo>
                <a:cubicBezTo>
                  <a:pt x="2091838" y="164855"/>
                  <a:pt x="2115087" y="188105"/>
                  <a:pt x="2115087" y="216785"/>
                </a:cubicBezTo>
                <a:cubicBezTo>
                  <a:pt x="2115087" y="245465"/>
                  <a:pt x="2091838" y="268715"/>
                  <a:pt x="2063159" y="268715"/>
                </a:cubicBezTo>
                <a:cubicBezTo>
                  <a:pt x="2034478" y="268715"/>
                  <a:pt x="2011228" y="245465"/>
                  <a:pt x="2011228" y="216785"/>
                </a:cubicBezTo>
                <a:cubicBezTo>
                  <a:pt x="2011228" y="188105"/>
                  <a:pt x="2034478" y="164855"/>
                  <a:pt x="2063159" y="164855"/>
                </a:cubicBezTo>
                <a:close/>
                <a:moveTo>
                  <a:pt x="1914790" y="164855"/>
                </a:moveTo>
                <a:cubicBezTo>
                  <a:pt x="1943470" y="164855"/>
                  <a:pt x="1966717" y="188105"/>
                  <a:pt x="1966717" y="216785"/>
                </a:cubicBezTo>
                <a:cubicBezTo>
                  <a:pt x="1966717" y="245465"/>
                  <a:pt x="1943470" y="268715"/>
                  <a:pt x="1914790" y="268715"/>
                </a:cubicBezTo>
                <a:cubicBezTo>
                  <a:pt x="1886106" y="268715"/>
                  <a:pt x="1862859" y="245465"/>
                  <a:pt x="1862859" y="216785"/>
                </a:cubicBezTo>
                <a:cubicBezTo>
                  <a:pt x="1862859" y="188105"/>
                  <a:pt x="1886106" y="164855"/>
                  <a:pt x="1914790" y="164855"/>
                </a:cubicBezTo>
                <a:close/>
                <a:moveTo>
                  <a:pt x="1749935" y="164855"/>
                </a:moveTo>
                <a:cubicBezTo>
                  <a:pt x="1778615" y="164855"/>
                  <a:pt x="1801865" y="188105"/>
                  <a:pt x="1801865" y="216785"/>
                </a:cubicBezTo>
                <a:cubicBezTo>
                  <a:pt x="1801865" y="245465"/>
                  <a:pt x="1778615" y="268715"/>
                  <a:pt x="1749935" y="268715"/>
                </a:cubicBezTo>
                <a:cubicBezTo>
                  <a:pt x="1721255" y="268715"/>
                  <a:pt x="1698005" y="245465"/>
                  <a:pt x="1698005" y="216785"/>
                </a:cubicBezTo>
                <a:cubicBezTo>
                  <a:pt x="1698005" y="188105"/>
                  <a:pt x="1721255" y="164855"/>
                  <a:pt x="1749935" y="164855"/>
                </a:cubicBezTo>
                <a:close/>
                <a:moveTo>
                  <a:pt x="1601566" y="164855"/>
                </a:moveTo>
                <a:cubicBezTo>
                  <a:pt x="1630244" y="164855"/>
                  <a:pt x="1653495" y="188105"/>
                  <a:pt x="1653495" y="216785"/>
                </a:cubicBezTo>
                <a:cubicBezTo>
                  <a:pt x="1653495" y="245465"/>
                  <a:pt x="1630244" y="268715"/>
                  <a:pt x="1601566" y="268715"/>
                </a:cubicBezTo>
                <a:cubicBezTo>
                  <a:pt x="1572886" y="268715"/>
                  <a:pt x="1549636" y="245465"/>
                  <a:pt x="1549636" y="216785"/>
                </a:cubicBezTo>
                <a:cubicBezTo>
                  <a:pt x="1549636" y="188105"/>
                  <a:pt x="1572886" y="164855"/>
                  <a:pt x="1601566" y="164855"/>
                </a:cubicBezTo>
                <a:close/>
                <a:moveTo>
                  <a:pt x="1453199" y="164855"/>
                </a:moveTo>
                <a:cubicBezTo>
                  <a:pt x="1481878" y="164855"/>
                  <a:pt x="1505126" y="188105"/>
                  <a:pt x="1505126" y="216785"/>
                </a:cubicBezTo>
                <a:cubicBezTo>
                  <a:pt x="1505126" y="245465"/>
                  <a:pt x="1481878" y="268715"/>
                  <a:pt x="1453199" y="268715"/>
                </a:cubicBezTo>
                <a:cubicBezTo>
                  <a:pt x="1424517" y="268715"/>
                  <a:pt x="1401267" y="245465"/>
                  <a:pt x="1401267" y="216785"/>
                </a:cubicBezTo>
                <a:cubicBezTo>
                  <a:pt x="1401267" y="188105"/>
                  <a:pt x="1424517" y="164855"/>
                  <a:pt x="1453199" y="164855"/>
                </a:cubicBezTo>
                <a:close/>
                <a:moveTo>
                  <a:pt x="1288343" y="164855"/>
                </a:moveTo>
                <a:cubicBezTo>
                  <a:pt x="1317022" y="164855"/>
                  <a:pt x="1340272" y="188105"/>
                  <a:pt x="1340272" y="216785"/>
                </a:cubicBezTo>
                <a:cubicBezTo>
                  <a:pt x="1340272" y="245465"/>
                  <a:pt x="1317022" y="268715"/>
                  <a:pt x="1288343" y="268715"/>
                </a:cubicBezTo>
                <a:cubicBezTo>
                  <a:pt x="1259663" y="268715"/>
                  <a:pt x="1236412" y="245465"/>
                  <a:pt x="1236412" y="216785"/>
                </a:cubicBezTo>
                <a:cubicBezTo>
                  <a:pt x="1236412" y="188105"/>
                  <a:pt x="1259663" y="164855"/>
                  <a:pt x="1288343" y="164855"/>
                </a:cubicBezTo>
                <a:close/>
                <a:moveTo>
                  <a:pt x="1139975" y="164855"/>
                </a:moveTo>
                <a:cubicBezTo>
                  <a:pt x="1168653" y="164855"/>
                  <a:pt x="1191904" y="188105"/>
                  <a:pt x="1191904" y="216785"/>
                </a:cubicBezTo>
                <a:cubicBezTo>
                  <a:pt x="1191904" y="245465"/>
                  <a:pt x="1168653" y="268715"/>
                  <a:pt x="1139975" y="268715"/>
                </a:cubicBezTo>
                <a:cubicBezTo>
                  <a:pt x="1111296" y="268715"/>
                  <a:pt x="1088043" y="245465"/>
                  <a:pt x="1088043" y="216785"/>
                </a:cubicBezTo>
                <a:cubicBezTo>
                  <a:pt x="1088043" y="188105"/>
                  <a:pt x="1111296" y="164855"/>
                  <a:pt x="1139975" y="164855"/>
                </a:cubicBezTo>
                <a:close/>
                <a:moveTo>
                  <a:pt x="975117" y="164855"/>
                </a:moveTo>
                <a:cubicBezTo>
                  <a:pt x="1003798" y="164855"/>
                  <a:pt x="1027047" y="188105"/>
                  <a:pt x="1027047" y="216785"/>
                </a:cubicBezTo>
                <a:cubicBezTo>
                  <a:pt x="1027047" y="245465"/>
                  <a:pt x="1003798" y="268715"/>
                  <a:pt x="975117" y="268715"/>
                </a:cubicBezTo>
                <a:cubicBezTo>
                  <a:pt x="946437" y="268715"/>
                  <a:pt x="923188" y="245465"/>
                  <a:pt x="923188" y="216785"/>
                </a:cubicBezTo>
                <a:cubicBezTo>
                  <a:pt x="923188" y="188105"/>
                  <a:pt x="946437" y="164855"/>
                  <a:pt x="975117" y="164855"/>
                </a:cubicBezTo>
                <a:close/>
                <a:moveTo>
                  <a:pt x="826748" y="164855"/>
                </a:moveTo>
                <a:cubicBezTo>
                  <a:pt x="855428" y="164855"/>
                  <a:pt x="878680" y="188105"/>
                  <a:pt x="878680" y="216785"/>
                </a:cubicBezTo>
                <a:cubicBezTo>
                  <a:pt x="878680" y="245465"/>
                  <a:pt x="855428" y="268715"/>
                  <a:pt x="826748" y="268715"/>
                </a:cubicBezTo>
                <a:cubicBezTo>
                  <a:pt x="798068" y="268715"/>
                  <a:pt x="774821" y="245465"/>
                  <a:pt x="774821" y="216785"/>
                </a:cubicBezTo>
                <a:cubicBezTo>
                  <a:pt x="774821" y="188105"/>
                  <a:pt x="798068" y="164855"/>
                  <a:pt x="826748" y="164855"/>
                </a:cubicBezTo>
                <a:close/>
                <a:moveTo>
                  <a:pt x="678378" y="164855"/>
                </a:moveTo>
                <a:cubicBezTo>
                  <a:pt x="707061" y="164855"/>
                  <a:pt x="730310" y="188105"/>
                  <a:pt x="730310" y="216785"/>
                </a:cubicBezTo>
                <a:cubicBezTo>
                  <a:pt x="730310" y="245465"/>
                  <a:pt x="707061" y="268715"/>
                  <a:pt x="678378" y="268715"/>
                </a:cubicBezTo>
                <a:cubicBezTo>
                  <a:pt x="649701" y="268715"/>
                  <a:pt x="626450" y="245465"/>
                  <a:pt x="626450" y="216785"/>
                </a:cubicBezTo>
                <a:cubicBezTo>
                  <a:pt x="626450" y="188105"/>
                  <a:pt x="649701" y="164855"/>
                  <a:pt x="678378" y="164855"/>
                </a:cubicBezTo>
                <a:close/>
                <a:moveTo>
                  <a:pt x="513528" y="164855"/>
                </a:moveTo>
                <a:cubicBezTo>
                  <a:pt x="542207" y="164855"/>
                  <a:pt x="565457" y="188105"/>
                  <a:pt x="565457" y="216785"/>
                </a:cubicBezTo>
                <a:cubicBezTo>
                  <a:pt x="565457" y="245465"/>
                  <a:pt x="542207" y="268715"/>
                  <a:pt x="513528" y="268715"/>
                </a:cubicBezTo>
                <a:cubicBezTo>
                  <a:pt x="484847" y="268715"/>
                  <a:pt x="461597" y="245465"/>
                  <a:pt x="461597" y="216785"/>
                </a:cubicBezTo>
                <a:cubicBezTo>
                  <a:pt x="461597" y="188105"/>
                  <a:pt x="484847" y="164855"/>
                  <a:pt x="513528" y="164855"/>
                </a:cubicBezTo>
                <a:close/>
                <a:moveTo>
                  <a:pt x="365157" y="164855"/>
                </a:moveTo>
                <a:cubicBezTo>
                  <a:pt x="393836" y="164855"/>
                  <a:pt x="417087" y="188105"/>
                  <a:pt x="417087" y="216785"/>
                </a:cubicBezTo>
                <a:cubicBezTo>
                  <a:pt x="417087" y="245465"/>
                  <a:pt x="393836" y="268715"/>
                  <a:pt x="365157" y="268715"/>
                </a:cubicBezTo>
                <a:cubicBezTo>
                  <a:pt x="336478" y="268715"/>
                  <a:pt x="313228" y="245465"/>
                  <a:pt x="313228" y="216785"/>
                </a:cubicBezTo>
                <a:cubicBezTo>
                  <a:pt x="313228" y="188105"/>
                  <a:pt x="336478" y="164855"/>
                  <a:pt x="365157" y="164855"/>
                </a:cubicBezTo>
                <a:close/>
                <a:moveTo>
                  <a:pt x="216866" y="164855"/>
                </a:moveTo>
                <a:cubicBezTo>
                  <a:pt x="245578" y="164855"/>
                  <a:pt x="268848" y="188105"/>
                  <a:pt x="268848" y="216785"/>
                </a:cubicBezTo>
                <a:cubicBezTo>
                  <a:pt x="268848" y="245465"/>
                  <a:pt x="245578" y="268715"/>
                  <a:pt x="216866" y="268715"/>
                </a:cubicBezTo>
                <a:cubicBezTo>
                  <a:pt x="188143" y="268715"/>
                  <a:pt x="164856" y="245465"/>
                  <a:pt x="164856" y="216785"/>
                </a:cubicBezTo>
                <a:cubicBezTo>
                  <a:pt x="164856" y="188105"/>
                  <a:pt x="188143" y="164855"/>
                  <a:pt x="216866" y="164855"/>
                </a:cubicBezTo>
                <a:close/>
                <a:moveTo>
                  <a:pt x="7008771" y="0"/>
                </a:moveTo>
                <a:cubicBezTo>
                  <a:pt x="7037451" y="0"/>
                  <a:pt x="7060701" y="23250"/>
                  <a:pt x="7060701" y="51930"/>
                </a:cubicBezTo>
                <a:cubicBezTo>
                  <a:pt x="7060701" y="80610"/>
                  <a:pt x="7037451" y="103860"/>
                  <a:pt x="7008771" y="103860"/>
                </a:cubicBezTo>
                <a:cubicBezTo>
                  <a:pt x="6980091" y="103860"/>
                  <a:pt x="6956841" y="80610"/>
                  <a:pt x="6956841" y="51930"/>
                </a:cubicBezTo>
                <a:cubicBezTo>
                  <a:pt x="6956841" y="23250"/>
                  <a:pt x="6980091" y="0"/>
                  <a:pt x="7008771" y="0"/>
                </a:cubicBezTo>
                <a:close/>
                <a:moveTo>
                  <a:pt x="6843917" y="0"/>
                </a:moveTo>
                <a:cubicBezTo>
                  <a:pt x="6872597" y="0"/>
                  <a:pt x="6895847" y="23250"/>
                  <a:pt x="6895847" y="51930"/>
                </a:cubicBezTo>
                <a:cubicBezTo>
                  <a:pt x="6895847" y="80610"/>
                  <a:pt x="6872597" y="103860"/>
                  <a:pt x="6843917" y="103860"/>
                </a:cubicBezTo>
                <a:cubicBezTo>
                  <a:pt x="6815237" y="103860"/>
                  <a:pt x="6791987" y="80610"/>
                  <a:pt x="6791987" y="51930"/>
                </a:cubicBezTo>
                <a:cubicBezTo>
                  <a:pt x="6791987" y="23250"/>
                  <a:pt x="6815237" y="0"/>
                  <a:pt x="6843917" y="0"/>
                </a:cubicBezTo>
                <a:close/>
                <a:moveTo>
                  <a:pt x="6695547" y="0"/>
                </a:moveTo>
                <a:cubicBezTo>
                  <a:pt x="6724227" y="0"/>
                  <a:pt x="6747477" y="23250"/>
                  <a:pt x="6747477" y="51930"/>
                </a:cubicBezTo>
                <a:cubicBezTo>
                  <a:pt x="6747477" y="80610"/>
                  <a:pt x="6724227" y="103860"/>
                  <a:pt x="6695547" y="103860"/>
                </a:cubicBezTo>
                <a:cubicBezTo>
                  <a:pt x="6666867" y="103860"/>
                  <a:pt x="6643617" y="80610"/>
                  <a:pt x="6643617" y="51930"/>
                </a:cubicBezTo>
                <a:cubicBezTo>
                  <a:pt x="6643617" y="23250"/>
                  <a:pt x="6666867" y="0"/>
                  <a:pt x="6695547" y="0"/>
                </a:cubicBezTo>
                <a:close/>
                <a:moveTo>
                  <a:pt x="6547178" y="0"/>
                </a:moveTo>
                <a:cubicBezTo>
                  <a:pt x="6575858" y="0"/>
                  <a:pt x="6599108" y="23250"/>
                  <a:pt x="6599108" y="51930"/>
                </a:cubicBezTo>
                <a:cubicBezTo>
                  <a:pt x="6599108" y="80610"/>
                  <a:pt x="6575858" y="103860"/>
                  <a:pt x="6547178" y="103860"/>
                </a:cubicBezTo>
                <a:cubicBezTo>
                  <a:pt x="6518498" y="103860"/>
                  <a:pt x="6495248" y="80610"/>
                  <a:pt x="6495248" y="51930"/>
                </a:cubicBezTo>
                <a:cubicBezTo>
                  <a:pt x="6495248" y="23250"/>
                  <a:pt x="6518498" y="0"/>
                  <a:pt x="6547178" y="0"/>
                </a:cubicBezTo>
                <a:close/>
                <a:moveTo>
                  <a:pt x="6382324" y="0"/>
                </a:moveTo>
                <a:cubicBezTo>
                  <a:pt x="6411004" y="0"/>
                  <a:pt x="6434254" y="23250"/>
                  <a:pt x="6434254" y="51930"/>
                </a:cubicBezTo>
                <a:cubicBezTo>
                  <a:pt x="6434254" y="80610"/>
                  <a:pt x="6411004" y="103860"/>
                  <a:pt x="6382324" y="103860"/>
                </a:cubicBezTo>
                <a:cubicBezTo>
                  <a:pt x="6353644" y="103860"/>
                  <a:pt x="6330394" y="80610"/>
                  <a:pt x="6330394" y="51930"/>
                </a:cubicBezTo>
                <a:cubicBezTo>
                  <a:pt x="6330394" y="23250"/>
                  <a:pt x="6353644" y="0"/>
                  <a:pt x="6382324" y="0"/>
                </a:cubicBezTo>
                <a:close/>
                <a:moveTo>
                  <a:pt x="6233955" y="0"/>
                </a:moveTo>
                <a:cubicBezTo>
                  <a:pt x="6262635" y="0"/>
                  <a:pt x="6285885" y="23250"/>
                  <a:pt x="6285885" y="51930"/>
                </a:cubicBezTo>
                <a:cubicBezTo>
                  <a:pt x="6285885" y="80610"/>
                  <a:pt x="6262635" y="103860"/>
                  <a:pt x="6233955" y="103860"/>
                </a:cubicBezTo>
                <a:cubicBezTo>
                  <a:pt x="6205275" y="103860"/>
                  <a:pt x="6182025" y="80610"/>
                  <a:pt x="6182025" y="51930"/>
                </a:cubicBezTo>
                <a:cubicBezTo>
                  <a:pt x="6182025" y="23250"/>
                  <a:pt x="6205275" y="0"/>
                  <a:pt x="6233955" y="0"/>
                </a:cubicBezTo>
                <a:close/>
                <a:moveTo>
                  <a:pt x="6085586" y="0"/>
                </a:moveTo>
                <a:cubicBezTo>
                  <a:pt x="6114266" y="0"/>
                  <a:pt x="6137516" y="23250"/>
                  <a:pt x="6137516" y="51930"/>
                </a:cubicBezTo>
                <a:cubicBezTo>
                  <a:pt x="6137516" y="80610"/>
                  <a:pt x="6114266" y="103860"/>
                  <a:pt x="6085586" y="103860"/>
                </a:cubicBezTo>
                <a:cubicBezTo>
                  <a:pt x="6056906" y="103860"/>
                  <a:pt x="6033656" y="80610"/>
                  <a:pt x="6033656" y="51930"/>
                </a:cubicBezTo>
                <a:cubicBezTo>
                  <a:pt x="6033656" y="23250"/>
                  <a:pt x="6056906" y="0"/>
                  <a:pt x="6085586" y="0"/>
                </a:cubicBezTo>
                <a:close/>
                <a:moveTo>
                  <a:pt x="5920731" y="0"/>
                </a:moveTo>
                <a:cubicBezTo>
                  <a:pt x="5949411" y="0"/>
                  <a:pt x="5972661" y="23250"/>
                  <a:pt x="5972661" y="51930"/>
                </a:cubicBezTo>
                <a:cubicBezTo>
                  <a:pt x="5972661" y="80610"/>
                  <a:pt x="5949411" y="103860"/>
                  <a:pt x="5920731" y="103860"/>
                </a:cubicBezTo>
                <a:cubicBezTo>
                  <a:pt x="5892051" y="103860"/>
                  <a:pt x="5868801" y="80610"/>
                  <a:pt x="5868801" y="51930"/>
                </a:cubicBezTo>
                <a:cubicBezTo>
                  <a:pt x="5868801" y="23250"/>
                  <a:pt x="5892051" y="0"/>
                  <a:pt x="5920731" y="0"/>
                </a:cubicBezTo>
                <a:close/>
                <a:moveTo>
                  <a:pt x="5772362" y="0"/>
                </a:moveTo>
                <a:cubicBezTo>
                  <a:pt x="5801042" y="0"/>
                  <a:pt x="5824292" y="23250"/>
                  <a:pt x="5824292" y="51930"/>
                </a:cubicBezTo>
                <a:cubicBezTo>
                  <a:pt x="5824292" y="80610"/>
                  <a:pt x="5801042" y="103860"/>
                  <a:pt x="5772362" y="103860"/>
                </a:cubicBezTo>
                <a:cubicBezTo>
                  <a:pt x="5743682" y="103860"/>
                  <a:pt x="5720432" y="80610"/>
                  <a:pt x="5720432" y="51930"/>
                </a:cubicBezTo>
                <a:cubicBezTo>
                  <a:pt x="5720432" y="23250"/>
                  <a:pt x="5743682" y="0"/>
                  <a:pt x="5772362" y="0"/>
                </a:cubicBezTo>
                <a:close/>
                <a:moveTo>
                  <a:pt x="5623993" y="0"/>
                </a:moveTo>
                <a:cubicBezTo>
                  <a:pt x="5652673" y="0"/>
                  <a:pt x="5675923" y="23250"/>
                  <a:pt x="5675923" y="51930"/>
                </a:cubicBezTo>
                <a:cubicBezTo>
                  <a:pt x="5675923" y="80610"/>
                  <a:pt x="5652673" y="103860"/>
                  <a:pt x="5623993" y="103860"/>
                </a:cubicBezTo>
                <a:cubicBezTo>
                  <a:pt x="5595313" y="103860"/>
                  <a:pt x="5572063" y="80610"/>
                  <a:pt x="5572063" y="51930"/>
                </a:cubicBezTo>
                <a:cubicBezTo>
                  <a:pt x="5572063" y="23250"/>
                  <a:pt x="5595313" y="0"/>
                  <a:pt x="5623993" y="0"/>
                </a:cubicBezTo>
                <a:close/>
                <a:moveTo>
                  <a:pt x="5459138" y="0"/>
                </a:moveTo>
                <a:cubicBezTo>
                  <a:pt x="5487818" y="0"/>
                  <a:pt x="5511068" y="23250"/>
                  <a:pt x="5511068" y="51930"/>
                </a:cubicBezTo>
                <a:cubicBezTo>
                  <a:pt x="5511068" y="80610"/>
                  <a:pt x="5487818" y="103860"/>
                  <a:pt x="5459138" y="103860"/>
                </a:cubicBezTo>
                <a:cubicBezTo>
                  <a:pt x="5430458" y="103860"/>
                  <a:pt x="5407208" y="80610"/>
                  <a:pt x="5407208" y="51930"/>
                </a:cubicBezTo>
                <a:cubicBezTo>
                  <a:pt x="5407208" y="23250"/>
                  <a:pt x="5430458" y="0"/>
                  <a:pt x="5459138" y="0"/>
                </a:cubicBezTo>
                <a:close/>
                <a:moveTo>
                  <a:pt x="5310769" y="0"/>
                </a:moveTo>
                <a:cubicBezTo>
                  <a:pt x="5339449" y="0"/>
                  <a:pt x="5362699" y="23250"/>
                  <a:pt x="5362699" y="51930"/>
                </a:cubicBezTo>
                <a:cubicBezTo>
                  <a:pt x="5362699" y="80610"/>
                  <a:pt x="5339449" y="103860"/>
                  <a:pt x="5310769" y="103860"/>
                </a:cubicBezTo>
                <a:cubicBezTo>
                  <a:pt x="5282089" y="103860"/>
                  <a:pt x="5258839" y="80610"/>
                  <a:pt x="5258839" y="51930"/>
                </a:cubicBezTo>
                <a:cubicBezTo>
                  <a:pt x="5258839" y="23250"/>
                  <a:pt x="5282089" y="0"/>
                  <a:pt x="5310769" y="0"/>
                </a:cubicBezTo>
                <a:close/>
                <a:moveTo>
                  <a:pt x="5145915" y="0"/>
                </a:moveTo>
                <a:cubicBezTo>
                  <a:pt x="5174595" y="0"/>
                  <a:pt x="5197845" y="23250"/>
                  <a:pt x="5197845" y="51930"/>
                </a:cubicBezTo>
                <a:cubicBezTo>
                  <a:pt x="5197845" y="80610"/>
                  <a:pt x="5174595" y="103860"/>
                  <a:pt x="5145915" y="103860"/>
                </a:cubicBezTo>
                <a:cubicBezTo>
                  <a:pt x="5117235" y="103860"/>
                  <a:pt x="5093985" y="80610"/>
                  <a:pt x="5093985" y="51930"/>
                </a:cubicBezTo>
                <a:cubicBezTo>
                  <a:pt x="5093985" y="23250"/>
                  <a:pt x="5117235" y="0"/>
                  <a:pt x="5145915" y="0"/>
                </a:cubicBezTo>
                <a:close/>
                <a:moveTo>
                  <a:pt x="3299544" y="0"/>
                </a:moveTo>
                <a:cubicBezTo>
                  <a:pt x="3328224" y="0"/>
                  <a:pt x="3351474" y="23250"/>
                  <a:pt x="3351474" y="51930"/>
                </a:cubicBezTo>
                <a:cubicBezTo>
                  <a:pt x="3351474" y="80610"/>
                  <a:pt x="3328224" y="103860"/>
                  <a:pt x="3299544" y="103860"/>
                </a:cubicBezTo>
                <a:cubicBezTo>
                  <a:pt x="3270864" y="103860"/>
                  <a:pt x="3247614" y="80610"/>
                  <a:pt x="3247614" y="51930"/>
                </a:cubicBezTo>
                <a:cubicBezTo>
                  <a:pt x="3247614" y="23250"/>
                  <a:pt x="3270864" y="0"/>
                  <a:pt x="3299544" y="0"/>
                </a:cubicBezTo>
                <a:close/>
                <a:moveTo>
                  <a:pt x="3151175" y="0"/>
                </a:moveTo>
                <a:cubicBezTo>
                  <a:pt x="3179855" y="0"/>
                  <a:pt x="3203105" y="23250"/>
                  <a:pt x="3203105" y="51930"/>
                </a:cubicBezTo>
                <a:cubicBezTo>
                  <a:pt x="3203105" y="80610"/>
                  <a:pt x="3179855" y="103860"/>
                  <a:pt x="3151175" y="103860"/>
                </a:cubicBezTo>
                <a:cubicBezTo>
                  <a:pt x="3122495" y="103860"/>
                  <a:pt x="3099245" y="80610"/>
                  <a:pt x="3099245" y="51930"/>
                </a:cubicBezTo>
                <a:cubicBezTo>
                  <a:pt x="3099245" y="23250"/>
                  <a:pt x="3122495" y="0"/>
                  <a:pt x="3151175" y="0"/>
                </a:cubicBezTo>
                <a:close/>
                <a:moveTo>
                  <a:pt x="2986320" y="0"/>
                </a:moveTo>
                <a:cubicBezTo>
                  <a:pt x="3015000" y="0"/>
                  <a:pt x="3038250" y="23250"/>
                  <a:pt x="3038250" y="51930"/>
                </a:cubicBezTo>
                <a:cubicBezTo>
                  <a:pt x="3038250" y="80610"/>
                  <a:pt x="3015000" y="103860"/>
                  <a:pt x="2986320" y="103860"/>
                </a:cubicBezTo>
                <a:cubicBezTo>
                  <a:pt x="2957640" y="103860"/>
                  <a:pt x="2934390" y="80610"/>
                  <a:pt x="2934390" y="51930"/>
                </a:cubicBezTo>
                <a:cubicBezTo>
                  <a:pt x="2934390" y="23250"/>
                  <a:pt x="2957640" y="0"/>
                  <a:pt x="2986320" y="0"/>
                </a:cubicBezTo>
                <a:close/>
                <a:moveTo>
                  <a:pt x="2837951" y="0"/>
                </a:moveTo>
                <a:cubicBezTo>
                  <a:pt x="2866631" y="0"/>
                  <a:pt x="2889881" y="23250"/>
                  <a:pt x="2889881" y="51930"/>
                </a:cubicBezTo>
                <a:cubicBezTo>
                  <a:pt x="2889881" y="80610"/>
                  <a:pt x="2866631" y="103860"/>
                  <a:pt x="2837951" y="103860"/>
                </a:cubicBezTo>
                <a:cubicBezTo>
                  <a:pt x="2809271" y="103860"/>
                  <a:pt x="2786021" y="80610"/>
                  <a:pt x="2786021" y="51930"/>
                </a:cubicBezTo>
                <a:cubicBezTo>
                  <a:pt x="2786021" y="23250"/>
                  <a:pt x="2809271" y="0"/>
                  <a:pt x="2837951" y="0"/>
                </a:cubicBezTo>
                <a:close/>
                <a:moveTo>
                  <a:pt x="2689582" y="0"/>
                </a:moveTo>
                <a:cubicBezTo>
                  <a:pt x="2718262" y="0"/>
                  <a:pt x="2741512" y="23250"/>
                  <a:pt x="2741512" y="51930"/>
                </a:cubicBezTo>
                <a:cubicBezTo>
                  <a:pt x="2741512" y="80610"/>
                  <a:pt x="2718262" y="103860"/>
                  <a:pt x="2689582" y="103860"/>
                </a:cubicBezTo>
                <a:cubicBezTo>
                  <a:pt x="2660902" y="103860"/>
                  <a:pt x="2637652" y="80610"/>
                  <a:pt x="2637652" y="51930"/>
                </a:cubicBezTo>
                <a:cubicBezTo>
                  <a:pt x="2637652" y="23250"/>
                  <a:pt x="2660902" y="0"/>
                  <a:pt x="2689582" y="0"/>
                </a:cubicBezTo>
                <a:close/>
                <a:moveTo>
                  <a:pt x="2524727" y="0"/>
                </a:moveTo>
                <a:cubicBezTo>
                  <a:pt x="2553407" y="0"/>
                  <a:pt x="2576657" y="23250"/>
                  <a:pt x="2576657" y="51930"/>
                </a:cubicBezTo>
                <a:cubicBezTo>
                  <a:pt x="2576657" y="80610"/>
                  <a:pt x="2553407" y="103860"/>
                  <a:pt x="2524727" y="103860"/>
                </a:cubicBezTo>
                <a:cubicBezTo>
                  <a:pt x="2496047" y="103860"/>
                  <a:pt x="2472797" y="80610"/>
                  <a:pt x="2472797" y="51930"/>
                </a:cubicBezTo>
                <a:cubicBezTo>
                  <a:pt x="2472797" y="23250"/>
                  <a:pt x="2496047" y="0"/>
                  <a:pt x="2524727" y="0"/>
                </a:cubicBezTo>
                <a:close/>
                <a:moveTo>
                  <a:pt x="2376381" y="0"/>
                </a:moveTo>
                <a:cubicBezTo>
                  <a:pt x="2405038" y="0"/>
                  <a:pt x="2428288" y="23250"/>
                  <a:pt x="2428288" y="51930"/>
                </a:cubicBezTo>
                <a:cubicBezTo>
                  <a:pt x="2428288" y="80610"/>
                  <a:pt x="2405038" y="103860"/>
                  <a:pt x="2376381" y="103860"/>
                </a:cubicBezTo>
                <a:cubicBezTo>
                  <a:pt x="2347700" y="103860"/>
                  <a:pt x="2324450" y="80610"/>
                  <a:pt x="2324450" y="51930"/>
                </a:cubicBezTo>
                <a:cubicBezTo>
                  <a:pt x="2324450" y="23250"/>
                  <a:pt x="2347700" y="0"/>
                  <a:pt x="2376381" y="0"/>
                </a:cubicBezTo>
                <a:close/>
                <a:moveTo>
                  <a:pt x="678373" y="0"/>
                </a:moveTo>
                <a:cubicBezTo>
                  <a:pt x="707057" y="0"/>
                  <a:pt x="730307" y="23250"/>
                  <a:pt x="730307" y="51930"/>
                </a:cubicBezTo>
                <a:cubicBezTo>
                  <a:pt x="730307" y="80610"/>
                  <a:pt x="707057" y="103860"/>
                  <a:pt x="678373" y="103860"/>
                </a:cubicBezTo>
                <a:cubicBezTo>
                  <a:pt x="649696" y="103860"/>
                  <a:pt x="626447" y="80610"/>
                  <a:pt x="626447" y="51930"/>
                </a:cubicBezTo>
                <a:cubicBezTo>
                  <a:pt x="626447" y="23250"/>
                  <a:pt x="649696" y="0"/>
                  <a:pt x="678373" y="0"/>
                </a:cubicBezTo>
                <a:close/>
                <a:moveTo>
                  <a:pt x="513523" y="0"/>
                </a:moveTo>
                <a:cubicBezTo>
                  <a:pt x="542203" y="0"/>
                  <a:pt x="565453" y="23250"/>
                  <a:pt x="565453" y="51930"/>
                </a:cubicBezTo>
                <a:cubicBezTo>
                  <a:pt x="565453" y="80610"/>
                  <a:pt x="542203" y="103860"/>
                  <a:pt x="513523" y="103860"/>
                </a:cubicBezTo>
                <a:cubicBezTo>
                  <a:pt x="484844" y="103860"/>
                  <a:pt x="461594" y="80610"/>
                  <a:pt x="461594" y="51930"/>
                </a:cubicBezTo>
                <a:cubicBezTo>
                  <a:pt x="461594" y="23250"/>
                  <a:pt x="484844" y="0"/>
                  <a:pt x="51352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49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Dot World Map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62BA541-3DDF-4FBF-A465-D839E8E525B8}"/>
              </a:ext>
            </a:extLst>
          </p:cNvPr>
          <p:cNvSpPr/>
          <p:nvPr/>
        </p:nvSpPr>
        <p:spPr>
          <a:xfrm>
            <a:off x="1873260" y="1121354"/>
            <a:ext cx="8445479" cy="5065982"/>
          </a:xfrm>
          <a:custGeom>
            <a:avLst/>
            <a:gdLst>
              <a:gd name="connsiteX0" fmla="*/ 1749911 w 8445479"/>
              <a:gd name="connsiteY0" fmla="*/ 4962122 h 5065982"/>
              <a:gd name="connsiteX1" fmla="*/ 1801841 w 8445479"/>
              <a:gd name="connsiteY1" fmla="*/ 5014052 h 5065982"/>
              <a:gd name="connsiteX2" fmla="*/ 1749911 w 8445479"/>
              <a:gd name="connsiteY2" fmla="*/ 5065982 h 5065982"/>
              <a:gd name="connsiteX3" fmla="*/ 1697981 w 8445479"/>
              <a:gd name="connsiteY3" fmla="*/ 5014052 h 5065982"/>
              <a:gd name="connsiteX4" fmla="*/ 1749911 w 8445479"/>
              <a:gd name="connsiteY4" fmla="*/ 4962122 h 5065982"/>
              <a:gd name="connsiteX5" fmla="*/ 8080326 w 8445479"/>
              <a:gd name="connsiteY5" fmla="*/ 4797268 h 5065982"/>
              <a:gd name="connsiteX6" fmla="*/ 8132256 w 8445479"/>
              <a:gd name="connsiteY6" fmla="*/ 4849198 h 5065982"/>
              <a:gd name="connsiteX7" fmla="*/ 8080326 w 8445479"/>
              <a:gd name="connsiteY7" fmla="*/ 4901128 h 5065982"/>
              <a:gd name="connsiteX8" fmla="*/ 8028396 w 8445479"/>
              <a:gd name="connsiteY8" fmla="*/ 4849198 h 5065982"/>
              <a:gd name="connsiteX9" fmla="*/ 8080326 w 8445479"/>
              <a:gd name="connsiteY9" fmla="*/ 4797268 h 5065982"/>
              <a:gd name="connsiteX10" fmla="*/ 7931957 w 8445479"/>
              <a:gd name="connsiteY10" fmla="*/ 4797268 h 5065982"/>
              <a:gd name="connsiteX11" fmla="*/ 7983887 w 8445479"/>
              <a:gd name="connsiteY11" fmla="*/ 4849198 h 5065982"/>
              <a:gd name="connsiteX12" fmla="*/ 7931957 w 8445479"/>
              <a:gd name="connsiteY12" fmla="*/ 4901128 h 5065982"/>
              <a:gd name="connsiteX13" fmla="*/ 7880027 w 8445479"/>
              <a:gd name="connsiteY13" fmla="*/ 4849198 h 5065982"/>
              <a:gd name="connsiteX14" fmla="*/ 7931957 w 8445479"/>
              <a:gd name="connsiteY14" fmla="*/ 4797268 h 5065982"/>
              <a:gd name="connsiteX15" fmla="*/ 1749911 w 8445479"/>
              <a:gd name="connsiteY15" fmla="*/ 4797268 h 5065982"/>
              <a:gd name="connsiteX16" fmla="*/ 1801841 w 8445479"/>
              <a:gd name="connsiteY16" fmla="*/ 4849198 h 5065982"/>
              <a:gd name="connsiteX17" fmla="*/ 1749911 w 8445479"/>
              <a:gd name="connsiteY17" fmla="*/ 4901128 h 5065982"/>
              <a:gd name="connsiteX18" fmla="*/ 1697981 w 8445479"/>
              <a:gd name="connsiteY18" fmla="*/ 4849198 h 5065982"/>
              <a:gd name="connsiteX19" fmla="*/ 1749911 w 8445479"/>
              <a:gd name="connsiteY19" fmla="*/ 4797268 h 5065982"/>
              <a:gd name="connsiteX20" fmla="*/ 1601542 w 8445479"/>
              <a:gd name="connsiteY20" fmla="*/ 4797268 h 5065982"/>
              <a:gd name="connsiteX21" fmla="*/ 1653472 w 8445479"/>
              <a:gd name="connsiteY21" fmla="*/ 4849198 h 5065982"/>
              <a:gd name="connsiteX22" fmla="*/ 1601542 w 8445479"/>
              <a:gd name="connsiteY22" fmla="*/ 4901128 h 5065982"/>
              <a:gd name="connsiteX23" fmla="*/ 1549612 w 8445479"/>
              <a:gd name="connsiteY23" fmla="*/ 4849198 h 5065982"/>
              <a:gd name="connsiteX24" fmla="*/ 1601542 w 8445479"/>
              <a:gd name="connsiteY24" fmla="*/ 4797268 h 5065982"/>
              <a:gd name="connsiteX25" fmla="*/ 8393549 w 8445479"/>
              <a:gd name="connsiteY25" fmla="*/ 4632413 h 5065982"/>
              <a:gd name="connsiteX26" fmla="*/ 8445479 w 8445479"/>
              <a:gd name="connsiteY26" fmla="*/ 4684343 h 5065982"/>
              <a:gd name="connsiteX27" fmla="*/ 8393549 w 8445479"/>
              <a:gd name="connsiteY27" fmla="*/ 4736273 h 5065982"/>
              <a:gd name="connsiteX28" fmla="*/ 8341619 w 8445479"/>
              <a:gd name="connsiteY28" fmla="*/ 4684343 h 5065982"/>
              <a:gd name="connsiteX29" fmla="*/ 8393549 w 8445479"/>
              <a:gd name="connsiteY29" fmla="*/ 4632413 h 5065982"/>
              <a:gd name="connsiteX30" fmla="*/ 8245180 w 8445479"/>
              <a:gd name="connsiteY30" fmla="*/ 4632413 h 5065982"/>
              <a:gd name="connsiteX31" fmla="*/ 8297110 w 8445479"/>
              <a:gd name="connsiteY31" fmla="*/ 4684343 h 5065982"/>
              <a:gd name="connsiteX32" fmla="*/ 8245180 w 8445479"/>
              <a:gd name="connsiteY32" fmla="*/ 4736273 h 5065982"/>
              <a:gd name="connsiteX33" fmla="*/ 8193250 w 8445479"/>
              <a:gd name="connsiteY33" fmla="*/ 4684343 h 5065982"/>
              <a:gd name="connsiteX34" fmla="*/ 8245180 w 8445479"/>
              <a:gd name="connsiteY34" fmla="*/ 4632413 h 5065982"/>
              <a:gd name="connsiteX35" fmla="*/ 7618733 w 8445479"/>
              <a:gd name="connsiteY35" fmla="*/ 4632413 h 5065982"/>
              <a:gd name="connsiteX36" fmla="*/ 7670663 w 8445479"/>
              <a:gd name="connsiteY36" fmla="*/ 4684343 h 5065982"/>
              <a:gd name="connsiteX37" fmla="*/ 7618733 w 8445479"/>
              <a:gd name="connsiteY37" fmla="*/ 4736273 h 5065982"/>
              <a:gd name="connsiteX38" fmla="*/ 7566803 w 8445479"/>
              <a:gd name="connsiteY38" fmla="*/ 4684343 h 5065982"/>
              <a:gd name="connsiteX39" fmla="*/ 7618733 w 8445479"/>
              <a:gd name="connsiteY39" fmla="*/ 4632413 h 5065982"/>
              <a:gd name="connsiteX40" fmla="*/ 1749913 w 8445479"/>
              <a:gd name="connsiteY40" fmla="*/ 4632413 h 5065982"/>
              <a:gd name="connsiteX41" fmla="*/ 1801843 w 8445479"/>
              <a:gd name="connsiteY41" fmla="*/ 4684343 h 5065982"/>
              <a:gd name="connsiteX42" fmla="*/ 1749913 w 8445479"/>
              <a:gd name="connsiteY42" fmla="*/ 4736273 h 5065982"/>
              <a:gd name="connsiteX43" fmla="*/ 1697983 w 8445479"/>
              <a:gd name="connsiteY43" fmla="*/ 4684343 h 5065982"/>
              <a:gd name="connsiteX44" fmla="*/ 1749913 w 8445479"/>
              <a:gd name="connsiteY44" fmla="*/ 4632413 h 5065982"/>
              <a:gd name="connsiteX45" fmla="*/ 1601544 w 8445479"/>
              <a:gd name="connsiteY45" fmla="*/ 4632413 h 5065982"/>
              <a:gd name="connsiteX46" fmla="*/ 1653473 w 8445479"/>
              <a:gd name="connsiteY46" fmla="*/ 4684343 h 5065982"/>
              <a:gd name="connsiteX47" fmla="*/ 1601544 w 8445479"/>
              <a:gd name="connsiteY47" fmla="*/ 4736273 h 5065982"/>
              <a:gd name="connsiteX48" fmla="*/ 1549614 w 8445479"/>
              <a:gd name="connsiteY48" fmla="*/ 4684343 h 5065982"/>
              <a:gd name="connsiteX49" fmla="*/ 1601544 w 8445479"/>
              <a:gd name="connsiteY49" fmla="*/ 4632413 h 5065982"/>
              <a:gd name="connsiteX50" fmla="*/ 8393549 w 8445479"/>
              <a:gd name="connsiteY50" fmla="*/ 4467559 h 5065982"/>
              <a:gd name="connsiteX51" fmla="*/ 8445479 w 8445479"/>
              <a:gd name="connsiteY51" fmla="*/ 4519489 h 5065982"/>
              <a:gd name="connsiteX52" fmla="*/ 8393549 w 8445479"/>
              <a:gd name="connsiteY52" fmla="*/ 4571419 h 5065982"/>
              <a:gd name="connsiteX53" fmla="*/ 8341619 w 8445479"/>
              <a:gd name="connsiteY53" fmla="*/ 4519489 h 5065982"/>
              <a:gd name="connsiteX54" fmla="*/ 8393549 w 8445479"/>
              <a:gd name="connsiteY54" fmla="*/ 4467559 h 5065982"/>
              <a:gd name="connsiteX55" fmla="*/ 7783587 w 8445479"/>
              <a:gd name="connsiteY55" fmla="*/ 4467559 h 5065982"/>
              <a:gd name="connsiteX56" fmla="*/ 7835517 w 8445479"/>
              <a:gd name="connsiteY56" fmla="*/ 4519489 h 5065982"/>
              <a:gd name="connsiteX57" fmla="*/ 7783587 w 8445479"/>
              <a:gd name="connsiteY57" fmla="*/ 4571419 h 5065982"/>
              <a:gd name="connsiteX58" fmla="*/ 7731657 w 8445479"/>
              <a:gd name="connsiteY58" fmla="*/ 4519489 h 5065982"/>
              <a:gd name="connsiteX59" fmla="*/ 7783587 w 8445479"/>
              <a:gd name="connsiteY59" fmla="*/ 4467559 h 5065982"/>
              <a:gd name="connsiteX60" fmla="*/ 7618733 w 8445479"/>
              <a:gd name="connsiteY60" fmla="*/ 4467559 h 5065982"/>
              <a:gd name="connsiteX61" fmla="*/ 7670663 w 8445479"/>
              <a:gd name="connsiteY61" fmla="*/ 4519489 h 5065982"/>
              <a:gd name="connsiteX62" fmla="*/ 7618733 w 8445479"/>
              <a:gd name="connsiteY62" fmla="*/ 4571419 h 5065982"/>
              <a:gd name="connsiteX63" fmla="*/ 7566803 w 8445479"/>
              <a:gd name="connsiteY63" fmla="*/ 4519489 h 5065982"/>
              <a:gd name="connsiteX64" fmla="*/ 7618733 w 8445479"/>
              <a:gd name="connsiteY64" fmla="*/ 4467559 h 5065982"/>
              <a:gd name="connsiteX65" fmla="*/ 1749912 w 8445479"/>
              <a:gd name="connsiteY65" fmla="*/ 4467559 h 5065982"/>
              <a:gd name="connsiteX66" fmla="*/ 1801842 w 8445479"/>
              <a:gd name="connsiteY66" fmla="*/ 4519489 h 5065982"/>
              <a:gd name="connsiteX67" fmla="*/ 1749912 w 8445479"/>
              <a:gd name="connsiteY67" fmla="*/ 4571419 h 5065982"/>
              <a:gd name="connsiteX68" fmla="*/ 1697982 w 8445479"/>
              <a:gd name="connsiteY68" fmla="*/ 4519489 h 5065982"/>
              <a:gd name="connsiteX69" fmla="*/ 1749912 w 8445479"/>
              <a:gd name="connsiteY69" fmla="*/ 4467559 h 5065982"/>
              <a:gd name="connsiteX70" fmla="*/ 1601543 w 8445479"/>
              <a:gd name="connsiteY70" fmla="*/ 4467559 h 5065982"/>
              <a:gd name="connsiteX71" fmla="*/ 1653473 w 8445479"/>
              <a:gd name="connsiteY71" fmla="*/ 4519489 h 5065982"/>
              <a:gd name="connsiteX72" fmla="*/ 1601543 w 8445479"/>
              <a:gd name="connsiteY72" fmla="*/ 4571419 h 5065982"/>
              <a:gd name="connsiteX73" fmla="*/ 1549613 w 8445479"/>
              <a:gd name="connsiteY73" fmla="*/ 4519489 h 5065982"/>
              <a:gd name="connsiteX74" fmla="*/ 1601543 w 8445479"/>
              <a:gd name="connsiteY74" fmla="*/ 4467559 h 5065982"/>
              <a:gd name="connsiteX75" fmla="*/ 1453174 w 8445479"/>
              <a:gd name="connsiteY75" fmla="*/ 4467559 h 5065982"/>
              <a:gd name="connsiteX76" fmla="*/ 1505104 w 8445479"/>
              <a:gd name="connsiteY76" fmla="*/ 4519489 h 5065982"/>
              <a:gd name="connsiteX77" fmla="*/ 1453174 w 8445479"/>
              <a:gd name="connsiteY77" fmla="*/ 4571419 h 5065982"/>
              <a:gd name="connsiteX78" fmla="*/ 1401244 w 8445479"/>
              <a:gd name="connsiteY78" fmla="*/ 4519489 h 5065982"/>
              <a:gd name="connsiteX79" fmla="*/ 1453174 w 8445479"/>
              <a:gd name="connsiteY79" fmla="*/ 4467559 h 5065982"/>
              <a:gd name="connsiteX80" fmla="*/ 7931957 w 8445479"/>
              <a:gd name="connsiteY80" fmla="*/ 4302704 h 5065982"/>
              <a:gd name="connsiteX81" fmla="*/ 7983887 w 8445479"/>
              <a:gd name="connsiteY81" fmla="*/ 4354634 h 5065982"/>
              <a:gd name="connsiteX82" fmla="*/ 7931957 w 8445479"/>
              <a:gd name="connsiteY82" fmla="*/ 4406564 h 5065982"/>
              <a:gd name="connsiteX83" fmla="*/ 7880027 w 8445479"/>
              <a:gd name="connsiteY83" fmla="*/ 4354634 h 5065982"/>
              <a:gd name="connsiteX84" fmla="*/ 7931957 w 8445479"/>
              <a:gd name="connsiteY84" fmla="*/ 4302704 h 5065982"/>
              <a:gd name="connsiteX85" fmla="*/ 7783587 w 8445479"/>
              <a:gd name="connsiteY85" fmla="*/ 4302704 h 5065982"/>
              <a:gd name="connsiteX86" fmla="*/ 7835517 w 8445479"/>
              <a:gd name="connsiteY86" fmla="*/ 4354634 h 5065982"/>
              <a:gd name="connsiteX87" fmla="*/ 7783587 w 8445479"/>
              <a:gd name="connsiteY87" fmla="*/ 4406564 h 5065982"/>
              <a:gd name="connsiteX88" fmla="*/ 7731657 w 8445479"/>
              <a:gd name="connsiteY88" fmla="*/ 4354634 h 5065982"/>
              <a:gd name="connsiteX89" fmla="*/ 7783587 w 8445479"/>
              <a:gd name="connsiteY89" fmla="*/ 4302704 h 5065982"/>
              <a:gd name="connsiteX90" fmla="*/ 7618733 w 8445479"/>
              <a:gd name="connsiteY90" fmla="*/ 4302704 h 5065982"/>
              <a:gd name="connsiteX91" fmla="*/ 7670663 w 8445479"/>
              <a:gd name="connsiteY91" fmla="*/ 4354634 h 5065982"/>
              <a:gd name="connsiteX92" fmla="*/ 7618733 w 8445479"/>
              <a:gd name="connsiteY92" fmla="*/ 4406564 h 5065982"/>
              <a:gd name="connsiteX93" fmla="*/ 7566803 w 8445479"/>
              <a:gd name="connsiteY93" fmla="*/ 4354634 h 5065982"/>
              <a:gd name="connsiteX94" fmla="*/ 7618733 w 8445479"/>
              <a:gd name="connsiteY94" fmla="*/ 4302704 h 5065982"/>
              <a:gd name="connsiteX95" fmla="*/ 1749915 w 8445479"/>
              <a:gd name="connsiteY95" fmla="*/ 4302704 h 5065982"/>
              <a:gd name="connsiteX96" fmla="*/ 1801845 w 8445479"/>
              <a:gd name="connsiteY96" fmla="*/ 4354634 h 5065982"/>
              <a:gd name="connsiteX97" fmla="*/ 1749915 w 8445479"/>
              <a:gd name="connsiteY97" fmla="*/ 4406564 h 5065982"/>
              <a:gd name="connsiteX98" fmla="*/ 1697985 w 8445479"/>
              <a:gd name="connsiteY98" fmla="*/ 4354634 h 5065982"/>
              <a:gd name="connsiteX99" fmla="*/ 1749915 w 8445479"/>
              <a:gd name="connsiteY99" fmla="*/ 4302704 h 5065982"/>
              <a:gd name="connsiteX100" fmla="*/ 1601546 w 8445479"/>
              <a:gd name="connsiteY100" fmla="*/ 4302704 h 5065982"/>
              <a:gd name="connsiteX101" fmla="*/ 1653477 w 8445479"/>
              <a:gd name="connsiteY101" fmla="*/ 4354634 h 5065982"/>
              <a:gd name="connsiteX102" fmla="*/ 1601546 w 8445479"/>
              <a:gd name="connsiteY102" fmla="*/ 4406564 h 5065982"/>
              <a:gd name="connsiteX103" fmla="*/ 1549616 w 8445479"/>
              <a:gd name="connsiteY103" fmla="*/ 4354634 h 5065982"/>
              <a:gd name="connsiteX104" fmla="*/ 1601546 w 8445479"/>
              <a:gd name="connsiteY104" fmla="*/ 4302704 h 5065982"/>
              <a:gd name="connsiteX105" fmla="*/ 1453177 w 8445479"/>
              <a:gd name="connsiteY105" fmla="*/ 4302704 h 5065982"/>
              <a:gd name="connsiteX106" fmla="*/ 1505107 w 8445479"/>
              <a:gd name="connsiteY106" fmla="*/ 4354634 h 5065982"/>
              <a:gd name="connsiteX107" fmla="*/ 1453177 w 8445479"/>
              <a:gd name="connsiteY107" fmla="*/ 4406564 h 5065982"/>
              <a:gd name="connsiteX108" fmla="*/ 1401247 w 8445479"/>
              <a:gd name="connsiteY108" fmla="*/ 4354634 h 5065982"/>
              <a:gd name="connsiteX109" fmla="*/ 1453177 w 8445479"/>
              <a:gd name="connsiteY109" fmla="*/ 4302704 h 5065982"/>
              <a:gd name="connsiteX110" fmla="*/ 8080326 w 8445479"/>
              <a:gd name="connsiteY110" fmla="*/ 4137850 h 5065982"/>
              <a:gd name="connsiteX111" fmla="*/ 8132256 w 8445479"/>
              <a:gd name="connsiteY111" fmla="*/ 4189780 h 5065982"/>
              <a:gd name="connsiteX112" fmla="*/ 8080326 w 8445479"/>
              <a:gd name="connsiteY112" fmla="*/ 4241710 h 5065982"/>
              <a:gd name="connsiteX113" fmla="*/ 8028396 w 8445479"/>
              <a:gd name="connsiteY113" fmla="*/ 4189780 h 5065982"/>
              <a:gd name="connsiteX114" fmla="*/ 8080326 w 8445479"/>
              <a:gd name="connsiteY114" fmla="*/ 4137850 h 5065982"/>
              <a:gd name="connsiteX115" fmla="*/ 7931957 w 8445479"/>
              <a:gd name="connsiteY115" fmla="*/ 4137850 h 5065982"/>
              <a:gd name="connsiteX116" fmla="*/ 7983887 w 8445479"/>
              <a:gd name="connsiteY116" fmla="*/ 4189780 h 5065982"/>
              <a:gd name="connsiteX117" fmla="*/ 7931957 w 8445479"/>
              <a:gd name="connsiteY117" fmla="*/ 4241710 h 5065982"/>
              <a:gd name="connsiteX118" fmla="*/ 7880027 w 8445479"/>
              <a:gd name="connsiteY118" fmla="*/ 4189780 h 5065982"/>
              <a:gd name="connsiteX119" fmla="*/ 7931957 w 8445479"/>
              <a:gd name="connsiteY119" fmla="*/ 4137850 h 5065982"/>
              <a:gd name="connsiteX120" fmla="*/ 7783587 w 8445479"/>
              <a:gd name="connsiteY120" fmla="*/ 4137850 h 5065982"/>
              <a:gd name="connsiteX121" fmla="*/ 7835517 w 8445479"/>
              <a:gd name="connsiteY121" fmla="*/ 4189780 h 5065982"/>
              <a:gd name="connsiteX122" fmla="*/ 7783587 w 8445479"/>
              <a:gd name="connsiteY122" fmla="*/ 4241710 h 5065982"/>
              <a:gd name="connsiteX123" fmla="*/ 7731657 w 8445479"/>
              <a:gd name="connsiteY123" fmla="*/ 4189780 h 5065982"/>
              <a:gd name="connsiteX124" fmla="*/ 7783587 w 8445479"/>
              <a:gd name="connsiteY124" fmla="*/ 4137850 h 5065982"/>
              <a:gd name="connsiteX125" fmla="*/ 7618733 w 8445479"/>
              <a:gd name="connsiteY125" fmla="*/ 4137850 h 5065982"/>
              <a:gd name="connsiteX126" fmla="*/ 7670663 w 8445479"/>
              <a:gd name="connsiteY126" fmla="*/ 4189780 h 5065982"/>
              <a:gd name="connsiteX127" fmla="*/ 7618733 w 8445479"/>
              <a:gd name="connsiteY127" fmla="*/ 4241710 h 5065982"/>
              <a:gd name="connsiteX128" fmla="*/ 7566803 w 8445479"/>
              <a:gd name="connsiteY128" fmla="*/ 4189780 h 5065982"/>
              <a:gd name="connsiteX129" fmla="*/ 7618733 w 8445479"/>
              <a:gd name="connsiteY129" fmla="*/ 4137850 h 5065982"/>
              <a:gd name="connsiteX130" fmla="*/ 7470364 w 8445479"/>
              <a:gd name="connsiteY130" fmla="*/ 4137850 h 5065982"/>
              <a:gd name="connsiteX131" fmla="*/ 7522294 w 8445479"/>
              <a:gd name="connsiteY131" fmla="*/ 4189780 h 5065982"/>
              <a:gd name="connsiteX132" fmla="*/ 7470364 w 8445479"/>
              <a:gd name="connsiteY132" fmla="*/ 4241710 h 5065982"/>
              <a:gd name="connsiteX133" fmla="*/ 7418434 w 8445479"/>
              <a:gd name="connsiteY133" fmla="*/ 4189780 h 5065982"/>
              <a:gd name="connsiteX134" fmla="*/ 7470364 w 8445479"/>
              <a:gd name="connsiteY134" fmla="*/ 4137850 h 5065982"/>
              <a:gd name="connsiteX135" fmla="*/ 7321995 w 8445479"/>
              <a:gd name="connsiteY135" fmla="*/ 4137850 h 5065982"/>
              <a:gd name="connsiteX136" fmla="*/ 7373925 w 8445479"/>
              <a:gd name="connsiteY136" fmla="*/ 4189780 h 5065982"/>
              <a:gd name="connsiteX137" fmla="*/ 7321995 w 8445479"/>
              <a:gd name="connsiteY137" fmla="*/ 4241710 h 5065982"/>
              <a:gd name="connsiteX138" fmla="*/ 7270065 w 8445479"/>
              <a:gd name="connsiteY138" fmla="*/ 4189780 h 5065982"/>
              <a:gd name="connsiteX139" fmla="*/ 7321995 w 8445479"/>
              <a:gd name="connsiteY139" fmla="*/ 4137850 h 5065982"/>
              <a:gd name="connsiteX140" fmla="*/ 7157140 w 8445479"/>
              <a:gd name="connsiteY140" fmla="*/ 4137850 h 5065982"/>
              <a:gd name="connsiteX141" fmla="*/ 7209070 w 8445479"/>
              <a:gd name="connsiteY141" fmla="*/ 4189780 h 5065982"/>
              <a:gd name="connsiteX142" fmla="*/ 7157140 w 8445479"/>
              <a:gd name="connsiteY142" fmla="*/ 4241710 h 5065982"/>
              <a:gd name="connsiteX143" fmla="*/ 7105210 w 8445479"/>
              <a:gd name="connsiteY143" fmla="*/ 4189780 h 5065982"/>
              <a:gd name="connsiteX144" fmla="*/ 7157140 w 8445479"/>
              <a:gd name="connsiteY144" fmla="*/ 4137850 h 5065982"/>
              <a:gd name="connsiteX145" fmla="*/ 4387584 w 8445479"/>
              <a:gd name="connsiteY145" fmla="*/ 4137850 h 5065982"/>
              <a:gd name="connsiteX146" fmla="*/ 4439514 w 8445479"/>
              <a:gd name="connsiteY146" fmla="*/ 4189780 h 5065982"/>
              <a:gd name="connsiteX147" fmla="*/ 4387584 w 8445479"/>
              <a:gd name="connsiteY147" fmla="*/ 4241710 h 5065982"/>
              <a:gd name="connsiteX148" fmla="*/ 4335654 w 8445479"/>
              <a:gd name="connsiteY148" fmla="*/ 4189780 h 5065982"/>
              <a:gd name="connsiteX149" fmla="*/ 4387584 w 8445479"/>
              <a:gd name="connsiteY149" fmla="*/ 4137850 h 5065982"/>
              <a:gd name="connsiteX150" fmla="*/ 4222729 w 8445479"/>
              <a:gd name="connsiteY150" fmla="*/ 4137850 h 5065982"/>
              <a:gd name="connsiteX151" fmla="*/ 4274659 w 8445479"/>
              <a:gd name="connsiteY151" fmla="*/ 4189780 h 5065982"/>
              <a:gd name="connsiteX152" fmla="*/ 4222729 w 8445479"/>
              <a:gd name="connsiteY152" fmla="*/ 4241710 h 5065982"/>
              <a:gd name="connsiteX153" fmla="*/ 4170799 w 8445479"/>
              <a:gd name="connsiteY153" fmla="*/ 4189780 h 5065982"/>
              <a:gd name="connsiteX154" fmla="*/ 4222729 w 8445479"/>
              <a:gd name="connsiteY154" fmla="*/ 4137850 h 5065982"/>
              <a:gd name="connsiteX155" fmla="*/ 1914768 w 8445479"/>
              <a:gd name="connsiteY155" fmla="*/ 4137850 h 5065982"/>
              <a:gd name="connsiteX156" fmla="*/ 1966698 w 8445479"/>
              <a:gd name="connsiteY156" fmla="*/ 4189780 h 5065982"/>
              <a:gd name="connsiteX157" fmla="*/ 1914768 w 8445479"/>
              <a:gd name="connsiteY157" fmla="*/ 4241710 h 5065982"/>
              <a:gd name="connsiteX158" fmla="*/ 1862838 w 8445479"/>
              <a:gd name="connsiteY158" fmla="*/ 4189780 h 5065982"/>
              <a:gd name="connsiteX159" fmla="*/ 1914768 w 8445479"/>
              <a:gd name="connsiteY159" fmla="*/ 4137850 h 5065982"/>
              <a:gd name="connsiteX160" fmla="*/ 1749914 w 8445479"/>
              <a:gd name="connsiteY160" fmla="*/ 4137850 h 5065982"/>
              <a:gd name="connsiteX161" fmla="*/ 1801845 w 8445479"/>
              <a:gd name="connsiteY161" fmla="*/ 4189780 h 5065982"/>
              <a:gd name="connsiteX162" fmla="*/ 1749914 w 8445479"/>
              <a:gd name="connsiteY162" fmla="*/ 4241710 h 5065982"/>
              <a:gd name="connsiteX163" fmla="*/ 1697985 w 8445479"/>
              <a:gd name="connsiteY163" fmla="*/ 4189780 h 5065982"/>
              <a:gd name="connsiteX164" fmla="*/ 1749914 w 8445479"/>
              <a:gd name="connsiteY164" fmla="*/ 4137850 h 5065982"/>
              <a:gd name="connsiteX165" fmla="*/ 1601545 w 8445479"/>
              <a:gd name="connsiteY165" fmla="*/ 4137850 h 5065982"/>
              <a:gd name="connsiteX166" fmla="*/ 1653476 w 8445479"/>
              <a:gd name="connsiteY166" fmla="*/ 4189780 h 5065982"/>
              <a:gd name="connsiteX167" fmla="*/ 1601545 w 8445479"/>
              <a:gd name="connsiteY167" fmla="*/ 4241710 h 5065982"/>
              <a:gd name="connsiteX168" fmla="*/ 1549615 w 8445479"/>
              <a:gd name="connsiteY168" fmla="*/ 4189780 h 5065982"/>
              <a:gd name="connsiteX169" fmla="*/ 1601545 w 8445479"/>
              <a:gd name="connsiteY169" fmla="*/ 4137850 h 5065982"/>
              <a:gd name="connsiteX170" fmla="*/ 1453176 w 8445479"/>
              <a:gd name="connsiteY170" fmla="*/ 4137850 h 5065982"/>
              <a:gd name="connsiteX171" fmla="*/ 1505106 w 8445479"/>
              <a:gd name="connsiteY171" fmla="*/ 4189780 h 5065982"/>
              <a:gd name="connsiteX172" fmla="*/ 1453176 w 8445479"/>
              <a:gd name="connsiteY172" fmla="*/ 4241710 h 5065982"/>
              <a:gd name="connsiteX173" fmla="*/ 1401247 w 8445479"/>
              <a:gd name="connsiteY173" fmla="*/ 4189780 h 5065982"/>
              <a:gd name="connsiteX174" fmla="*/ 1453176 w 8445479"/>
              <a:gd name="connsiteY174" fmla="*/ 4137850 h 5065982"/>
              <a:gd name="connsiteX175" fmla="*/ 8080326 w 8445479"/>
              <a:gd name="connsiteY175" fmla="*/ 3972995 h 5065982"/>
              <a:gd name="connsiteX176" fmla="*/ 8132256 w 8445479"/>
              <a:gd name="connsiteY176" fmla="*/ 4024925 h 5065982"/>
              <a:gd name="connsiteX177" fmla="*/ 8080326 w 8445479"/>
              <a:gd name="connsiteY177" fmla="*/ 4076855 h 5065982"/>
              <a:gd name="connsiteX178" fmla="*/ 8028396 w 8445479"/>
              <a:gd name="connsiteY178" fmla="*/ 4024925 h 5065982"/>
              <a:gd name="connsiteX179" fmla="*/ 8080326 w 8445479"/>
              <a:gd name="connsiteY179" fmla="*/ 3972995 h 5065982"/>
              <a:gd name="connsiteX180" fmla="*/ 7931957 w 8445479"/>
              <a:gd name="connsiteY180" fmla="*/ 3972995 h 5065982"/>
              <a:gd name="connsiteX181" fmla="*/ 7983887 w 8445479"/>
              <a:gd name="connsiteY181" fmla="*/ 4024925 h 5065982"/>
              <a:gd name="connsiteX182" fmla="*/ 7931957 w 8445479"/>
              <a:gd name="connsiteY182" fmla="*/ 4076855 h 5065982"/>
              <a:gd name="connsiteX183" fmla="*/ 7880027 w 8445479"/>
              <a:gd name="connsiteY183" fmla="*/ 4024925 h 5065982"/>
              <a:gd name="connsiteX184" fmla="*/ 7931957 w 8445479"/>
              <a:gd name="connsiteY184" fmla="*/ 3972995 h 5065982"/>
              <a:gd name="connsiteX185" fmla="*/ 7783587 w 8445479"/>
              <a:gd name="connsiteY185" fmla="*/ 3972995 h 5065982"/>
              <a:gd name="connsiteX186" fmla="*/ 7835517 w 8445479"/>
              <a:gd name="connsiteY186" fmla="*/ 4024925 h 5065982"/>
              <a:gd name="connsiteX187" fmla="*/ 7783587 w 8445479"/>
              <a:gd name="connsiteY187" fmla="*/ 4076855 h 5065982"/>
              <a:gd name="connsiteX188" fmla="*/ 7731657 w 8445479"/>
              <a:gd name="connsiteY188" fmla="*/ 4024925 h 5065982"/>
              <a:gd name="connsiteX189" fmla="*/ 7783587 w 8445479"/>
              <a:gd name="connsiteY189" fmla="*/ 3972995 h 5065982"/>
              <a:gd name="connsiteX190" fmla="*/ 7618733 w 8445479"/>
              <a:gd name="connsiteY190" fmla="*/ 3972995 h 5065982"/>
              <a:gd name="connsiteX191" fmla="*/ 7670663 w 8445479"/>
              <a:gd name="connsiteY191" fmla="*/ 4024925 h 5065982"/>
              <a:gd name="connsiteX192" fmla="*/ 7618733 w 8445479"/>
              <a:gd name="connsiteY192" fmla="*/ 4076855 h 5065982"/>
              <a:gd name="connsiteX193" fmla="*/ 7566803 w 8445479"/>
              <a:gd name="connsiteY193" fmla="*/ 4024925 h 5065982"/>
              <a:gd name="connsiteX194" fmla="*/ 7618733 w 8445479"/>
              <a:gd name="connsiteY194" fmla="*/ 3972995 h 5065982"/>
              <a:gd name="connsiteX195" fmla="*/ 7470364 w 8445479"/>
              <a:gd name="connsiteY195" fmla="*/ 3972995 h 5065982"/>
              <a:gd name="connsiteX196" fmla="*/ 7522294 w 8445479"/>
              <a:gd name="connsiteY196" fmla="*/ 4024925 h 5065982"/>
              <a:gd name="connsiteX197" fmla="*/ 7470364 w 8445479"/>
              <a:gd name="connsiteY197" fmla="*/ 4076855 h 5065982"/>
              <a:gd name="connsiteX198" fmla="*/ 7418434 w 8445479"/>
              <a:gd name="connsiteY198" fmla="*/ 4024925 h 5065982"/>
              <a:gd name="connsiteX199" fmla="*/ 7470364 w 8445479"/>
              <a:gd name="connsiteY199" fmla="*/ 3972995 h 5065982"/>
              <a:gd name="connsiteX200" fmla="*/ 7321995 w 8445479"/>
              <a:gd name="connsiteY200" fmla="*/ 3972995 h 5065982"/>
              <a:gd name="connsiteX201" fmla="*/ 7373925 w 8445479"/>
              <a:gd name="connsiteY201" fmla="*/ 4024925 h 5065982"/>
              <a:gd name="connsiteX202" fmla="*/ 7321995 w 8445479"/>
              <a:gd name="connsiteY202" fmla="*/ 4076855 h 5065982"/>
              <a:gd name="connsiteX203" fmla="*/ 7270065 w 8445479"/>
              <a:gd name="connsiteY203" fmla="*/ 4024925 h 5065982"/>
              <a:gd name="connsiteX204" fmla="*/ 7321995 w 8445479"/>
              <a:gd name="connsiteY204" fmla="*/ 3972995 h 5065982"/>
              <a:gd name="connsiteX205" fmla="*/ 7157140 w 8445479"/>
              <a:gd name="connsiteY205" fmla="*/ 3972995 h 5065982"/>
              <a:gd name="connsiteX206" fmla="*/ 7209070 w 8445479"/>
              <a:gd name="connsiteY206" fmla="*/ 4024925 h 5065982"/>
              <a:gd name="connsiteX207" fmla="*/ 7157140 w 8445479"/>
              <a:gd name="connsiteY207" fmla="*/ 4076855 h 5065982"/>
              <a:gd name="connsiteX208" fmla="*/ 7105210 w 8445479"/>
              <a:gd name="connsiteY208" fmla="*/ 4024925 h 5065982"/>
              <a:gd name="connsiteX209" fmla="*/ 7157140 w 8445479"/>
              <a:gd name="connsiteY209" fmla="*/ 3972995 h 5065982"/>
              <a:gd name="connsiteX210" fmla="*/ 4535953 w 8445479"/>
              <a:gd name="connsiteY210" fmla="*/ 3972995 h 5065982"/>
              <a:gd name="connsiteX211" fmla="*/ 4587883 w 8445479"/>
              <a:gd name="connsiteY211" fmla="*/ 4024925 h 5065982"/>
              <a:gd name="connsiteX212" fmla="*/ 4535953 w 8445479"/>
              <a:gd name="connsiteY212" fmla="*/ 4076855 h 5065982"/>
              <a:gd name="connsiteX213" fmla="*/ 4484023 w 8445479"/>
              <a:gd name="connsiteY213" fmla="*/ 4024925 h 5065982"/>
              <a:gd name="connsiteX214" fmla="*/ 4535953 w 8445479"/>
              <a:gd name="connsiteY214" fmla="*/ 3972995 h 5065982"/>
              <a:gd name="connsiteX215" fmla="*/ 4387584 w 8445479"/>
              <a:gd name="connsiteY215" fmla="*/ 3972995 h 5065982"/>
              <a:gd name="connsiteX216" fmla="*/ 4439514 w 8445479"/>
              <a:gd name="connsiteY216" fmla="*/ 4024925 h 5065982"/>
              <a:gd name="connsiteX217" fmla="*/ 4387584 w 8445479"/>
              <a:gd name="connsiteY217" fmla="*/ 4076855 h 5065982"/>
              <a:gd name="connsiteX218" fmla="*/ 4335654 w 8445479"/>
              <a:gd name="connsiteY218" fmla="*/ 4024925 h 5065982"/>
              <a:gd name="connsiteX219" fmla="*/ 4387584 w 8445479"/>
              <a:gd name="connsiteY219" fmla="*/ 3972995 h 5065982"/>
              <a:gd name="connsiteX220" fmla="*/ 4222729 w 8445479"/>
              <a:gd name="connsiteY220" fmla="*/ 3972995 h 5065982"/>
              <a:gd name="connsiteX221" fmla="*/ 4274659 w 8445479"/>
              <a:gd name="connsiteY221" fmla="*/ 4024925 h 5065982"/>
              <a:gd name="connsiteX222" fmla="*/ 4222729 w 8445479"/>
              <a:gd name="connsiteY222" fmla="*/ 4076855 h 5065982"/>
              <a:gd name="connsiteX223" fmla="*/ 4170799 w 8445479"/>
              <a:gd name="connsiteY223" fmla="*/ 4024925 h 5065982"/>
              <a:gd name="connsiteX224" fmla="*/ 4222729 w 8445479"/>
              <a:gd name="connsiteY224" fmla="*/ 3972995 h 5065982"/>
              <a:gd name="connsiteX225" fmla="*/ 4074360 w 8445479"/>
              <a:gd name="connsiteY225" fmla="*/ 3972995 h 5065982"/>
              <a:gd name="connsiteX226" fmla="*/ 4126290 w 8445479"/>
              <a:gd name="connsiteY226" fmla="*/ 4024925 h 5065982"/>
              <a:gd name="connsiteX227" fmla="*/ 4074360 w 8445479"/>
              <a:gd name="connsiteY227" fmla="*/ 4076855 h 5065982"/>
              <a:gd name="connsiteX228" fmla="*/ 4022430 w 8445479"/>
              <a:gd name="connsiteY228" fmla="*/ 4024925 h 5065982"/>
              <a:gd name="connsiteX229" fmla="*/ 4074360 w 8445479"/>
              <a:gd name="connsiteY229" fmla="*/ 3972995 h 5065982"/>
              <a:gd name="connsiteX230" fmla="*/ 1914771 w 8445479"/>
              <a:gd name="connsiteY230" fmla="*/ 3972995 h 5065982"/>
              <a:gd name="connsiteX231" fmla="*/ 1966701 w 8445479"/>
              <a:gd name="connsiteY231" fmla="*/ 4024925 h 5065982"/>
              <a:gd name="connsiteX232" fmla="*/ 1914771 w 8445479"/>
              <a:gd name="connsiteY232" fmla="*/ 4076855 h 5065982"/>
              <a:gd name="connsiteX233" fmla="*/ 1862841 w 8445479"/>
              <a:gd name="connsiteY233" fmla="*/ 4024925 h 5065982"/>
              <a:gd name="connsiteX234" fmla="*/ 1914771 w 8445479"/>
              <a:gd name="connsiteY234" fmla="*/ 3972995 h 5065982"/>
              <a:gd name="connsiteX235" fmla="*/ 1749917 w 8445479"/>
              <a:gd name="connsiteY235" fmla="*/ 3972995 h 5065982"/>
              <a:gd name="connsiteX236" fmla="*/ 1801847 w 8445479"/>
              <a:gd name="connsiteY236" fmla="*/ 4024925 h 5065982"/>
              <a:gd name="connsiteX237" fmla="*/ 1749917 w 8445479"/>
              <a:gd name="connsiteY237" fmla="*/ 4076855 h 5065982"/>
              <a:gd name="connsiteX238" fmla="*/ 1697988 w 8445479"/>
              <a:gd name="connsiteY238" fmla="*/ 4024925 h 5065982"/>
              <a:gd name="connsiteX239" fmla="*/ 1749917 w 8445479"/>
              <a:gd name="connsiteY239" fmla="*/ 3972995 h 5065982"/>
              <a:gd name="connsiteX240" fmla="*/ 1601547 w 8445479"/>
              <a:gd name="connsiteY240" fmla="*/ 3972995 h 5065982"/>
              <a:gd name="connsiteX241" fmla="*/ 1653477 w 8445479"/>
              <a:gd name="connsiteY241" fmla="*/ 4024925 h 5065982"/>
              <a:gd name="connsiteX242" fmla="*/ 1601547 w 8445479"/>
              <a:gd name="connsiteY242" fmla="*/ 4076855 h 5065982"/>
              <a:gd name="connsiteX243" fmla="*/ 1549618 w 8445479"/>
              <a:gd name="connsiteY243" fmla="*/ 4024925 h 5065982"/>
              <a:gd name="connsiteX244" fmla="*/ 1601547 w 8445479"/>
              <a:gd name="connsiteY244" fmla="*/ 3972995 h 5065982"/>
              <a:gd name="connsiteX245" fmla="*/ 1453179 w 8445479"/>
              <a:gd name="connsiteY245" fmla="*/ 3972995 h 5065982"/>
              <a:gd name="connsiteX246" fmla="*/ 1505109 w 8445479"/>
              <a:gd name="connsiteY246" fmla="*/ 4024925 h 5065982"/>
              <a:gd name="connsiteX247" fmla="*/ 1453179 w 8445479"/>
              <a:gd name="connsiteY247" fmla="*/ 4076855 h 5065982"/>
              <a:gd name="connsiteX248" fmla="*/ 1401249 w 8445479"/>
              <a:gd name="connsiteY248" fmla="*/ 4024925 h 5065982"/>
              <a:gd name="connsiteX249" fmla="*/ 1453179 w 8445479"/>
              <a:gd name="connsiteY249" fmla="*/ 3972995 h 5065982"/>
              <a:gd name="connsiteX250" fmla="*/ 8080326 w 8445479"/>
              <a:gd name="connsiteY250" fmla="*/ 3808140 h 5065982"/>
              <a:gd name="connsiteX251" fmla="*/ 8132256 w 8445479"/>
              <a:gd name="connsiteY251" fmla="*/ 3860070 h 5065982"/>
              <a:gd name="connsiteX252" fmla="*/ 8080326 w 8445479"/>
              <a:gd name="connsiteY252" fmla="*/ 3912000 h 5065982"/>
              <a:gd name="connsiteX253" fmla="*/ 8028396 w 8445479"/>
              <a:gd name="connsiteY253" fmla="*/ 3860070 h 5065982"/>
              <a:gd name="connsiteX254" fmla="*/ 8080326 w 8445479"/>
              <a:gd name="connsiteY254" fmla="*/ 3808140 h 5065982"/>
              <a:gd name="connsiteX255" fmla="*/ 7931957 w 8445479"/>
              <a:gd name="connsiteY255" fmla="*/ 3808140 h 5065982"/>
              <a:gd name="connsiteX256" fmla="*/ 7983887 w 8445479"/>
              <a:gd name="connsiteY256" fmla="*/ 3860070 h 5065982"/>
              <a:gd name="connsiteX257" fmla="*/ 7931957 w 8445479"/>
              <a:gd name="connsiteY257" fmla="*/ 3912000 h 5065982"/>
              <a:gd name="connsiteX258" fmla="*/ 7880027 w 8445479"/>
              <a:gd name="connsiteY258" fmla="*/ 3860070 h 5065982"/>
              <a:gd name="connsiteX259" fmla="*/ 7931957 w 8445479"/>
              <a:gd name="connsiteY259" fmla="*/ 3808140 h 5065982"/>
              <a:gd name="connsiteX260" fmla="*/ 7783587 w 8445479"/>
              <a:gd name="connsiteY260" fmla="*/ 3808140 h 5065982"/>
              <a:gd name="connsiteX261" fmla="*/ 7835517 w 8445479"/>
              <a:gd name="connsiteY261" fmla="*/ 3860070 h 5065982"/>
              <a:gd name="connsiteX262" fmla="*/ 7783587 w 8445479"/>
              <a:gd name="connsiteY262" fmla="*/ 3912000 h 5065982"/>
              <a:gd name="connsiteX263" fmla="*/ 7731657 w 8445479"/>
              <a:gd name="connsiteY263" fmla="*/ 3860070 h 5065982"/>
              <a:gd name="connsiteX264" fmla="*/ 7783587 w 8445479"/>
              <a:gd name="connsiteY264" fmla="*/ 3808140 h 5065982"/>
              <a:gd name="connsiteX265" fmla="*/ 7618733 w 8445479"/>
              <a:gd name="connsiteY265" fmla="*/ 3808140 h 5065982"/>
              <a:gd name="connsiteX266" fmla="*/ 7670663 w 8445479"/>
              <a:gd name="connsiteY266" fmla="*/ 3860070 h 5065982"/>
              <a:gd name="connsiteX267" fmla="*/ 7618733 w 8445479"/>
              <a:gd name="connsiteY267" fmla="*/ 3912000 h 5065982"/>
              <a:gd name="connsiteX268" fmla="*/ 7566803 w 8445479"/>
              <a:gd name="connsiteY268" fmla="*/ 3860070 h 5065982"/>
              <a:gd name="connsiteX269" fmla="*/ 7618733 w 8445479"/>
              <a:gd name="connsiteY269" fmla="*/ 3808140 h 5065982"/>
              <a:gd name="connsiteX270" fmla="*/ 7470364 w 8445479"/>
              <a:gd name="connsiteY270" fmla="*/ 3808140 h 5065982"/>
              <a:gd name="connsiteX271" fmla="*/ 7522294 w 8445479"/>
              <a:gd name="connsiteY271" fmla="*/ 3860070 h 5065982"/>
              <a:gd name="connsiteX272" fmla="*/ 7470364 w 8445479"/>
              <a:gd name="connsiteY272" fmla="*/ 3912000 h 5065982"/>
              <a:gd name="connsiteX273" fmla="*/ 7418434 w 8445479"/>
              <a:gd name="connsiteY273" fmla="*/ 3860070 h 5065982"/>
              <a:gd name="connsiteX274" fmla="*/ 7470364 w 8445479"/>
              <a:gd name="connsiteY274" fmla="*/ 3808140 h 5065982"/>
              <a:gd name="connsiteX275" fmla="*/ 7321995 w 8445479"/>
              <a:gd name="connsiteY275" fmla="*/ 3808140 h 5065982"/>
              <a:gd name="connsiteX276" fmla="*/ 7373925 w 8445479"/>
              <a:gd name="connsiteY276" fmla="*/ 3860070 h 5065982"/>
              <a:gd name="connsiteX277" fmla="*/ 7321995 w 8445479"/>
              <a:gd name="connsiteY277" fmla="*/ 3912000 h 5065982"/>
              <a:gd name="connsiteX278" fmla="*/ 7270065 w 8445479"/>
              <a:gd name="connsiteY278" fmla="*/ 3860070 h 5065982"/>
              <a:gd name="connsiteX279" fmla="*/ 7321995 w 8445479"/>
              <a:gd name="connsiteY279" fmla="*/ 3808140 h 5065982"/>
              <a:gd name="connsiteX280" fmla="*/ 7157140 w 8445479"/>
              <a:gd name="connsiteY280" fmla="*/ 3808140 h 5065982"/>
              <a:gd name="connsiteX281" fmla="*/ 7209070 w 8445479"/>
              <a:gd name="connsiteY281" fmla="*/ 3860070 h 5065982"/>
              <a:gd name="connsiteX282" fmla="*/ 7157140 w 8445479"/>
              <a:gd name="connsiteY282" fmla="*/ 3912000 h 5065982"/>
              <a:gd name="connsiteX283" fmla="*/ 7105210 w 8445479"/>
              <a:gd name="connsiteY283" fmla="*/ 3860070 h 5065982"/>
              <a:gd name="connsiteX284" fmla="*/ 7157140 w 8445479"/>
              <a:gd name="connsiteY284" fmla="*/ 3808140 h 5065982"/>
              <a:gd name="connsiteX285" fmla="*/ 4997546 w 8445479"/>
              <a:gd name="connsiteY285" fmla="*/ 3808140 h 5065982"/>
              <a:gd name="connsiteX286" fmla="*/ 5049476 w 8445479"/>
              <a:gd name="connsiteY286" fmla="*/ 3860070 h 5065982"/>
              <a:gd name="connsiteX287" fmla="*/ 4997546 w 8445479"/>
              <a:gd name="connsiteY287" fmla="*/ 3912000 h 5065982"/>
              <a:gd name="connsiteX288" fmla="*/ 4945616 w 8445479"/>
              <a:gd name="connsiteY288" fmla="*/ 3860070 h 5065982"/>
              <a:gd name="connsiteX289" fmla="*/ 4997546 w 8445479"/>
              <a:gd name="connsiteY289" fmla="*/ 3808140 h 5065982"/>
              <a:gd name="connsiteX290" fmla="*/ 4684322 w 8445479"/>
              <a:gd name="connsiteY290" fmla="*/ 3808140 h 5065982"/>
              <a:gd name="connsiteX291" fmla="*/ 4736252 w 8445479"/>
              <a:gd name="connsiteY291" fmla="*/ 3860070 h 5065982"/>
              <a:gd name="connsiteX292" fmla="*/ 4684322 w 8445479"/>
              <a:gd name="connsiteY292" fmla="*/ 3912000 h 5065982"/>
              <a:gd name="connsiteX293" fmla="*/ 4632392 w 8445479"/>
              <a:gd name="connsiteY293" fmla="*/ 3860070 h 5065982"/>
              <a:gd name="connsiteX294" fmla="*/ 4684322 w 8445479"/>
              <a:gd name="connsiteY294" fmla="*/ 3808140 h 5065982"/>
              <a:gd name="connsiteX295" fmla="*/ 4535953 w 8445479"/>
              <a:gd name="connsiteY295" fmla="*/ 3808140 h 5065982"/>
              <a:gd name="connsiteX296" fmla="*/ 4587883 w 8445479"/>
              <a:gd name="connsiteY296" fmla="*/ 3860070 h 5065982"/>
              <a:gd name="connsiteX297" fmla="*/ 4535953 w 8445479"/>
              <a:gd name="connsiteY297" fmla="*/ 3912000 h 5065982"/>
              <a:gd name="connsiteX298" fmla="*/ 4484023 w 8445479"/>
              <a:gd name="connsiteY298" fmla="*/ 3860070 h 5065982"/>
              <a:gd name="connsiteX299" fmla="*/ 4535953 w 8445479"/>
              <a:gd name="connsiteY299" fmla="*/ 3808140 h 5065982"/>
              <a:gd name="connsiteX300" fmla="*/ 4387584 w 8445479"/>
              <a:gd name="connsiteY300" fmla="*/ 3808140 h 5065982"/>
              <a:gd name="connsiteX301" fmla="*/ 4439514 w 8445479"/>
              <a:gd name="connsiteY301" fmla="*/ 3860070 h 5065982"/>
              <a:gd name="connsiteX302" fmla="*/ 4387584 w 8445479"/>
              <a:gd name="connsiteY302" fmla="*/ 3912000 h 5065982"/>
              <a:gd name="connsiteX303" fmla="*/ 4335654 w 8445479"/>
              <a:gd name="connsiteY303" fmla="*/ 3860070 h 5065982"/>
              <a:gd name="connsiteX304" fmla="*/ 4387584 w 8445479"/>
              <a:gd name="connsiteY304" fmla="*/ 3808140 h 5065982"/>
              <a:gd name="connsiteX305" fmla="*/ 4222729 w 8445479"/>
              <a:gd name="connsiteY305" fmla="*/ 3808140 h 5065982"/>
              <a:gd name="connsiteX306" fmla="*/ 4274659 w 8445479"/>
              <a:gd name="connsiteY306" fmla="*/ 3860070 h 5065982"/>
              <a:gd name="connsiteX307" fmla="*/ 4222729 w 8445479"/>
              <a:gd name="connsiteY307" fmla="*/ 3912000 h 5065982"/>
              <a:gd name="connsiteX308" fmla="*/ 4170799 w 8445479"/>
              <a:gd name="connsiteY308" fmla="*/ 3860070 h 5065982"/>
              <a:gd name="connsiteX309" fmla="*/ 4222729 w 8445479"/>
              <a:gd name="connsiteY309" fmla="*/ 3808140 h 5065982"/>
              <a:gd name="connsiteX310" fmla="*/ 4074360 w 8445479"/>
              <a:gd name="connsiteY310" fmla="*/ 3808140 h 5065982"/>
              <a:gd name="connsiteX311" fmla="*/ 4126290 w 8445479"/>
              <a:gd name="connsiteY311" fmla="*/ 3860070 h 5065982"/>
              <a:gd name="connsiteX312" fmla="*/ 4074360 w 8445479"/>
              <a:gd name="connsiteY312" fmla="*/ 3912000 h 5065982"/>
              <a:gd name="connsiteX313" fmla="*/ 4022430 w 8445479"/>
              <a:gd name="connsiteY313" fmla="*/ 3860070 h 5065982"/>
              <a:gd name="connsiteX314" fmla="*/ 4074360 w 8445479"/>
              <a:gd name="connsiteY314" fmla="*/ 3808140 h 5065982"/>
              <a:gd name="connsiteX315" fmla="*/ 2063145 w 8445479"/>
              <a:gd name="connsiteY315" fmla="*/ 3808140 h 5065982"/>
              <a:gd name="connsiteX316" fmla="*/ 2115074 w 8445479"/>
              <a:gd name="connsiteY316" fmla="*/ 3860070 h 5065982"/>
              <a:gd name="connsiteX317" fmla="*/ 2063145 w 8445479"/>
              <a:gd name="connsiteY317" fmla="*/ 3912000 h 5065982"/>
              <a:gd name="connsiteX318" fmla="*/ 2011215 w 8445479"/>
              <a:gd name="connsiteY318" fmla="*/ 3860070 h 5065982"/>
              <a:gd name="connsiteX319" fmla="*/ 2063145 w 8445479"/>
              <a:gd name="connsiteY319" fmla="*/ 3808140 h 5065982"/>
              <a:gd name="connsiteX320" fmla="*/ 1914776 w 8445479"/>
              <a:gd name="connsiteY320" fmla="*/ 3808140 h 5065982"/>
              <a:gd name="connsiteX321" fmla="*/ 1966706 w 8445479"/>
              <a:gd name="connsiteY321" fmla="*/ 3860070 h 5065982"/>
              <a:gd name="connsiteX322" fmla="*/ 1914776 w 8445479"/>
              <a:gd name="connsiteY322" fmla="*/ 3912000 h 5065982"/>
              <a:gd name="connsiteX323" fmla="*/ 1862845 w 8445479"/>
              <a:gd name="connsiteY323" fmla="*/ 3860070 h 5065982"/>
              <a:gd name="connsiteX324" fmla="*/ 1914776 w 8445479"/>
              <a:gd name="connsiteY324" fmla="*/ 3808140 h 5065982"/>
              <a:gd name="connsiteX325" fmla="*/ 1749922 w 8445479"/>
              <a:gd name="connsiteY325" fmla="*/ 3808140 h 5065982"/>
              <a:gd name="connsiteX326" fmla="*/ 1801851 w 8445479"/>
              <a:gd name="connsiteY326" fmla="*/ 3860070 h 5065982"/>
              <a:gd name="connsiteX327" fmla="*/ 1749922 w 8445479"/>
              <a:gd name="connsiteY327" fmla="*/ 3912000 h 5065982"/>
              <a:gd name="connsiteX328" fmla="*/ 1697993 w 8445479"/>
              <a:gd name="connsiteY328" fmla="*/ 3860070 h 5065982"/>
              <a:gd name="connsiteX329" fmla="*/ 1749922 w 8445479"/>
              <a:gd name="connsiteY329" fmla="*/ 3808140 h 5065982"/>
              <a:gd name="connsiteX330" fmla="*/ 1601552 w 8445479"/>
              <a:gd name="connsiteY330" fmla="*/ 3808140 h 5065982"/>
              <a:gd name="connsiteX331" fmla="*/ 1653480 w 8445479"/>
              <a:gd name="connsiteY331" fmla="*/ 3860070 h 5065982"/>
              <a:gd name="connsiteX332" fmla="*/ 1601552 w 8445479"/>
              <a:gd name="connsiteY332" fmla="*/ 3912000 h 5065982"/>
              <a:gd name="connsiteX333" fmla="*/ 1549623 w 8445479"/>
              <a:gd name="connsiteY333" fmla="*/ 3860070 h 5065982"/>
              <a:gd name="connsiteX334" fmla="*/ 1601552 w 8445479"/>
              <a:gd name="connsiteY334" fmla="*/ 3808140 h 5065982"/>
              <a:gd name="connsiteX335" fmla="*/ 1453185 w 8445479"/>
              <a:gd name="connsiteY335" fmla="*/ 3808140 h 5065982"/>
              <a:gd name="connsiteX336" fmla="*/ 1505114 w 8445479"/>
              <a:gd name="connsiteY336" fmla="*/ 3860070 h 5065982"/>
              <a:gd name="connsiteX337" fmla="*/ 1453185 w 8445479"/>
              <a:gd name="connsiteY337" fmla="*/ 3912000 h 5065982"/>
              <a:gd name="connsiteX338" fmla="*/ 1401254 w 8445479"/>
              <a:gd name="connsiteY338" fmla="*/ 3860070 h 5065982"/>
              <a:gd name="connsiteX339" fmla="*/ 1453185 w 8445479"/>
              <a:gd name="connsiteY339" fmla="*/ 3808140 h 5065982"/>
              <a:gd name="connsiteX340" fmla="*/ 8080326 w 8445479"/>
              <a:gd name="connsiteY340" fmla="*/ 3643286 h 5065982"/>
              <a:gd name="connsiteX341" fmla="*/ 8132256 w 8445479"/>
              <a:gd name="connsiteY341" fmla="*/ 3695216 h 5065982"/>
              <a:gd name="connsiteX342" fmla="*/ 8080326 w 8445479"/>
              <a:gd name="connsiteY342" fmla="*/ 3747146 h 5065982"/>
              <a:gd name="connsiteX343" fmla="*/ 8028396 w 8445479"/>
              <a:gd name="connsiteY343" fmla="*/ 3695216 h 5065982"/>
              <a:gd name="connsiteX344" fmla="*/ 8080326 w 8445479"/>
              <a:gd name="connsiteY344" fmla="*/ 3643286 h 5065982"/>
              <a:gd name="connsiteX345" fmla="*/ 7931957 w 8445479"/>
              <a:gd name="connsiteY345" fmla="*/ 3643286 h 5065982"/>
              <a:gd name="connsiteX346" fmla="*/ 7983887 w 8445479"/>
              <a:gd name="connsiteY346" fmla="*/ 3695216 h 5065982"/>
              <a:gd name="connsiteX347" fmla="*/ 7931957 w 8445479"/>
              <a:gd name="connsiteY347" fmla="*/ 3747146 h 5065982"/>
              <a:gd name="connsiteX348" fmla="*/ 7880027 w 8445479"/>
              <a:gd name="connsiteY348" fmla="*/ 3695216 h 5065982"/>
              <a:gd name="connsiteX349" fmla="*/ 7931957 w 8445479"/>
              <a:gd name="connsiteY349" fmla="*/ 3643286 h 5065982"/>
              <a:gd name="connsiteX350" fmla="*/ 7783587 w 8445479"/>
              <a:gd name="connsiteY350" fmla="*/ 3643286 h 5065982"/>
              <a:gd name="connsiteX351" fmla="*/ 7835517 w 8445479"/>
              <a:gd name="connsiteY351" fmla="*/ 3695216 h 5065982"/>
              <a:gd name="connsiteX352" fmla="*/ 7783587 w 8445479"/>
              <a:gd name="connsiteY352" fmla="*/ 3747146 h 5065982"/>
              <a:gd name="connsiteX353" fmla="*/ 7731657 w 8445479"/>
              <a:gd name="connsiteY353" fmla="*/ 3695216 h 5065982"/>
              <a:gd name="connsiteX354" fmla="*/ 7783587 w 8445479"/>
              <a:gd name="connsiteY354" fmla="*/ 3643286 h 5065982"/>
              <a:gd name="connsiteX355" fmla="*/ 7618733 w 8445479"/>
              <a:gd name="connsiteY355" fmla="*/ 3643286 h 5065982"/>
              <a:gd name="connsiteX356" fmla="*/ 7670663 w 8445479"/>
              <a:gd name="connsiteY356" fmla="*/ 3695216 h 5065982"/>
              <a:gd name="connsiteX357" fmla="*/ 7618733 w 8445479"/>
              <a:gd name="connsiteY357" fmla="*/ 3747146 h 5065982"/>
              <a:gd name="connsiteX358" fmla="*/ 7566803 w 8445479"/>
              <a:gd name="connsiteY358" fmla="*/ 3695216 h 5065982"/>
              <a:gd name="connsiteX359" fmla="*/ 7618733 w 8445479"/>
              <a:gd name="connsiteY359" fmla="*/ 3643286 h 5065982"/>
              <a:gd name="connsiteX360" fmla="*/ 7470364 w 8445479"/>
              <a:gd name="connsiteY360" fmla="*/ 3643286 h 5065982"/>
              <a:gd name="connsiteX361" fmla="*/ 7522294 w 8445479"/>
              <a:gd name="connsiteY361" fmla="*/ 3695216 h 5065982"/>
              <a:gd name="connsiteX362" fmla="*/ 7470364 w 8445479"/>
              <a:gd name="connsiteY362" fmla="*/ 3747146 h 5065982"/>
              <a:gd name="connsiteX363" fmla="*/ 7418434 w 8445479"/>
              <a:gd name="connsiteY363" fmla="*/ 3695216 h 5065982"/>
              <a:gd name="connsiteX364" fmla="*/ 7470364 w 8445479"/>
              <a:gd name="connsiteY364" fmla="*/ 3643286 h 5065982"/>
              <a:gd name="connsiteX365" fmla="*/ 5145915 w 8445479"/>
              <a:gd name="connsiteY365" fmla="*/ 3643286 h 5065982"/>
              <a:gd name="connsiteX366" fmla="*/ 5197845 w 8445479"/>
              <a:gd name="connsiteY366" fmla="*/ 3695216 h 5065982"/>
              <a:gd name="connsiteX367" fmla="*/ 5145915 w 8445479"/>
              <a:gd name="connsiteY367" fmla="*/ 3747146 h 5065982"/>
              <a:gd name="connsiteX368" fmla="*/ 5093985 w 8445479"/>
              <a:gd name="connsiteY368" fmla="*/ 3695216 h 5065982"/>
              <a:gd name="connsiteX369" fmla="*/ 5145915 w 8445479"/>
              <a:gd name="connsiteY369" fmla="*/ 3643286 h 5065982"/>
              <a:gd name="connsiteX370" fmla="*/ 4997546 w 8445479"/>
              <a:gd name="connsiteY370" fmla="*/ 3643286 h 5065982"/>
              <a:gd name="connsiteX371" fmla="*/ 5049476 w 8445479"/>
              <a:gd name="connsiteY371" fmla="*/ 3695216 h 5065982"/>
              <a:gd name="connsiteX372" fmla="*/ 4997546 w 8445479"/>
              <a:gd name="connsiteY372" fmla="*/ 3747146 h 5065982"/>
              <a:gd name="connsiteX373" fmla="*/ 4945616 w 8445479"/>
              <a:gd name="connsiteY373" fmla="*/ 3695216 h 5065982"/>
              <a:gd name="connsiteX374" fmla="*/ 4997546 w 8445479"/>
              <a:gd name="connsiteY374" fmla="*/ 3643286 h 5065982"/>
              <a:gd name="connsiteX375" fmla="*/ 4684322 w 8445479"/>
              <a:gd name="connsiteY375" fmla="*/ 3643286 h 5065982"/>
              <a:gd name="connsiteX376" fmla="*/ 4736252 w 8445479"/>
              <a:gd name="connsiteY376" fmla="*/ 3695216 h 5065982"/>
              <a:gd name="connsiteX377" fmla="*/ 4684322 w 8445479"/>
              <a:gd name="connsiteY377" fmla="*/ 3747146 h 5065982"/>
              <a:gd name="connsiteX378" fmla="*/ 4632392 w 8445479"/>
              <a:gd name="connsiteY378" fmla="*/ 3695216 h 5065982"/>
              <a:gd name="connsiteX379" fmla="*/ 4684322 w 8445479"/>
              <a:gd name="connsiteY379" fmla="*/ 3643286 h 5065982"/>
              <a:gd name="connsiteX380" fmla="*/ 4535953 w 8445479"/>
              <a:gd name="connsiteY380" fmla="*/ 3643286 h 5065982"/>
              <a:gd name="connsiteX381" fmla="*/ 4587883 w 8445479"/>
              <a:gd name="connsiteY381" fmla="*/ 3695216 h 5065982"/>
              <a:gd name="connsiteX382" fmla="*/ 4535953 w 8445479"/>
              <a:gd name="connsiteY382" fmla="*/ 3747146 h 5065982"/>
              <a:gd name="connsiteX383" fmla="*/ 4484023 w 8445479"/>
              <a:gd name="connsiteY383" fmla="*/ 3695216 h 5065982"/>
              <a:gd name="connsiteX384" fmla="*/ 4535953 w 8445479"/>
              <a:gd name="connsiteY384" fmla="*/ 3643286 h 5065982"/>
              <a:gd name="connsiteX385" fmla="*/ 4387584 w 8445479"/>
              <a:gd name="connsiteY385" fmla="*/ 3643286 h 5065982"/>
              <a:gd name="connsiteX386" fmla="*/ 4439514 w 8445479"/>
              <a:gd name="connsiteY386" fmla="*/ 3695216 h 5065982"/>
              <a:gd name="connsiteX387" fmla="*/ 4387584 w 8445479"/>
              <a:gd name="connsiteY387" fmla="*/ 3747146 h 5065982"/>
              <a:gd name="connsiteX388" fmla="*/ 4335654 w 8445479"/>
              <a:gd name="connsiteY388" fmla="*/ 3695216 h 5065982"/>
              <a:gd name="connsiteX389" fmla="*/ 4387584 w 8445479"/>
              <a:gd name="connsiteY389" fmla="*/ 3643286 h 5065982"/>
              <a:gd name="connsiteX390" fmla="*/ 4222729 w 8445479"/>
              <a:gd name="connsiteY390" fmla="*/ 3643286 h 5065982"/>
              <a:gd name="connsiteX391" fmla="*/ 4274659 w 8445479"/>
              <a:gd name="connsiteY391" fmla="*/ 3695216 h 5065982"/>
              <a:gd name="connsiteX392" fmla="*/ 4222729 w 8445479"/>
              <a:gd name="connsiteY392" fmla="*/ 3747146 h 5065982"/>
              <a:gd name="connsiteX393" fmla="*/ 4170799 w 8445479"/>
              <a:gd name="connsiteY393" fmla="*/ 3695216 h 5065982"/>
              <a:gd name="connsiteX394" fmla="*/ 4222729 w 8445479"/>
              <a:gd name="connsiteY394" fmla="*/ 3643286 h 5065982"/>
              <a:gd name="connsiteX395" fmla="*/ 4074360 w 8445479"/>
              <a:gd name="connsiteY395" fmla="*/ 3643286 h 5065982"/>
              <a:gd name="connsiteX396" fmla="*/ 4126290 w 8445479"/>
              <a:gd name="connsiteY396" fmla="*/ 3695216 h 5065982"/>
              <a:gd name="connsiteX397" fmla="*/ 4074360 w 8445479"/>
              <a:gd name="connsiteY397" fmla="*/ 3747146 h 5065982"/>
              <a:gd name="connsiteX398" fmla="*/ 4022430 w 8445479"/>
              <a:gd name="connsiteY398" fmla="*/ 3695216 h 5065982"/>
              <a:gd name="connsiteX399" fmla="*/ 4074360 w 8445479"/>
              <a:gd name="connsiteY399" fmla="*/ 3643286 h 5065982"/>
              <a:gd name="connsiteX400" fmla="*/ 2211513 w 8445479"/>
              <a:gd name="connsiteY400" fmla="*/ 3643286 h 5065982"/>
              <a:gd name="connsiteX401" fmla="*/ 2263442 w 8445479"/>
              <a:gd name="connsiteY401" fmla="*/ 3695216 h 5065982"/>
              <a:gd name="connsiteX402" fmla="*/ 2211513 w 8445479"/>
              <a:gd name="connsiteY402" fmla="*/ 3747146 h 5065982"/>
              <a:gd name="connsiteX403" fmla="*/ 2159583 w 8445479"/>
              <a:gd name="connsiteY403" fmla="*/ 3695216 h 5065982"/>
              <a:gd name="connsiteX404" fmla="*/ 2211513 w 8445479"/>
              <a:gd name="connsiteY404" fmla="*/ 3643286 h 5065982"/>
              <a:gd name="connsiteX405" fmla="*/ 2063143 w 8445479"/>
              <a:gd name="connsiteY405" fmla="*/ 3643286 h 5065982"/>
              <a:gd name="connsiteX406" fmla="*/ 2115072 w 8445479"/>
              <a:gd name="connsiteY406" fmla="*/ 3695216 h 5065982"/>
              <a:gd name="connsiteX407" fmla="*/ 2063143 w 8445479"/>
              <a:gd name="connsiteY407" fmla="*/ 3747146 h 5065982"/>
              <a:gd name="connsiteX408" fmla="*/ 2011213 w 8445479"/>
              <a:gd name="connsiteY408" fmla="*/ 3695216 h 5065982"/>
              <a:gd name="connsiteX409" fmla="*/ 2063143 w 8445479"/>
              <a:gd name="connsiteY409" fmla="*/ 3643286 h 5065982"/>
              <a:gd name="connsiteX410" fmla="*/ 1914774 w 8445479"/>
              <a:gd name="connsiteY410" fmla="*/ 3643286 h 5065982"/>
              <a:gd name="connsiteX411" fmla="*/ 1966703 w 8445479"/>
              <a:gd name="connsiteY411" fmla="*/ 3695216 h 5065982"/>
              <a:gd name="connsiteX412" fmla="*/ 1914774 w 8445479"/>
              <a:gd name="connsiteY412" fmla="*/ 3747146 h 5065982"/>
              <a:gd name="connsiteX413" fmla="*/ 1862843 w 8445479"/>
              <a:gd name="connsiteY413" fmla="*/ 3695216 h 5065982"/>
              <a:gd name="connsiteX414" fmla="*/ 1914774 w 8445479"/>
              <a:gd name="connsiteY414" fmla="*/ 3643286 h 5065982"/>
              <a:gd name="connsiteX415" fmla="*/ 1749919 w 8445479"/>
              <a:gd name="connsiteY415" fmla="*/ 3643286 h 5065982"/>
              <a:gd name="connsiteX416" fmla="*/ 1801849 w 8445479"/>
              <a:gd name="connsiteY416" fmla="*/ 3695216 h 5065982"/>
              <a:gd name="connsiteX417" fmla="*/ 1749919 w 8445479"/>
              <a:gd name="connsiteY417" fmla="*/ 3747146 h 5065982"/>
              <a:gd name="connsiteX418" fmla="*/ 1697990 w 8445479"/>
              <a:gd name="connsiteY418" fmla="*/ 3695216 h 5065982"/>
              <a:gd name="connsiteX419" fmla="*/ 1749919 w 8445479"/>
              <a:gd name="connsiteY419" fmla="*/ 3643286 h 5065982"/>
              <a:gd name="connsiteX420" fmla="*/ 1601550 w 8445479"/>
              <a:gd name="connsiteY420" fmla="*/ 3643286 h 5065982"/>
              <a:gd name="connsiteX421" fmla="*/ 1653480 w 8445479"/>
              <a:gd name="connsiteY421" fmla="*/ 3695216 h 5065982"/>
              <a:gd name="connsiteX422" fmla="*/ 1601550 w 8445479"/>
              <a:gd name="connsiteY422" fmla="*/ 3747146 h 5065982"/>
              <a:gd name="connsiteX423" fmla="*/ 1549620 w 8445479"/>
              <a:gd name="connsiteY423" fmla="*/ 3695216 h 5065982"/>
              <a:gd name="connsiteX424" fmla="*/ 1601550 w 8445479"/>
              <a:gd name="connsiteY424" fmla="*/ 3643286 h 5065982"/>
              <a:gd name="connsiteX425" fmla="*/ 1453181 w 8445479"/>
              <a:gd name="connsiteY425" fmla="*/ 3643286 h 5065982"/>
              <a:gd name="connsiteX426" fmla="*/ 1505112 w 8445479"/>
              <a:gd name="connsiteY426" fmla="*/ 3695216 h 5065982"/>
              <a:gd name="connsiteX427" fmla="*/ 1453181 w 8445479"/>
              <a:gd name="connsiteY427" fmla="*/ 3747146 h 5065982"/>
              <a:gd name="connsiteX428" fmla="*/ 1401252 w 8445479"/>
              <a:gd name="connsiteY428" fmla="*/ 3695216 h 5065982"/>
              <a:gd name="connsiteX429" fmla="*/ 1453181 w 8445479"/>
              <a:gd name="connsiteY429" fmla="*/ 3643286 h 5065982"/>
              <a:gd name="connsiteX430" fmla="*/ 1288327 w 8445479"/>
              <a:gd name="connsiteY430" fmla="*/ 3643286 h 5065982"/>
              <a:gd name="connsiteX431" fmla="*/ 1340256 w 8445479"/>
              <a:gd name="connsiteY431" fmla="*/ 3695216 h 5065982"/>
              <a:gd name="connsiteX432" fmla="*/ 1288327 w 8445479"/>
              <a:gd name="connsiteY432" fmla="*/ 3747146 h 5065982"/>
              <a:gd name="connsiteX433" fmla="*/ 1236397 w 8445479"/>
              <a:gd name="connsiteY433" fmla="*/ 3695216 h 5065982"/>
              <a:gd name="connsiteX434" fmla="*/ 1288327 w 8445479"/>
              <a:gd name="connsiteY434" fmla="*/ 3643286 h 5065982"/>
              <a:gd name="connsiteX435" fmla="*/ 8080326 w 8445479"/>
              <a:gd name="connsiteY435" fmla="*/ 3478431 h 5065982"/>
              <a:gd name="connsiteX436" fmla="*/ 8132256 w 8445479"/>
              <a:gd name="connsiteY436" fmla="*/ 3530361 h 5065982"/>
              <a:gd name="connsiteX437" fmla="*/ 8080326 w 8445479"/>
              <a:gd name="connsiteY437" fmla="*/ 3582291 h 5065982"/>
              <a:gd name="connsiteX438" fmla="*/ 8028396 w 8445479"/>
              <a:gd name="connsiteY438" fmla="*/ 3530361 h 5065982"/>
              <a:gd name="connsiteX439" fmla="*/ 8080326 w 8445479"/>
              <a:gd name="connsiteY439" fmla="*/ 3478431 h 5065982"/>
              <a:gd name="connsiteX440" fmla="*/ 7931957 w 8445479"/>
              <a:gd name="connsiteY440" fmla="*/ 3478431 h 5065982"/>
              <a:gd name="connsiteX441" fmla="*/ 7983887 w 8445479"/>
              <a:gd name="connsiteY441" fmla="*/ 3530361 h 5065982"/>
              <a:gd name="connsiteX442" fmla="*/ 7931957 w 8445479"/>
              <a:gd name="connsiteY442" fmla="*/ 3582291 h 5065982"/>
              <a:gd name="connsiteX443" fmla="*/ 7880027 w 8445479"/>
              <a:gd name="connsiteY443" fmla="*/ 3530361 h 5065982"/>
              <a:gd name="connsiteX444" fmla="*/ 7931957 w 8445479"/>
              <a:gd name="connsiteY444" fmla="*/ 3478431 h 5065982"/>
              <a:gd name="connsiteX445" fmla="*/ 7783587 w 8445479"/>
              <a:gd name="connsiteY445" fmla="*/ 3478431 h 5065982"/>
              <a:gd name="connsiteX446" fmla="*/ 7835517 w 8445479"/>
              <a:gd name="connsiteY446" fmla="*/ 3530361 h 5065982"/>
              <a:gd name="connsiteX447" fmla="*/ 7783587 w 8445479"/>
              <a:gd name="connsiteY447" fmla="*/ 3582291 h 5065982"/>
              <a:gd name="connsiteX448" fmla="*/ 7731657 w 8445479"/>
              <a:gd name="connsiteY448" fmla="*/ 3530361 h 5065982"/>
              <a:gd name="connsiteX449" fmla="*/ 7783587 w 8445479"/>
              <a:gd name="connsiteY449" fmla="*/ 3478431 h 5065982"/>
              <a:gd name="connsiteX450" fmla="*/ 7618733 w 8445479"/>
              <a:gd name="connsiteY450" fmla="*/ 3478431 h 5065982"/>
              <a:gd name="connsiteX451" fmla="*/ 7670663 w 8445479"/>
              <a:gd name="connsiteY451" fmla="*/ 3530361 h 5065982"/>
              <a:gd name="connsiteX452" fmla="*/ 7618733 w 8445479"/>
              <a:gd name="connsiteY452" fmla="*/ 3582291 h 5065982"/>
              <a:gd name="connsiteX453" fmla="*/ 7566803 w 8445479"/>
              <a:gd name="connsiteY453" fmla="*/ 3530361 h 5065982"/>
              <a:gd name="connsiteX454" fmla="*/ 7618733 w 8445479"/>
              <a:gd name="connsiteY454" fmla="*/ 3478431 h 5065982"/>
              <a:gd name="connsiteX455" fmla="*/ 5145915 w 8445479"/>
              <a:gd name="connsiteY455" fmla="*/ 3478431 h 5065982"/>
              <a:gd name="connsiteX456" fmla="*/ 5197845 w 8445479"/>
              <a:gd name="connsiteY456" fmla="*/ 3530361 h 5065982"/>
              <a:gd name="connsiteX457" fmla="*/ 5145915 w 8445479"/>
              <a:gd name="connsiteY457" fmla="*/ 3582291 h 5065982"/>
              <a:gd name="connsiteX458" fmla="*/ 5093985 w 8445479"/>
              <a:gd name="connsiteY458" fmla="*/ 3530361 h 5065982"/>
              <a:gd name="connsiteX459" fmla="*/ 5145915 w 8445479"/>
              <a:gd name="connsiteY459" fmla="*/ 3478431 h 5065982"/>
              <a:gd name="connsiteX460" fmla="*/ 4849176 w 8445479"/>
              <a:gd name="connsiteY460" fmla="*/ 3478431 h 5065982"/>
              <a:gd name="connsiteX461" fmla="*/ 4901106 w 8445479"/>
              <a:gd name="connsiteY461" fmla="*/ 3530361 h 5065982"/>
              <a:gd name="connsiteX462" fmla="*/ 4849176 w 8445479"/>
              <a:gd name="connsiteY462" fmla="*/ 3582291 h 5065982"/>
              <a:gd name="connsiteX463" fmla="*/ 4797246 w 8445479"/>
              <a:gd name="connsiteY463" fmla="*/ 3530361 h 5065982"/>
              <a:gd name="connsiteX464" fmla="*/ 4849176 w 8445479"/>
              <a:gd name="connsiteY464" fmla="*/ 3478431 h 5065982"/>
              <a:gd name="connsiteX465" fmla="*/ 4684322 w 8445479"/>
              <a:gd name="connsiteY465" fmla="*/ 3478431 h 5065982"/>
              <a:gd name="connsiteX466" fmla="*/ 4736252 w 8445479"/>
              <a:gd name="connsiteY466" fmla="*/ 3530361 h 5065982"/>
              <a:gd name="connsiteX467" fmla="*/ 4684322 w 8445479"/>
              <a:gd name="connsiteY467" fmla="*/ 3582291 h 5065982"/>
              <a:gd name="connsiteX468" fmla="*/ 4632392 w 8445479"/>
              <a:gd name="connsiteY468" fmla="*/ 3530361 h 5065982"/>
              <a:gd name="connsiteX469" fmla="*/ 4684322 w 8445479"/>
              <a:gd name="connsiteY469" fmla="*/ 3478431 h 5065982"/>
              <a:gd name="connsiteX470" fmla="*/ 4535953 w 8445479"/>
              <a:gd name="connsiteY470" fmla="*/ 3478431 h 5065982"/>
              <a:gd name="connsiteX471" fmla="*/ 4587883 w 8445479"/>
              <a:gd name="connsiteY471" fmla="*/ 3530361 h 5065982"/>
              <a:gd name="connsiteX472" fmla="*/ 4535953 w 8445479"/>
              <a:gd name="connsiteY472" fmla="*/ 3582291 h 5065982"/>
              <a:gd name="connsiteX473" fmla="*/ 4484023 w 8445479"/>
              <a:gd name="connsiteY473" fmla="*/ 3530361 h 5065982"/>
              <a:gd name="connsiteX474" fmla="*/ 4535953 w 8445479"/>
              <a:gd name="connsiteY474" fmla="*/ 3478431 h 5065982"/>
              <a:gd name="connsiteX475" fmla="*/ 4387584 w 8445479"/>
              <a:gd name="connsiteY475" fmla="*/ 3478431 h 5065982"/>
              <a:gd name="connsiteX476" fmla="*/ 4439514 w 8445479"/>
              <a:gd name="connsiteY476" fmla="*/ 3530361 h 5065982"/>
              <a:gd name="connsiteX477" fmla="*/ 4387584 w 8445479"/>
              <a:gd name="connsiteY477" fmla="*/ 3582291 h 5065982"/>
              <a:gd name="connsiteX478" fmla="*/ 4335654 w 8445479"/>
              <a:gd name="connsiteY478" fmla="*/ 3530361 h 5065982"/>
              <a:gd name="connsiteX479" fmla="*/ 4387584 w 8445479"/>
              <a:gd name="connsiteY479" fmla="*/ 3478431 h 5065982"/>
              <a:gd name="connsiteX480" fmla="*/ 4222729 w 8445479"/>
              <a:gd name="connsiteY480" fmla="*/ 3478431 h 5065982"/>
              <a:gd name="connsiteX481" fmla="*/ 4274659 w 8445479"/>
              <a:gd name="connsiteY481" fmla="*/ 3530361 h 5065982"/>
              <a:gd name="connsiteX482" fmla="*/ 4222729 w 8445479"/>
              <a:gd name="connsiteY482" fmla="*/ 3582291 h 5065982"/>
              <a:gd name="connsiteX483" fmla="*/ 4170799 w 8445479"/>
              <a:gd name="connsiteY483" fmla="*/ 3530361 h 5065982"/>
              <a:gd name="connsiteX484" fmla="*/ 4222729 w 8445479"/>
              <a:gd name="connsiteY484" fmla="*/ 3478431 h 5065982"/>
              <a:gd name="connsiteX485" fmla="*/ 4074360 w 8445479"/>
              <a:gd name="connsiteY485" fmla="*/ 3478431 h 5065982"/>
              <a:gd name="connsiteX486" fmla="*/ 4126290 w 8445479"/>
              <a:gd name="connsiteY486" fmla="*/ 3530361 h 5065982"/>
              <a:gd name="connsiteX487" fmla="*/ 4074360 w 8445479"/>
              <a:gd name="connsiteY487" fmla="*/ 3582291 h 5065982"/>
              <a:gd name="connsiteX488" fmla="*/ 4022430 w 8445479"/>
              <a:gd name="connsiteY488" fmla="*/ 3530361 h 5065982"/>
              <a:gd name="connsiteX489" fmla="*/ 4074360 w 8445479"/>
              <a:gd name="connsiteY489" fmla="*/ 3478431 h 5065982"/>
              <a:gd name="connsiteX490" fmla="*/ 2211519 w 8445479"/>
              <a:gd name="connsiteY490" fmla="*/ 3478431 h 5065982"/>
              <a:gd name="connsiteX491" fmla="*/ 2263449 w 8445479"/>
              <a:gd name="connsiteY491" fmla="*/ 3530361 h 5065982"/>
              <a:gd name="connsiteX492" fmla="*/ 2211519 w 8445479"/>
              <a:gd name="connsiteY492" fmla="*/ 3582291 h 5065982"/>
              <a:gd name="connsiteX493" fmla="*/ 2159589 w 8445479"/>
              <a:gd name="connsiteY493" fmla="*/ 3530361 h 5065982"/>
              <a:gd name="connsiteX494" fmla="*/ 2211519 w 8445479"/>
              <a:gd name="connsiteY494" fmla="*/ 3478431 h 5065982"/>
              <a:gd name="connsiteX495" fmla="*/ 2063150 w 8445479"/>
              <a:gd name="connsiteY495" fmla="*/ 3478431 h 5065982"/>
              <a:gd name="connsiteX496" fmla="*/ 2115079 w 8445479"/>
              <a:gd name="connsiteY496" fmla="*/ 3530361 h 5065982"/>
              <a:gd name="connsiteX497" fmla="*/ 2063150 w 8445479"/>
              <a:gd name="connsiteY497" fmla="*/ 3582291 h 5065982"/>
              <a:gd name="connsiteX498" fmla="*/ 2011219 w 8445479"/>
              <a:gd name="connsiteY498" fmla="*/ 3530361 h 5065982"/>
              <a:gd name="connsiteX499" fmla="*/ 2063150 w 8445479"/>
              <a:gd name="connsiteY499" fmla="*/ 3478431 h 5065982"/>
              <a:gd name="connsiteX500" fmla="*/ 1914781 w 8445479"/>
              <a:gd name="connsiteY500" fmla="*/ 3478431 h 5065982"/>
              <a:gd name="connsiteX501" fmla="*/ 1966710 w 8445479"/>
              <a:gd name="connsiteY501" fmla="*/ 3530361 h 5065982"/>
              <a:gd name="connsiteX502" fmla="*/ 1914781 w 8445479"/>
              <a:gd name="connsiteY502" fmla="*/ 3582291 h 5065982"/>
              <a:gd name="connsiteX503" fmla="*/ 1862850 w 8445479"/>
              <a:gd name="connsiteY503" fmla="*/ 3530361 h 5065982"/>
              <a:gd name="connsiteX504" fmla="*/ 1914781 w 8445479"/>
              <a:gd name="connsiteY504" fmla="*/ 3478431 h 5065982"/>
              <a:gd name="connsiteX505" fmla="*/ 1749926 w 8445479"/>
              <a:gd name="connsiteY505" fmla="*/ 3478431 h 5065982"/>
              <a:gd name="connsiteX506" fmla="*/ 1801856 w 8445479"/>
              <a:gd name="connsiteY506" fmla="*/ 3530361 h 5065982"/>
              <a:gd name="connsiteX507" fmla="*/ 1749926 w 8445479"/>
              <a:gd name="connsiteY507" fmla="*/ 3582291 h 5065982"/>
              <a:gd name="connsiteX508" fmla="*/ 1697997 w 8445479"/>
              <a:gd name="connsiteY508" fmla="*/ 3530361 h 5065982"/>
              <a:gd name="connsiteX509" fmla="*/ 1749926 w 8445479"/>
              <a:gd name="connsiteY509" fmla="*/ 3478431 h 5065982"/>
              <a:gd name="connsiteX510" fmla="*/ 1601557 w 8445479"/>
              <a:gd name="connsiteY510" fmla="*/ 3478431 h 5065982"/>
              <a:gd name="connsiteX511" fmla="*/ 1653484 w 8445479"/>
              <a:gd name="connsiteY511" fmla="*/ 3530361 h 5065982"/>
              <a:gd name="connsiteX512" fmla="*/ 1601557 w 8445479"/>
              <a:gd name="connsiteY512" fmla="*/ 3582291 h 5065982"/>
              <a:gd name="connsiteX513" fmla="*/ 1549626 w 8445479"/>
              <a:gd name="connsiteY513" fmla="*/ 3530361 h 5065982"/>
              <a:gd name="connsiteX514" fmla="*/ 1601557 w 8445479"/>
              <a:gd name="connsiteY514" fmla="*/ 3478431 h 5065982"/>
              <a:gd name="connsiteX515" fmla="*/ 1453189 w 8445479"/>
              <a:gd name="connsiteY515" fmla="*/ 3478431 h 5065982"/>
              <a:gd name="connsiteX516" fmla="*/ 1505119 w 8445479"/>
              <a:gd name="connsiteY516" fmla="*/ 3530361 h 5065982"/>
              <a:gd name="connsiteX517" fmla="*/ 1453189 w 8445479"/>
              <a:gd name="connsiteY517" fmla="*/ 3582291 h 5065982"/>
              <a:gd name="connsiteX518" fmla="*/ 1401259 w 8445479"/>
              <a:gd name="connsiteY518" fmla="*/ 3530361 h 5065982"/>
              <a:gd name="connsiteX519" fmla="*/ 1453189 w 8445479"/>
              <a:gd name="connsiteY519" fmla="*/ 3478431 h 5065982"/>
              <a:gd name="connsiteX520" fmla="*/ 1288334 w 8445479"/>
              <a:gd name="connsiteY520" fmla="*/ 3478431 h 5065982"/>
              <a:gd name="connsiteX521" fmla="*/ 1340263 w 8445479"/>
              <a:gd name="connsiteY521" fmla="*/ 3530361 h 5065982"/>
              <a:gd name="connsiteX522" fmla="*/ 1288334 w 8445479"/>
              <a:gd name="connsiteY522" fmla="*/ 3582291 h 5065982"/>
              <a:gd name="connsiteX523" fmla="*/ 1236403 w 8445479"/>
              <a:gd name="connsiteY523" fmla="*/ 3530361 h 5065982"/>
              <a:gd name="connsiteX524" fmla="*/ 1288334 w 8445479"/>
              <a:gd name="connsiteY524" fmla="*/ 3478431 h 5065982"/>
              <a:gd name="connsiteX525" fmla="*/ 1139967 w 8445479"/>
              <a:gd name="connsiteY525" fmla="*/ 3478431 h 5065982"/>
              <a:gd name="connsiteX526" fmla="*/ 1191895 w 8445479"/>
              <a:gd name="connsiteY526" fmla="*/ 3530361 h 5065982"/>
              <a:gd name="connsiteX527" fmla="*/ 1139967 w 8445479"/>
              <a:gd name="connsiteY527" fmla="*/ 3582291 h 5065982"/>
              <a:gd name="connsiteX528" fmla="*/ 1088031 w 8445479"/>
              <a:gd name="connsiteY528" fmla="*/ 3530361 h 5065982"/>
              <a:gd name="connsiteX529" fmla="*/ 1139967 w 8445479"/>
              <a:gd name="connsiteY529" fmla="*/ 3478431 h 5065982"/>
              <a:gd name="connsiteX530" fmla="*/ 7931957 w 8445479"/>
              <a:gd name="connsiteY530" fmla="*/ 3313577 h 5065982"/>
              <a:gd name="connsiteX531" fmla="*/ 7983887 w 8445479"/>
              <a:gd name="connsiteY531" fmla="*/ 3365507 h 5065982"/>
              <a:gd name="connsiteX532" fmla="*/ 7931957 w 8445479"/>
              <a:gd name="connsiteY532" fmla="*/ 3417437 h 5065982"/>
              <a:gd name="connsiteX533" fmla="*/ 7880027 w 8445479"/>
              <a:gd name="connsiteY533" fmla="*/ 3365507 h 5065982"/>
              <a:gd name="connsiteX534" fmla="*/ 7931957 w 8445479"/>
              <a:gd name="connsiteY534" fmla="*/ 3313577 h 5065982"/>
              <a:gd name="connsiteX535" fmla="*/ 5145915 w 8445479"/>
              <a:gd name="connsiteY535" fmla="*/ 3313577 h 5065982"/>
              <a:gd name="connsiteX536" fmla="*/ 5197845 w 8445479"/>
              <a:gd name="connsiteY536" fmla="*/ 3365507 h 5065982"/>
              <a:gd name="connsiteX537" fmla="*/ 5145915 w 8445479"/>
              <a:gd name="connsiteY537" fmla="*/ 3417437 h 5065982"/>
              <a:gd name="connsiteX538" fmla="*/ 5093985 w 8445479"/>
              <a:gd name="connsiteY538" fmla="*/ 3365507 h 5065982"/>
              <a:gd name="connsiteX539" fmla="*/ 5145915 w 8445479"/>
              <a:gd name="connsiteY539" fmla="*/ 3313577 h 5065982"/>
              <a:gd name="connsiteX540" fmla="*/ 4849176 w 8445479"/>
              <a:gd name="connsiteY540" fmla="*/ 3313577 h 5065982"/>
              <a:gd name="connsiteX541" fmla="*/ 4901106 w 8445479"/>
              <a:gd name="connsiteY541" fmla="*/ 3365507 h 5065982"/>
              <a:gd name="connsiteX542" fmla="*/ 4849176 w 8445479"/>
              <a:gd name="connsiteY542" fmla="*/ 3417437 h 5065982"/>
              <a:gd name="connsiteX543" fmla="*/ 4797246 w 8445479"/>
              <a:gd name="connsiteY543" fmla="*/ 3365507 h 5065982"/>
              <a:gd name="connsiteX544" fmla="*/ 4849176 w 8445479"/>
              <a:gd name="connsiteY544" fmla="*/ 3313577 h 5065982"/>
              <a:gd name="connsiteX545" fmla="*/ 4684322 w 8445479"/>
              <a:gd name="connsiteY545" fmla="*/ 3313577 h 5065982"/>
              <a:gd name="connsiteX546" fmla="*/ 4736252 w 8445479"/>
              <a:gd name="connsiteY546" fmla="*/ 3365507 h 5065982"/>
              <a:gd name="connsiteX547" fmla="*/ 4684322 w 8445479"/>
              <a:gd name="connsiteY547" fmla="*/ 3417437 h 5065982"/>
              <a:gd name="connsiteX548" fmla="*/ 4632392 w 8445479"/>
              <a:gd name="connsiteY548" fmla="*/ 3365507 h 5065982"/>
              <a:gd name="connsiteX549" fmla="*/ 4684322 w 8445479"/>
              <a:gd name="connsiteY549" fmla="*/ 3313577 h 5065982"/>
              <a:gd name="connsiteX550" fmla="*/ 4535953 w 8445479"/>
              <a:gd name="connsiteY550" fmla="*/ 3313577 h 5065982"/>
              <a:gd name="connsiteX551" fmla="*/ 4587883 w 8445479"/>
              <a:gd name="connsiteY551" fmla="*/ 3365507 h 5065982"/>
              <a:gd name="connsiteX552" fmla="*/ 4535953 w 8445479"/>
              <a:gd name="connsiteY552" fmla="*/ 3417437 h 5065982"/>
              <a:gd name="connsiteX553" fmla="*/ 4484023 w 8445479"/>
              <a:gd name="connsiteY553" fmla="*/ 3365507 h 5065982"/>
              <a:gd name="connsiteX554" fmla="*/ 4535953 w 8445479"/>
              <a:gd name="connsiteY554" fmla="*/ 3313577 h 5065982"/>
              <a:gd name="connsiteX555" fmla="*/ 4387584 w 8445479"/>
              <a:gd name="connsiteY555" fmla="*/ 3313577 h 5065982"/>
              <a:gd name="connsiteX556" fmla="*/ 4439514 w 8445479"/>
              <a:gd name="connsiteY556" fmla="*/ 3365507 h 5065982"/>
              <a:gd name="connsiteX557" fmla="*/ 4387584 w 8445479"/>
              <a:gd name="connsiteY557" fmla="*/ 3417437 h 5065982"/>
              <a:gd name="connsiteX558" fmla="*/ 4335654 w 8445479"/>
              <a:gd name="connsiteY558" fmla="*/ 3365507 h 5065982"/>
              <a:gd name="connsiteX559" fmla="*/ 4387584 w 8445479"/>
              <a:gd name="connsiteY559" fmla="*/ 3313577 h 5065982"/>
              <a:gd name="connsiteX560" fmla="*/ 4222729 w 8445479"/>
              <a:gd name="connsiteY560" fmla="*/ 3313577 h 5065982"/>
              <a:gd name="connsiteX561" fmla="*/ 4274659 w 8445479"/>
              <a:gd name="connsiteY561" fmla="*/ 3365507 h 5065982"/>
              <a:gd name="connsiteX562" fmla="*/ 4222729 w 8445479"/>
              <a:gd name="connsiteY562" fmla="*/ 3417437 h 5065982"/>
              <a:gd name="connsiteX563" fmla="*/ 4170799 w 8445479"/>
              <a:gd name="connsiteY563" fmla="*/ 3365507 h 5065982"/>
              <a:gd name="connsiteX564" fmla="*/ 4222729 w 8445479"/>
              <a:gd name="connsiteY564" fmla="*/ 3313577 h 5065982"/>
              <a:gd name="connsiteX565" fmla="*/ 4074360 w 8445479"/>
              <a:gd name="connsiteY565" fmla="*/ 3313577 h 5065982"/>
              <a:gd name="connsiteX566" fmla="*/ 4126290 w 8445479"/>
              <a:gd name="connsiteY566" fmla="*/ 3365507 h 5065982"/>
              <a:gd name="connsiteX567" fmla="*/ 4074360 w 8445479"/>
              <a:gd name="connsiteY567" fmla="*/ 3417437 h 5065982"/>
              <a:gd name="connsiteX568" fmla="*/ 4022430 w 8445479"/>
              <a:gd name="connsiteY568" fmla="*/ 3365507 h 5065982"/>
              <a:gd name="connsiteX569" fmla="*/ 4074360 w 8445479"/>
              <a:gd name="connsiteY569" fmla="*/ 3313577 h 5065982"/>
              <a:gd name="connsiteX570" fmla="*/ 2211516 w 8445479"/>
              <a:gd name="connsiteY570" fmla="*/ 3313577 h 5065982"/>
              <a:gd name="connsiteX571" fmla="*/ 2263447 w 8445479"/>
              <a:gd name="connsiteY571" fmla="*/ 3365507 h 5065982"/>
              <a:gd name="connsiteX572" fmla="*/ 2211516 w 8445479"/>
              <a:gd name="connsiteY572" fmla="*/ 3417437 h 5065982"/>
              <a:gd name="connsiteX573" fmla="*/ 2159586 w 8445479"/>
              <a:gd name="connsiteY573" fmla="*/ 3365507 h 5065982"/>
              <a:gd name="connsiteX574" fmla="*/ 2211516 w 8445479"/>
              <a:gd name="connsiteY574" fmla="*/ 3313577 h 5065982"/>
              <a:gd name="connsiteX575" fmla="*/ 2063147 w 8445479"/>
              <a:gd name="connsiteY575" fmla="*/ 3313577 h 5065982"/>
              <a:gd name="connsiteX576" fmla="*/ 2115076 w 8445479"/>
              <a:gd name="connsiteY576" fmla="*/ 3365507 h 5065982"/>
              <a:gd name="connsiteX577" fmla="*/ 2063147 w 8445479"/>
              <a:gd name="connsiteY577" fmla="*/ 3417437 h 5065982"/>
              <a:gd name="connsiteX578" fmla="*/ 2011217 w 8445479"/>
              <a:gd name="connsiteY578" fmla="*/ 3365507 h 5065982"/>
              <a:gd name="connsiteX579" fmla="*/ 2063147 w 8445479"/>
              <a:gd name="connsiteY579" fmla="*/ 3313577 h 5065982"/>
              <a:gd name="connsiteX580" fmla="*/ 1914778 w 8445479"/>
              <a:gd name="connsiteY580" fmla="*/ 3313577 h 5065982"/>
              <a:gd name="connsiteX581" fmla="*/ 1966707 w 8445479"/>
              <a:gd name="connsiteY581" fmla="*/ 3365507 h 5065982"/>
              <a:gd name="connsiteX582" fmla="*/ 1914778 w 8445479"/>
              <a:gd name="connsiteY582" fmla="*/ 3417437 h 5065982"/>
              <a:gd name="connsiteX583" fmla="*/ 1862846 w 8445479"/>
              <a:gd name="connsiteY583" fmla="*/ 3365507 h 5065982"/>
              <a:gd name="connsiteX584" fmla="*/ 1914778 w 8445479"/>
              <a:gd name="connsiteY584" fmla="*/ 3313577 h 5065982"/>
              <a:gd name="connsiteX585" fmla="*/ 1749924 w 8445479"/>
              <a:gd name="connsiteY585" fmla="*/ 3313577 h 5065982"/>
              <a:gd name="connsiteX586" fmla="*/ 1801853 w 8445479"/>
              <a:gd name="connsiteY586" fmla="*/ 3365507 h 5065982"/>
              <a:gd name="connsiteX587" fmla="*/ 1749924 w 8445479"/>
              <a:gd name="connsiteY587" fmla="*/ 3417437 h 5065982"/>
              <a:gd name="connsiteX588" fmla="*/ 1697994 w 8445479"/>
              <a:gd name="connsiteY588" fmla="*/ 3365507 h 5065982"/>
              <a:gd name="connsiteX589" fmla="*/ 1749924 w 8445479"/>
              <a:gd name="connsiteY589" fmla="*/ 3313577 h 5065982"/>
              <a:gd name="connsiteX590" fmla="*/ 1601554 w 8445479"/>
              <a:gd name="connsiteY590" fmla="*/ 3313577 h 5065982"/>
              <a:gd name="connsiteX591" fmla="*/ 1653484 w 8445479"/>
              <a:gd name="connsiteY591" fmla="*/ 3365507 h 5065982"/>
              <a:gd name="connsiteX592" fmla="*/ 1601554 w 8445479"/>
              <a:gd name="connsiteY592" fmla="*/ 3417437 h 5065982"/>
              <a:gd name="connsiteX593" fmla="*/ 1549625 w 8445479"/>
              <a:gd name="connsiteY593" fmla="*/ 3365507 h 5065982"/>
              <a:gd name="connsiteX594" fmla="*/ 1601554 w 8445479"/>
              <a:gd name="connsiteY594" fmla="*/ 3313577 h 5065982"/>
              <a:gd name="connsiteX595" fmla="*/ 1453185 w 8445479"/>
              <a:gd name="connsiteY595" fmla="*/ 3313577 h 5065982"/>
              <a:gd name="connsiteX596" fmla="*/ 1505116 w 8445479"/>
              <a:gd name="connsiteY596" fmla="*/ 3365507 h 5065982"/>
              <a:gd name="connsiteX597" fmla="*/ 1453185 w 8445479"/>
              <a:gd name="connsiteY597" fmla="*/ 3417437 h 5065982"/>
              <a:gd name="connsiteX598" fmla="*/ 1401256 w 8445479"/>
              <a:gd name="connsiteY598" fmla="*/ 3365507 h 5065982"/>
              <a:gd name="connsiteX599" fmla="*/ 1453185 w 8445479"/>
              <a:gd name="connsiteY599" fmla="*/ 3313577 h 5065982"/>
              <a:gd name="connsiteX600" fmla="*/ 1288331 w 8445479"/>
              <a:gd name="connsiteY600" fmla="*/ 3313577 h 5065982"/>
              <a:gd name="connsiteX601" fmla="*/ 1340261 w 8445479"/>
              <a:gd name="connsiteY601" fmla="*/ 3365507 h 5065982"/>
              <a:gd name="connsiteX602" fmla="*/ 1288331 w 8445479"/>
              <a:gd name="connsiteY602" fmla="*/ 3417437 h 5065982"/>
              <a:gd name="connsiteX603" fmla="*/ 1236401 w 8445479"/>
              <a:gd name="connsiteY603" fmla="*/ 3365507 h 5065982"/>
              <a:gd name="connsiteX604" fmla="*/ 1288331 w 8445479"/>
              <a:gd name="connsiteY604" fmla="*/ 3313577 h 5065982"/>
              <a:gd name="connsiteX605" fmla="*/ 1139962 w 8445479"/>
              <a:gd name="connsiteY605" fmla="*/ 3313577 h 5065982"/>
              <a:gd name="connsiteX606" fmla="*/ 1191893 w 8445479"/>
              <a:gd name="connsiteY606" fmla="*/ 3365507 h 5065982"/>
              <a:gd name="connsiteX607" fmla="*/ 1139962 w 8445479"/>
              <a:gd name="connsiteY607" fmla="*/ 3417437 h 5065982"/>
              <a:gd name="connsiteX608" fmla="*/ 1088031 w 8445479"/>
              <a:gd name="connsiteY608" fmla="*/ 3365507 h 5065982"/>
              <a:gd name="connsiteX609" fmla="*/ 1139962 w 8445479"/>
              <a:gd name="connsiteY609" fmla="*/ 3313577 h 5065982"/>
              <a:gd name="connsiteX610" fmla="*/ 975107 w 8445479"/>
              <a:gd name="connsiteY610" fmla="*/ 3313577 h 5065982"/>
              <a:gd name="connsiteX611" fmla="*/ 1027036 w 8445479"/>
              <a:gd name="connsiteY611" fmla="*/ 3365507 h 5065982"/>
              <a:gd name="connsiteX612" fmla="*/ 975107 w 8445479"/>
              <a:gd name="connsiteY612" fmla="*/ 3417437 h 5065982"/>
              <a:gd name="connsiteX613" fmla="*/ 923176 w 8445479"/>
              <a:gd name="connsiteY613" fmla="*/ 3365507 h 5065982"/>
              <a:gd name="connsiteX614" fmla="*/ 975107 w 8445479"/>
              <a:gd name="connsiteY614" fmla="*/ 3313577 h 5065982"/>
              <a:gd name="connsiteX615" fmla="*/ 8393549 w 8445479"/>
              <a:gd name="connsiteY615" fmla="*/ 3148722 h 5065982"/>
              <a:gd name="connsiteX616" fmla="*/ 8445479 w 8445479"/>
              <a:gd name="connsiteY616" fmla="*/ 3200652 h 5065982"/>
              <a:gd name="connsiteX617" fmla="*/ 8393549 w 8445479"/>
              <a:gd name="connsiteY617" fmla="*/ 3252582 h 5065982"/>
              <a:gd name="connsiteX618" fmla="*/ 8341619 w 8445479"/>
              <a:gd name="connsiteY618" fmla="*/ 3200652 h 5065982"/>
              <a:gd name="connsiteX619" fmla="*/ 8393549 w 8445479"/>
              <a:gd name="connsiteY619" fmla="*/ 3148722 h 5065982"/>
              <a:gd name="connsiteX620" fmla="*/ 8245180 w 8445479"/>
              <a:gd name="connsiteY620" fmla="*/ 3148722 h 5065982"/>
              <a:gd name="connsiteX621" fmla="*/ 8297110 w 8445479"/>
              <a:gd name="connsiteY621" fmla="*/ 3200652 h 5065982"/>
              <a:gd name="connsiteX622" fmla="*/ 8245180 w 8445479"/>
              <a:gd name="connsiteY622" fmla="*/ 3252582 h 5065982"/>
              <a:gd name="connsiteX623" fmla="*/ 8193250 w 8445479"/>
              <a:gd name="connsiteY623" fmla="*/ 3200652 h 5065982"/>
              <a:gd name="connsiteX624" fmla="*/ 8245180 w 8445479"/>
              <a:gd name="connsiteY624" fmla="*/ 3148722 h 5065982"/>
              <a:gd name="connsiteX625" fmla="*/ 4849176 w 8445479"/>
              <a:gd name="connsiteY625" fmla="*/ 3148722 h 5065982"/>
              <a:gd name="connsiteX626" fmla="*/ 4901106 w 8445479"/>
              <a:gd name="connsiteY626" fmla="*/ 3200652 h 5065982"/>
              <a:gd name="connsiteX627" fmla="*/ 4849176 w 8445479"/>
              <a:gd name="connsiteY627" fmla="*/ 3252582 h 5065982"/>
              <a:gd name="connsiteX628" fmla="*/ 4797246 w 8445479"/>
              <a:gd name="connsiteY628" fmla="*/ 3200652 h 5065982"/>
              <a:gd name="connsiteX629" fmla="*/ 4849176 w 8445479"/>
              <a:gd name="connsiteY629" fmla="*/ 3148722 h 5065982"/>
              <a:gd name="connsiteX630" fmla="*/ 4684322 w 8445479"/>
              <a:gd name="connsiteY630" fmla="*/ 3148722 h 5065982"/>
              <a:gd name="connsiteX631" fmla="*/ 4736252 w 8445479"/>
              <a:gd name="connsiteY631" fmla="*/ 3200652 h 5065982"/>
              <a:gd name="connsiteX632" fmla="*/ 4684322 w 8445479"/>
              <a:gd name="connsiteY632" fmla="*/ 3252582 h 5065982"/>
              <a:gd name="connsiteX633" fmla="*/ 4632392 w 8445479"/>
              <a:gd name="connsiteY633" fmla="*/ 3200652 h 5065982"/>
              <a:gd name="connsiteX634" fmla="*/ 4684322 w 8445479"/>
              <a:gd name="connsiteY634" fmla="*/ 3148722 h 5065982"/>
              <a:gd name="connsiteX635" fmla="*/ 4535953 w 8445479"/>
              <a:gd name="connsiteY635" fmla="*/ 3148722 h 5065982"/>
              <a:gd name="connsiteX636" fmla="*/ 4587883 w 8445479"/>
              <a:gd name="connsiteY636" fmla="*/ 3200652 h 5065982"/>
              <a:gd name="connsiteX637" fmla="*/ 4535953 w 8445479"/>
              <a:gd name="connsiteY637" fmla="*/ 3252582 h 5065982"/>
              <a:gd name="connsiteX638" fmla="*/ 4484023 w 8445479"/>
              <a:gd name="connsiteY638" fmla="*/ 3200652 h 5065982"/>
              <a:gd name="connsiteX639" fmla="*/ 4535953 w 8445479"/>
              <a:gd name="connsiteY639" fmla="*/ 3148722 h 5065982"/>
              <a:gd name="connsiteX640" fmla="*/ 4387584 w 8445479"/>
              <a:gd name="connsiteY640" fmla="*/ 3148722 h 5065982"/>
              <a:gd name="connsiteX641" fmla="*/ 4439514 w 8445479"/>
              <a:gd name="connsiteY641" fmla="*/ 3200652 h 5065982"/>
              <a:gd name="connsiteX642" fmla="*/ 4387584 w 8445479"/>
              <a:gd name="connsiteY642" fmla="*/ 3252582 h 5065982"/>
              <a:gd name="connsiteX643" fmla="*/ 4335654 w 8445479"/>
              <a:gd name="connsiteY643" fmla="*/ 3200652 h 5065982"/>
              <a:gd name="connsiteX644" fmla="*/ 4387584 w 8445479"/>
              <a:gd name="connsiteY644" fmla="*/ 3148722 h 5065982"/>
              <a:gd name="connsiteX645" fmla="*/ 4222729 w 8445479"/>
              <a:gd name="connsiteY645" fmla="*/ 3148722 h 5065982"/>
              <a:gd name="connsiteX646" fmla="*/ 4274659 w 8445479"/>
              <a:gd name="connsiteY646" fmla="*/ 3200652 h 5065982"/>
              <a:gd name="connsiteX647" fmla="*/ 4222729 w 8445479"/>
              <a:gd name="connsiteY647" fmla="*/ 3252582 h 5065982"/>
              <a:gd name="connsiteX648" fmla="*/ 4170799 w 8445479"/>
              <a:gd name="connsiteY648" fmla="*/ 3200652 h 5065982"/>
              <a:gd name="connsiteX649" fmla="*/ 4222729 w 8445479"/>
              <a:gd name="connsiteY649" fmla="*/ 3148722 h 5065982"/>
              <a:gd name="connsiteX650" fmla="*/ 4074360 w 8445479"/>
              <a:gd name="connsiteY650" fmla="*/ 3148722 h 5065982"/>
              <a:gd name="connsiteX651" fmla="*/ 4126290 w 8445479"/>
              <a:gd name="connsiteY651" fmla="*/ 3200652 h 5065982"/>
              <a:gd name="connsiteX652" fmla="*/ 4074360 w 8445479"/>
              <a:gd name="connsiteY652" fmla="*/ 3252582 h 5065982"/>
              <a:gd name="connsiteX653" fmla="*/ 4022430 w 8445479"/>
              <a:gd name="connsiteY653" fmla="*/ 3200652 h 5065982"/>
              <a:gd name="connsiteX654" fmla="*/ 4074360 w 8445479"/>
              <a:gd name="connsiteY654" fmla="*/ 3148722 h 5065982"/>
              <a:gd name="connsiteX655" fmla="*/ 2376378 w 8445479"/>
              <a:gd name="connsiteY655" fmla="*/ 3148722 h 5065982"/>
              <a:gd name="connsiteX656" fmla="*/ 2428288 w 8445479"/>
              <a:gd name="connsiteY656" fmla="*/ 3200652 h 5065982"/>
              <a:gd name="connsiteX657" fmla="*/ 2376378 w 8445479"/>
              <a:gd name="connsiteY657" fmla="*/ 3252582 h 5065982"/>
              <a:gd name="connsiteX658" fmla="*/ 2324447 w 8445479"/>
              <a:gd name="connsiteY658" fmla="*/ 3200652 h 5065982"/>
              <a:gd name="connsiteX659" fmla="*/ 2376378 w 8445479"/>
              <a:gd name="connsiteY659" fmla="*/ 3148722 h 5065982"/>
              <a:gd name="connsiteX660" fmla="*/ 2211522 w 8445479"/>
              <a:gd name="connsiteY660" fmla="*/ 3148722 h 5065982"/>
              <a:gd name="connsiteX661" fmla="*/ 2263452 w 8445479"/>
              <a:gd name="connsiteY661" fmla="*/ 3200652 h 5065982"/>
              <a:gd name="connsiteX662" fmla="*/ 2211522 w 8445479"/>
              <a:gd name="connsiteY662" fmla="*/ 3252582 h 5065982"/>
              <a:gd name="connsiteX663" fmla="*/ 2159592 w 8445479"/>
              <a:gd name="connsiteY663" fmla="*/ 3200652 h 5065982"/>
              <a:gd name="connsiteX664" fmla="*/ 2211522 w 8445479"/>
              <a:gd name="connsiteY664" fmla="*/ 3148722 h 5065982"/>
              <a:gd name="connsiteX665" fmla="*/ 2063153 w 8445479"/>
              <a:gd name="connsiteY665" fmla="*/ 3148722 h 5065982"/>
              <a:gd name="connsiteX666" fmla="*/ 2115083 w 8445479"/>
              <a:gd name="connsiteY666" fmla="*/ 3200652 h 5065982"/>
              <a:gd name="connsiteX667" fmla="*/ 2063153 w 8445479"/>
              <a:gd name="connsiteY667" fmla="*/ 3252582 h 5065982"/>
              <a:gd name="connsiteX668" fmla="*/ 2011223 w 8445479"/>
              <a:gd name="connsiteY668" fmla="*/ 3200652 h 5065982"/>
              <a:gd name="connsiteX669" fmla="*/ 2063153 w 8445479"/>
              <a:gd name="connsiteY669" fmla="*/ 3148722 h 5065982"/>
              <a:gd name="connsiteX670" fmla="*/ 1914784 w 8445479"/>
              <a:gd name="connsiteY670" fmla="*/ 3148722 h 5065982"/>
              <a:gd name="connsiteX671" fmla="*/ 1966713 w 8445479"/>
              <a:gd name="connsiteY671" fmla="*/ 3200652 h 5065982"/>
              <a:gd name="connsiteX672" fmla="*/ 1914784 w 8445479"/>
              <a:gd name="connsiteY672" fmla="*/ 3252582 h 5065982"/>
              <a:gd name="connsiteX673" fmla="*/ 1862853 w 8445479"/>
              <a:gd name="connsiteY673" fmla="*/ 3200652 h 5065982"/>
              <a:gd name="connsiteX674" fmla="*/ 1914784 w 8445479"/>
              <a:gd name="connsiteY674" fmla="*/ 3148722 h 5065982"/>
              <a:gd name="connsiteX675" fmla="*/ 1749930 w 8445479"/>
              <a:gd name="connsiteY675" fmla="*/ 3148722 h 5065982"/>
              <a:gd name="connsiteX676" fmla="*/ 1801859 w 8445479"/>
              <a:gd name="connsiteY676" fmla="*/ 3200652 h 5065982"/>
              <a:gd name="connsiteX677" fmla="*/ 1749930 w 8445479"/>
              <a:gd name="connsiteY677" fmla="*/ 3252582 h 5065982"/>
              <a:gd name="connsiteX678" fmla="*/ 1698000 w 8445479"/>
              <a:gd name="connsiteY678" fmla="*/ 3200652 h 5065982"/>
              <a:gd name="connsiteX679" fmla="*/ 1749930 w 8445479"/>
              <a:gd name="connsiteY679" fmla="*/ 3148722 h 5065982"/>
              <a:gd name="connsiteX680" fmla="*/ 1601560 w 8445479"/>
              <a:gd name="connsiteY680" fmla="*/ 3148722 h 5065982"/>
              <a:gd name="connsiteX681" fmla="*/ 1653488 w 8445479"/>
              <a:gd name="connsiteY681" fmla="*/ 3200652 h 5065982"/>
              <a:gd name="connsiteX682" fmla="*/ 1601560 w 8445479"/>
              <a:gd name="connsiteY682" fmla="*/ 3252582 h 5065982"/>
              <a:gd name="connsiteX683" fmla="*/ 1549632 w 8445479"/>
              <a:gd name="connsiteY683" fmla="*/ 3200652 h 5065982"/>
              <a:gd name="connsiteX684" fmla="*/ 1601560 w 8445479"/>
              <a:gd name="connsiteY684" fmla="*/ 3148722 h 5065982"/>
              <a:gd name="connsiteX685" fmla="*/ 1453192 w 8445479"/>
              <a:gd name="connsiteY685" fmla="*/ 3148722 h 5065982"/>
              <a:gd name="connsiteX686" fmla="*/ 1505122 w 8445479"/>
              <a:gd name="connsiteY686" fmla="*/ 3200652 h 5065982"/>
              <a:gd name="connsiteX687" fmla="*/ 1453192 w 8445479"/>
              <a:gd name="connsiteY687" fmla="*/ 3252582 h 5065982"/>
              <a:gd name="connsiteX688" fmla="*/ 1401262 w 8445479"/>
              <a:gd name="connsiteY688" fmla="*/ 3200652 h 5065982"/>
              <a:gd name="connsiteX689" fmla="*/ 1453192 w 8445479"/>
              <a:gd name="connsiteY689" fmla="*/ 3148722 h 5065982"/>
              <a:gd name="connsiteX690" fmla="*/ 1288336 w 8445479"/>
              <a:gd name="connsiteY690" fmla="*/ 3148722 h 5065982"/>
              <a:gd name="connsiteX691" fmla="*/ 1340266 w 8445479"/>
              <a:gd name="connsiteY691" fmla="*/ 3200652 h 5065982"/>
              <a:gd name="connsiteX692" fmla="*/ 1288336 w 8445479"/>
              <a:gd name="connsiteY692" fmla="*/ 3252582 h 5065982"/>
              <a:gd name="connsiteX693" fmla="*/ 1236409 w 8445479"/>
              <a:gd name="connsiteY693" fmla="*/ 3200652 h 5065982"/>
              <a:gd name="connsiteX694" fmla="*/ 1288336 w 8445479"/>
              <a:gd name="connsiteY694" fmla="*/ 3148722 h 5065982"/>
              <a:gd name="connsiteX695" fmla="*/ 1139969 w 8445479"/>
              <a:gd name="connsiteY695" fmla="*/ 3148722 h 5065982"/>
              <a:gd name="connsiteX696" fmla="*/ 1191899 w 8445479"/>
              <a:gd name="connsiteY696" fmla="*/ 3200652 h 5065982"/>
              <a:gd name="connsiteX697" fmla="*/ 1139969 w 8445479"/>
              <a:gd name="connsiteY697" fmla="*/ 3252582 h 5065982"/>
              <a:gd name="connsiteX698" fmla="*/ 1088037 w 8445479"/>
              <a:gd name="connsiteY698" fmla="*/ 3200652 h 5065982"/>
              <a:gd name="connsiteX699" fmla="*/ 1139969 w 8445479"/>
              <a:gd name="connsiteY699" fmla="*/ 3148722 h 5065982"/>
              <a:gd name="connsiteX700" fmla="*/ 975111 w 8445479"/>
              <a:gd name="connsiteY700" fmla="*/ 3148722 h 5065982"/>
              <a:gd name="connsiteX701" fmla="*/ 1027041 w 8445479"/>
              <a:gd name="connsiteY701" fmla="*/ 3200652 h 5065982"/>
              <a:gd name="connsiteX702" fmla="*/ 975111 w 8445479"/>
              <a:gd name="connsiteY702" fmla="*/ 3252582 h 5065982"/>
              <a:gd name="connsiteX703" fmla="*/ 923182 w 8445479"/>
              <a:gd name="connsiteY703" fmla="*/ 3200652 h 5065982"/>
              <a:gd name="connsiteX704" fmla="*/ 975111 w 8445479"/>
              <a:gd name="connsiteY704" fmla="*/ 3148722 h 5065982"/>
              <a:gd name="connsiteX705" fmla="*/ 8245180 w 8445479"/>
              <a:gd name="connsiteY705" fmla="*/ 2983868 h 5065982"/>
              <a:gd name="connsiteX706" fmla="*/ 8297110 w 8445479"/>
              <a:gd name="connsiteY706" fmla="*/ 3035798 h 5065982"/>
              <a:gd name="connsiteX707" fmla="*/ 8245180 w 8445479"/>
              <a:gd name="connsiteY707" fmla="*/ 3087728 h 5065982"/>
              <a:gd name="connsiteX708" fmla="*/ 8193250 w 8445479"/>
              <a:gd name="connsiteY708" fmla="*/ 3035798 h 5065982"/>
              <a:gd name="connsiteX709" fmla="*/ 8245180 w 8445479"/>
              <a:gd name="connsiteY709" fmla="*/ 2983868 h 5065982"/>
              <a:gd name="connsiteX710" fmla="*/ 8080326 w 8445479"/>
              <a:gd name="connsiteY710" fmla="*/ 2983868 h 5065982"/>
              <a:gd name="connsiteX711" fmla="*/ 8132256 w 8445479"/>
              <a:gd name="connsiteY711" fmla="*/ 3035798 h 5065982"/>
              <a:gd name="connsiteX712" fmla="*/ 8080326 w 8445479"/>
              <a:gd name="connsiteY712" fmla="*/ 3087728 h 5065982"/>
              <a:gd name="connsiteX713" fmla="*/ 8028396 w 8445479"/>
              <a:gd name="connsiteY713" fmla="*/ 3035798 h 5065982"/>
              <a:gd name="connsiteX714" fmla="*/ 8080326 w 8445479"/>
              <a:gd name="connsiteY714" fmla="*/ 2983868 h 5065982"/>
              <a:gd name="connsiteX715" fmla="*/ 7321995 w 8445479"/>
              <a:gd name="connsiteY715" fmla="*/ 2983868 h 5065982"/>
              <a:gd name="connsiteX716" fmla="*/ 7373925 w 8445479"/>
              <a:gd name="connsiteY716" fmla="*/ 3035798 h 5065982"/>
              <a:gd name="connsiteX717" fmla="*/ 7321995 w 8445479"/>
              <a:gd name="connsiteY717" fmla="*/ 3087728 h 5065982"/>
              <a:gd name="connsiteX718" fmla="*/ 7270065 w 8445479"/>
              <a:gd name="connsiteY718" fmla="*/ 3035798 h 5065982"/>
              <a:gd name="connsiteX719" fmla="*/ 7321995 w 8445479"/>
              <a:gd name="connsiteY719" fmla="*/ 2983868 h 5065982"/>
              <a:gd name="connsiteX720" fmla="*/ 7008771 w 8445479"/>
              <a:gd name="connsiteY720" fmla="*/ 2983868 h 5065982"/>
              <a:gd name="connsiteX721" fmla="*/ 7060701 w 8445479"/>
              <a:gd name="connsiteY721" fmla="*/ 3035798 h 5065982"/>
              <a:gd name="connsiteX722" fmla="*/ 7008771 w 8445479"/>
              <a:gd name="connsiteY722" fmla="*/ 3087728 h 5065982"/>
              <a:gd name="connsiteX723" fmla="*/ 6956841 w 8445479"/>
              <a:gd name="connsiteY723" fmla="*/ 3035798 h 5065982"/>
              <a:gd name="connsiteX724" fmla="*/ 7008771 w 8445479"/>
              <a:gd name="connsiteY724" fmla="*/ 2983868 h 5065982"/>
              <a:gd name="connsiteX725" fmla="*/ 4849176 w 8445479"/>
              <a:gd name="connsiteY725" fmla="*/ 2983868 h 5065982"/>
              <a:gd name="connsiteX726" fmla="*/ 4901106 w 8445479"/>
              <a:gd name="connsiteY726" fmla="*/ 3035798 h 5065982"/>
              <a:gd name="connsiteX727" fmla="*/ 4849176 w 8445479"/>
              <a:gd name="connsiteY727" fmla="*/ 3087728 h 5065982"/>
              <a:gd name="connsiteX728" fmla="*/ 4797246 w 8445479"/>
              <a:gd name="connsiteY728" fmla="*/ 3035798 h 5065982"/>
              <a:gd name="connsiteX729" fmla="*/ 4849176 w 8445479"/>
              <a:gd name="connsiteY729" fmla="*/ 2983868 h 5065982"/>
              <a:gd name="connsiteX730" fmla="*/ 4684322 w 8445479"/>
              <a:gd name="connsiteY730" fmla="*/ 2983868 h 5065982"/>
              <a:gd name="connsiteX731" fmla="*/ 4736252 w 8445479"/>
              <a:gd name="connsiteY731" fmla="*/ 3035798 h 5065982"/>
              <a:gd name="connsiteX732" fmla="*/ 4684322 w 8445479"/>
              <a:gd name="connsiteY732" fmla="*/ 3087728 h 5065982"/>
              <a:gd name="connsiteX733" fmla="*/ 4632392 w 8445479"/>
              <a:gd name="connsiteY733" fmla="*/ 3035798 h 5065982"/>
              <a:gd name="connsiteX734" fmla="*/ 4684322 w 8445479"/>
              <a:gd name="connsiteY734" fmla="*/ 2983868 h 5065982"/>
              <a:gd name="connsiteX735" fmla="*/ 4535953 w 8445479"/>
              <a:gd name="connsiteY735" fmla="*/ 2983868 h 5065982"/>
              <a:gd name="connsiteX736" fmla="*/ 4587883 w 8445479"/>
              <a:gd name="connsiteY736" fmla="*/ 3035798 h 5065982"/>
              <a:gd name="connsiteX737" fmla="*/ 4535953 w 8445479"/>
              <a:gd name="connsiteY737" fmla="*/ 3087728 h 5065982"/>
              <a:gd name="connsiteX738" fmla="*/ 4484023 w 8445479"/>
              <a:gd name="connsiteY738" fmla="*/ 3035798 h 5065982"/>
              <a:gd name="connsiteX739" fmla="*/ 4535953 w 8445479"/>
              <a:gd name="connsiteY739" fmla="*/ 2983868 h 5065982"/>
              <a:gd name="connsiteX740" fmla="*/ 4387584 w 8445479"/>
              <a:gd name="connsiteY740" fmla="*/ 2983868 h 5065982"/>
              <a:gd name="connsiteX741" fmla="*/ 4439514 w 8445479"/>
              <a:gd name="connsiteY741" fmla="*/ 3035798 h 5065982"/>
              <a:gd name="connsiteX742" fmla="*/ 4387584 w 8445479"/>
              <a:gd name="connsiteY742" fmla="*/ 3087728 h 5065982"/>
              <a:gd name="connsiteX743" fmla="*/ 4335654 w 8445479"/>
              <a:gd name="connsiteY743" fmla="*/ 3035798 h 5065982"/>
              <a:gd name="connsiteX744" fmla="*/ 4387584 w 8445479"/>
              <a:gd name="connsiteY744" fmla="*/ 2983868 h 5065982"/>
              <a:gd name="connsiteX745" fmla="*/ 4222729 w 8445479"/>
              <a:gd name="connsiteY745" fmla="*/ 2983868 h 5065982"/>
              <a:gd name="connsiteX746" fmla="*/ 4274659 w 8445479"/>
              <a:gd name="connsiteY746" fmla="*/ 3035798 h 5065982"/>
              <a:gd name="connsiteX747" fmla="*/ 4222729 w 8445479"/>
              <a:gd name="connsiteY747" fmla="*/ 3087728 h 5065982"/>
              <a:gd name="connsiteX748" fmla="*/ 4170799 w 8445479"/>
              <a:gd name="connsiteY748" fmla="*/ 3035798 h 5065982"/>
              <a:gd name="connsiteX749" fmla="*/ 4222729 w 8445479"/>
              <a:gd name="connsiteY749" fmla="*/ 2983868 h 5065982"/>
              <a:gd name="connsiteX750" fmla="*/ 4074360 w 8445479"/>
              <a:gd name="connsiteY750" fmla="*/ 2983868 h 5065982"/>
              <a:gd name="connsiteX751" fmla="*/ 4126290 w 8445479"/>
              <a:gd name="connsiteY751" fmla="*/ 3035798 h 5065982"/>
              <a:gd name="connsiteX752" fmla="*/ 4074360 w 8445479"/>
              <a:gd name="connsiteY752" fmla="*/ 3087728 h 5065982"/>
              <a:gd name="connsiteX753" fmla="*/ 4022430 w 8445479"/>
              <a:gd name="connsiteY753" fmla="*/ 3035798 h 5065982"/>
              <a:gd name="connsiteX754" fmla="*/ 4074360 w 8445479"/>
              <a:gd name="connsiteY754" fmla="*/ 2983868 h 5065982"/>
              <a:gd name="connsiteX755" fmla="*/ 2211521 w 8445479"/>
              <a:gd name="connsiteY755" fmla="*/ 2983868 h 5065982"/>
              <a:gd name="connsiteX756" fmla="*/ 2263452 w 8445479"/>
              <a:gd name="connsiteY756" fmla="*/ 3035798 h 5065982"/>
              <a:gd name="connsiteX757" fmla="*/ 2211521 w 8445479"/>
              <a:gd name="connsiteY757" fmla="*/ 3087728 h 5065982"/>
              <a:gd name="connsiteX758" fmla="*/ 2159592 w 8445479"/>
              <a:gd name="connsiteY758" fmla="*/ 3035798 h 5065982"/>
              <a:gd name="connsiteX759" fmla="*/ 2211521 w 8445479"/>
              <a:gd name="connsiteY759" fmla="*/ 2983868 h 5065982"/>
              <a:gd name="connsiteX760" fmla="*/ 2063152 w 8445479"/>
              <a:gd name="connsiteY760" fmla="*/ 2983868 h 5065982"/>
              <a:gd name="connsiteX761" fmla="*/ 2115081 w 8445479"/>
              <a:gd name="connsiteY761" fmla="*/ 3035798 h 5065982"/>
              <a:gd name="connsiteX762" fmla="*/ 2063152 w 8445479"/>
              <a:gd name="connsiteY762" fmla="*/ 3087728 h 5065982"/>
              <a:gd name="connsiteX763" fmla="*/ 2011222 w 8445479"/>
              <a:gd name="connsiteY763" fmla="*/ 3035798 h 5065982"/>
              <a:gd name="connsiteX764" fmla="*/ 2063152 w 8445479"/>
              <a:gd name="connsiteY764" fmla="*/ 2983868 h 5065982"/>
              <a:gd name="connsiteX765" fmla="*/ 1914783 w 8445479"/>
              <a:gd name="connsiteY765" fmla="*/ 2983868 h 5065982"/>
              <a:gd name="connsiteX766" fmla="*/ 1966712 w 8445479"/>
              <a:gd name="connsiteY766" fmla="*/ 3035798 h 5065982"/>
              <a:gd name="connsiteX767" fmla="*/ 1914783 w 8445479"/>
              <a:gd name="connsiteY767" fmla="*/ 3087728 h 5065982"/>
              <a:gd name="connsiteX768" fmla="*/ 1862852 w 8445479"/>
              <a:gd name="connsiteY768" fmla="*/ 3035798 h 5065982"/>
              <a:gd name="connsiteX769" fmla="*/ 1914783 w 8445479"/>
              <a:gd name="connsiteY769" fmla="*/ 2983868 h 5065982"/>
              <a:gd name="connsiteX770" fmla="*/ 1749929 w 8445479"/>
              <a:gd name="connsiteY770" fmla="*/ 2983868 h 5065982"/>
              <a:gd name="connsiteX771" fmla="*/ 1801858 w 8445479"/>
              <a:gd name="connsiteY771" fmla="*/ 3035798 h 5065982"/>
              <a:gd name="connsiteX772" fmla="*/ 1749929 w 8445479"/>
              <a:gd name="connsiteY772" fmla="*/ 3087728 h 5065982"/>
              <a:gd name="connsiteX773" fmla="*/ 1697999 w 8445479"/>
              <a:gd name="connsiteY773" fmla="*/ 3035798 h 5065982"/>
              <a:gd name="connsiteX774" fmla="*/ 1749929 w 8445479"/>
              <a:gd name="connsiteY774" fmla="*/ 2983868 h 5065982"/>
              <a:gd name="connsiteX775" fmla="*/ 1601559 w 8445479"/>
              <a:gd name="connsiteY775" fmla="*/ 2983868 h 5065982"/>
              <a:gd name="connsiteX776" fmla="*/ 1653488 w 8445479"/>
              <a:gd name="connsiteY776" fmla="*/ 3035798 h 5065982"/>
              <a:gd name="connsiteX777" fmla="*/ 1601559 w 8445479"/>
              <a:gd name="connsiteY777" fmla="*/ 3087728 h 5065982"/>
              <a:gd name="connsiteX778" fmla="*/ 1549630 w 8445479"/>
              <a:gd name="connsiteY778" fmla="*/ 3035798 h 5065982"/>
              <a:gd name="connsiteX779" fmla="*/ 1601559 w 8445479"/>
              <a:gd name="connsiteY779" fmla="*/ 2983868 h 5065982"/>
              <a:gd name="connsiteX780" fmla="*/ 1453190 w 8445479"/>
              <a:gd name="connsiteY780" fmla="*/ 2983868 h 5065982"/>
              <a:gd name="connsiteX781" fmla="*/ 1505121 w 8445479"/>
              <a:gd name="connsiteY781" fmla="*/ 3035798 h 5065982"/>
              <a:gd name="connsiteX782" fmla="*/ 1453190 w 8445479"/>
              <a:gd name="connsiteY782" fmla="*/ 3087728 h 5065982"/>
              <a:gd name="connsiteX783" fmla="*/ 1401261 w 8445479"/>
              <a:gd name="connsiteY783" fmla="*/ 3035798 h 5065982"/>
              <a:gd name="connsiteX784" fmla="*/ 1453190 w 8445479"/>
              <a:gd name="connsiteY784" fmla="*/ 2983868 h 5065982"/>
              <a:gd name="connsiteX785" fmla="*/ 1288335 w 8445479"/>
              <a:gd name="connsiteY785" fmla="*/ 2983868 h 5065982"/>
              <a:gd name="connsiteX786" fmla="*/ 1340265 w 8445479"/>
              <a:gd name="connsiteY786" fmla="*/ 3035798 h 5065982"/>
              <a:gd name="connsiteX787" fmla="*/ 1288335 w 8445479"/>
              <a:gd name="connsiteY787" fmla="*/ 3087728 h 5065982"/>
              <a:gd name="connsiteX788" fmla="*/ 1236405 w 8445479"/>
              <a:gd name="connsiteY788" fmla="*/ 3035798 h 5065982"/>
              <a:gd name="connsiteX789" fmla="*/ 1288335 w 8445479"/>
              <a:gd name="connsiteY789" fmla="*/ 2983868 h 5065982"/>
              <a:gd name="connsiteX790" fmla="*/ 1139969 w 8445479"/>
              <a:gd name="connsiteY790" fmla="*/ 2983868 h 5065982"/>
              <a:gd name="connsiteX791" fmla="*/ 1191898 w 8445479"/>
              <a:gd name="connsiteY791" fmla="*/ 3035798 h 5065982"/>
              <a:gd name="connsiteX792" fmla="*/ 1139969 w 8445479"/>
              <a:gd name="connsiteY792" fmla="*/ 3087728 h 5065982"/>
              <a:gd name="connsiteX793" fmla="*/ 1088037 w 8445479"/>
              <a:gd name="connsiteY793" fmla="*/ 3035798 h 5065982"/>
              <a:gd name="connsiteX794" fmla="*/ 1139969 w 8445479"/>
              <a:gd name="connsiteY794" fmla="*/ 2983868 h 5065982"/>
              <a:gd name="connsiteX795" fmla="*/ 975111 w 8445479"/>
              <a:gd name="connsiteY795" fmla="*/ 2983868 h 5065982"/>
              <a:gd name="connsiteX796" fmla="*/ 1027040 w 8445479"/>
              <a:gd name="connsiteY796" fmla="*/ 3035798 h 5065982"/>
              <a:gd name="connsiteX797" fmla="*/ 975111 w 8445479"/>
              <a:gd name="connsiteY797" fmla="*/ 3087728 h 5065982"/>
              <a:gd name="connsiteX798" fmla="*/ 923181 w 8445479"/>
              <a:gd name="connsiteY798" fmla="*/ 3035798 h 5065982"/>
              <a:gd name="connsiteX799" fmla="*/ 975111 w 8445479"/>
              <a:gd name="connsiteY799" fmla="*/ 2983868 h 5065982"/>
              <a:gd name="connsiteX800" fmla="*/ 7931957 w 8445479"/>
              <a:gd name="connsiteY800" fmla="*/ 2819013 h 5065982"/>
              <a:gd name="connsiteX801" fmla="*/ 7983887 w 8445479"/>
              <a:gd name="connsiteY801" fmla="*/ 2870943 h 5065982"/>
              <a:gd name="connsiteX802" fmla="*/ 7931957 w 8445479"/>
              <a:gd name="connsiteY802" fmla="*/ 2922873 h 5065982"/>
              <a:gd name="connsiteX803" fmla="*/ 7880027 w 8445479"/>
              <a:gd name="connsiteY803" fmla="*/ 2870943 h 5065982"/>
              <a:gd name="connsiteX804" fmla="*/ 7931957 w 8445479"/>
              <a:gd name="connsiteY804" fmla="*/ 2819013 h 5065982"/>
              <a:gd name="connsiteX805" fmla="*/ 7321995 w 8445479"/>
              <a:gd name="connsiteY805" fmla="*/ 2819013 h 5065982"/>
              <a:gd name="connsiteX806" fmla="*/ 7373925 w 8445479"/>
              <a:gd name="connsiteY806" fmla="*/ 2870943 h 5065982"/>
              <a:gd name="connsiteX807" fmla="*/ 7321995 w 8445479"/>
              <a:gd name="connsiteY807" fmla="*/ 2922873 h 5065982"/>
              <a:gd name="connsiteX808" fmla="*/ 7270065 w 8445479"/>
              <a:gd name="connsiteY808" fmla="*/ 2870943 h 5065982"/>
              <a:gd name="connsiteX809" fmla="*/ 7321995 w 8445479"/>
              <a:gd name="connsiteY809" fmla="*/ 2819013 h 5065982"/>
              <a:gd name="connsiteX810" fmla="*/ 7008771 w 8445479"/>
              <a:gd name="connsiteY810" fmla="*/ 2819013 h 5065982"/>
              <a:gd name="connsiteX811" fmla="*/ 7060701 w 8445479"/>
              <a:gd name="connsiteY811" fmla="*/ 2870943 h 5065982"/>
              <a:gd name="connsiteX812" fmla="*/ 7008771 w 8445479"/>
              <a:gd name="connsiteY812" fmla="*/ 2922873 h 5065982"/>
              <a:gd name="connsiteX813" fmla="*/ 6956841 w 8445479"/>
              <a:gd name="connsiteY813" fmla="*/ 2870943 h 5065982"/>
              <a:gd name="connsiteX814" fmla="*/ 7008771 w 8445479"/>
              <a:gd name="connsiteY814" fmla="*/ 2819013 h 5065982"/>
              <a:gd name="connsiteX815" fmla="*/ 4997546 w 8445479"/>
              <a:gd name="connsiteY815" fmla="*/ 2819013 h 5065982"/>
              <a:gd name="connsiteX816" fmla="*/ 5049476 w 8445479"/>
              <a:gd name="connsiteY816" fmla="*/ 2870943 h 5065982"/>
              <a:gd name="connsiteX817" fmla="*/ 4997546 w 8445479"/>
              <a:gd name="connsiteY817" fmla="*/ 2922873 h 5065982"/>
              <a:gd name="connsiteX818" fmla="*/ 4945616 w 8445479"/>
              <a:gd name="connsiteY818" fmla="*/ 2870943 h 5065982"/>
              <a:gd name="connsiteX819" fmla="*/ 4997546 w 8445479"/>
              <a:gd name="connsiteY819" fmla="*/ 2819013 h 5065982"/>
              <a:gd name="connsiteX820" fmla="*/ 4849176 w 8445479"/>
              <a:gd name="connsiteY820" fmla="*/ 2819013 h 5065982"/>
              <a:gd name="connsiteX821" fmla="*/ 4901106 w 8445479"/>
              <a:gd name="connsiteY821" fmla="*/ 2870943 h 5065982"/>
              <a:gd name="connsiteX822" fmla="*/ 4849176 w 8445479"/>
              <a:gd name="connsiteY822" fmla="*/ 2922873 h 5065982"/>
              <a:gd name="connsiteX823" fmla="*/ 4797246 w 8445479"/>
              <a:gd name="connsiteY823" fmla="*/ 2870943 h 5065982"/>
              <a:gd name="connsiteX824" fmla="*/ 4849176 w 8445479"/>
              <a:gd name="connsiteY824" fmla="*/ 2819013 h 5065982"/>
              <a:gd name="connsiteX825" fmla="*/ 4684322 w 8445479"/>
              <a:gd name="connsiteY825" fmla="*/ 2819013 h 5065982"/>
              <a:gd name="connsiteX826" fmla="*/ 4736252 w 8445479"/>
              <a:gd name="connsiteY826" fmla="*/ 2870943 h 5065982"/>
              <a:gd name="connsiteX827" fmla="*/ 4684322 w 8445479"/>
              <a:gd name="connsiteY827" fmla="*/ 2922873 h 5065982"/>
              <a:gd name="connsiteX828" fmla="*/ 4632392 w 8445479"/>
              <a:gd name="connsiteY828" fmla="*/ 2870943 h 5065982"/>
              <a:gd name="connsiteX829" fmla="*/ 4684322 w 8445479"/>
              <a:gd name="connsiteY829" fmla="*/ 2819013 h 5065982"/>
              <a:gd name="connsiteX830" fmla="*/ 4535953 w 8445479"/>
              <a:gd name="connsiteY830" fmla="*/ 2819013 h 5065982"/>
              <a:gd name="connsiteX831" fmla="*/ 4587883 w 8445479"/>
              <a:gd name="connsiteY831" fmla="*/ 2870943 h 5065982"/>
              <a:gd name="connsiteX832" fmla="*/ 4535953 w 8445479"/>
              <a:gd name="connsiteY832" fmla="*/ 2922873 h 5065982"/>
              <a:gd name="connsiteX833" fmla="*/ 4484023 w 8445479"/>
              <a:gd name="connsiteY833" fmla="*/ 2870943 h 5065982"/>
              <a:gd name="connsiteX834" fmla="*/ 4535953 w 8445479"/>
              <a:gd name="connsiteY834" fmla="*/ 2819013 h 5065982"/>
              <a:gd name="connsiteX835" fmla="*/ 4387584 w 8445479"/>
              <a:gd name="connsiteY835" fmla="*/ 2819013 h 5065982"/>
              <a:gd name="connsiteX836" fmla="*/ 4439514 w 8445479"/>
              <a:gd name="connsiteY836" fmla="*/ 2870943 h 5065982"/>
              <a:gd name="connsiteX837" fmla="*/ 4387584 w 8445479"/>
              <a:gd name="connsiteY837" fmla="*/ 2922873 h 5065982"/>
              <a:gd name="connsiteX838" fmla="*/ 4335654 w 8445479"/>
              <a:gd name="connsiteY838" fmla="*/ 2870943 h 5065982"/>
              <a:gd name="connsiteX839" fmla="*/ 4387584 w 8445479"/>
              <a:gd name="connsiteY839" fmla="*/ 2819013 h 5065982"/>
              <a:gd name="connsiteX840" fmla="*/ 4222729 w 8445479"/>
              <a:gd name="connsiteY840" fmla="*/ 2819013 h 5065982"/>
              <a:gd name="connsiteX841" fmla="*/ 4274659 w 8445479"/>
              <a:gd name="connsiteY841" fmla="*/ 2870943 h 5065982"/>
              <a:gd name="connsiteX842" fmla="*/ 4222729 w 8445479"/>
              <a:gd name="connsiteY842" fmla="*/ 2922873 h 5065982"/>
              <a:gd name="connsiteX843" fmla="*/ 4170799 w 8445479"/>
              <a:gd name="connsiteY843" fmla="*/ 2870943 h 5065982"/>
              <a:gd name="connsiteX844" fmla="*/ 4222729 w 8445479"/>
              <a:gd name="connsiteY844" fmla="*/ 2819013 h 5065982"/>
              <a:gd name="connsiteX845" fmla="*/ 4074360 w 8445479"/>
              <a:gd name="connsiteY845" fmla="*/ 2819013 h 5065982"/>
              <a:gd name="connsiteX846" fmla="*/ 4126290 w 8445479"/>
              <a:gd name="connsiteY846" fmla="*/ 2870943 h 5065982"/>
              <a:gd name="connsiteX847" fmla="*/ 4074360 w 8445479"/>
              <a:gd name="connsiteY847" fmla="*/ 2922873 h 5065982"/>
              <a:gd name="connsiteX848" fmla="*/ 4022430 w 8445479"/>
              <a:gd name="connsiteY848" fmla="*/ 2870943 h 5065982"/>
              <a:gd name="connsiteX849" fmla="*/ 4074360 w 8445479"/>
              <a:gd name="connsiteY849" fmla="*/ 2819013 h 5065982"/>
              <a:gd name="connsiteX850" fmla="*/ 3909506 w 8445479"/>
              <a:gd name="connsiteY850" fmla="*/ 2819013 h 5065982"/>
              <a:gd name="connsiteX851" fmla="*/ 3961436 w 8445479"/>
              <a:gd name="connsiteY851" fmla="*/ 2870943 h 5065982"/>
              <a:gd name="connsiteX852" fmla="*/ 3909506 w 8445479"/>
              <a:gd name="connsiteY852" fmla="*/ 2922873 h 5065982"/>
              <a:gd name="connsiteX853" fmla="*/ 3857576 w 8445479"/>
              <a:gd name="connsiteY853" fmla="*/ 2870943 h 5065982"/>
              <a:gd name="connsiteX854" fmla="*/ 3909506 w 8445479"/>
              <a:gd name="connsiteY854" fmla="*/ 2819013 h 5065982"/>
              <a:gd name="connsiteX855" fmla="*/ 1749930 w 8445479"/>
              <a:gd name="connsiteY855" fmla="*/ 2819013 h 5065982"/>
              <a:gd name="connsiteX856" fmla="*/ 1801859 w 8445479"/>
              <a:gd name="connsiteY856" fmla="*/ 2870943 h 5065982"/>
              <a:gd name="connsiteX857" fmla="*/ 1749930 w 8445479"/>
              <a:gd name="connsiteY857" fmla="*/ 2922873 h 5065982"/>
              <a:gd name="connsiteX858" fmla="*/ 1698000 w 8445479"/>
              <a:gd name="connsiteY858" fmla="*/ 2870943 h 5065982"/>
              <a:gd name="connsiteX859" fmla="*/ 1749930 w 8445479"/>
              <a:gd name="connsiteY859" fmla="*/ 2819013 h 5065982"/>
              <a:gd name="connsiteX860" fmla="*/ 1601560 w 8445479"/>
              <a:gd name="connsiteY860" fmla="*/ 2819013 h 5065982"/>
              <a:gd name="connsiteX861" fmla="*/ 1653488 w 8445479"/>
              <a:gd name="connsiteY861" fmla="*/ 2870943 h 5065982"/>
              <a:gd name="connsiteX862" fmla="*/ 1601560 w 8445479"/>
              <a:gd name="connsiteY862" fmla="*/ 2922873 h 5065982"/>
              <a:gd name="connsiteX863" fmla="*/ 1549632 w 8445479"/>
              <a:gd name="connsiteY863" fmla="*/ 2870943 h 5065982"/>
              <a:gd name="connsiteX864" fmla="*/ 1601560 w 8445479"/>
              <a:gd name="connsiteY864" fmla="*/ 2819013 h 5065982"/>
              <a:gd name="connsiteX865" fmla="*/ 1453192 w 8445479"/>
              <a:gd name="connsiteY865" fmla="*/ 2819013 h 5065982"/>
              <a:gd name="connsiteX866" fmla="*/ 1505122 w 8445479"/>
              <a:gd name="connsiteY866" fmla="*/ 2870943 h 5065982"/>
              <a:gd name="connsiteX867" fmla="*/ 1453192 w 8445479"/>
              <a:gd name="connsiteY867" fmla="*/ 2922873 h 5065982"/>
              <a:gd name="connsiteX868" fmla="*/ 1401262 w 8445479"/>
              <a:gd name="connsiteY868" fmla="*/ 2870943 h 5065982"/>
              <a:gd name="connsiteX869" fmla="*/ 1453192 w 8445479"/>
              <a:gd name="connsiteY869" fmla="*/ 2819013 h 5065982"/>
              <a:gd name="connsiteX870" fmla="*/ 1288336 w 8445479"/>
              <a:gd name="connsiteY870" fmla="*/ 2819013 h 5065982"/>
              <a:gd name="connsiteX871" fmla="*/ 1340266 w 8445479"/>
              <a:gd name="connsiteY871" fmla="*/ 2870943 h 5065982"/>
              <a:gd name="connsiteX872" fmla="*/ 1288336 w 8445479"/>
              <a:gd name="connsiteY872" fmla="*/ 2922873 h 5065982"/>
              <a:gd name="connsiteX873" fmla="*/ 1236409 w 8445479"/>
              <a:gd name="connsiteY873" fmla="*/ 2870943 h 5065982"/>
              <a:gd name="connsiteX874" fmla="*/ 1288336 w 8445479"/>
              <a:gd name="connsiteY874" fmla="*/ 2819013 h 5065982"/>
              <a:gd name="connsiteX875" fmla="*/ 1139969 w 8445479"/>
              <a:gd name="connsiteY875" fmla="*/ 2819013 h 5065982"/>
              <a:gd name="connsiteX876" fmla="*/ 1191899 w 8445479"/>
              <a:gd name="connsiteY876" fmla="*/ 2870943 h 5065982"/>
              <a:gd name="connsiteX877" fmla="*/ 1139969 w 8445479"/>
              <a:gd name="connsiteY877" fmla="*/ 2922873 h 5065982"/>
              <a:gd name="connsiteX878" fmla="*/ 1088037 w 8445479"/>
              <a:gd name="connsiteY878" fmla="*/ 2870943 h 5065982"/>
              <a:gd name="connsiteX879" fmla="*/ 1139969 w 8445479"/>
              <a:gd name="connsiteY879" fmla="*/ 2819013 h 5065982"/>
              <a:gd name="connsiteX880" fmla="*/ 975111 w 8445479"/>
              <a:gd name="connsiteY880" fmla="*/ 2819013 h 5065982"/>
              <a:gd name="connsiteX881" fmla="*/ 1027041 w 8445479"/>
              <a:gd name="connsiteY881" fmla="*/ 2870943 h 5065982"/>
              <a:gd name="connsiteX882" fmla="*/ 975111 w 8445479"/>
              <a:gd name="connsiteY882" fmla="*/ 2922873 h 5065982"/>
              <a:gd name="connsiteX883" fmla="*/ 923182 w 8445479"/>
              <a:gd name="connsiteY883" fmla="*/ 2870943 h 5065982"/>
              <a:gd name="connsiteX884" fmla="*/ 975111 w 8445479"/>
              <a:gd name="connsiteY884" fmla="*/ 2819013 h 5065982"/>
              <a:gd name="connsiteX885" fmla="*/ 7321995 w 8445479"/>
              <a:gd name="connsiteY885" fmla="*/ 2654158 h 5065982"/>
              <a:gd name="connsiteX886" fmla="*/ 7373925 w 8445479"/>
              <a:gd name="connsiteY886" fmla="*/ 2706088 h 5065982"/>
              <a:gd name="connsiteX887" fmla="*/ 7321995 w 8445479"/>
              <a:gd name="connsiteY887" fmla="*/ 2758018 h 5065982"/>
              <a:gd name="connsiteX888" fmla="*/ 7270065 w 8445479"/>
              <a:gd name="connsiteY888" fmla="*/ 2706088 h 5065982"/>
              <a:gd name="connsiteX889" fmla="*/ 7321995 w 8445479"/>
              <a:gd name="connsiteY889" fmla="*/ 2654158 h 5065982"/>
              <a:gd name="connsiteX890" fmla="*/ 7008771 w 8445479"/>
              <a:gd name="connsiteY890" fmla="*/ 2654158 h 5065982"/>
              <a:gd name="connsiteX891" fmla="*/ 7060701 w 8445479"/>
              <a:gd name="connsiteY891" fmla="*/ 2706088 h 5065982"/>
              <a:gd name="connsiteX892" fmla="*/ 7008771 w 8445479"/>
              <a:gd name="connsiteY892" fmla="*/ 2758018 h 5065982"/>
              <a:gd name="connsiteX893" fmla="*/ 6956841 w 8445479"/>
              <a:gd name="connsiteY893" fmla="*/ 2706088 h 5065982"/>
              <a:gd name="connsiteX894" fmla="*/ 7008771 w 8445479"/>
              <a:gd name="connsiteY894" fmla="*/ 2654158 h 5065982"/>
              <a:gd name="connsiteX895" fmla="*/ 6843917 w 8445479"/>
              <a:gd name="connsiteY895" fmla="*/ 2654158 h 5065982"/>
              <a:gd name="connsiteX896" fmla="*/ 6895847 w 8445479"/>
              <a:gd name="connsiteY896" fmla="*/ 2706088 h 5065982"/>
              <a:gd name="connsiteX897" fmla="*/ 6843917 w 8445479"/>
              <a:gd name="connsiteY897" fmla="*/ 2758018 h 5065982"/>
              <a:gd name="connsiteX898" fmla="*/ 6791987 w 8445479"/>
              <a:gd name="connsiteY898" fmla="*/ 2706088 h 5065982"/>
              <a:gd name="connsiteX899" fmla="*/ 6843917 w 8445479"/>
              <a:gd name="connsiteY899" fmla="*/ 2654158 h 5065982"/>
              <a:gd name="connsiteX900" fmla="*/ 5145915 w 8445479"/>
              <a:gd name="connsiteY900" fmla="*/ 2654158 h 5065982"/>
              <a:gd name="connsiteX901" fmla="*/ 5197845 w 8445479"/>
              <a:gd name="connsiteY901" fmla="*/ 2706088 h 5065982"/>
              <a:gd name="connsiteX902" fmla="*/ 5145915 w 8445479"/>
              <a:gd name="connsiteY902" fmla="*/ 2758018 h 5065982"/>
              <a:gd name="connsiteX903" fmla="*/ 5093985 w 8445479"/>
              <a:gd name="connsiteY903" fmla="*/ 2706088 h 5065982"/>
              <a:gd name="connsiteX904" fmla="*/ 5145915 w 8445479"/>
              <a:gd name="connsiteY904" fmla="*/ 2654158 h 5065982"/>
              <a:gd name="connsiteX905" fmla="*/ 4997546 w 8445479"/>
              <a:gd name="connsiteY905" fmla="*/ 2654158 h 5065982"/>
              <a:gd name="connsiteX906" fmla="*/ 5049476 w 8445479"/>
              <a:gd name="connsiteY906" fmla="*/ 2706088 h 5065982"/>
              <a:gd name="connsiteX907" fmla="*/ 4997546 w 8445479"/>
              <a:gd name="connsiteY907" fmla="*/ 2758018 h 5065982"/>
              <a:gd name="connsiteX908" fmla="*/ 4945616 w 8445479"/>
              <a:gd name="connsiteY908" fmla="*/ 2706088 h 5065982"/>
              <a:gd name="connsiteX909" fmla="*/ 4997546 w 8445479"/>
              <a:gd name="connsiteY909" fmla="*/ 2654158 h 5065982"/>
              <a:gd name="connsiteX910" fmla="*/ 4849176 w 8445479"/>
              <a:gd name="connsiteY910" fmla="*/ 2654158 h 5065982"/>
              <a:gd name="connsiteX911" fmla="*/ 4901106 w 8445479"/>
              <a:gd name="connsiteY911" fmla="*/ 2706088 h 5065982"/>
              <a:gd name="connsiteX912" fmla="*/ 4849176 w 8445479"/>
              <a:gd name="connsiteY912" fmla="*/ 2758018 h 5065982"/>
              <a:gd name="connsiteX913" fmla="*/ 4797246 w 8445479"/>
              <a:gd name="connsiteY913" fmla="*/ 2706088 h 5065982"/>
              <a:gd name="connsiteX914" fmla="*/ 4849176 w 8445479"/>
              <a:gd name="connsiteY914" fmla="*/ 2654158 h 5065982"/>
              <a:gd name="connsiteX915" fmla="*/ 4684322 w 8445479"/>
              <a:gd name="connsiteY915" fmla="*/ 2654158 h 5065982"/>
              <a:gd name="connsiteX916" fmla="*/ 4736252 w 8445479"/>
              <a:gd name="connsiteY916" fmla="*/ 2706088 h 5065982"/>
              <a:gd name="connsiteX917" fmla="*/ 4684322 w 8445479"/>
              <a:gd name="connsiteY917" fmla="*/ 2758018 h 5065982"/>
              <a:gd name="connsiteX918" fmla="*/ 4632392 w 8445479"/>
              <a:gd name="connsiteY918" fmla="*/ 2706088 h 5065982"/>
              <a:gd name="connsiteX919" fmla="*/ 4684322 w 8445479"/>
              <a:gd name="connsiteY919" fmla="*/ 2654158 h 5065982"/>
              <a:gd name="connsiteX920" fmla="*/ 4535953 w 8445479"/>
              <a:gd name="connsiteY920" fmla="*/ 2654158 h 5065982"/>
              <a:gd name="connsiteX921" fmla="*/ 4587883 w 8445479"/>
              <a:gd name="connsiteY921" fmla="*/ 2706088 h 5065982"/>
              <a:gd name="connsiteX922" fmla="*/ 4535953 w 8445479"/>
              <a:gd name="connsiteY922" fmla="*/ 2758018 h 5065982"/>
              <a:gd name="connsiteX923" fmla="*/ 4484023 w 8445479"/>
              <a:gd name="connsiteY923" fmla="*/ 2706088 h 5065982"/>
              <a:gd name="connsiteX924" fmla="*/ 4535953 w 8445479"/>
              <a:gd name="connsiteY924" fmla="*/ 2654158 h 5065982"/>
              <a:gd name="connsiteX925" fmla="*/ 4387584 w 8445479"/>
              <a:gd name="connsiteY925" fmla="*/ 2654158 h 5065982"/>
              <a:gd name="connsiteX926" fmla="*/ 4439514 w 8445479"/>
              <a:gd name="connsiteY926" fmla="*/ 2706088 h 5065982"/>
              <a:gd name="connsiteX927" fmla="*/ 4387584 w 8445479"/>
              <a:gd name="connsiteY927" fmla="*/ 2758018 h 5065982"/>
              <a:gd name="connsiteX928" fmla="*/ 4335654 w 8445479"/>
              <a:gd name="connsiteY928" fmla="*/ 2706088 h 5065982"/>
              <a:gd name="connsiteX929" fmla="*/ 4387584 w 8445479"/>
              <a:gd name="connsiteY929" fmla="*/ 2654158 h 5065982"/>
              <a:gd name="connsiteX930" fmla="*/ 4222729 w 8445479"/>
              <a:gd name="connsiteY930" fmla="*/ 2654158 h 5065982"/>
              <a:gd name="connsiteX931" fmla="*/ 4274659 w 8445479"/>
              <a:gd name="connsiteY931" fmla="*/ 2706088 h 5065982"/>
              <a:gd name="connsiteX932" fmla="*/ 4222729 w 8445479"/>
              <a:gd name="connsiteY932" fmla="*/ 2758018 h 5065982"/>
              <a:gd name="connsiteX933" fmla="*/ 4170799 w 8445479"/>
              <a:gd name="connsiteY933" fmla="*/ 2706088 h 5065982"/>
              <a:gd name="connsiteX934" fmla="*/ 4222729 w 8445479"/>
              <a:gd name="connsiteY934" fmla="*/ 2654158 h 5065982"/>
              <a:gd name="connsiteX935" fmla="*/ 4074360 w 8445479"/>
              <a:gd name="connsiteY935" fmla="*/ 2654158 h 5065982"/>
              <a:gd name="connsiteX936" fmla="*/ 4126290 w 8445479"/>
              <a:gd name="connsiteY936" fmla="*/ 2706088 h 5065982"/>
              <a:gd name="connsiteX937" fmla="*/ 4074360 w 8445479"/>
              <a:gd name="connsiteY937" fmla="*/ 2758018 h 5065982"/>
              <a:gd name="connsiteX938" fmla="*/ 4022430 w 8445479"/>
              <a:gd name="connsiteY938" fmla="*/ 2706088 h 5065982"/>
              <a:gd name="connsiteX939" fmla="*/ 4074360 w 8445479"/>
              <a:gd name="connsiteY939" fmla="*/ 2654158 h 5065982"/>
              <a:gd name="connsiteX940" fmla="*/ 3909506 w 8445479"/>
              <a:gd name="connsiteY940" fmla="*/ 2654158 h 5065982"/>
              <a:gd name="connsiteX941" fmla="*/ 3961436 w 8445479"/>
              <a:gd name="connsiteY941" fmla="*/ 2706088 h 5065982"/>
              <a:gd name="connsiteX942" fmla="*/ 3909506 w 8445479"/>
              <a:gd name="connsiteY942" fmla="*/ 2758018 h 5065982"/>
              <a:gd name="connsiteX943" fmla="*/ 3857576 w 8445479"/>
              <a:gd name="connsiteY943" fmla="*/ 2706088 h 5065982"/>
              <a:gd name="connsiteX944" fmla="*/ 3909506 w 8445479"/>
              <a:gd name="connsiteY944" fmla="*/ 2654158 h 5065982"/>
              <a:gd name="connsiteX945" fmla="*/ 3447913 w 8445479"/>
              <a:gd name="connsiteY945" fmla="*/ 2654158 h 5065982"/>
              <a:gd name="connsiteX946" fmla="*/ 3499843 w 8445479"/>
              <a:gd name="connsiteY946" fmla="*/ 2706088 h 5065982"/>
              <a:gd name="connsiteX947" fmla="*/ 3447913 w 8445479"/>
              <a:gd name="connsiteY947" fmla="*/ 2758018 h 5065982"/>
              <a:gd name="connsiteX948" fmla="*/ 3395983 w 8445479"/>
              <a:gd name="connsiteY948" fmla="*/ 2706088 h 5065982"/>
              <a:gd name="connsiteX949" fmla="*/ 3447913 w 8445479"/>
              <a:gd name="connsiteY949" fmla="*/ 2654158 h 5065982"/>
              <a:gd name="connsiteX950" fmla="*/ 1749930 w 8445479"/>
              <a:gd name="connsiteY950" fmla="*/ 2654158 h 5065982"/>
              <a:gd name="connsiteX951" fmla="*/ 1801859 w 8445479"/>
              <a:gd name="connsiteY951" fmla="*/ 2706088 h 5065982"/>
              <a:gd name="connsiteX952" fmla="*/ 1749930 w 8445479"/>
              <a:gd name="connsiteY952" fmla="*/ 2758018 h 5065982"/>
              <a:gd name="connsiteX953" fmla="*/ 1698000 w 8445479"/>
              <a:gd name="connsiteY953" fmla="*/ 2706088 h 5065982"/>
              <a:gd name="connsiteX954" fmla="*/ 1749930 w 8445479"/>
              <a:gd name="connsiteY954" fmla="*/ 2654158 h 5065982"/>
              <a:gd name="connsiteX955" fmla="*/ 1601560 w 8445479"/>
              <a:gd name="connsiteY955" fmla="*/ 2654158 h 5065982"/>
              <a:gd name="connsiteX956" fmla="*/ 1653488 w 8445479"/>
              <a:gd name="connsiteY956" fmla="*/ 2706088 h 5065982"/>
              <a:gd name="connsiteX957" fmla="*/ 1601560 w 8445479"/>
              <a:gd name="connsiteY957" fmla="*/ 2758018 h 5065982"/>
              <a:gd name="connsiteX958" fmla="*/ 1549632 w 8445479"/>
              <a:gd name="connsiteY958" fmla="*/ 2706088 h 5065982"/>
              <a:gd name="connsiteX959" fmla="*/ 1601560 w 8445479"/>
              <a:gd name="connsiteY959" fmla="*/ 2654158 h 5065982"/>
              <a:gd name="connsiteX960" fmla="*/ 1453192 w 8445479"/>
              <a:gd name="connsiteY960" fmla="*/ 2654158 h 5065982"/>
              <a:gd name="connsiteX961" fmla="*/ 1505122 w 8445479"/>
              <a:gd name="connsiteY961" fmla="*/ 2706088 h 5065982"/>
              <a:gd name="connsiteX962" fmla="*/ 1453192 w 8445479"/>
              <a:gd name="connsiteY962" fmla="*/ 2758018 h 5065982"/>
              <a:gd name="connsiteX963" fmla="*/ 1401262 w 8445479"/>
              <a:gd name="connsiteY963" fmla="*/ 2706088 h 5065982"/>
              <a:gd name="connsiteX964" fmla="*/ 1453192 w 8445479"/>
              <a:gd name="connsiteY964" fmla="*/ 2654158 h 5065982"/>
              <a:gd name="connsiteX965" fmla="*/ 1288336 w 8445479"/>
              <a:gd name="connsiteY965" fmla="*/ 2654158 h 5065982"/>
              <a:gd name="connsiteX966" fmla="*/ 1340266 w 8445479"/>
              <a:gd name="connsiteY966" fmla="*/ 2706088 h 5065982"/>
              <a:gd name="connsiteX967" fmla="*/ 1288336 w 8445479"/>
              <a:gd name="connsiteY967" fmla="*/ 2758018 h 5065982"/>
              <a:gd name="connsiteX968" fmla="*/ 1236409 w 8445479"/>
              <a:gd name="connsiteY968" fmla="*/ 2706088 h 5065982"/>
              <a:gd name="connsiteX969" fmla="*/ 1288336 w 8445479"/>
              <a:gd name="connsiteY969" fmla="*/ 2654158 h 5065982"/>
              <a:gd name="connsiteX970" fmla="*/ 1139969 w 8445479"/>
              <a:gd name="connsiteY970" fmla="*/ 2654158 h 5065982"/>
              <a:gd name="connsiteX971" fmla="*/ 1191899 w 8445479"/>
              <a:gd name="connsiteY971" fmla="*/ 2706088 h 5065982"/>
              <a:gd name="connsiteX972" fmla="*/ 1139969 w 8445479"/>
              <a:gd name="connsiteY972" fmla="*/ 2758018 h 5065982"/>
              <a:gd name="connsiteX973" fmla="*/ 1088037 w 8445479"/>
              <a:gd name="connsiteY973" fmla="*/ 2706088 h 5065982"/>
              <a:gd name="connsiteX974" fmla="*/ 1139969 w 8445479"/>
              <a:gd name="connsiteY974" fmla="*/ 2654158 h 5065982"/>
              <a:gd name="connsiteX975" fmla="*/ 975111 w 8445479"/>
              <a:gd name="connsiteY975" fmla="*/ 2654158 h 5065982"/>
              <a:gd name="connsiteX976" fmla="*/ 1027041 w 8445479"/>
              <a:gd name="connsiteY976" fmla="*/ 2706088 h 5065982"/>
              <a:gd name="connsiteX977" fmla="*/ 975111 w 8445479"/>
              <a:gd name="connsiteY977" fmla="*/ 2758018 h 5065982"/>
              <a:gd name="connsiteX978" fmla="*/ 923182 w 8445479"/>
              <a:gd name="connsiteY978" fmla="*/ 2706088 h 5065982"/>
              <a:gd name="connsiteX979" fmla="*/ 975111 w 8445479"/>
              <a:gd name="connsiteY979" fmla="*/ 2654158 h 5065982"/>
              <a:gd name="connsiteX980" fmla="*/ 6843917 w 8445479"/>
              <a:gd name="connsiteY980" fmla="*/ 2489304 h 5065982"/>
              <a:gd name="connsiteX981" fmla="*/ 6895847 w 8445479"/>
              <a:gd name="connsiteY981" fmla="*/ 2541234 h 5065982"/>
              <a:gd name="connsiteX982" fmla="*/ 6843917 w 8445479"/>
              <a:gd name="connsiteY982" fmla="*/ 2593164 h 5065982"/>
              <a:gd name="connsiteX983" fmla="*/ 6791987 w 8445479"/>
              <a:gd name="connsiteY983" fmla="*/ 2541234 h 5065982"/>
              <a:gd name="connsiteX984" fmla="*/ 6843917 w 8445479"/>
              <a:gd name="connsiteY984" fmla="*/ 2489304 h 5065982"/>
              <a:gd name="connsiteX985" fmla="*/ 5145915 w 8445479"/>
              <a:gd name="connsiteY985" fmla="*/ 2489304 h 5065982"/>
              <a:gd name="connsiteX986" fmla="*/ 5197845 w 8445479"/>
              <a:gd name="connsiteY986" fmla="*/ 2541234 h 5065982"/>
              <a:gd name="connsiteX987" fmla="*/ 5145915 w 8445479"/>
              <a:gd name="connsiteY987" fmla="*/ 2593164 h 5065982"/>
              <a:gd name="connsiteX988" fmla="*/ 5093985 w 8445479"/>
              <a:gd name="connsiteY988" fmla="*/ 2541234 h 5065982"/>
              <a:gd name="connsiteX989" fmla="*/ 5145915 w 8445479"/>
              <a:gd name="connsiteY989" fmla="*/ 2489304 h 5065982"/>
              <a:gd name="connsiteX990" fmla="*/ 4997546 w 8445479"/>
              <a:gd name="connsiteY990" fmla="*/ 2489304 h 5065982"/>
              <a:gd name="connsiteX991" fmla="*/ 5049476 w 8445479"/>
              <a:gd name="connsiteY991" fmla="*/ 2541234 h 5065982"/>
              <a:gd name="connsiteX992" fmla="*/ 4997546 w 8445479"/>
              <a:gd name="connsiteY992" fmla="*/ 2593164 h 5065982"/>
              <a:gd name="connsiteX993" fmla="*/ 4945616 w 8445479"/>
              <a:gd name="connsiteY993" fmla="*/ 2541234 h 5065982"/>
              <a:gd name="connsiteX994" fmla="*/ 4997546 w 8445479"/>
              <a:gd name="connsiteY994" fmla="*/ 2489304 h 5065982"/>
              <a:gd name="connsiteX995" fmla="*/ 4849176 w 8445479"/>
              <a:gd name="connsiteY995" fmla="*/ 2489304 h 5065982"/>
              <a:gd name="connsiteX996" fmla="*/ 4901106 w 8445479"/>
              <a:gd name="connsiteY996" fmla="*/ 2541234 h 5065982"/>
              <a:gd name="connsiteX997" fmla="*/ 4849176 w 8445479"/>
              <a:gd name="connsiteY997" fmla="*/ 2593164 h 5065982"/>
              <a:gd name="connsiteX998" fmla="*/ 4797246 w 8445479"/>
              <a:gd name="connsiteY998" fmla="*/ 2541234 h 5065982"/>
              <a:gd name="connsiteX999" fmla="*/ 4849176 w 8445479"/>
              <a:gd name="connsiteY999" fmla="*/ 2489304 h 5065982"/>
              <a:gd name="connsiteX1000" fmla="*/ 4684322 w 8445479"/>
              <a:gd name="connsiteY1000" fmla="*/ 2489304 h 5065982"/>
              <a:gd name="connsiteX1001" fmla="*/ 4736252 w 8445479"/>
              <a:gd name="connsiteY1001" fmla="*/ 2541234 h 5065982"/>
              <a:gd name="connsiteX1002" fmla="*/ 4684322 w 8445479"/>
              <a:gd name="connsiteY1002" fmla="*/ 2593164 h 5065982"/>
              <a:gd name="connsiteX1003" fmla="*/ 4632392 w 8445479"/>
              <a:gd name="connsiteY1003" fmla="*/ 2541234 h 5065982"/>
              <a:gd name="connsiteX1004" fmla="*/ 4684322 w 8445479"/>
              <a:gd name="connsiteY1004" fmla="*/ 2489304 h 5065982"/>
              <a:gd name="connsiteX1005" fmla="*/ 4535953 w 8445479"/>
              <a:gd name="connsiteY1005" fmla="*/ 2489304 h 5065982"/>
              <a:gd name="connsiteX1006" fmla="*/ 4587883 w 8445479"/>
              <a:gd name="connsiteY1006" fmla="*/ 2541234 h 5065982"/>
              <a:gd name="connsiteX1007" fmla="*/ 4535953 w 8445479"/>
              <a:gd name="connsiteY1007" fmla="*/ 2593164 h 5065982"/>
              <a:gd name="connsiteX1008" fmla="*/ 4484023 w 8445479"/>
              <a:gd name="connsiteY1008" fmla="*/ 2541234 h 5065982"/>
              <a:gd name="connsiteX1009" fmla="*/ 4535953 w 8445479"/>
              <a:gd name="connsiteY1009" fmla="*/ 2489304 h 5065982"/>
              <a:gd name="connsiteX1010" fmla="*/ 4387584 w 8445479"/>
              <a:gd name="connsiteY1010" fmla="*/ 2489304 h 5065982"/>
              <a:gd name="connsiteX1011" fmla="*/ 4439514 w 8445479"/>
              <a:gd name="connsiteY1011" fmla="*/ 2541234 h 5065982"/>
              <a:gd name="connsiteX1012" fmla="*/ 4387584 w 8445479"/>
              <a:gd name="connsiteY1012" fmla="*/ 2593164 h 5065982"/>
              <a:gd name="connsiteX1013" fmla="*/ 4335654 w 8445479"/>
              <a:gd name="connsiteY1013" fmla="*/ 2541234 h 5065982"/>
              <a:gd name="connsiteX1014" fmla="*/ 4387584 w 8445479"/>
              <a:gd name="connsiteY1014" fmla="*/ 2489304 h 5065982"/>
              <a:gd name="connsiteX1015" fmla="*/ 4222729 w 8445479"/>
              <a:gd name="connsiteY1015" fmla="*/ 2489304 h 5065982"/>
              <a:gd name="connsiteX1016" fmla="*/ 4274659 w 8445479"/>
              <a:gd name="connsiteY1016" fmla="*/ 2541234 h 5065982"/>
              <a:gd name="connsiteX1017" fmla="*/ 4222729 w 8445479"/>
              <a:gd name="connsiteY1017" fmla="*/ 2593164 h 5065982"/>
              <a:gd name="connsiteX1018" fmla="*/ 4170799 w 8445479"/>
              <a:gd name="connsiteY1018" fmla="*/ 2541234 h 5065982"/>
              <a:gd name="connsiteX1019" fmla="*/ 4222729 w 8445479"/>
              <a:gd name="connsiteY1019" fmla="*/ 2489304 h 5065982"/>
              <a:gd name="connsiteX1020" fmla="*/ 4074360 w 8445479"/>
              <a:gd name="connsiteY1020" fmla="*/ 2489304 h 5065982"/>
              <a:gd name="connsiteX1021" fmla="*/ 4126290 w 8445479"/>
              <a:gd name="connsiteY1021" fmla="*/ 2541234 h 5065982"/>
              <a:gd name="connsiteX1022" fmla="*/ 4074360 w 8445479"/>
              <a:gd name="connsiteY1022" fmla="*/ 2593164 h 5065982"/>
              <a:gd name="connsiteX1023" fmla="*/ 4022430 w 8445479"/>
              <a:gd name="connsiteY1023" fmla="*/ 2541234 h 5065982"/>
              <a:gd name="connsiteX1024" fmla="*/ 4074360 w 8445479"/>
              <a:gd name="connsiteY1024" fmla="*/ 2489304 h 5065982"/>
              <a:gd name="connsiteX1025" fmla="*/ 3909506 w 8445479"/>
              <a:gd name="connsiteY1025" fmla="*/ 2489304 h 5065982"/>
              <a:gd name="connsiteX1026" fmla="*/ 3961436 w 8445479"/>
              <a:gd name="connsiteY1026" fmla="*/ 2541234 h 5065982"/>
              <a:gd name="connsiteX1027" fmla="*/ 3909506 w 8445479"/>
              <a:gd name="connsiteY1027" fmla="*/ 2593164 h 5065982"/>
              <a:gd name="connsiteX1028" fmla="*/ 3857576 w 8445479"/>
              <a:gd name="connsiteY1028" fmla="*/ 2541234 h 5065982"/>
              <a:gd name="connsiteX1029" fmla="*/ 3909506 w 8445479"/>
              <a:gd name="connsiteY1029" fmla="*/ 2489304 h 5065982"/>
              <a:gd name="connsiteX1030" fmla="*/ 3761136 w 8445479"/>
              <a:gd name="connsiteY1030" fmla="*/ 2489304 h 5065982"/>
              <a:gd name="connsiteX1031" fmla="*/ 3813066 w 8445479"/>
              <a:gd name="connsiteY1031" fmla="*/ 2541234 h 5065982"/>
              <a:gd name="connsiteX1032" fmla="*/ 3761136 w 8445479"/>
              <a:gd name="connsiteY1032" fmla="*/ 2593164 h 5065982"/>
              <a:gd name="connsiteX1033" fmla="*/ 3709206 w 8445479"/>
              <a:gd name="connsiteY1033" fmla="*/ 2541234 h 5065982"/>
              <a:gd name="connsiteX1034" fmla="*/ 3761136 w 8445479"/>
              <a:gd name="connsiteY1034" fmla="*/ 2489304 h 5065982"/>
              <a:gd name="connsiteX1035" fmla="*/ 3612767 w 8445479"/>
              <a:gd name="connsiteY1035" fmla="*/ 2489304 h 5065982"/>
              <a:gd name="connsiteX1036" fmla="*/ 3664697 w 8445479"/>
              <a:gd name="connsiteY1036" fmla="*/ 2541234 h 5065982"/>
              <a:gd name="connsiteX1037" fmla="*/ 3612767 w 8445479"/>
              <a:gd name="connsiteY1037" fmla="*/ 2593164 h 5065982"/>
              <a:gd name="connsiteX1038" fmla="*/ 3560837 w 8445479"/>
              <a:gd name="connsiteY1038" fmla="*/ 2541234 h 5065982"/>
              <a:gd name="connsiteX1039" fmla="*/ 3612767 w 8445479"/>
              <a:gd name="connsiteY1039" fmla="*/ 2489304 h 5065982"/>
              <a:gd name="connsiteX1040" fmla="*/ 3447913 w 8445479"/>
              <a:gd name="connsiteY1040" fmla="*/ 2489304 h 5065982"/>
              <a:gd name="connsiteX1041" fmla="*/ 3499843 w 8445479"/>
              <a:gd name="connsiteY1041" fmla="*/ 2541234 h 5065982"/>
              <a:gd name="connsiteX1042" fmla="*/ 3447913 w 8445479"/>
              <a:gd name="connsiteY1042" fmla="*/ 2593164 h 5065982"/>
              <a:gd name="connsiteX1043" fmla="*/ 3395983 w 8445479"/>
              <a:gd name="connsiteY1043" fmla="*/ 2541234 h 5065982"/>
              <a:gd name="connsiteX1044" fmla="*/ 3447913 w 8445479"/>
              <a:gd name="connsiteY1044" fmla="*/ 2489304 h 5065982"/>
              <a:gd name="connsiteX1045" fmla="*/ 3299544 w 8445479"/>
              <a:gd name="connsiteY1045" fmla="*/ 2489304 h 5065982"/>
              <a:gd name="connsiteX1046" fmla="*/ 3351474 w 8445479"/>
              <a:gd name="connsiteY1046" fmla="*/ 2541234 h 5065982"/>
              <a:gd name="connsiteX1047" fmla="*/ 3299544 w 8445479"/>
              <a:gd name="connsiteY1047" fmla="*/ 2593164 h 5065982"/>
              <a:gd name="connsiteX1048" fmla="*/ 3247614 w 8445479"/>
              <a:gd name="connsiteY1048" fmla="*/ 2541234 h 5065982"/>
              <a:gd name="connsiteX1049" fmla="*/ 3299544 w 8445479"/>
              <a:gd name="connsiteY1049" fmla="*/ 2489304 h 5065982"/>
              <a:gd name="connsiteX1050" fmla="*/ 3151175 w 8445479"/>
              <a:gd name="connsiteY1050" fmla="*/ 2489304 h 5065982"/>
              <a:gd name="connsiteX1051" fmla="*/ 3203105 w 8445479"/>
              <a:gd name="connsiteY1051" fmla="*/ 2541234 h 5065982"/>
              <a:gd name="connsiteX1052" fmla="*/ 3151175 w 8445479"/>
              <a:gd name="connsiteY1052" fmla="*/ 2593164 h 5065982"/>
              <a:gd name="connsiteX1053" fmla="*/ 3099245 w 8445479"/>
              <a:gd name="connsiteY1053" fmla="*/ 2541234 h 5065982"/>
              <a:gd name="connsiteX1054" fmla="*/ 3151175 w 8445479"/>
              <a:gd name="connsiteY1054" fmla="*/ 2489304 h 5065982"/>
              <a:gd name="connsiteX1055" fmla="*/ 1601560 w 8445479"/>
              <a:gd name="connsiteY1055" fmla="*/ 2489304 h 5065982"/>
              <a:gd name="connsiteX1056" fmla="*/ 1653488 w 8445479"/>
              <a:gd name="connsiteY1056" fmla="*/ 2541234 h 5065982"/>
              <a:gd name="connsiteX1057" fmla="*/ 1601560 w 8445479"/>
              <a:gd name="connsiteY1057" fmla="*/ 2593164 h 5065982"/>
              <a:gd name="connsiteX1058" fmla="*/ 1549632 w 8445479"/>
              <a:gd name="connsiteY1058" fmla="*/ 2541234 h 5065982"/>
              <a:gd name="connsiteX1059" fmla="*/ 1601560 w 8445479"/>
              <a:gd name="connsiteY1059" fmla="*/ 2489304 h 5065982"/>
              <a:gd name="connsiteX1060" fmla="*/ 1453192 w 8445479"/>
              <a:gd name="connsiteY1060" fmla="*/ 2489304 h 5065982"/>
              <a:gd name="connsiteX1061" fmla="*/ 1505122 w 8445479"/>
              <a:gd name="connsiteY1061" fmla="*/ 2541234 h 5065982"/>
              <a:gd name="connsiteX1062" fmla="*/ 1453192 w 8445479"/>
              <a:gd name="connsiteY1062" fmla="*/ 2593164 h 5065982"/>
              <a:gd name="connsiteX1063" fmla="*/ 1401262 w 8445479"/>
              <a:gd name="connsiteY1063" fmla="*/ 2541234 h 5065982"/>
              <a:gd name="connsiteX1064" fmla="*/ 1453192 w 8445479"/>
              <a:gd name="connsiteY1064" fmla="*/ 2489304 h 5065982"/>
              <a:gd name="connsiteX1065" fmla="*/ 1288336 w 8445479"/>
              <a:gd name="connsiteY1065" fmla="*/ 2489304 h 5065982"/>
              <a:gd name="connsiteX1066" fmla="*/ 1340266 w 8445479"/>
              <a:gd name="connsiteY1066" fmla="*/ 2541234 h 5065982"/>
              <a:gd name="connsiteX1067" fmla="*/ 1288336 w 8445479"/>
              <a:gd name="connsiteY1067" fmla="*/ 2593164 h 5065982"/>
              <a:gd name="connsiteX1068" fmla="*/ 1236409 w 8445479"/>
              <a:gd name="connsiteY1068" fmla="*/ 2541234 h 5065982"/>
              <a:gd name="connsiteX1069" fmla="*/ 1288336 w 8445479"/>
              <a:gd name="connsiteY1069" fmla="*/ 2489304 h 5065982"/>
              <a:gd name="connsiteX1070" fmla="*/ 1139969 w 8445479"/>
              <a:gd name="connsiteY1070" fmla="*/ 2489304 h 5065982"/>
              <a:gd name="connsiteX1071" fmla="*/ 1191899 w 8445479"/>
              <a:gd name="connsiteY1071" fmla="*/ 2541234 h 5065982"/>
              <a:gd name="connsiteX1072" fmla="*/ 1139969 w 8445479"/>
              <a:gd name="connsiteY1072" fmla="*/ 2593164 h 5065982"/>
              <a:gd name="connsiteX1073" fmla="*/ 1088037 w 8445479"/>
              <a:gd name="connsiteY1073" fmla="*/ 2541234 h 5065982"/>
              <a:gd name="connsiteX1074" fmla="*/ 1139969 w 8445479"/>
              <a:gd name="connsiteY1074" fmla="*/ 2489304 h 5065982"/>
              <a:gd name="connsiteX1075" fmla="*/ 975111 w 8445479"/>
              <a:gd name="connsiteY1075" fmla="*/ 2489304 h 5065982"/>
              <a:gd name="connsiteX1076" fmla="*/ 1027041 w 8445479"/>
              <a:gd name="connsiteY1076" fmla="*/ 2541234 h 5065982"/>
              <a:gd name="connsiteX1077" fmla="*/ 975111 w 8445479"/>
              <a:gd name="connsiteY1077" fmla="*/ 2593164 h 5065982"/>
              <a:gd name="connsiteX1078" fmla="*/ 923182 w 8445479"/>
              <a:gd name="connsiteY1078" fmla="*/ 2541234 h 5065982"/>
              <a:gd name="connsiteX1079" fmla="*/ 975111 w 8445479"/>
              <a:gd name="connsiteY1079" fmla="*/ 2489304 h 5065982"/>
              <a:gd name="connsiteX1080" fmla="*/ 7008771 w 8445479"/>
              <a:gd name="connsiteY1080" fmla="*/ 2324449 h 5065982"/>
              <a:gd name="connsiteX1081" fmla="*/ 7060701 w 8445479"/>
              <a:gd name="connsiteY1081" fmla="*/ 2376379 h 5065982"/>
              <a:gd name="connsiteX1082" fmla="*/ 7008771 w 8445479"/>
              <a:gd name="connsiteY1082" fmla="*/ 2428309 h 5065982"/>
              <a:gd name="connsiteX1083" fmla="*/ 6956841 w 8445479"/>
              <a:gd name="connsiteY1083" fmla="*/ 2376379 h 5065982"/>
              <a:gd name="connsiteX1084" fmla="*/ 7008771 w 8445479"/>
              <a:gd name="connsiteY1084" fmla="*/ 2324449 h 5065982"/>
              <a:gd name="connsiteX1085" fmla="*/ 6843917 w 8445479"/>
              <a:gd name="connsiteY1085" fmla="*/ 2324449 h 5065982"/>
              <a:gd name="connsiteX1086" fmla="*/ 6895847 w 8445479"/>
              <a:gd name="connsiteY1086" fmla="*/ 2376379 h 5065982"/>
              <a:gd name="connsiteX1087" fmla="*/ 6843917 w 8445479"/>
              <a:gd name="connsiteY1087" fmla="*/ 2428309 h 5065982"/>
              <a:gd name="connsiteX1088" fmla="*/ 6791987 w 8445479"/>
              <a:gd name="connsiteY1088" fmla="*/ 2376379 h 5065982"/>
              <a:gd name="connsiteX1089" fmla="*/ 6843917 w 8445479"/>
              <a:gd name="connsiteY1089" fmla="*/ 2324449 h 5065982"/>
              <a:gd name="connsiteX1090" fmla="*/ 6233955 w 8445479"/>
              <a:gd name="connsiteY1090" fmla="*/ 2324449 h 5065982"/>
              <a:gd name="connsiteX1091" fmla="*/ 6285885 w 8445479"/>
              <a:gd name="connsiteY1091" fmla="*/ 2376379 h 5065982"/>
              <a:gd name="connsiteX1092" fmla="*/ 6233955 w 8445479"/>
              <a:gd name="connsiteY1092" fmla="*/ 2428309 h 5065982"/>
              <a:gd name="connsiteX1093" fmla="*/ 6182025 w 8445479"/>
              <a:gd name="connsiteY1093" fmla="*/ 2376379 h 5065982"/>
              <a:gd name="connsiteX1094" fmla="*/ 6233955 w 8445479"/>
              <a:gd name="connsiteY1094" fmla="*/ 2324449 h 5065982"/>
              <a:gd name="connsiteX1095" fmla="*/ 6085586 w 8445479"/>
              <a:gd name="connsiteY1095" fmla="*/ 2324449 h 5065982"/>
              <a:gd name="connsiteX1096" fmla="*/ 6137516 w 8445479"/>
              <a:gd name="connsiteY1096" fmla="*/ 2376379 h 5065982"/>
              <a:gd name="connsiteX1097" fmla="*/ 6085586 w 8445479"/>
              <a:gd name="connsiteY1097" fmla="*/ 2428309 h 5065982"/>
              <a:gd name="connsiteX1098" fmla="*/ 6033656 w 8445479"/>
              <a:gd name="connsiteY1098" fmla="*/ 2376379 h 5065982"/>
              <a:gd name="connsiteX1099" fmla="*/ 6085586 w 8445479"/>
              <a:gd name="connsiteY1099" fmla="*/ 2324449 h 5065982"/>
              <a:gd name="connsiteX1100" fmla="*/ 5145915 w 8445479"/>
              <a:gd name="connsiteY1100" fmla="*/ 2324449 h 5065982"/>
              <a:gd name="connsiteX1101" fmla="*/ 5197845 w 8445479"/>
              <a:gd name="connsiteY1101" fmla="*/ 2376379 h 5065982"/>
              <a:gd name="connsiteX1102" fmla="*/ 5145915 w 8445479"/>
              <a:gd name="connsiteY1102" fmla="*/ 2428309 h 5065982"/>
              <a:gd name="connsiteX1103" fmla="*/ 5093985 w 8445479"/>
              <a:gd name="connsiteY1103" fmla="*/ 2376379 h 5065982"/>
              <a:gd name="connsiteX1104" fmla="*/ 5145915 w 8445479"/>
              <a:gd name="connsiteY1104" fmla="*/ 2324449 h 5065982"/>
              <a:gd name="connsiteX1105" fmla="*/ 4997546 w 8445479"/>
              <a:gd name="connsiteY1105" fmla="*/ 2324449 h 5065982"/>
              <a:gd name="connsiteX1106" fmla="*/ 5049476 w 8445479"/>
              <a:gd name="connsiteY1106" fmla="*/ 2376379 h 5065982"/>
              <a:gd name="connsiteX1107" fmla="*/ 4997546 w 8445479"/>
              <a:gd name="connsiteY1107" fmla="*/ 2428309 h 5065982"/>
              <a:gd name="connsiteX1108" fmla="*/ 4945616 w 8445479"/>
              <a:gd name="connsiteY1108" fmla="*/ 2376379 h 5065982"/>
              <a:gd name="connsiteX1109" fmla="*/ 4997546 w 8445479"/>
              <a:gd name="connsiteY1109" fmla="*/ 2324449 h 5065982"/>
              <a:gd name="connsiteX1110" fmla="*/ 4849176 w 8445479"/>
              <a:gd name="connsiteY1110" fmla="*/ 2324449 h 5065982"/>
              <a:gd name="connsiteX1111" fmla="*/ 4901106 w 8445479"/>
              <a:gd name="connsiteY1111" fmla="*/ 2376379 h 5065982"/>
              <a:gd name="connsiteX1112" fmla="*/ 4849176 w 8445479"/>
              <a:gd name="connsiteY1112" fmla="*/ 2428309 h 5065982"/>
              <a:gd name="connsiteX1113" fmla="*/ 4797246 w 8445479"/>
              <a:gd name="connsiteY1113" fmla="*/ 2376379 h 5065982"/>
              <a:gd name="connsiteX1114" fmla="*/ 4849176 w 8445479"/>
              <a:gd name="connsiteY1114" fmla="*/ 2324449 h 5065982"/>
              <a:gd name="connsiteX1115" fmla="*/ 4684322 w 8445479"/>
              <a:gd name="connsiteY1115" fmla="*/ 2324449 h 5065982"/>
              <a:gd name="connsiteX1116" fmla="*/ 4736252 w 8445479"/>
              <a:gd name="connsiteY1116" fmla="*/ 2376379 h 5065982"/>
              <a:gd name="connsiteX1117" fmla="*/ 4684322 w 8445479"/>
              <a:gd name="connsiteY1117" fmla="*/ 2428309 h 5065982"/>
              <a:gd name="connsiteX1118" fmla="*/ 4632392 w 8445479"/>
              <a:gd name="connsiteY1118" fmla="*/ 2376379 h 5065982"/>
              <a:gd name="connsiteX1119" fmla="*/ 4684322 w 8445479"/>
              <a:gd name="connsiteY1119" fmla="*/ 2324449 h 5065982"/>
              <a:gd name="connsiteX1120" fmla="*/ 4535953 w 8445479"/>
              <a:gd name="connsiteY1120" fmla="*/ 2324449 h 5065982"/>
              <a:gd name="connsiteX1121" fmla="*/ 4587883 w 8445479"/>
              <a:gd name="connsiteY1121" fmla="*/ 2376379 h 5065982"/>
              <a:gd name="connsiteX1122" fmla="*/ 4535953 w 8445479"/>
              <a:gd name="connsiteY1122" fmla="*/ 2428309 h 5065982"/>
              <a:gd name="connsiteX1123" fmla="*/ 4484023 w 8445479"/>
              <a:gd name="connsiteY1123" fmla="*/ 2376379 h 5065982"/>
              <a:gd name="connsiteX1124" fmla="*/ 4535953 w 8445479"/>
              <a:gd name="connsiteY1124" fmla="*/ 2324449 h 5065982"/>
              <a:gd name="connsiteX1125" fmla="*/ 4387584 w 8445479"/>
              <a:gd name="connsiteY1125" fmla="*/ 2324449 h 5065982"/>
              <a:gd name="connsiteX1126" fmla="*/ 4439514 w 8445479"/>
              <a:gd name="connsiteY1126" fmla="*/ 2376379 h 5065982"/>
              <a:gd name="connsiteX1127" fmla="*/ 4387584 w 8445479"/>
              <a:gd name="connsiteY1127" fmla="*/ 2428309 h 5065982"/>
              <a:gd name="connsiteX1128" fmla="*/ 4335654 w 8445479"/>
              <a:gd name="connsiteY1128" fmla="*/ 2376379 h 5065982"/>
              <a:gd name="connsiteX1129" fmla="*/ 4387584 w 8445479"/>
              <a:gd name="connsiteY1129" fmla="*/ 2324449 h 5065982"/>
              <a:gd name="connsiteX1130" fmla="*/ 4222729 w 8445479"/>
              <a:gd name="connsiteY1130" fmla="*/ 2324449 h 5065982"/>
              <a:gd name="connsiteX1131" fmla="*/ 4274659 w 8445479"/>
              <a:gd name="connsiteY1131" fmla="*/ 2376379 h 5065982"/>
              <a:gd name="connsiteX1132" fmla="*/ 4222729 w 8445479"/>
              <a:gd name="connsiteY1132" fmla="*/ 2428309 h 5065982"/>
              <a:gd name="connsiteX1133" fmla="*/ 4170799 w 8445479"/>
              <a:gd name="connsiteY1133" fmla="*/ 2376379 h 5065982"/>
              <a:gd name="connsiteX1134" fmla="*/ 4222729 w 8445479"/>
              <a:gd name="connsiteY1134" fmla="*/ 2324449 h 5065982"/>
              <a:gd name="connsiteX1135" fmla="*/ 4074360 w 8445479"/>
              <a:gd name="connsiteY1135" fmla="*/ 2324449 h 5065982"/>
              <a:gd name="connsiteX1136" fmla="*/ 4126290 w 8445479"/>
              <a:gd name="connsiteY1136" fmla="*/ 2376379 h 5065982"/>
              <a:gd name="connsiteX1137" fmla="*/ 4074360 w 8445479"/>
              <a:gd name="connsiteY1137" fmla="*/ 2428309 h 5065982"/>
              <a:gd name="connsiteX1138" fmla="*/ 4022430 w 8445479"/>
              <a:gd name="connsiteY1138" fmla="*/ 2376379 h 5065982"/>
              <a:gd name="connsiteX1139" fmla="*/ 4074360 w 8445479"/>
              <a:gd name="connsiteY1139" fmla="*/ 2324449 h 5065982"/>
              <a:gd name="connsiteX1140" fmla="*/ 3909506 w 8445479"/>
              <a:gd name="connsiteY1140" fmla="*/ 2324449 h 5065982"/>
              <a:gd name="connsiteX1141" fmla="*/ 3961436 w 8445479"/>
              <a:gd name="connsiteY1141" fmla="*/ 2376379 h 5065982"/>
              <a:gd name="connsiteX1142" fmla="*/ 3909506 w 8445479"/>
              <a:gd name="connsiteY1142" fmla="*/ 2428309 h 5065982"/>
              <a:gd name="connsiteX1143" fmla="*/ 3857576 w 8445479"/>
              <a:gd name="connsiteY1143" fmla="*/ 2376379 h 5065982"/>
              <a:gd name="connsiteX1144" fmla="*/ 3909506 w 8445479"/>
              <a:gd name="connsiteY1144" fmla="*/ 2324449 h 5065982"/>
              <a:gd name="connsiteX1145" fmla="*/ 3761136 w 8445479"/>
              <a:gd name="connsiteY1145" fmla="*/ 2324449 h 5065982"/>
              <a:gd name="connsiteX1146" fmla="*/ 3813066 w 8445479"/>
              <a:gd name="connsiteY1146" fmla="*/ 2376379 h 5065982"/>
              <a:gd name="connsiteX1147" fmla="*/ 3761136 w 8445479"/>
              <a:gd name="connsiteY1147" fmla="*/ 2428309 h 5065982"/>
              <a:gd name="connsiteX1148" fmla="*/ 3709206 w 8445479"/>
              <a:gd name="connsiteY1148" fmla="*/ 2376379 h 5065982"/>
              <a:gd name="connsiteX1149" fmla="*/ 3761136 w 8445479"/>
              <a:gd name="connsiteY1149" fmla="*/ 2324449 h 5065982"/>
              <a:gd name="connsiteX1150" fmla="*/ 3612767 w 8445479"/>
              <a:gd name="connsiteY1150" fmla="*/ 2324449 h 5065982"/>
              <a:gd name="connsiteX1151" fmla="*/ 3664697 w 8445479"/>
              <a:gd name="connsiteY1151" fmla="*/ 2376379 h 5065982"/>
              <a:gd name="connsiteX1152" fmla="*/ 3612767 w 8445479"/>
              <a:gd name="connsiteY1152" fmla="*/ 2428309 h 5065982"/>
              <a:gd name="connsiteX1153" fmla="*/ 3560837 w 8445479"/>
              <a:gd name="connsiteY1153" fmla="*/ 2376379 h 5065982"/>
              <a:gd name="connsiteX1154" fmla="*/ 3612767 w 8445479"/>
              <a:gd name="connsiteY1154" fmla="*/ 2324449 h 5065982"/>
              <a:gd name="connsiteX1155" fmla="*/ 3447913 w 8445479"/>
              <a:gd name="connsiteY1155" fmla="*/ 2324449 h 5065982"/>
              <a:gd name="connsiteX1156" fmla="*/ 3499843 w 8445479"/>
              <a:gd name="connsiteY1156" fmla="*/ 2376379 h 5065982"/>
              <a:gd name="connsiteX1157" fmla="*/ 3447913 w 8445479"/>
              <a:gd name="connsiteY1157" fmla="*/ 2428309 h 5065982"/>
              <a:gd name="connsiteX1158" fmla="*/ 3395983 w 8445479"/>
              <a:gd name="connsiteY1158" fmla="*/ 2376379 h 5065982"/>
              <a:gd name="connsiteX1159" fmla="*/ 3447913 w 8445479"/>
              <a:gd name="connsiteY1159" fmla="*/ 2324449 h 5065982"/>
              <a:gd name="connsiteX1160" fmla="*/ 3299544 w 8445479"/>
              <a:gd name="connsiteY1160" fmla="*/ 2324449 h 5065982"/>
              <a:gd name="connsiteX1161" fmla="*/ 3351474 w 8445479"/>
              <a:gd name="connsiteY1161" fmla="*/ 2376379 h 5065982"/>
              <a:gd name="connsiteX1162" fmla="*/ 3299544 w 8445479"/>
              <a:gd name="connsiteY1162" fmla="*/ 2428309 h 5065982"/>
              <a:gd name="connsiteX1163" fmla="*/ 3247614 w 8445479"/>
              <a:gd name="connsiteY1163" fmla="*/ 2376379 h 5065982"/>
              <a:gd name="connsiteX1164" fmla="*/ 3299544 w 8445479"/>
              <a:gd name="connsiteY1164" fmla="*/ 2324449 h 5065982"/>
              <a:gd name="connsiteX1165" fmla="*/ 3151175 w 8445479"/>
              <a:gd name="connsiteY1165" fmla="*/ 2324449 h 5065982"/>
              <a:gd name="connsiteX1166" fmla="*/ 3203105 w 8445479"/>
              <a:gd name="connsiteY1166" fmla="*/ 2376379 h 5065982"/>
              <a:gd name="connsiteX1167" fmla="*/ 3151175 w 8445479"/>
              <a:gd name="connsiteY1167" fmla="*/ 2428309 h 5065982"/>
              <a:gd name="connsiteX1168" fmla="*/ 3099245 w 8445479"/>
              <a:gd name="connsiteY1168" fmla="*/ 2376379 h 5065982"/>
              <a:gd name="connsiteX1169" fmla="*/ 3151175 w 8445479"/>
              <a:gd name="connsiteY1169" fmla="*/ 2324449 h 5065982"/>
              <a:gd name="connsiteX1170" fmla="*/ 1288336 w 8445479"/>
              <a:gd name="connsiteY1170" fmla="*/ 2324449 h 5065982"/>
              <a:gd name="connsiteX1171" fmla="*/ 1340266 w 8445479"/>
              <a:gd name="connsiteY1171" fmla="*/ 2376379 h 5065982"/>
              <a:gd name="connsiteX1172" fmla="*/ 1288336 w 8445479"/>
              <a:gd name="connsiteY1172" fmla="*/ 2428309 h 5065982"/>
              <a:gd name="connsiteX1173" fmla="*/ 1236409 w 8445479"/>
              <a:gd name="connsiteY1173" fmla="*/ 2376379 h 5065982"/>
              <a:gd name="connsiteX1174" fmla="*/ 1288336 w 8445479"/>
              <a:gd name="connsiteY1174" fmla="*/ 2324449 h 5065982"/>
              <a:gd name="connsiteX1175" fmla="*/ 1139969 w 8445479"/>
              <a:gd name="connsiteY1175" fmla="*/ 2324449 h 5065982"/>
              <a:gd name="connsiteX1176" fmla="*/ 1191899 w 8445479"/>
              <a:gd name="connsiteY1176" fmla="*/ 2376379 h 5065982"/>
              <a:gd name="connsiteX1177" fmla="*/ 1139969 w 8445479"/>
              <a:gd name="connsiteY1177" fmla="*/ 2428309 h 5065982"/>
              <a:gd name="connsiteX1178" fmla="*/ 1088037 w 8445479"/>
              <a:gd name="connsiteY1178" fmla="*/ 2376379 h 5065982"/>
              <a:gd name="connsiteX1179" fmla="*/ 1139969 w 8445479"/>
              <a:gd name="connsiteY1179" fmla="*/ 2324449 h 5065982"/>
              <a:gd name="connsiteX1180" fmla="*/ 826743 w 8445479"/>
              <a:gd name="connsiteY1180" fmla="*/ 2324449 h 5065982"/>
              <a:gd name="connsiteX1181" fmla="*/ 878674 w 8445479"/>
              <a:gd name="connsiteY1181" fmla="*/ 2376379 h 5065982"/>
              <a:gd name="connsiteX1182" fmla="*/ 826743 w 8445479"/>
              <a:gd name="connsiteY1182" fmla="*/ 2428309 h 5065982"/>
              <a:gd name="connsiteX1183" fmla="*/ 774813 w 8445479"/>
              <a:gd name="connsiteY1183" fmla="*/ 2376379 h 5065982"/>
              <a:gd name="connsiteX1184" fmla="*/ 826743 w 8445479"/>
              <a:gd name="connsiteY1184" fmla="*/ 2324449 h 5065982"/>
              <a:gd name="connsiteX1185" fmla="*/ 7008771 w 8445479"/>
              <a:gd name="connsiteY1185" fmla="*/ 2159595 h 5065982"/>
              <a:gd name="connsiteX1186" fmla="*/ 7060701 w 8445479"/>
              <a:gd name="connsiteY1186" fmla="*/ 2211525 h 5065982"/>
              <a:gd name="connsiteX1187" fmla="*/ 7008771 w 8445479"/>
              <a:gd name="connsiteY1187" fmla="*/ 2263455 h 5065982"/>
              <a:gd name="connsiteX1188" fmla="*/ 6956841 w 8445479"/>
              <a:gd name="connsiteY1188" fmla="*/ 2211525 h 5065982"/>
              <a:gd name="connsiteX1189" fmla="*/ 7008771 w 8445479"/>
              <a:gd name="connsiteY1189" fmla="*/ 2159595 h 5065982"/>
              <a:gd name="connsiteX1190" fmla="*/ 6843917 w 8445479"/>
              <a:gd name="connsiteY1190" fmla="*/ 2159595 h 5065982"/>
              <a:gd name="connsiteX1191" fmla="*/ 6895847 w 8445479"/>
              <a:gd name="connsiteY1191" fmla="*/ 2211525 h 5065982"/>
              <a:gd name="connsiteX1192" fmla="*/ 6843917 w 8445479"/>
              <a:gd name="connsiteY1192" fmla="*/ 2263455 h 5065982"/>
              <a:gd name="connsiteX1193" fmla="*/ 6791987 w 8445479"/>
              <a:gd name="connsiteY1193" fmla="*/ 2211525 h 5065982"/>
              <a:gd name="connsiteX1194" fmla="*/ 6843917 w 8445479"/>
              <a:gd name="connsiteY1194" fmla="*/ 2159595 h 5065982"/>
              <a:gd name="connsiteX1195" fmla="*/ 6233955 w 8445479"/>
              <a:gd name="connsiteY1195" fmla="*/ 2159595 h 5065982"/>
              <a:gd name="connsiteX1196" fmla="*/ 6285885 w 8445479"/>
              <a:gd name="connsiteY1196" fmla="*/ 2211525 h 5065982"/>
              <a:gd name="connsiteX1197" fmla="*/ 6233955 w 8445479"/>
              <a:gd name="connsiteY1197" fmla="*/ 2263455 h 5065982"/>
              <a:gd name="connsiteX1198" fmla="*/ 6182025 w 8445479"/>
              <a:gd name="connsiteY1198" fmla="*/ 2211525 h 5065982"/>
              <a:gd name="connsiteX1199" fmla="*/ 6233955 w 8445479"/>
              <a:gd name="connsiteY1199" fmla="*/ 2159595 h 5065982"/>
              <a:gd name="connsiteX1200" fmla="*/ 6085586 w 8445479"/>
              <a:gd name="connsiteY1200" fmla="*/ 2159595 h 5065982"/>
              <a:gd name="connsiteX1201" fmla="*/ 6137516 w 8445479"/>
              <a:gd name="connsiteY1201" fmla="*/ 2211525 h 5065982"/>
              <a:gd name="connsiteX1202" fmla="*/ 6085586 w 8445479"/>
              <a:gd name="connsiteY1202" fmla="*/ 2263455 h 5065982"/>
              <a:gd name="connsiteX1203" fmla="*/ 6033656 w 8445479"/>
              <a:gd name="connsiteY1203" fmla="*/ 2211525 h 5065982"/>
              <a:gd name="connsiteX1204" fmla="*/ 6085586 w 8445479"/>
              <a:gd name="connsiteY1204" fmla="*/ 2159595 h 5065982"/>
              <a:gd name="connsiteX1205" fmla="*/ 5310769 w 8445479"/>
              <a:gd name="connsiteY1205" fmla="*/ 2159595 h 5065982"/>
              <a:gd name="connsiteX1206" fmla="*/ 5362699 w 8445479"/>
              <a:gd name="connsiteY1206" fmla="*/ 2211525 h 5065982"/>
              <a:gd name="connsiteX1207" fmla="*/ 5310769 w 8445479"/>
              <a:gd name="connsiteY1207" fmla="*/ 2263455 h 5065982"/>
              <a:gd name="connsiteX1208" fmla="*/ 5258839 w 8445479"/>
              <a:gd name="connsiteY1208" fmla="*/ 2211525 h 5065982"/>
              <a:gd name="connsiteX1209" fmla="*/ 5310769 w 8445479"/>
              <a:gd name="connsiteY1209" fmla="*/ 2159595 h 5065982"/>
              <a:gd name="connsiteX1210" fmla="*/ 5145915 w 8445479"/>
              <a:gd name="connsiteY1210" fmla="*/ 2159595 h 5065982"/>
              <a:gd name="connsiteX1211" fmla="*/ 5197845 w 8445479"/>
              <a:gd name="connsiteY1211" fmla="*/ 2211525 h 5065982"/>
              <a:gd name="connsiteX1212" fmla="*/ 5145915 w 8445479"/>
              <a:gd name="connsiteY1212" fmla="*/ 2263455 h 5065982"/>
              <a:gd name="connsiteX1213" fmla="*/ 5093985 w 8445479"/>
              <a:gd name="connsiteY1213" fmla="*/ 2211525 h 5065982"/>
              <a:gd name="connsiteX1214" fmla="*/ 5145915 w 8445479"/>
              <a:gd name="connsiteY1214" fmla="*/ 2159595 h 5065982"/>
              <a:gd name="connsiteX1215" fmla="*/ 4997546 w 8445479"/>
              <a:gd name="connsiteY1215" fmla="*/ 2159595 h 5065982"/>
              <a:gd name="connsiteX1216" fmla="*/ 5049476 w 8445479"/>
              <a:gd name="connsiteY1216" fmla="*/ 2211525 h 5065982"/>
              <a:gd name="connsiteX1217" fmla="*/ 4997546 w 8445479"/>
              <a:gd name="connsiteY1217" fmla="*/ 2263455 h 5065982"/>
              <a:gd name="connsiteX1218" fmla="*/ 4945616 w 8445479"/>
              <a:gd name="connsiteY1218" fmla="*/ 2211525 h 5065982"/>
              <a:gd name="connsiteX1219" fmla="*/ 4997546 w 8445479"/>
              <a:gd name="connsiteY1219" fmla="*/ 2159595 h 5065982"/>
              <a:gd name="connsiteX1220" fmla="*/ 4849176 w 8445479"/>
              <a:gd name="connsiteY1220" fmla="*/ 2159595 h 5065982"/>
              <a:gd name="connsiteX1221" fmla="*/ 4901106 w 8445479"/>
              <a:gd name="connsiteY1221" fmla="*/ 2211525 h 5065982"/>
              <a:gd name="connsiteX1222" fmla="*/ 4849176 w 8445479"/>
              <a:gd name="connsiteY1222" fmla="*/ 2263455 h 5065982"/>
              <a:gd name="connsiteX1223" fmla="*/ 4797246 w 8445479"/>
              <a:gd name="connsiteY1223" fmla="*/ 2211525 h 5065982"/>
              <a:gd name="connsiteX1224" fmla="*/ 4849176 w 8445479"/>
              <a:gd name="connsiteY1224" fmla="*/ 2159595 h 5065982"/>
              <a:gd name="connsiteX1225" fmla="*/ 4684322 w 8445479"/>
              <a:gd name="connsiteY1225" fmla="*/ 2159595 h 5065982"/>
              <a:gd name="connsiteX1226" fmla="*/ 4736252 w 8445479"/>
              <a:gd name="connsiteY1226" fmla="*/ 2211525 h 5065982"/>
              <a:gd name="connsiteX1227" fmla="*/ 4684322 w 8445479"/>
              <a:gd name="connsiteY1227" fmla="*/ 2263455 h 5065982"/>
              <a:gd name="connsiteX1228" fmla="*/ 4632392 w 8445479"/>
              <a:gd name="connsiteY1228" fmla="*/ 2211525 h 5065982"/>
              <a:gd name="connsiteX1229" fmla="*/ 4684322 w 8445479"/>
              <a:gd name="connsiteY1229" fmla="*/ 2159595 h 5065982"/>
              <a:gd name="connsiteX1230" fmla="*/ 4535953 w 8445479"/>
              <a:gd name="connsiteY1230" fmla="*/ 2159595 h 5065982"/>
              <a:gd name="connsiteX1231" fmla="*/ 4587883 w 8445479"/>
              <a:gd name="connsiteY1231" fmla="*/ 2211525 h 5065982"/>
              <a:gd name="connsiteX1232" fmla="*/ 4535953 w 8445479"/>
              <a:gd name="connsiteY1232" fmla="*/ 2263455 h 5065982"/>
              <a:gd name="connsiteX1233" fmla="*/ 4484023 w 8445479"/>
              <a:gd name="connsiteY1233" fmla="*/ 2211525 h 5065982"/>
              <a:gd name="connsiteX1234" fmla="*/ 4535953 w 8445479"/>
              <a:gd name="connsiteY1234" fmla="*/ 2159595 h 5065982"/>
              <a:gd name="connsiteX1235" fmla="*/ 4387584 w 8445479"/>
              <a:gd name="connsiteY1235" fmla="*/ 2159595 h 5065982"/>
              <a:gd name="connsiteX1236" fmla="*/ 4439514 w 8445479"/>
              <a:gd name="connsiteY1236" fmla="*/ 2211525 h 5065982"/>
              <a:gd name="connsiteX1237" fmla="*/ 4387584 w 8445479"/>
              <a:gd name="connsiteY1237" fmla="*/ 2263455 h 5065982"/>
              <a:gd name="connsiteX1238" fmla="*/ 4335654 w 8445479"/>
              <a:gd name="connsiteY1238" fmla="*/ 2211525 h 5065982"/>
              <a:gd name="connsiteX1239" fmla="*/ 4387584 w 8445479"/>
              <a:gd name="connsiteY1239" fmla="*/ 2159595 h 5065982"/>
              <a:gd name="connsiteX1240" fmla="*/ 4222729 w 8445479"/>
              <a:gd name="connsiteY1240" fmla="*/ 2159595 h 5065982"/>
              <a:gd name="connsiteX1241" fmla="*/ 4274659 w 8445479"/>
              <a:gd name="connsiteY1241" fmla="*/ 2211525 h 5065982"/>
              <a:gd name="connsiteX1242" fmla="*/ 4222729 w 8445479"/>
              <a:gd name="connsiteY1242" fmla="*/ 2263455 h 5065982"/>
              <a:gd name="connsiteX1243" fmla="*/ 4170799 w 8445479"/>
              <a:gd name="connsiteY1243" fmla="*/ 2211525 h 5065982"/>
              <a:gd name="connsiteX1244" fmla="*/ 4222729 w 8445479"/>
              <a:gd name="connsiteY1244" fmla="*/ 2159595 h 5065982"/>
              <a:gd name="connsiteX1245" fmla="*/ 4074360 w 8445479"/>
              <a:gd name="connsiteY1245" fmla="*/ 2159595 h 5065982"/>
              <a:gd name="connsiteX1246" fmla="*/ 4126290 w 8445479"/>
              <a:gd name="connsiteY1246" fmla="*/ 2211525 h 5065982"/>
              <a:gd name="connsiteX1247" fmla="*/ 4074360 w 8445479"/>
              <a:gd name="connsiteY1247" fmla="*/ 2263455 h 5065982"/>
              <a:gd name="connsiteX1248" fmla="*/ 4022430 w 8445479"/>
              <a:gd name="connsiteY1248" fmla="*/ 2211525 h 5065982"/>
              <a:gd name="connsiteX1249" fmla="*/ 4074360 w 8445479"/>
              <a:gd name="connsiteY1249" fmla="*/ 2159595 h 5065982"/>
              <a:gd name="connsiteX1250" fmla="*/ 3909506 w 8445479"/>
              <a:gd name="connsiteY1250" fmla="*/ 2159595 h 5065982"/>
              <a:gd name="connsiteX1251" fmla="*/ 3961436 w 8445479"/>
              <a:gd name="connsiteY1251" fmla="*/ 2211525 h 5065982"/>
              <a:gd name="connsiteX1252" fmla="*/ 3909506 w 8445479"/>
              <a:gd name="connsiteY1252" fmla="*/ 2263455 h 5065982"/>
              <a:gd name="connsiteX1253" fmla="*/ 3857576 w 8445479"/>
              <a:gd name="connsiteY1253" fmla="*/ 2211525 h 5065982"/>
              <a:gd name="connsiteX1254" fmla="*/ 3909506 w 8445479"/>
              <a:gd name="connsiteY1254" fmla="*/ 2159595 h 5065982"/>
              <a:gd name="connsiteX1255" fmla="*/ 3761136 w 8445479"/>
              <a:gd name="connsiteY1255" fmla="*/ 2159595 h 5065982"/>
              <a:gd name="connsiteX1256" fmla="*/ 3813066 w 8445479"/>
              <a:gd name="connsiteY1256" fmla="*/ 2211525 h 5065982"/>
              <a:gd name="connsiteX1257" fmla="*/ 3761136 w 8445479"/>
              <a:gd name="connsiteY1257" fmla="*/ 2263455 h 5065982"/>
              <a:gd name="connsiteX1258" fmla="*/ 3709206 w 8445479"/>
              <a:gd name="connsiteY1258" fmla="*/ 2211525 h 5065982"/>
              <a:gd name="connsiteX1259" fmla="*/ 3761136 w 8445479"/>
              <a:gd name="connsiteY1259" fmla="*/ 2159595 h 5065982"/>
              <a:gd name="connsiteX1260" fmla="*/ 3612767 w 8445479"/>
              <a:gd name="connsiteY1260" fmla="*/ 2159595 h 5065982"/>
              <a:gd name="connsiteX1261" fmla="*/ 3664697 w 8445479"/>
              <a:gd name="connsiteY1261" fmla="*/ 2211525 h 5065982"/>
              <a:gd name="connsiteX1262" fmla="*/ 3612767 w 8445479"/>
              <a:gd name="connsiteY1262" fmla="*/ 2263455 h 5065982"/>
              <a:gd name="connsiteX1263" fmla="*/ 3560837 w 8445479"/>
              <a:gd name="connsiteY1263" fmla="*/ 2211525 h 5065982"/>
              <a:gd name="connsiteX1264" fmla="*/ 3612767 w 8445479"/>
              <a:gd name="connsiteY1264" fmla="*/ 2159595 h 5065982"/>
              <a:gd name="connsiteX1265" fmla="*/ 3447913 w 8445479"/>
              <a:gd name="connsiteY1265" fmla="*/ 2159595 h 5065982"/>
              <a:gd name="connsiteX1266" fmla="*/ 3499843 w 8445479"/>
              <a:gd name="connsiteY1266" fmla="*/ 2211525 h 5065982"/>
              <a:gd name="connsiteX1267" fmla="*/ 3447913 w 8445479"/>
              <a:gd name="connsiteY1267" fmla="*/ 2263455 h 5065982"/>
              <a:gd name="connsiteX1268" fmla="*/ 3395983 w 8445479"/>
              <a:gd name="connsiteY1268" fmla="*/ 2211525 h 5065982"/>
              <a:gd name="connsiteX1269" fmla="*/ 3447913 w 8445479"/>
              <a:gd name="connsiteY1269" fmla="*/ 2159595 h 5065982"/>
              <a:gd name="connsiteX1270" fmla="*/ 3299544 w 8445479"/>
              <a:gd name="connsiteY1270" fmla="*/ 2159595 h 5065982"/>
              <a:gd name="connsiteX1271" fmla="*/ 3351474 w 8445479"/>
              <a:gd name="connsiteY1271" fmla="*/ 2211525 h 5065982"/>
              <a:gd name="connsiteX1272" fmla="*/ 3299544 w 8445479"/>
              <a:gd name="connsiteY1272" fmla="*/ 2263455 h 5065982"/>
              <a:gd name="connsiteX1273" fmla="*/ 3247614 w 8445479"/>
              <a:gd name="connsiteY1273" fmla="*/ 2211525 h 5065982"/>
              <a:gd name="connsiteX1274" fmla="*/ 3299544 w 8445479"/>
              <a:gd name="connsiteY1274" fmla="*/ 2159595 h 5065982"/>
              <a:gd name="connsiteX1275" fmla="*/ 3151175 w 8445479"/>
              <a:gd name="connsiteY1275" fmla="*/ 2159595 h 5065982"/>
              <a:gd name="connsiteX1276" fmla="*/ 3203105 w 8445479"/>
              <a:gd name="connsiteY1276" fmla="*/ 2211525 h 5065982"/>
              <a:gd name="connsiteX1277" fmla="*/ 3151175 w 8445479"/>
              <a:gd name="connsiteY1277" fmla="*/ 2263455 h 5065982"/>
              <a:gd name="connsiteX1278" fmla="*/ 3099245 w 8445479"/>
              <a:gd name="connsiteY1278" fmla="*/ 2211525 h 5065982"/>
              <a:gd name="connsiteX1279" fmla="*/ 3151175 w 8445479"/>
              <a:gd name="connsiteY1279" fmla="*/ 2159595 h 5065982"/>
              <a:gd name="connsiteX1280" fmla="*/ 2986320 w 8445479"/>
              <a:gd name="connsiteY1280" fmla="*/ 2159595 h 5065982"/>
              <a:gd name="connsiteX1281" fmla="*/ 3038250 w 8445479"/>
              <a:gd name="connsiteY1281" fmla="*/ 2211525 h 5065982"/>
              <a:gd name="connsiteX1282" fmla="*/ 2986320 w 8445479"/>
              <a:gd name="connsiteY1282" fmla="*/ 2263455 h 5065982"/>
              <a:gd name="connsiteX1283" fmla="*/ 2934390 w 8445479"/>
              <a:gd name="connsiteY1283" fmla="*/ 2211525 h 5065982"/>
              <a:gd name="connsiteX1284" fmla="*/ 2986320 w 8445479"/>
              <a:gd name="connsiteY1284" fmla="*/ 2159595 h 5065982"/>
              <a:gd name="connsiteX1285" fmla="*/ 826743 w 8445479"/>
              <a:gd name="connsiteY1285" fmla="*/ 2159595 h 5065982"/>
              <a:gd name="connsiteX1286" fmla="*/ 878674 w 8445479"/>
              <a:gd name="connsiteY1286" fmla="*/ 2211525 h 5065982"/>
              <a:gd name="connsiteX1287" fmla="*/ 826743 w 8445479"/>
              <a:gd name="connsiteY1287" fmla="*/ 2263455 h 5065982"/>
              <a:gd name="connsiteX1288" fmla="*/ 774813 w 8445479"/>
              <a:gd name="connsiteY1288" fmla="*/ 2211525 h 5065982"/>
              <a:gd name="connsiteX1289" fmla="*/ 826743 w 8445479"/>
              <a:gd name="connsiteY1289" fmla="*/ 2159595 h 5065982"/>
              <a:gd name="connsiteX1290" fmla="*/ 678373 w 8445479"/>
              <a:gd name="connsiteY1290" fmla="*/ 2159595 h 5065982"/>
              <a:gd name="connsiteX1291" fmla="*/ 730305 w 8445479"/>
              <a:gd name="connsiteY1291" fmla="*/ 2211525 h 5065982"/>
              <a:gd name="connsiteX1292" fmla="*/ 678373 w 8445479"/>
              <a:gd name="connsiteY1292" fmla="*/ 2263455 h 5065982"/>
              <a:gd name="connsiteX1293" fmla="*/ 626446 w 8445479"/>
              <a:gd name="connsiteY1293" fmla="*/ 2211525 h 5065982"/>
              <a:gd name="connsiteX1294" fmla="*/ 678373 w 8445479"/>
              <a:gd name="connsiteY1294" fmla="*/ 2159595 h 5065982"/>
              <a:gd name="connsiteX1295" fmla="*/ 7008771 w 8445479"/>
              <a:gd name="connsiteY1295" fmla="*/ 1994740 h 5065982"/>
              <a:gd name="connsiteX1296" fmla="*/ 7060701 w 8445479"/>
              <a:gd name="connsiteY1296" fmla="*/ 2046670 h 5065982"/>
              <a:gd name="connsiteX1297" fmla="*/ 7008771 w 8445479"/>
              <a:gd name="connsiteY1297" fmla="*/ 2098600 h 5065982"/>
              <a:gd name="connsiteX1298" fmla="*/ 6956841 w 8445479"/>
              <a:gd name="connsiteY1298" fmla="*/ 2046670 h 5065982"/>
              <a:gd name="connsiteX1299" fmla="*/ 7008771 w 8445479"/>
              <a:gd name="connsiteY1299" fmla="*/ 1994740 h 5065982"/>
              <a:gd name="connsiteX1300" fmla="*/ 6843917 w 8445479"/>
              <a:gd name="connsiteY1300" fmla="*/ 1994740 h 5065982"/>
              <a:gd name="connsiteX1301" fmla="*/ 6895847 w 8445479"/>
              <a:gd name="connsiteY1301" fmla="*/ 2046670 h 5065982"/>
              <a:gd name="connsiteX1302" fmla="*/ 6843917 w 8445479"/>
              <a:gd name="connsiteY1302" fmla="*/ 2098600 h 5065982"/>
              <a:gd name="connsiteX1303" fmla="*/ 6791987 w 8445479"/>
              <a:gd name="connsiteY1303" fmla="*/ 2046670 h 5065982"/>
              <a:gd name="connsiteX1304" fmla="*/ 6843917 w 8445479"/>
              <a:gd name="connsiteY1304" fmla="*/ 1994740 h 5065982"/>
              <a:gd name="connsiteX1305" fmla="*/ 6695547 w 8445479"/>
              <a:gd name="connsiteY1305" fmla="*/ 1994740 h 5065982"/>
              <a:gd name="connsiteX1306" fmla="*/ 6747477 w 8445479"/>
              <a:gd name="connsiteY1306" fmla="*/ 2046670 h 5065982"/>
              <a:gd name="connsiteX1307" fmla="*/ 6695547 w 8445479"/>
              <a:gd name="connsiteY1307" fmla="*/ 2098600 h 5065982"/>
              <a:gd name="connsiteX1308" fmla="*/ 6643617 w 8445479"/>
              <a:gd name="connsiteY1308" fmla="*/ 2046670 h 5065982"/>
              <a:gd name="connsiteX1309" fmla="*/ 6695547 w 8445479"/>
              <a:gd name="connsiteY1309" fmla="*/ 1994740 h 5065982"/>
              <a:gd name="connsiteX1310" fmla="*/ 6233955 w 8445479"/>
              <a:gd name="connsiteY1310" fmla="*/ 1994740 h 5065982"/>
              <a:gd name="connsiteX1311" fmla="*/ 6285885 w 8445479"/>
              <a:gd name="connsiteY1311" fmla="*/ 2046670 h 5065982"/>
              <a:gd name="connsiteX1312" fmla="*/ 6233955 w 8445479"/>
              <a:gd name="connsiteY1312" fmla="*/ 2098600 h 5065982"/>
              <a:gd name="connsiteX1313" fmla="*/ 6182025 w 8445479"/>
              <a:gd name="connsiteY1313" fmla="*/ 2046670 h 5065982"/>
              <a:gd name="connsiteX1314" fmla="*/ 6233955 w 8445479"/>
              <a:gd name="connsiteY1314" fmla="*/ 1994740 h 5065982"/>
              <a:gd name="connsiteX1315" fmla="*/ 6085586 w 8445479"/>
              <a:gd name="connsiteY1315" fmla="*/ 1994740 h 5065982"/>
              <a:gd name="connsiteX1316" fmla="*/ 6137516 w 8445479"/>
              <a:gd name="connsiteY1316" fmla="*/ 2046670 h 5065982"/>
              <a:gd name="connsiteX1317" fmla="*/ 6085586 w 8445479"/>
              <a:gd name="connsiteY1317" fmla="*/ 2098600 h 5065982"/>
              <a:gd name="connsiteX1318" fmla="*/ 6033656 w 8445479"/>
              <a:gd name="connsiteY1318" fmla="*/ 2046670 h 5065982"/>
              <a:gd name="connsiteX1319" fmla="*/ 6085586 w 8445479"/>
              <a:gd name="connsiteY1319" fmla="*/ 1994740 h 5065982"/>
              <a:gd name="connsiteX1320" fmla="*/ 5920731 w 8445479"/>
              <a:gd name="connsiteY1320" fmla="*/ 1994740 h 5065982"/>
              <a:gd name="connsiteX1321" fmla="*/ 5972661 w 8445479"/>
              <a:gd name="connsiteY1321" fmla="*/ 2046670 h 5065982"/>
              <a:gd name="connsiteX1322" fmla="*/ 5920731 w 8445479"/>
              <a:gd name="connsiteY1322" fmla="*/ 2098600 h 5065982"/>
              <a:gd name="connsiteX1323" fmla="*/ 5868801 w 8445479"/>
              <a:gd name="connsiteY1323" fmla="*/ 2046670 h 5065982"/>
              <a:gd name="connsiteX1324" fmla="*/ 5920731 w 8445479"/>
              <a:gd name="connsiteY1324" fmla="*/ 1994740 h 5065982"/>
              <a:gd name="connsiteX1325" fmla="*/ 5459138 w 8445479"/>
              <a:gd name="connsiteY1325" fmla="*/ 1994740 h 5065982"/>
              <a:gd name="connsiteX1326" fmla="*/ 5511068 w 8445479"/>
              <a:gd name="connsiteY1326" fmla="*/ 2046670 h 5065982"/>
              <a:gd name="connsiteX1327" fmla="*/ 5459138 w 8445479"/>
              <a:gd name="connsiteY1327" fmla="*/ 2098600 h 5065982"/>
              <a:gd name="connsiteX1328" fmla="*/ 5407208 w 8445479"/>
              <a:gd name="connsiteY1328" fmla="*/ 2046670 h 5065982"/>
              <a:gd name="connsiteX1329" fmla="*/ 5459138 w 8445479"/>
              <a:gd name="connsiteY1329" fmla="*/ 1994740 h 5065982"/>
              <a:gd name="connsiteX1330" fmla="*/ 5310769 w 8445479"/>
              <a:gd name="connsiteY1330" fmla="*/ 1994740 h 5065982"/>
              <a:gd name="connsiteX1331" fmla="*/ 5362699 w 8445479"/>
              <a:gd name="connsiteY1331" fmla="*/ 2046670 h 5065982"/>
              <a:gd name="connsiteX1332" fmla="*/ 5310769 w 8445479"/>
              <a:gd name="connsiteY1332" fmla="*/ 2098600 h 5065982"/>
              <a:gd name="connsiteX1333" fmla="*/ 5258839 w 8445479"/>
              <a:gd name="connsiteY1333" fmla="*/ 2046670 h 5065982"/>
              <a:gd name="connsiteX1334" fmla="*/ 5310769 w 8445479"/>
              <a:gd name="connsiteY1334" fmla="*/ 1994740 h 5065982"/>
              <a:gd name="connsiteX1335" fmla="*/ 5145915 w 8445479"/>
              <a:gd name="connsiteY1335" fmla="*/ 1994740 h 5065982"/>
              <a:gd name="connsiteX1336" fmla="*/ 5197845 w 8445479"/>
              <a:gd name="connsiteY1336" fmla="*/ 2046670 h 5065982"/>
              <a:gd name="connsiteX1337" fmla="*/ 5145915 w 8445479"/>
              <a:gd name="connsiteY1337" fmla="*/ 2098600 h 5065982"/>
              <a:gd name="connsiteX1338" fmla="*/ 5093985 w 8445479"/>
              <a:gd name="connsiteY1338" fmla="*/ 2046670 h 5065982"/>
              <a:gd name="connsiteX1339" fmla="*/ 5145915 w 8445479"/>
              <a:gd name="connsiteY1339" fmla="*/ 1994740 h 5065982"/>
              <a:gd name="connsiteX1340" fmla="*/ 4997546 w 8445479"/>
              <a:gd name="connsiteY1340" fmla="*/ 1994740 h 5065982"/>
              <a:gd name="connsiteX1341" fmla="*/ 5049476 w 8445479"/>
              <a:gd name="connsiteY1341" fmla="*/ 2046670 h 5065982"/>
              <a:gd name="connsiteX1342" fmla="*/ 4997546 w 8445479"/>
              <a:gd name="connsiteY1342" fmla="*/ 2098600 h 5065982"/>
              <a:gd name="connsiteX1343" fmla="*/ 4945616 w 8445479"/>
              <a:gd name="connsiteY1343" fmla="*/ 2046670 h 5065982"/>
              <a:gd name="connsiteX1344" fmla="*/ 4997546 w 8445479"/>
              <a:gd name="connsiteY1344" fmla="*/ 1994740 h 5065982"/>
              <a:gd name="connsiteX1345" fmla="*/ 4849176 w 8445479"/>
              <a:gd name="connsiteY1345" fmla="*/ 1994740 h 5065982"/>
              <a:gd name="connsiteX1346" fmla="*/ 4901106 w 8445479"/>
              <a:gd name="connsiteY1346" fmla="*/ 2046670 h 5065982"/>
              <a:gd name="connsiteX1347" fmla="*/ 4849176 w 8445479"/>
              <a:gd name="connsiteY1347" fmla="*/ 2098600 h 5065982"/>
              <a:gd name="connsiteX1348" fmla="*/ 4797246 w 8445479"/>
              <a:gd name="connsiteY1348" fmla="*/ 2046670 h 5065982"/>
              <a:gd name="connsiteX1349" fmla="*/ 4849176 w 8445479"/>
              <a:gd name="connsiteY1349" fmla="*/ 1994740 h 5065982"/>
              <a:gd name="connsiteX1350" fmla="*/ 4684322 w 8445479"/>
              <a:gd name="connsiteY1350" fmla="*/ 1994740 h 5065982"/>
              <a:gd name="connsiteX1351" fmla="*/ 4736252 w 8445479"/>
              <a:gd name="connsiteY1351" fmla="*/ 2046670 h 5065982"/>
              <a:gd name="connsiteX1352" fmla="*/ 4684322 w 8445479"/>
              <a:gd name="connsiteY1352" fmla="*/ 2098600 h 5065982"/>
              <a:gd name="connsiteX1353" fmla="*/ 4632392 w 8445479"/>
              <a:gd name="connsiteY1353" fmla="*/ 2046670 h 5065982"/>
              <a:gd name="connsiteX1354" fmla="*/ 4684322 w 8445479"/>
              <a:gd name="connsiteY1354" fmla="*/ 1994740 h 5065982"/>
              <a:gd name="connsiteX1355" fmla="*/ 4535953 w 8445479"/>
              <a:gd name="connsiteY1355" fmla="*/ 1994740 h 5065982"/>
              <a:gd name="connsiteX1356" fmla="*/ 4587883 w 8445479"/>
              <a:gd name="connsiteY1356" fmla="*/ 2046670 h 5065982"/>
              <a:gd name="connsiteX1357" fmla="*/ 4535953 w 8445479"/>
              <a:gd name="connsiteY1357" fmla="*/ 2098600 h 5065982"/>
              <a:gd name="connsiteX1358" fmla="*/ 4484023 w 8445479"/>
              <a:gd name="connsiteY1358" fmla="*/ 2046670 h 5065982"/>
              <a:gd name="connsiteX1359" fmla="*/ 4535953 w 8445479"/>
              <a:gd name="connsiteY1359" fmla="*/ 1994740 h 5065982"/>
              <a:gd name="connsiteX1360" fmla="*/ 4387584 w 8445479"/>
              <a:gd name="connsiteY1360" fmla="*/ 1994740 h 5065982"/>
              <a:gd name="connsiteX1361" fmla="*/ 4439514 w 8445479"/>
              <a:gd name="connsiteY1361" fmla="*/ 2046670 h 5065982"/>
              <a:gd name="connsiteX1362" fmla="*/ 4387584 w 8445479"/>
              <a:gd name="connsiteY1362" fmla="*/ 2098600 h 5065982"/>
              <a:gd name="connsiteX1363" fmla="*/ 4335654 w 8445479"/>
              <a:gd name="connsiteY1363" fmla="*/ 2046670 h 5065982"/>
              <a:gd name="connsiteX1364" fmla="*/ 4387584 w 8445479"/>
              <a:gd name="connsiteY1364" fmla="*/ 1994740 h 5065982"/>
              <a:gd name="connsiteX1365" fmla="*/ 4222729 w 8445479"/>
              <a:gd name="connsiteY1365" fmla="*/ 1994740 h 5065982"/>
              <a:gd name="connsiteX1366" fmla="*/ 4274659 w 8445479"/>
              <a:gd name="connsiteY1366" fmla="*/ 2046670 h 5065982"/>
              <a:gd name="connsiteX1367" fmla="*/ 4222729 w 8445479"/>
              <a:gd name="connsiteY1367" fmla="*/ 2098600 h 5065982"/>
              <a:gd name="connsiteX1368" fmla="*/ 4170799 w 8445479"/>
              <a:gd name="connsiteY1368" fmla="*/ 2046670 h 5065982"/>
              <a:gd name="connsiteX1369" fmla="*/ 4222729 w 8445479"/>
              <a:gd name="connsiteY1369" fmla="*/ 1994740 h 5065982"/>
              <a:gd name="connsiteX1370" fmla="*/ 4074360 w 8445479"/>
              <a:gd name="connsiteY1370" fmla="*/ 1994740 h 5065982"/>
              <a:gd name="connsiteX1371" fmla="*/ 4126290 w 8445479"/>
              <a:gd name="connsiteY1371" fmla="*/ 2046670 h 5065982"/>
              <a:gd name="connsiteX1372" fmla="*/ 4074360 w 8445479"/>
              <a:gd name="connsiteY1372" fmla="*/ 2098600 h 5065982"/>
              <a:gd name="connsiteX1373" fmla="*/ 4022430 w 8445479"/>
              <a:gd name="connsiteY1373" fmla="*/ 2046670 h 5065982"/>
              <a:gd name="connsiteX1374" fmla="*/ 4074360 w 8445479"/>
              <a:gd name="connsiteY1374" fmla="*/ 1994740 h 5065982"/>
              <a:gd name="connsiteX1375" fmla="*/ 3909506 w 8445479"/>
              <a:gd name="connsiteY1375" fmla="*/ 1994740 h 5065982"/>
              <a:gd name="connsiteX1376" fmla="*/ 3961436 w 8445479"/>
              <a:gd name="connsiteY1376" fmla="*/ 2046670 h 5065982"/>
              <a:gd name="connsiteX1377" fmla="*/ 3909506 w 8445479"/>
              <a:gd name="connsiteY1377" fmla="*/ 2098600 h 5065982"/>
              <a:gd name="connsiteX1378" fmla="*/ 3857576 w 8445479"/>
              <a:gd name="connsiteY1378" fmla="*/ 2046670 h 5065982"/>
              <a:gd name="connsiteX1379" fmla="*/ 3909506 w 8445479"/>
              <a:gd name="connsiteY1379" fmla="*/ 1994740 h 5065982"/>
              <a:gd name="connsiteX1380" fmla="*/ 3761136 w 8445479"/>
              <a:gd name="connsiteY1380" fmla="*/ 1994740 h 5065982"/>
              <a:gd name="connsiteX1381" fmla="*/ 3813066 w 8445479"/>
              <a:gd name="connsiteY1381" fmla="*/ 2046670 h 5065982"/>
              <a:gd name="connsiteX1382" fmla="*/ 3761136 w 8445479"/>
              <a:gd name="connsiteY1382" fmla="*/ 2098600 h 5065982"/>
              <a:gd name="connsiteX1383" fmla="*/ 3709206 w 8445479"/>
              <a:gd name="connsiteY1383" fmla="*/ 2046670 h 5065982"/>
              <a:gd name="connsiteX1384" fmla="*/ 3761136 w 8445479"/>
              <a:gd name="connsiteY1384" fmla="*/ 1994740 h 5065982"/>
              <a:gd name="connsiteX1385" fmla="*/ 3612767 w 8445479"/>
              <a:gd name="connsiteY1385" fmla="*/ 1994740 h 5065982"/>
              <a:gd name="connsiteX1386" fmla="*/ 3664697 w 8445479"/>
              <a:gd name="connsiteY1386" fmla="*/ 2046670 h 5065982"/>
              <a:gd name="connsiteX1387" fmla="*/ 3612767 w 8445479"/>
              <a:gd name="connsiteY1387" fmla="*/ 2098600 h 5065982"/>
              <a:gd name="connsiteX1388" fmla="*/ 3560837 w 8445479"/>
              <a:gd name="connsiteY1388" fmla="*/ 2046670 h 5065982"/>
              <a:gd name="connsiteX1389" fmla="*/ 3612767 w 8445479"/>
              <a:gd name="connsiteY1389" fmla="*/ 1994740 h 5065982"/>
              <a:gd name="connsiteX1390" fmla="*/ 3447913 w 8445479"/>
              <a:gd name="connsiteY1390" fmla="*/ 1994740 h 5065982"/>
              <a:gd name="connsiteX1391" fmla="*/ 3499843 w 8445479"/>
              <a:gd name="connsiteY1391" fmla="*/ 2046670 h 5065982"/>
              <a:gd name="connsiteX1392" fmla="*/ 3447913 w 8445479"/>
              <a:gd name="connsiteY1392" fmla="*/ 2098600 h 5065982"/>
              <a:gd name="connsiteX1393" fmla="*/ 3395983 w 8445479"/>
              <a:gd name="connsiteY1393" fmla="*/ 2046670 h 5065982"/>
              <a:gd name="connsiteX1394" fmla="*/ 3447913 w 8445479"/>
              <a:gd name="connsiteY1394" fmla="*/ 1994740 h 5065982"/>
              <a:gd name="connsiteX1395" fmla="*/ 3299544 w 8445479"/>
              <a:gd name="connsiteY1395" fmla="*/ 1994740 h 5065982"/>
              <a:gd name="connsiteX1396" fmla="*/ 3351474 w 8445479"/>
              <a:gd name="connsiteY1396" fmla="*/ 2046670 h 5065982"/>
              <a:gd name="connsiteX1397" fmla="*/ 3299544 w 8445479"/>
              <a:gd name="connsiteY1397" fmla="*/ 2098600 h 5065982"/>
              <a:gd name="connsiteX1398" fmla="*/ 3247614 w 8445479"/>
              <a:gd name="connsiteY1398" fmla="*/ 2046670 h 5065982"/>
              <a:gd name="connsiteX1399" fmla="*/ 3299544 w 8445479"/>
              <a:gd name="connsiteY1399" fmla="*/ 1994740 h 5065982"/>
              <a:gd name="connsiteX1400" fmla="*/ 3151175 w 8445479"/>
              <a:gd name="connsiteY1400" fmla="*/ 1994740 h 5065982"/>
              <a:gd name="connsiteX1401" fmla="*/ 3203105 w 8445479"/>
              <a:gd name="connsiteY1401" fmla="*/ 2046670 h 5065982"/>
              <a:gd name="connsiteX1402" fmla="*/ 3151175 w 8445479"/>
              <a:gd name="connsiteY1402" fmla="*/ 2098600 h 5065982"/>
              <a:gd name="connsiteX1403" fmla="*/ 3099245 w 8445479"/>
              <a:gd name="connsiteY1403" fmla="*/ 2046670 h 5065982"/>
              <a:gd name="connsiteX1404" fmla="*/ 3151175 w 8445479"/>
              <a:gd name="connsiteY1404" fmla="*/ 1994740 h 5065982"/>
              <a:gd name="connsiteX1405" fmla="*/ 678373 w 8445479"/>
              <a:gd name="connsiteY1405" fmla="*/ 1994740 h 5065982"/>
              <a:gd name="connsiteX1406" fmla="*/ 730305 w 8445479"/>
              <a:gd name="connsiteY1406" fmla="*/ 2046670 h 5065982"/>
              <a:gd name="connsiteX1407" fmla="*/ 678373 w 8445479"/>
              <a:gd name="connsiteY1407" fmla="*/ 2098600 h 5065982"/>
              <a:gd name="connsiteX1408" fmla="*/ 626446 w 8445479"/>
              <a:gd name="connsiteY1408" fmla="*/ 2046670 h 5065982"/>
              <a:gd name="connsiteX1409" fmla="*/ 678373 w 8445479"/>
              <a:gd name="connsiteY1409" fmla="*/ 1994740 h 5065982"/>
              <a:gd name="connsiteX1410" fmla="*/ 513520 w 8445479"/>
              <a:gd name="connsiteY1410" fmla="*/ 1994740 h 5065982"/>
              <a:gd name="connsiteX1411" fmla="*/ 565450 w 8445479"/>
              <a:gd name="connsiteY1411" fmla="*/ 2046670 h 5065982"/>
              <a:gd name="connsiteX1412" fmla="*/ 513520 w 8445479"/>
              <a:gd name="connsiteY1412" fmla="*/ 2098600 h 5065982"/>
              <a:gd name="connsiteX1413" fmla="*/ 461590 w 8445479"/>
              <a:gd name="connsiteY1413" fmla="*/ 2046670 h 5065982"/>
              <a:gd name="connsiteX1414" fmla="*/ 513520 w 8445479"/>
              <a:gd name="connsiteY1414" fmla="*/ 1994740 h 5065982"/>
              <a:gd name="connsiteX1415" fmla="*/ 365152 w 8445479"/>
              <a:gd name="connsiteY1415" fmla="*/ 1994740 h 5065982"/>
              <a:gd name="connsiteX1416" fmla="*/ 417086 w 8445479"/>
              <a:gd name="connsiteY1416" fmla="*/ 2046670 h 5065982"/>
              <a:gd name="connsiteX1417" fmla="*/ 365152 w 8445479"/>
              <a:gd name="connsiteY1417" fmla="*/ 2098600 h 5065982"/>
              <a:gd name="connsiteX1418" fmla="*/ 313222 w 8445479"/>
              <a:gd name="connsiteY1418" fmla="*/ 2046670 h 5065982"/>
              <a:gd name="connsiteX1419" fmla="*/ 365152 w 8445479"/>
              <a:gd name="connsiteY1419" fmla="*/ 1994740 h 5065982"/>
              <a:gd name="connsiteX1420" fmla="*/ 7008771 w 8445479"/>
              <a:gd name="connsiteY1420" fmla="*/ 1813400 h 5065982"/>
              <a:gd name="connsiteX1421" fmla="*/ 7060701 w 8445479"/>
              <a:gd name="connsiteY1421" fmla="*/ 1865330 h 5065982"/>
              <a:gd name="connsiteX1422" fmla="*/ 7008771 w 8445479"/>
              <a:gd name="connsiteY1422" fmla="*/ 1917260 h 5065982"/>
              <a:gd name="connsiteX1423" fmla="*/ 6956841 w 8445479"/>
              <a:gd name="connsiteY1423" fmla="*/ 1865330 h 5065982"/>
              <a:gd name="connsiteX1424" fmla="*/ 7008771 w 8445479"/>
              <a:gd name="connsiteY1424" fmla="*/ 1813400 h 5065982"/>
              <a:gd name="connsiteX1425" fmla="*/ 6843917 w 8445479"/>
              <a:gd name="connsiteY1425" fmla="*/ 1813400 h 5065982"/>
              <a:gd name="connsiteX1426" fmla="*/ 6895847 w 8445479"/>
              <a:gd name="connsiteY1426" fmla="*/ 1865330 h 5065982"/>
              <a:gd name="connsiteX1427" fmla="*/ 6843917 w 8445479"/>
              <a:gd name="connsiteY1427" fmla="*/ 1917260 h 5065982"/>
              <a:gd name="connsiteX1428" fmla="*/ 6791987 w 8445479"/>
              <a:gd name="connsiteY1428" fmla="*/ 1865330 h 5065982"/>
              <a:gd name="connsiteX1429" fmla="*/ 6843917 w 8445479"/>
              <a:gd name="connsiteY1429" fmla="*/ 1813400 h 5065982"/>
              <a:gd name="connsiteX1430" fmla="*/ 6695547 w 8445479"/>
              <a:gd name="connsiteY1430" fmla="*/ 1813400 h 5065982"/>
              <a:gd name="connsiteX1431" fmla="*/ 6747477 w 8445479"/>
              <a:gd name="connsiteY1431" fmla="*/ 1865330 h 5065982"/>
              <a:gd name="connsiteX1432" fmla="*/ 6695547 w 8445479"/>
              <a:gd name="connsiteY1432" fmla="*/ 1917260 h 5065982"/>
              <a:gd name="connsiteX1433" fmla="*/ 6643617 w 8445479"/>
              <a:gd name="connsiteY1433" fmla="*/ 1865330 h 5065982"/>
              <a:gd name="connsiteX1434" fmla="*/ 6695547 w 8445479"/>
              <a:gd name="connsiteY1434" fmla="*/ 1813400 h 5065982"/>
              <a:gd name="connsiteX1435" fmla="*/ 6547178 w 8445479"/>
              <a:gd name="connsiteY1435" fmla="*/ 1813400 h 5065982"/>
              <a:gd name="connsiteX1436" fmla="*/ 6599108 w 8445479"/>
              <a:gd name="connsiteY1436" fmla="*/ 1865330 h 5065982"/>
              <a:gd name="connsiteX1437" fmla="*/ 6547178 w 8445479"/>
              <a:gd name="connsiteY1437" fmla="*/ 1917260 h 5065982"/>
              <a:gd name="connsiteX1438" fmla="*/ 6495248 w 8445479"/>
              <a:gd name="connsiteY1438" fmla="*/ 1865330 h 5065982"/>
              <a:gd name="connsiteX1439" fmla="*/ 6547178 w 8445479"/>
              <a:gd name="connsiteY1439" fmla="*/ 1813400 h 5065982"/>
              <a:gd name="connsiteX1440" fmla="*/ 6382324 w 8445479"/>
              <a:gd name="connsiteY1440" fmla="*/ 1813400 h 5065982"/>
              <a:gd name="connsiteX1441" fmla="*/ 6434254 w 8445479"/>
              <a:gd name="connsiteY1441" fmla="*/ 1865330 h 5065982"/>
              <a:gd name="connsiteX1442" fmla="*/ 6382324 w 8445479"/>
              <a:gd name="connsiteY1442" fmla="*/ 1917260 h 5065982"/>
              <a:gd name="connsiteX1443" fmla="*/ 6330394 w 8445479"/>
              <a:gd name="connsiteY1443" fmla="*/ 1865330 h 5065982"/>
              <a:gd name="connsiteX1444" fmla="*/ 6382324 w 8445479"/>
              <a:gd name="connsiteY1444" fmla="*/ 1813400 h 5065982"/>
              <a:gd name="connsiteX1445" fmla="*/ 6233955 w 8445479"/>
              <a:gd name="connsiteY1445" fmla="*/ 1813400 h 5065982"/>
              <a:gd name="connsiteX1446" fmla="*/ 6285885 w 8445479"/>
              <a:gd name="connsiteY1446" fmla="*/ 1865330 h 5065982"/>
              <a:gd name="connsiteX1447" fmla="*/ 6233955 w 8445479"/>
              <a:gd name="connsiteY1447" fmla="*/ 1917260 h 5065982"/>
              <a:gd name="connsiteX1448" fmla="*/ 6182025 w 8445479"/>
              <a:gd name="connsiteY1448" fmla="*/ 1865330 h 5065982"/>
              <a:gd name="connsiteX1449" fmla="*/ 6233955 w 8445479"/>
              <a:gd name="connsiteY1449" fmla="*/ 1813400 h 5065982"/>
              <a:gd name="connsiteX1450" fmla="*/ 6085586 w 8445479"/>
              <a:gd name="connsiteY1450" fmla="*/ 1813400 h 5065982"/>
              <a:gd name="connsiteX1451" fmla="*/ 6137516 w 8445479"/>
              <a:gd name="connsiteY1451" fmla="*/ 1865330 h 5065982"/>
              <a:gd name="connsiteX1452" fmla="*/ 6085586 w 8445479"/>
              <a:gd name="connsiteY1452" fmla="*/ 1917260 h 5065982"/>
              <a:gd name="connsiteX1453" fmla="*/ 6033656 w 8445479"/>
              <a:gd name="connsiteY1453" fmla="*/ 1865330 h 5065982"/>
              <a:gd name="connsiteX1454" fmla="*/ 6085586 w 8445479"/>
              <a:gd name="connsiteY1454" fmla="*/ 1813400 h 5065982"/>
              <a:gd name="connsiteX1455" fmla="*/ 5920731 w 8445479"/>
              <a:gd name="connsiteY1455" fmla="*/ 1813400 h 5065982"/>
              <a:gd name="connsiteX1456" fmla="*/ 5972661 w 8445479"/>
              <a:gd name="connsiteY1456" fmla="*/ 1865330 h 5065982"/>
              <a:gd name="connsiteX1457" fmla="*/ 5920731 w 8445479"/>
              <a:gd name="connsiteY1457" fmla="*/ 1917260 h 5065982"/>
              <a:gd name="connsiteX1458" fmla="*/ 5868801 w 8445479"/>
              <a:gd name="connsiteY1458" fmla="*/ 1865330 h 5065982"/>
              <a:gd name="connsiteX1459" fmla="*/ 5920731 w 8445479"/>
              <a:gd name="connsiteY1459" fmla="*/ 1813400 h 5065982"/>
              <a:gd name="connsiteX1460" fmla="*/ 5310769 w 8445479"/>
              <a:gd name="connsiteY1460" fmla="*/ 1813400 h 5065982"/>
              <a:gd name="connsiteX1461" fmla="*/ 5362699 w 8445479"/>
              <a:gd name="connsiteY1461" fmla="*/ 1865330 h 5065982"/>
              <a:gd name="connsiteX1462" fmla="*/ 5310769 w 8445479"/>
              <a:gd name="connsiteY1462" fmla="*/ 1917260 h 5065982"/>
              <a:gd name="connsiteX1463" fmla="*/ 5258839 w 8445479"/>
              <a:gd name="connsiteY1463" fmla="*/ 1865330 h 5065982"/>
              <a:gd name="connsiteX1464" fmla="*/ 5310769 w 8445479"/>
              <a:gd name="connsiteY1464" fmla="*/ 1813400 h 5065982"/>
              <a:gd name="connsiteX1465" fmla="*/ 5145915 w 8445479"/>
              <a:gd name="connsiteY1465" fmla="*/ 1813400 h 5065982"/>
              <a:gd name="connsiteX1466" fmla="*/ 5197845 w 8445479"/>
              <a:gd name="connsiteY1466" fmla="*/ 1865330 h 5065982"/>
              <a:gd name="connsiteX1467" fmla="*/ 5145915 w 8445479"/>
              <a:gd name="connsiteY1467" fmla="*/ 1917260 h 5065982"/>
              <a:gd name="connsiteX1468" fmla="*/ 5093985 w 8445479"/>
              <a:gd name="connsiteY1468" fmla="*/ 1865330 h 5065982"/>
              <a:gd name="connsiteX1469" fmla="*/ 5145915 w 8445479"/>
              <a:gd name="connsiteY1469" fmla="*/ 1813400 h 5065982"/>
              <a:gd name="connsiteX1470" fmla="*/ 4997546 w 8445479"/>
              <a:gd name="connsiteY1470" fmla="*/ 1813400 h 5065982"/>
              <a:gd name="connsiteX1471" fmla="*/ 5049476 w 8445479"/>
              <a:gd name="connsiteY1471" fmla="*/ 1865330 h 5065982"/>
              <a:gd name="connsiteX1472" fmla="*/ 4997546 w 8445479"/>
              <a:gd name="connsiteY1472" fmla="*/ 1917260 h 5065982"/>
              <a:gd name="connsiteX1473" fmla="*/ 4945616 w 8445479"/>
              <a:gd name="connsiteY1473" fmla="*/ 1865330 h 5065982"/>
              <a:gd name="connsiteX1474" fmla="*/ 4997546 w 8445479"/>
              <a:gd name="connsiteY1474" fmla="*/ 1813400 h 5065982"/>
              <a:gd name="connsiteX1475" fmla="*/ 4849176 w 8445479"/>
              <a:gd name="connsiteY1475" fmla="*/ 1813400 h 5065982"/>
              <a:gd name="connsiteX1476" fmla="*/ 4901106 w 8445479"/>
              <a:gd name="connsiteY1476" fmla="*/ 1865330 h 5065982"/>
              <a:gd name="connsiteX1477" fmla="*/ 4849176 w 8445479"/>
              <a:gd name="connsiteY1477" fmla="*/ 1917260 h 5065982"/>
              <a:gd name="connsiteX1478" fmla="*/ 4797246 w 8445479"/>
              <a:gd name="connsiteY1478" fmla="*/ 1865330 h 5065982"/>
              <a:gd name="connsiteX1479" fmla="*/ 4849176 w 8445479"/>
              <a:gd name="connsiteY1479" fmla="*/ 1813400 h 5065982"/>
              <a:gd name="connsiteX1480" fmla="*/ 4684322 w 8445479"/>
              <a:gd name="connsiteY1480" fmla="*/ 1813400 h 5065982"/>
              <a:gd name="connsiteX1481" fmla="*/ 4736252 w 8445479"/>
              <a:gd name="connsiteY1481" fmla="*/ 1865330 h 5065982"/>
              <a:gd name="connsiteX1482" fmla="*/ 4684322 w 8445479"/>
              <a:gd name="connsiteY1482" fmla="*/ 1917260 h 5065982"/>
              <a:gd name="connsiteX1483" fmla="*/ 4632392 w 8445479"/>
              <a:gd name="connsiteY1483" fmla="*/ 1865330 h 5065982"/>
              <a:gd name="connsiteX1484" fmla="*/ 4684322 w 8445479"/>
              <a:gd name="connsiteY1484" fmla="*/ 1813400 h 5065982"/>
              <a:gd name="connsiteX1485" fmla="*/ 4535953 w 8445479"/>
              <a:gd name="connsiteY1485" fmla="*/ 1813400 h 5065982"/>
              <a:gd name="connsiteX1486" fmla="*/ 4587883 w 8445479"/>
              <a:gd name="connsiteY1486" fmla="*/ 1865330 h 5065982"/>
              <a:gd name="connsiteX1487" fmla="*/ 4535953 w 8445479"/>
              <a:gd name="connsiteY1487" fmla="*/ 1917260 h 5065982"/>
              <a:gd name="connsiteX1488" fmla="*/ 4484023 w 8445479"/>
              <a:gd name="connsiteY1488" fmla="*/ 1865330 h 5065982"/>
              <a:gd name="connsiteX1489" fmla="*/ 4535953 w 8445479"/>
              <a:gd name="connsiteY1489" fmla="*/ 1813400 h 5065982"/>
              <a:gd name="connsiteX1490" fmla="*/ 4387584 w 8445479"/>
              <a:gd name="connsiteY1490" fmla="*/ 1813400 h 5065982"/>
              <a:gd name="connsiteX1491" fmla="*/ 4439514 w 8445479"/>
              <a:gd name="connsiteY1491" fmla="*/ 1865330 h 5065982"/>
              <a:gd name="connsiteX1492" fmla="*/ 4387584 w 8445479"/>
              <a:gd name="connsiteY1492" fmla="*/ 1917260 h 5065982"/>
              <a:gd name="connsiteX1493" fmla="*/ 4335654 w 8445479"/>
              <a:gd name="connsiteY1493" fmla="*/ 1865330 h 5065982"/>
              <a:gd name="connsiteX1494" fmla="*/ 4387584 w 8445479"/>
              <a:gd name="connsiteY1494" fmla="*/ 1813400 h 5065982"/>
              <a:gd name="connsiteX1495" fmla="*/ 4222729 w 8445479"/>
              <a:gd name="connsiteY1495" fmla="*/ 1813400 h 5065982"/>
              <a:gd name="connsiteX1496" fmla="*/ 4274659 w 8445479"/>
              <a:gd name="connsiteY1496" fmla="*/ 1865330 h 5065982"/>
              <a:gd name="connsiteX1497" fmla="*/ 4222729 w 8445479"/>
              <a:gd name="connsiteY1497" fmla="*/ 1917260 h 5065982"/>
              <a:gd name="connsiteX1498" fmla="*/ 4170799 w 8445479"/>
              <a:gd name="connsiteY1498" fmla="*/ 1865330 h 5065982"/>
              <a:gd name="connsiteX1499" fmla="*/ 4222729 w 8445479"/>
              <a:gd name="connsiteY1499" fmla="*/ 1813400 h 5065982"/>
              <a:gd name="connsiteX1500" fmla="*/ 4074360 w 8445479"/>
              <a:gd name="connsiteY1500" fmla="*/ 1813400 h 5065982"/>
              <a:gd name="connsiteX1501" fmla="*/ 4126290 w 8445479"/>
              <a:gd name="connsiteY1501" fmla="*/ 1865330 h 5065982"/>
              <a:gd name="connsiteX1502" fmla="*/ 4074360 w 8445479"/>
              <a:gd name="connsiteY1502" fmla="*/ 1917260 h 5065982"/>
              <a:gd name="connsiteX1503" fmla="*/ 4022430 w 8445479"/>
              <a:gd name="connsiteY1503" fmla="*/ 1865330 h 5065982"/>
              <a:gd name="connsiteX1504" fmla="*/ 4074360 w 8445479"/>
              <a:gd name="connsiteY1504" fmla="*/ 1813400 h 5065982"/>
              <a:gd name="connsiteX1505" fmla="*/ 3909506 w 8445479"/>
              <a:gd name="connsiteY1505" fmla="*/ 1813400 h 5065982"/>
              <a:gd name="connsiteX1506" fmla="*/ 3961436 w 8445479"/>
              <a:gd name="connsiteY1506" fmla="*/ 1865330 h 5065982"/>
              <a:gd name="connsiteX1507" fmla="*/ 3909506 w 8445479"/>
              <a:gd name="connsiteY1507" fmla="*/ 1917260 h 5065982"/>
              <a:gd name="connsiteX1508" fmla="*/ 3857576 w 8445479"/>
              <a:gd name="connsiteY1508" fmla="*/ 1865330 h 5065982"/>
              <a:gd name="connsiteX1509" fmla="*/ 3909506 w 8445479"/>
              <a:gd name="connsiteY1509" fmla="*/ 1813400 h 5065982"/>
              <a:gd name="connsiteX1510" fmla="*/ 3761136 w 8445479"/>
              <a:gd name="connsiteY1510" fmla="*/ 1813400 h 5065982"/>
              <a:gd name="connsiteX1511" fmla="*/ 3813066 w 8445479"/>
              <a:gd name="connsiteY1511" fmla="*/ 1865330 h 5065982"/>
              <a:gd name="connsiteX1512" fmla="*/ 3761136 w 8445479"/>
              <a:gd name="connsiteY1512" fmla="*/ 1917260 h 5065982"/>
              <a:gd name="connsiteX1513" fmla="*/ 3709206 w 8445479"/>
              <a:gd name="connsiteY1513" fmla="*/ 1865330 h 5065982"/>
              <a:gd name="connsiteX1514" fmla="*/ 3761136 w 8445479"/>
              <a:gd name="connsiteY1514" fmla="*/ 1813400 h 5065982"/>
              <a:gd name="connsiteX1515" fmla="*/ 3612767 w 8445479"/>
              <a:gd name="connsiteY1515" fmla="*/ 1813400 h 5065982"/>
              <a:gd name="connsiteX1516" fmla="*/ 3664697 w 8445479"/>
              <a:gd name="connsiteY1516" fmla="*/ 1865330 h 5065982"/>
              <a:gd name="connsiteX1517" fmla="*/ 3612767 w 8445479"/>
              <a:gd name="connsiteY1517" fmla="*/ 1917260 h 5065982"/>
              <a:gd name="connsiteX1518" fmla="*/ 3560837 w 8445479"/>
              <a:gd name="connsiteY1518" fmla="*/ 1865330 h 5065982"/>
              <a:gd name="connsiteX1519" fmla="*/ 3612767 w 8445479"/>
              <a:gd name="connsiteY1519" fmla="*/ 1813400 h 5065982"/>
              <a:gd name="connsiteX1520" fmla="*/ 3447913 w 8445479"/>
              <a:gd name="connsiteY1520" fmla="*/ 1813400 h 5065982"/>
              <a:gd name="connsiteX1521" fmla="*/ 3499843 w 8445479"/>
              <a:gd name="connsiteY1521" fmla="*/ 1865330 h 5065982"/>
              <a:gd name="connsiteX1522" fmla="*/ 3447913 w 8445479"/>
              <a:gd name="connsiteY1522" fmla="*/ 1917260 h 5065982"/>
              <a:gd name="connsiteX1523" fmla="*/ 3395983 w 8445479"/>
              <a:gd name="connsiteY1523" fmla="*/ 1865330 h 5065982"/>
              <a:gd name="connsiteX1524" fmla="*/ 3447913 w 8445479"/>
              <a:gd name="connsiteY1524" fmla="*/ 1813400 h 5065982"/>
              <a:gd name="connsiteX1525" fmla="*/ 3299544 w 8445479"/>
              <a:gd name="connsiteY1525" fmla="*/ 1813400 h 5065982"/>
              <a:gd name="connsiteX1526" fmla="*/ 3351474 w 8445479"/>
              <a:gd name="connsiteY1526" fmla="*/ 1865330 h 5065982"/>
              <a:gd name="connsiteX1527" fmla="*/ 3299544 w 8445479"/>
              <a:gd name="connsiteY1527" fmla="*/ 1917260 h 5065982"/>
              <a:gd name="connsiteX1528" fmla="*/ 3247614 w 8445479"/>
              <a:gd name="connsiteY1528" fmla="*/ 1865330 h 5065982"/>
              <a:gd name="connsiteX1529" fmla="*/ 3299544 w 8445479"/>
              <a:gd name="connsiteY1529" fmla="*/ 1813400 h 5065982"/>
              <a:gd name="connsiteX1530" fmla="*/ 3151175 w 8445479"/>
              <a:gd name="connsiteY1530" fmla="*/ 1813400 h 5065982"/>
              <a:gd name="connsiteX1531" fmla="*/ 3203105 w 8445479"/>
              <a:gd name="connsiteY1531" fmla="*/ 1865330 h 5065982"/>
              <a:gd name="connsiteX1532" fmla="*/ 3151175 w 8445479"/>
              <a:gd name="connsiteY1532" fmla="*/ 1917260 h 5065982"/>
              <a:gd name="connsiteX1533" fmla="*/ 3099245 w 8445479"/>
              <a:gd name="connsiteY1533" fmla="*/ 1865330 h 5065982"/>
              <a:gd name="connsiteX1534" fmla="*/ 3151175 w 8445479"/>
              <a:gd name="connsiteY1534" fmla="*/ 1813400 h 5065982"/>
              <a:gd name="connsiteX1535" fmla="*/ 513520 w 8445479"/>
              <a:gd name="connsiteY1535" fmla="*/ 1813400 h 5065982"/>
              <a:gd name="connsiteX1536" fmla="*/ 565450 w 8445479"/>
              <a:gd name="connsiteY1536" fmla="*/ 1865330 h 5065982"/>
              <a:gd name="connsiteX1537" fmla="*/ 513520 w 8445479"/>
              <a:gd name="connsiteY1537" fmla="*/ 1917260 h 5065982"/>
              <a:gd name="connsiteX1538" fmla="*/ 461590 w 8445479"/>
              <a:gd name="connsiteY1538" fmla="*/ 1865330 h 5065982"/>
              <a:gd name="connsiteX1539" fmla="*/ 513520 w 8445479"/>
              <a:gd name="connsiteY1539" fmla="*/ 1813400 h 5065982"/>
              <a:gd name="connsiteX1540" fmla="*/ 365152 w 8445479"/>
              <a:gd name="connsiteY1540" fmla="*/ 1813400 h 5065982"/>
              <a:gd name="connsiteX1541" fmla="*/ 417086 w 8445479"/>
              <a:gd name="connsiteY1541" fmla="*/ 1865330 h 5065982"/>
              <a:gd name="connsiteX1542" fmla="*/ 365152 w 8445479"/>
              <a:gd name="connsiteY1542" fmla="*/ 1917260 h 5065982"/>
              <a:gd name="connsiteX1543" fmla="*/ 313222 w 8445479"/>
              <a:gd name="connsiteY1543" fmla="*/ 1865330 h 5065982"/>
              <a:gd name="connsiteX1544" fmla="*/ 365152 w 8445479"/>
              <a:gd name="connsiteY1544" fmla="*/ 1813400 h 5065982"/>
              <a:gd name="connsiteX1545" fmla="*/ 7157140 w 8445479"/>
              <a:gd name="connsiteY1545" fmla="*/ 1648546 h 5065982"/>
              <a:gd name="connsiteX1546" fmla="*/ 7209070 w 8445479"/>
              <a:gd name="connsiteY1546" fmla="*/ 1700476 h 5065982"/>
              <a:gd name="connsiteX1547" fmla="*/ 7157140 w 8445479"/>
              <a:gd name="connsiteY1547" fmla="*/ 1752406 h 5065982"/>
              <a:gd name="connsiteX1548" fmla="*/ 7105210 w 8445479"/>
              <a:gd name="connsiteY1548" fmla="*/ 1700476 h 5065982"/>
              <a:gd name="connsiteX1549" fmla="*/ 7157140 w 8445479"/>
              <a:gd name="connsiteY1549" fmla="*/ 1648546 h 5065982"/>
              <a:gd name="connsiteX1550" fmla="*/ 7008771 w 8445479"/>
              <a:gd name="connsiteY1550" fmla="*/ 1648546 h 5065982"/>
              <a:gd name="connsiteX1551" fmla="*/ 7060701 w 8445479"/>
              <a:gd name="connsiteY1551" fmla="*/ 1700476 h 5065982"/>
              <a:gd name="connsiteX1552" fmla="*/ 7008771 w 8445479"/>
              <a:gd name="connsiteY1552" fmla="*/ 1752406 h 5065982"/>
              <a:gd name="connsiteX1553" fmla="*/ 6956841 w 8445479"/>
              <a:gd name="connsiteY1553" fmla="*/ 1700476 h 5065982"/>
              <a:gd name="connsiteX1554" fmla="*/ 7008771 w 8445479"/>
              <a:gd name="connsiteY1554" fmla="*/ 1648546 h 5065982"/>
              <a:gd name="connsiteX1555" fmla="*/ 6843917 w 8445479"/>
              <a:gd name="connsiteY1555" fmla="*/ 1648546 h 5065982"/>
              <a:gd name="connsiteX1556" fmla="*/ 6895847 w 8445479"/>
              <a:gd name="connsiteY1556" fmla="*/ 1700476 h 5065982"/>
              <a:gd name="connsiteX1557" fmla="*/ 6843917 w 8445479"/>
              <a:gd name="connsiteY1557" fmla="*/ 1752406 h 5065982"/>
              <a:gd name="connsiteX1558" fmla="*/ 6791987 w 8445479"/>
              <a:gd name="connsiteY1558" fmla="*/ 1700476 h 5065982"/>
              <a:gd name="connsiteX1559" fmla="*/ 6843917 w 8445479"/>
              <a:gd name="connsiteY1559" fmla="*/ 1648546 h 5065982"/>
              <a:gd name="connsiteX1560" fmla="*/ 6695547 w 8445479"/>
              <a:gd name="connsiteY1560" fmla="*/ 1648546 h 5065982"/>
              <a:gd name="connsiteX1561" fmla="*/ 6747477 w 8445479"/>
              <a:gd name="connsiteY1561" fmla="*/ 1700476 h 5065982"/>
              <a:gd name="connsiteX1562" fmla="*/ 6695547 w 8445479"/>
              <a:gd name="connsiteY1562" fmla="*/ 1752406 h 5065982"/>
              <a:gd name="connsiteX1563" fmla="*/ 6643617 w 8445479"/>
              <a:gd name="connsiteY1563" fmla="*/ 1700476 h 5065982"/>
              <a:gd name="connsiteX1564" fmla="*/ 6695547 w 8445479"/>
              <a:gd name="connsiteY1564" fmla="*/ 1648546 h 5065982"/>
              <a:gd name="connsiteX1565" fmla="*/ 6547178 w 8445479"/>
              <a:gd name="connsiteY1565" fmla="*/ 1648546 h 5065982"/>
              <a:gd name="connsiteX1566" fmla="*/ 6599108 w 8445479"/>
              <a:gd name="connsiteY1566" fmla="*/ 1700476 h 5065982"/>
              <a:gd name="connsiteX1567" fmla="*/ 6547178 w 8445479"/>
              <a:gd name="connsiteY1567" fmla="*/ 1752406 h 5065982"/>
              <a:gd name="connsiteX1568" fmla="*/ 6495248 w 8445479"/>
              <a:gd name="connsiteY1568" fmla="*/ 1700476 h 5065982"/>
              <a:gd name="connsiteX1569" fmla="*/ 6547178 w 8445479"/>
              <a:gd name="connsiteY1569" fmla="*/ 1648546 h 5065982"/>
              <a:gd name="connsiteX1570" fmla="*/ 6382324 w 8445479"/>
              <a:gd name="connsiteY1570" fmla="*/ 1648546 h 5065982"/>
              <a:gd name="connsiteX1571" fmla="*/ 6434254 w 8445479"/>
              <a:gd name="connsiteY1571" fmla="*/ 1700476 h 5065982"/>
              <a:gd name="connsiteX1572" fmla="*/ 6382324 w 8445479"/>
              <a:gd name="connsiteY1572" fmla="*/ 1752406 h 5065982"/>
              <a:gd name="connsiteX1573" fmla="*/ 6330394 w 8445479"/>
              <a:gd name="connsiteY1573" fmla="*/ 1700476 h 5065982"/>
              <a:gd name="connsiteX1574" fmla="*/ 6382324 w 8445479"/>
              <a:gd name="connsiteY1574" fmla="*/ 1648546 h 5065982"/>
              <a:gd name="connsiteX1575" fmla="*/ 6233955 w 8445479"/>
              <a:gd name="connsiteY1575" fmla="*/ 1648546 h 5065982"/>
              <a:gd name="connsiteX1576" fmla="*/ 6285885 w 8445479"/>
              <a:gd name="connsiteY1576" fmla="*/ 1700476 h 5065982"/>
              <a:gd name="connsiteX1577" fmla="*/ 6233955 w 8445479"/>
              <a:gd name="connsiteY1577" fmla="*/ 1752406 h 5065982"/>
              <a:gd name="connsiteX1578" fmla="*/ 6182025 w 8445479"/>
              <a:gd name="connsiteY1578" fmla="*/ 1700476 h 5065982"/>
              <a:gd name="connsiteX1579" fmla="*/ 6233955 w 8445479"/>
              <a:gd name="connsiteY1579" fmla="*/ 1648546 h 5065982"/>
              <a:gd name="connsiteX1580" fmla="*/ 6085586 w 8445479"/>
              <a:gd name="connsiteY1580" fmla="*/ 1648546 h 5065982"/>
              <a:gd name="connsiteX1581" fmla="*/ 6137516 w 8445479"/>
              <a:gd name="connsiteY1581" fmla="*/ 1700476 h 5065982"/>
              <a:gd name="connsiteX1582" fmla="*/ 6085586 w 8445479"/>
              <a:gd name="connsiteY1582" fmla="*/ 1752406 h 5065982"/>
              <a:gd name="connsiteX1583" fmla="*/ 6033656 w 8445479"/>
              <a:gd name="connsiteY1583" fmla="*/ 1700476 h 5065982"/>
              <a:gd name="connsiteX1584" fmla="*/ 6085586 w 8445479"/>
              <a:gd name="connsiteY1584" fmla="*/ 1648546 h 5065982"/>
              <a:gd name="connsiteX1585" fmla="*/ 5920731 w 8445479"/>
              <a:gd name="connsiteY1585" fmla="*/ 1648546 h 5065982"/>
              <a:gd name="connsiteX1586" fmla="*/ 5972661 w 8445479"/>
              <a:gd name="connsiteY1586" fmla="*/ 1700476 h 5065982"/>
              <a:gd name="connsiteX1587" fmla="*/ 5920731 w 8445479"/>
              <a:gd name="connsiteY1587" fmla="*/ 1752406 h 5065982"/>
              <a:gd name="connsiteX1588" fmla="*/ 5868801 w 8445479"/>
              <a:gd name="connsiteY1588" fmla="*/ 1700476 h 5065982"/>
              <a:gd name="connsiteX1589" fmla="*/ 5920731 w 8445479"/>
              <a:gd name="connsiteY1589" fmla="*/ 1648546 h 5065982"/>
              <a:gd name="connsiteX1590" fmla="*/ 5772362 w 8445479"/>
              <a:gd name="connsiteY1590" fmla="*/ 1648546 h 5065982"/>
              <a:gd name="connsiteX1591" fmla="*/ 5824292 w 8445479"/>
              <a:gd name="connsiteY1591" fmla="*/ 1700476 h 5065982"/>
              <a:gd name="connsiteX1592" fmla="*/ 5772362 w 8445479"/>
              <a:gd name="connsiteY1592" fmla="*/ 1752406 h 5065982"/>
              <a:gd name="connsiteX1593" fmla="*/ 5720432 w 8445479"/>
              <a:gd name="connsiteY1593" fmla="*/ 1700476 h 5065982"/>
              <a:gd name="connsiteX1594" fmla="*/ 5772362 w 8445479"/>
              <a:gd name="connsiteY1594" fmla="*/ 1648546 h 5065982"/>
              <a:gd name="connsiteX1595" fmla="*/ 5623993 w 8445479"/>
              <a:gd name="connsiteY1595" fmla="*/ 1648546 h 5065982"/>
              <a:gd name="connsiteX1596" fmla="*/ 5675923 w 8445479"/>
              <a:gd name="connsiteY1596" fmla="*/ 1700476 h 5065982"/>
              <a:gd name="connsiteX1597" fmla="*/ 5623993 w 8445479"/>
              <a:gd name="connsiteY1597" fmla="*/ 1752406 h 5065982"/>
              <a:gd name="connsiteX1598" fmla="*/ 5572063 w 8445479"/>
              <a:gd name="connsiteY1598" fmla="*/ 1700476 h 5065982"/>
              <a:gd name="connsiteX1599" fmla="*/ 5623993 w 8445479"/>
              <a:gd name="connsiteY1599" fmla="*/ 1648546 h 5065982"/>
              <a:gd name="connsiteX1600" fmla="*/ 5459138 w 8445479"/>
              <a:gd name="connsiteY1600" fmla="*/ 1648546 h 5065982"/>
              <a:gd name="connsiteX1601" fmla="*/ 5511068 w 8445479"/>
              <a:gd name="connsiteY1601" fmla="*/ 1700476 h 5065982"/>
              <a:gd name="connsiteX1602" fmla="*/ 5459138 w 8445479"/>
              <a:gd name="connsiteY1602" fmla="*/ 1752406 h 5065982"/>
              <a:gd name="connsiteX1603" fmla="*/ 5407208 w 8445479"/>
              <a:gd name="connsiteY1603" fmla="*/ 1700476 h 5065982"/>
              <a:gd name="connsiteX1604" fmla="*/ 5459138 w 8445479"/>
              <a:gd name="connsiteY1604" fmla="*/ 1648546 h 5065982"/>
              <a:gd name="connsiteX1605" fmla="*/ 5145915 w 8445479"/>
              <a:gd name="connsiteY1605" fmla="*/ 1648546 h 5065982"/>
              <a:gd name="connsiteX1606" fmla="*/ 5197845 w 8445479"/>
              <a:gd name="connsiteY1606" fmla="*/ 1700476 h 5065982"/>
              <a:gd name="connsiteX1607" fmla="*/ 5145915 w 8445479"/>
              <a:gd name="connsiteY1607" fmla="*/ 1752406 h 5065982"/>
              <a:gd name="connsiteX1608" fmla="*/ 5093985 w 8445479"/>
              <a:gd name="connsiteY1608" fmla="*/ 1700476 h 5065982"/>
              <a:gd name="connsiteX1609" fmla="*/ 5145915 w 8445479"/>
              <a:gd name="connsiteY1609" fmla="*/ 1648546 h 5065982"/>
              <a:gd name="connsiteX1610" fmla="*/ 4997546 w 8445479"/>
              <a:gd name="connsiteY1610" fmla="*/ 1648546 h 5065982"/>
              <a:gd name="connsiteX1611" fmla="*/ 5049476 w 8445479"/>
              <a:gd name="connsiteY1611" fmla="*/ 1700476 h 5065982"/>
              <a:gd name="connsiteX1612" fmla="*/ 4997546 w 8445479"/>
              <a:gd name="connsiteY1612" fmla="*/ 1752406 h 5065982"/>
              <a:gd name="connsiteX1613" fmla="*/ 4945616 w 8445479"/>
              <a:gd name="connsiteY1613" fmla="*/ 1700476 h 5065982"/>
              <a:gd name="connsiteX1614" fmla="*/ 4997546 w 8445479"/>
              <a:gd name="connsiteY1614" fmla="*/ 1648546 h 5065982"/>
              <a:gd name="connsiteX1615" fmla="*/ 4849176 w 8445479"/>
              <a:gd name="connsiteY1615" fmla="*/ 1648546 h 5065982"/>
              <a:gd name="connsiteX1616" fmla="*/ 4901106 w 8445479"/>
              <a:gd name="connsiteY1616" fmla="*/ 1700476 h 5065982"/>
              <a:gd name="connsiteX1617" fmla="*/ 4849176 w 8445479"/>
              <a:gd name="connsiteY1617" fmla="*/ 1752406 h 5065982"/>
              <a:gd name="connsiteX1618" fmla="*/ 4797246 w 8445479"/>
              <a:gd name="connsiteY1618" fmla="*/ 1700476 h 5065982"/>
              <a:gd name="connsiteX1619" fmla="*/ 4849176 w 8445479"/>
              <a:gd name="connsiteY1619" fmla="*/ 1648546 h 5065982"/>
              <a:gd name="connsiteX1620" fmla="*/ 4684322 w 8445479"/>
              <a:gd name="connsiteY1620" fmla="*/ 1648546 h 5065982"/>
              <a:gd name="connsiteX1621" fmla="*/ 4736252 w 8445479"/>
              <a:gd name="connsiteY1621" fmla="*/ 1700476 h 5065982"/>
              <a:gd name="connsiteX1622" fmla="*/ 4684322 w 8445479"/>
              <a:gd name="connsiteY1622" fmla="*/ 1752406 h 5065982"/>
              <a:gd name="connsiteX1623" fmla="*/ 4632392 w 8445479"/>
              <a:gd name="connsiteY1623" fmla="*/ 1700476 h 5065982"/>
              <a:gd name="connsiteX1624" fmla="*/ 4684322 w 8445479"/>
              <a:gd name="connsiteY1624" fmla="*/ 1648546 h 5065982"/>
              <a:gd name="connsiteX1625" fmla="*/ 4535953 w 8445479"/>
              <a:gd name="connsiteY1625" fmla="*/ 1648546 h 5065982"/>
              <a:gd name="connsiteX1626" fmla="*/ 4587883 w 8445479"/>
              <a:gd name="connsiteY1626" fmla="*/ 1700476 h 5065982"/>
              <a:gd name="connsiteX1627" fmla="*/ 4535953 w 8445479"/>
              <a:gd name="connsiteY1627" fmla="*/ 1752406 h 5065982"/>
              <a:gd name="connsiteX1628" fmla="*/ 4484023 w 8445479"/>
              <a:gd name="connsiteY1628" fmla="*/ 1700476 h 5065982"/>
              <a:gd name="connsiteX1629" fmla="*/ 4535953 w 8445479"/>
              <a:gd name="connsiteY1629" fmla="*/ 1648546 h 5065982"/>
              <a:gd name="connsiteX1630" fmla="*/ 4387584 w 8445479"/>
              <a:gd name="connsiteY1630" fmla="*/ 1648546 h 5065982"/>
              <a:gd name="connsiteX1631" fmla="*/ 4439514 w 8445479"/>
              <a:gd name="connsiteY1631" fmla="*/ 1700476 h 5065982"/>
              <a:gd name="connsiteX1632" fmla="*/ 4387584 w 8445479"/>
              <a:gd name="connsiteY1632" fmla="*/ 1752406 h 5065982"/>
              <a:gd name="connsiteX1633" fmla="*/ 4335654 w 8445479"/>
              <a:gd name="connsiteY1633" fmla="*/ 1700476 h 5065982"/>
              <a:gd name="connsiteX1634" fmla="*/ 4387584 w 8445479"/>
              <a:gd name="connsiteY1634" fmla="*/ 1648546 h 5065982"/>
              <a:gd name="connsiteX1635" fmla="*/ 4222729 w 8445479"/>
              <a:gd name="connsiteY1635" fmla="*/ 1648546 h 5065982"/>
              <a:gd name="connsiteX1636" fmla="*/ 4274659 w 8445479"/>
              <a:gd name="connsiteY1636" fmla="*/ 1700476 h 5065982"/>
              <a:gd name="connsiteX1637" fmla="*/ 4222729 w 8445479"/>
              <a:gd name="connsiteY1637" fmla="*/ 1752406 h 5065982"/>
              <a:gd name="connsiteX1638" fmla="*/ 4170799 w 8445479"/>
              <a:gd name="connsiteY1638" fmla="*/ 1700476 h 5065982"/>
              <a:gd name="connsiteX1639" fmla="*/ 4222729 w 8445479"/>
              <a:gd name="connsiteY1639" fmla="*/ 1648546 h 5065982"/>
              <a:gd name="connsiteX1640" fmla="*/ 4074360 w 8445479"/>
              <a:gd name="connsiteY1640" fmla="*/ 1648546 h 5065982"/>
              <a:gd name="connsiteX1641" fmla="*/ 4126290 w 8445479"/>
              <a:gd name="connsiteY1641" fmla="*/ 1700476 h 5065982"/>
              <a:gd name="connsiteX1642" fmla="*/ 4074360 w 8445479"/>
              <a:gd name="connsiteY1642" fmla="*/ 1752406 h 5065982"/>
              <a:gd name="connsiteX1643" fmla="*/ 4022430 w 8445479"/>
              <a:gd name="connsiteY1643" fmla="*/ 1700476 h 5065982"/>
              <a:gd name="connsiteX1644" fmla="*/ 4074360 w 8445479"/>
              <a:gd name="connsiteY1644" fmla="*/ 1648546 h 5065982"/>
              <a:gd name="connsiteX1645" fmla="*/ 3909506 w 8445479"/>
              <a:gd name="connsiteY1645" fmla="*/ 1648546 h 5065982"/>
              <a:gd name="connsiteX1646" fmla="*/ 3961436 w 8445479"/>
              <a:gd name="connsiteY1646" fmla="*/ 1700476 h 5065982"/>
              <a:gd name="connsiteX1647" fmla="*/ 3909506 w 8445479"/>
              <a:gd name="connsiteY1647" fmla="*/ 1752406 h 5065982"/>
              <a:gd name="connsiteX1648" fmla="*/ 3857576 w 8445479"/>
              <a:gd name="connsiteY1648" fmla="*/ 1700476 h 5065982"/>
              <a:gd name="connsiteX1649" fmla="*/ 3909506 w 8445479"/>
              <a:gd name="connsiteY1649" fmla="*/ 1648546 h 5065982"/>
              <a:gd name="connsiteX1650" fmla="*/ 3761136 w 8445479"/>
              <a:gd name="connsiteY1650" fmla="*/ 1648546 h 5065982"/>
              <a:gd name="connsiteX1651" fmla="*/ 3813066 w 8445479"/>
              <a:gd name="connsiteY1651" fmla="*/ 1700476 h 5065982"/>
              <a:gd name="connsiteX1652" fmla="*/ 3761136 w 8445479"/>
              <a:gd name="connsiteY1652" fmla="*/ 1752406 h 5065982"/>
              <a:gd name="connsiteX1653" fmla="*/ 3709206 w 8445479"/>
              <a:gd name="connsiteY1653" fmla="*/ 1700476 h 5065982"/>
              <a:gd name="connsiteX1654" fmla="*/ 3761136 w 8445479"/>
              <a:gd name="connsiteY1654" fmla="*/ 1648546 h 5065982"/>
              <a:gd name="connsiteX1655" fmla="*/ 3612767 w 8445479"/>
              <a:gd name="connsiteY1655" fmla="*/ 1648546 h 5065982"/>
              <a:gd name="connsiteX1656" fmla="*/ 3664697 w 8445479"/>
              <a:gd name="connsiteY1656" fmla="*/ 1700476 h 5065982"/>
              <a:gd name="connsiteX1657" fmla="*/ 3612767 w 8445479"/>
              <a:gd name="connsiteY1657" fmla="*/ 1752406 h 5065982"/>
              <a:gd name="connsiteX1658" fmla="*/ 3560837 w 8445479"/>
              <a:gd name="connsiteY1658" fmla="*/ 1700476 h 5065982"/>
              <a:gd name="connsiteX1659" fmla="*/ 3612767 w 8445479"/>
              <a:gd name="connsiteY1659" fmla="*/ 1648546 h 5065982"/>
              <a:gd name="connsiteX1660" fmla="*/ 3447913 w 8445479"/>
              <a:gd name="connsiteY1660" fmla="*/ 1648546 h 5065982"/>
              <a:gd name="connsiteX1661" fmla="*/ 3499843 w 8445479"/>
              <a:gd name="connsiteY1661" fmla="*/ 1700476 h 5065982"/>
              <a:gd name="connsiteX1662" fmla="*/ 3447913 w 8445479"/>
              <a:gd name="connsiteY1662" fmla="*/ 1752406 h 5065982"/>
              <a:gd name="connsiteX1663" fmla="*/ 3395983 w 8445479"/>
              <a:gd name="connsiteY1663" fmla="*/ 1700476 h 5065982"/>
              <a:gd name="connsiteX1664" fmla="*/ 3447913 w 8445479"/>
              <a:gd name="connsiteY1664" fmla="*/ 1648546 h 5065982"/>
              <a:gd name="connsiteX1665" fmla="*/ 3299544 w 8445479"/>
              <a:gd name="connsiteY1665" fmla="*/ 1648546 h 5065982"/>
              <a:gd name="connsiteX1666" fmla="*/ 3351474 w 8445479"/>
              <a:gd name="connsiteY1666" fmla="*/ 1700476 h 5065982"/>
              <a:gd name="connsiteX1667" fmla="*/ 3299544 w 8445479"/>
              <a:gd name="connsiteY1667" fmla="*/ 1752406 h 5065982"/>
              <a:gd name="connsiteX1668" fmla="*/ 3247614 w 8445479"/>
              <a:gd name="connsiteY1668" fmla="*/ 1700476 h 5065982"/>
              <a:gd name="connsiteX1669" fmla="*/ 3299544 w 8445479"/>
              <a:gd name="connsiteY1669" fmla="*/ 1648546 h 5065982"/>
              <a:gd name="connsiteX1670" fmla="*/ 3151175 w 8445479"/>
              <a:gd name="connsiteY1670" fmla="*/ 1648546 h 5065982"/>
              <a:gd name="connsiteX1671" fmla="*/ 3203105 w 8445479"/>
              <a:gd name="connsiteY1671" fmla="*/ 1700476 h 5065982"/>
              <a:gd name="connsiteX1672" fmla="*/ 3151175 w 8445479"/>
              <a:gd name="connsiteY1672" fmla="*/ 1752406 h 5065982"/>
              <a:gd name="connsiteX1673" fmla="*/ 3099245 w 8445479"/>
              <a:gd name="connsiteY1673" fmla="*/ 1700476 h 5065982"/>
              <a:gd name="connsiteX1674" fmla="*/ 3151175 w 8445479"/>
              <a:gd name="connsiteY1674" fmla="*/ 1648546 h 5065982"/>
              <a:gd name="connsiteX1675" fmla="*/ 975111 w 8445479"/>
              <a:gd name="connsiteY1675" fmla="*/ 1648546 h 5065982"/>
              <a:gd name="connsiteX1676" fmla="*/ 1027041 w 8445479"/>
              <a:gd name="connsiteY1676" fmla="*/ 1700476 h 5065982"/>
              <a:gd name="connsiteX1677" fmla="*/ 975111 w 8445479"/>
              <a:gd name="connsiteY1677" fmla="*/ 1752406 h 5065982"/>
              <a:gd name="connsiteX1678" fmla="*/ 923182 w 8445479"/>
              <a:gd name="connsiteY1678" fmla="*/ 1700476 h 5065982"/>
              <a:gd name="connsiteX1679" fmla="*/ 975111 w 8445479"/>
              <a:gd name="connsiteY1679" fmla="*/ 1648546 h 5065982"/>
              <a:gd name="connsiteX1680" fmla="*/ 513520 w 8445479"/>
              <a:gd name="connsiteY1680" fmla="*/ 1648546 h 5065982"/>
              <a:gd name="connsiteX1681" fmla="*/ 565450 w 8445479"/>
              <a:gd name="connsiteY1681" fmla="*/ 1700476 h 5065982"/>
              <a:gd name="connsiteX1682" fmla="*/ 513520 w 8445479"/>
              <a:gd name="connsiteY1682" fmla="*/ 1752406 h 5065982"/>
              <a:gd name="connsiteX1683" fmla="*/ 461590 w 8445479"/>
              <a:gd name="connsiteY1683" fmla="*/ 1700476 h 5065982"/>
              <a:gd name="connsiteX1684" fmla="*/ 513520 w 8445479"/>
              <a:gd name="connsiteY1684" fmla="*/ 1648546 h 5065982"/>
              <a:gd name="connsiteX1685" fmla="*/ 365152 w 8445479"/>
              <a:gd name="connsiteY1685" fmla="*/ 1648546 h 5065982"/>
              <a:gd name="connsiteX1686" fmla="*/ 417086 w 8445479"/>
              <a:gd name="connsiteY1686" fmla="*/ 1700476 h 5065982"/>
              <a:gd name="connsiteX1687" fmla="*/ 365152 w 8445479"/>
              <a:gd name="connsiteY1687" fmla="*/ 1752406 h 5065982"/>
              <a:gd name="connsiteX1688" fmla="*/ 313222 w 8445479"/>
              <a:gd name="connsiteY1688" fmla="*/ 1700476 h 5065982"/>
              <a:gd name="connsiteX1689" fmla="*/ 365152 w 8445479"/>
              <a:gd name="connsiteY1689" fmla="*/ 1648546 h 5065982"/>
              <a:gd name="connsiteX1690" fmla="*/ 216850 w 8445479"/>
              <a:gd name="connsiteY1690" fmla="*/ 1648546 h 5065982"/>
              <a:gd name="connsiteX1691" fmla="*/ 268836 w 8445479"/>
              <a:gd name="connsiteY1691" fmla="*/ 1700476 h 5065982"/>
              <a:gd name="connsiteX1692" fmla="*/ 216850 w 8445479"/>
              <a:gd name="connsiteY1692" fmla="*/ 1752406 h 5065982"/>
              <a:gd name="connsiteX1693" fmla="*/ 164853 w 8445479"/>
              <a:gd name="connsiteY1693" fmla="*/ 1700476 h 5065982"/>
              <a:gd name="connsiteX1694" fmla="*/ 216850 w 8445479"/>
              <a:gd name="connsiteY1694" fmla="*/ 1648546 h 5065982"/>
              <a:gd name="connsiteX1695" fmla="*/ 7157140 w 8445479"/>
              <a:gd name="connsiteY1695" fmla="*/ 1483691 h 5065982"/>
              <a:gd name="connsiteX1696" fmla="*/ 7209070 w 8445479"/>
              <a:gd name="connsiteY1696" fmla="*/ 1535621 h 5065982"/>
              <a:gd name="connsiteX1697" fmla="*/ 7157140 w 8445479"/>
              <a:gd name="connsiteY1697" fmla="*/ 1587551 h 5065982"/>
              <a:gd name="connsiteX1698" fmla="*/ 7105210 w 8445479"/>
              <a:gd name="connsiteY1698" fmla="*/ 1535621 h 5065982"/>
              <a:gd name="connsiteX1699" fmla="*/ 7157140 w 8445479"/>
              <a:gd name="connsiteY1699" fmla="*/ 1483691 h 5065982"/>
              <a:gd name="connsiteX1700" fmla="*/ 7008771 w 8445479"/>
              <a:gd name="connsiteY1700" fmla="*/ 1483691 h 5065982"/>
              <a:gd name="connsiteX1701" fmla="*/ 7060701 w 8445479"/>
              <a:gd name="connsiteY1701" fmla="*/ 1535621 h 5065982"/>
              <a:gd name="connsiteX1702" fmla="*/ 7008771 w 8445479"/>
              <a:gd name="connsiteY1702" fmla="*/ 1587551 h 5065982"/>
              <a:gd name="connsiteX1703" fmla="*/ 6956841 w 8445479"/>
              <a:gd name="connsiteY1703" fmla="*/ 1535621 h 5065982"/>
              <a:gd name="connsiteX1704" fmla="*/ 7008771 w 8445479"/>
              <a:gd name="connsiteY1704" fmla="*/ 1483691 h 5065982"/>
              <a:gd name="connsiteX1705" fmla="*/ 6843917 w 8445479"/>
              <a:gd name="connsiteY1705" fmla="*/ 1483691 h 5065982"/>
              <a:gd name="connsiteX1706" fmla="*/ 6895847 w 8445479"/>
              <a:gd name="connsiteY1706" fmla="*/ 1535621 h 5065982"/>
              <a:gd name="connsiteX1707" fmla="*/ 6843917 w 8445479"/>
              <a:gd name="connsiteY1707" fmla="*/ 1587551 h 5065982"/>
              <a:gd name="connsiteX1708" fmla="*/ 6791987 w 8445479"/>
              <a:gd name="connsiteY1708" fmla="*/ 1535621 h 5065982"/>
              <a:gd name="connsiteX1709" fmla="*/ 6843917 w 8445479"/>
              <a:gd name="connsiteY1709" fmla="*/ 1483691 h 5065982"/>
              <a:gd name="connsiteX1710" fmla="*/ 6695547 w 8445479"/>
              <a:gd name="connsiteY1710" fmla="*/ 1483691 h 5065982"/>
              <a:gd name="connsiteX1711" fmla="*/ 6747477 w 8445479"/>
              <a:gd name="connsiteY1711" fmla="*/ 1535621 h 5065982"/>
              <a:gd name="connsiteX1712" fmla="*/ 6695547 w 8445479"/>
              <a:gd name="connsiteY1712" fmla="*/ 1587551 h 5065982"/>
              <a:gd name="connsiteX1713" fmla="*/ 6643617 w 8445479"/>
              <a:gd name="connsiteY1713" fmla="*/ 1535621 h 5065982"/>
              <a:gd name="connsiteX1714" fmla="*/ 6695547 w 8445479"/>
              <a:gd name="connsiteY1714" fmla="*/ 1483691 h 5065982"/>
              <a:gd name="connsiteX1715" fmla="*/ 6547178 w 8445479"/>
              <a:gd name="connsiteY1715" fmla="*/ 1483691 h 5065982"/>
              <a:gd name="connsiteX1716" fmla="*/ 6599108 w 8445479"/>
              <a:gd name="connsiteY1716" fmla="*/ 1535621 h 5065982"/>
              <a:gd name="connsiteX1717" fmla="*/ 6547178 w 8445479"/>
              <a:gd name="connsiteY1717" fmla="*/ 1587551 h 5065982"/>
              <a:gd name="connsiteX1718" fmla="*/ 6495248 w 8445479"/>
              <a:gd name="connsiteY1718" fmla="*/ 1535621 h 5065982"/>
              <a:gd name="connsiteX1719" fmla="*/ 6547178 w 8445479"/>
              <a:gd name="connsiteY1719" fmla="*/ 1483691 h 5065982"/>
              <a:gd name="connsiteX1720" fmla="*/ 6382324 w 8445479"/>
              <a:gd name="connsiteY1720" fmla="*/ 1483691 h 5065982"/>
              <a:gd name="connsiteX1721" fmla="*/ 6434254 w 8445479"/>
              <a:gd name="connsiteY1721" fmla="*/ 1535621 h 5065982"/>
              <a:gd name="connsiteX1722" fmla="*/ 6382324 w 8445479"/>
              <a:gd name="connsiteY1722" fmla="*/ 1587551 h 5065982"/>
              <a:gd name="connsiteX1723" fmla="*/ 6330394 w 8445479"/>
              <a:gd name="connsiteY1723" fmla="*/ 1535621 h 5065982"/>
              <a:gd name="connsiteX1724" fmla="*/ 6382324 w 8445479"/>
              <a:gd name="connsiteY1724" fmla="*/ 1483691 h 5065982"/>
              <a:gd name="connsiteX1725" fmla="*/ 6233955 w 8445479"/>
              <a:gd name="connsiteY1725" fmla="*/ 1483691 h 5065982"/>
              <a:gd name="connsiteX1726" fmla="*/ 6285885 w 8445479"/>
              <a:gd name="connsiteY1726" fmla="*/ 1535621 h 5065982"/>
              <a:gd name="connsiteX1727" fmla="*/ 6233955 w 8445479"/>
              <a:gd name="connsiteY1727" fmla="*/ 1587551 h 5065982"/>
              <a:gd name="connsiteX1728" fmla="*/ 6182025 w 8445479"/>
              <a:gd name="connsiteY1728" fmla="*/ 1535621 h 5065982"/>
              <a:gd name="connsiteX1729" fmla="*/ 6233955 w 8445479"/>
              <a:gd name="connsiteY1729" fmla="*/ 1483691 h 5065982"/>
              <a:gd name="connsiteX1730" fmla="*/ 6085586 w 8445479"/>
              <a:gd name="connsiteY1730" fmla="*/ 1483691 h 5065982"/>
              <a:gd name="connsiteX1731" fmla="*/ 6137516 w 8445479"/>
              <a:gd name="connsiteY1731" fmla="*/ 1535621 h 5065982"/>
              <a:gd name="connsiteX1732" fmla="*/ 6085586 w 8445479"/>
              <a:gd name="connsiteY1732" fmla="*/ 1587551 h 5065982"/>
              <a:gd name="connsiteX1733" fmla="*/ 6033656 w 8445479"/>
              <a:gd name="connsiteY1733" fmla="*/ 1535621 h 5065982"/>
              <a:gd name="connsiteX1734" fmla="*/ 6085586 w 8445479"/>
              <a:gd name="connsiteY1734" fmla="*/ 1483691 h 5065982"/>
              <a:gd name="connsiteX1735" fmla="*/ 5920731 w 8445479"/>
              <a:gd name="connsiteY1735" fmla="*/ 1483691 h 5065982"/>
              <a:gd name="connsiteX1736" fmla="*/ 5972661 w 8445479"/>
              <a:gd name="connsiteY1736" fmla="*/ 1535621 h 5065982"/>
              <a:gd name="connsiteX1737" fmla="*/ 5920731 w 8445479"/>
              <a:gd name="connsiteY1737" fmla="*/ 1587551 h 5065982"/>
              <a:gd name="connsiteX1738" fmla="*/ 5868801 w 8445479"/>
              <a:gd name="connsiteY1738" fmla="*/ 1535621 h 5065982"/>
              <a:gd name="connsiteX1739" fmla="*/ 5920731 w 8445479"/>
              <a:gd name="connsiteY1739" fmla="*/ 1483691 h 5065982"/>
              <a:gd name="connsiteX1740" fmla="*/ 5772362 w 8445479"/>
              <a:gd name="connsiteY1740" fmla="*/ 1483691 h 5065982"/>
              <a:gd name="connsiteX1741" fmla="*/ 5824292 w 8445479"/>
              <a:gd name="connsiteY1741" fmla="*/ 1535621 h 5065982"/>
              <a:gd name="connsiteX1742" fmla="*/ 5772362 w 8445479"/>
              <a:gd name="connsiteY1742" fmla="*/ 1587551 h 5065982"/>
              <a:gd name="connsiteX1743" fmla="*/ 5720432 w 8445479"/>
              <a:gd name="connsiteY1743" fmla="*/ 1535621 h 5065982"/>
              <a:gd name="connsiteX1744" fmla="*/ 5772362 w 8445479"/>
              <a:gd name="connsiteY1744" fmla="*/ 1483691 h 5065982"/>
              <a:gd name="connsiteX1745" fmla="*/ 5623993 w 8445479"/>
              <a:gd name="connsiteY1745" fmla="*/ 1483691 h 5065982"/>
              <a:gd name="connsiteX1746" fmla="*/ 5675923 w 8445479"/>
              <a:gd name="connsiteY1746" fmla="*/ 1535621 h 5065982"/>
              <a:gd name="connsiteX1747" fmla="*/ 5623993 w 8445479"/>
              <a:gd name="connsiteY1747" fmla="*/ 1587551 h 5065982"/>
              <a:gd name="connsiteX1748" fmla="*/ 5572063 w 8445479"/>
              <a:gd name="connsiteY1748" fmla="*/ 1535621 h 5065982"/>
              <a:gd name="connsiteX1749" fmla="*/ 5623993 w 8445479"/>
              <a:gd name="connsiteY1749" fmla="*/ 1483691 h 5065982"/>
              <a:gd name="connsiteX1750" fmla="*/ 5459138 w 8445479"/>
              <a:gd name="connsiteY1750" fmla="*/ 1483691 h 5065982"/>
              <a:gd name="connsiteX1751" fmla="*/ 5511068 w 8445479"/>
              <a:gd name="connsiteY1751" fmla="*/ 1535621 h 5065982"/>
              <a:gd name="connsiteX1752" fmla="*/ 5459138 w 8445479"/>
              <a:gd name="connsiteY1752" fmla="*/ 1587551 h 5065982"/>
              <a:gd name="connsiteX1753" fmla="*/ 5407208 w 8445479"/>
              <a:gd name="connsiteY1753" fmla="*/ 1535621 h 5065982"/>
              <a:gd name="connsiteX1754" fmla="*/ 5459138 w 8445479"/>
              <a:gd name="connsiteY1754" fmla="*/ 1483691 h 5065982"/>
              <a:gd name="connsiteX1755" fmla="*/ 5310769 w 8445479"/>
              <a:gd name="connsiteY1755" fmla="*/ 1483691 h 5065982"/>
              <a:gd name="connsiteX1756" fmla="*/ 5362699 w 8445479"/>
              <a:gd name="connsiteY1756" fmla="*/ 1535621 h 5065982"/>
              <a:gd name="connsiteX1757" fmla="*/ 5310769 w 8445479"/>
              <a:gd name="connsiteY1757" fmla="*/ 1587551 h 5065982"/>
              <a:gd name="connsiteX1758" fmla="*/ 5258839 w 8445479"/>
              <a:gd name="connsiteY1758" fmla="*/ 1535621 h 5065982"/>
              <a:gd name="connsiteX1759" fmla="*/ 5310769 w 8445479"/>
              <a:gd name="connsiteY1759" fmla="*/ 1483691 h 5065982"/>
              <a:gd name="connsiteX1760" fmla="*/ 5145915 w 8445479"/>
              <a:gd name="connsiteY1760" fmla="*/ 1483691 h 5065982"/>
              <a:gd name="connsiteX1761" fmla="*/ 5197845 w 8445479"/>
              <a:gd name="connsiteY1761" fmla="*/ 1535621 h 5065982"/>
              <a:gd name="connsiteX1762" fmla="*/ 5145915 w 8445479"/>
              <a:gd name="connsiteY1762" fmla="*/ 1587551 h 5065982"/>
              <a:gd name="connsiteX1763" fmla="*/ 5093985 w 8445479"/>
              <a:gd name="connsiteY1763" fmla="*/ 1535621 h 5065982"/>
              <a:gd name="connsiteX1764" fmla="*/ 5145915 w 8445479"/>
              <a:gd name="connsiteY1764" fmla="*/ 1483691 h 5065982"/>
              <a:gd name="connsiteX1765" fmla="*/ 4997546 w 8445479"/>
              <a:gd name="connsiteY1765" fmla="*/ 1483691 h 5065982"/>
              <a:gd name="connsiteX1766" fmla="*/ 5049476 w 8445479"/>
              <a:gd name="connsiteY1766" fmla="*/ 1535621 h 5065982"/>
              <a:gd name="connsiteX1767" fmla="*/ 4997546 w 8445479"/>
              <a:gd name="connsiteY1767" fmla="*/ 1587551 h 5065982"/>
              <a:gd name="connsiteX1768" fmla="*/ 4945616 w 8445479"/>
              <a:gd name="connsiteY1768" fmla="*/ 1535621 h 5065982"/>
              <a:gd name="connsiteX1769" fmla="*/ 4997546 w 8445479"/>
              <a:gd name="connsiteY1769" fmla="*/ 1483691 h 5065982"/>
              <a:gd name="connsiteX1770" fmla="*/ 4849176 w 8445479"/>
              <a:gd name="connsiteY1770" fmla="*/ 1483691 h 5065982"/>
              <a:gd name="connsiteX1771" fmla="*/ 4901106 w 8445479"/>
              <a:gd name="connsiteY1771" fmla="*/ 1535621 h 5065982"/>
              <a:gd name="connsiteX1772" fmla="*/ 4849176 w 8445479"/>
              <a:gd name="connsiteY1772" fmla="*/ 1587551 h 5065982"/>
              <a:gd name="connsiteX1773" fmla="*/ 4797246 w 8445479"/>
              <a:gd name="connsiteY1773" fmla="*/ 1535621 h 5065982"/>
              <a:gd name="connsiteX1774" fmla="*/ 4849176 w 8445479"/>
              <a:gd name="connsiteY1774" fmla="*/ 1483691 h 5065982"/>
              <a:gd name="connsiteX1775" fmla="*/ 4684322 w 8445479"/>
              <a:gd name="connsiteY1775" fmla="*/ 1483691 h 5065982"/>
              <a:gd name="connsiteX1776" fmla="*/ 4736252 w 8445479"/>
              <a:gd name="connsiteY1776" fmla="*/ 1535621 h 5065982"/>
              <a:gd name="connsiteX1777" fmla="*/ 4684322 w 8445479"/>
              <a:gd name="connsiteY1777" fmla="*/ 1587551 h 5065982"/>
              <a:gd name="connsiteX1778" fmla="*/ 4632392 w 8445479"/>
              <a:gd name="connsiteY1778" fmla="*/ 1535621 h 5065982"/>
              <a:gd name="connsiteX1779" fmla="*/ 4684322 w 8445479"/>
              <a:gd name="connsiteY1779" fmla="*/ 1483691 h 5065982"/>
              <a:gd name="connsiteX1780" fmla="*/ 4535953 w 8445479"/>
              <a:gd name="connsiteY1780" fmla="*/ 1483691 h 5065982"/>
              <a:gd name="connsiteX1781" fmla="*/ 4587883 w 8445479"/>
              <a:gd name="connsiteY1781" fmla="*/ 1535621 h 5065982"/>
              <a:gd name="connsiteX1782" fmla="*/ 4535953 w 8445479"/>
              <a:gd name="connsiteY1782" fmla="*/ 1587551 h 5065982"/>
              <a:gd name="connsiteX1783" fmla="*/ 4484023 w 8445479"/>
              <a:gd name="connsiteY1783" fmla="*/ 1535621 h 5065982"/>
              <a:gd name="connsiteX1784" fmla="*/ 4535953 w 8445479"/>
              <a:gd name="connsiteY1784" fmla="*/ 1483691 h 5065982"/>
              <a:gd name="connsiteX1785" fmla="*/ 4387584 w 8445479"/>
              <a:gd name="connsiteY1785" fmla="*/ 1483691 h 5065982"/>
              <a:gd name="connsiteX1786" fmla="*/ 4439514 w 8445479"/>
              <a:gd name="connsiteY1786" fmla="*/ 1535621 h 5065982"/>
              <a:gd name="connsiteX1787" fmla="*/ 4387584 w 8445479"/>
              <a:gd name="connsiteY1787" fmla="*/ 1587551 h 5065982"/>
              <a:gd name="connsiteX1788" fmla="*/ 4335654 w 8445479"/>
              <a:gd name="connsiteY1788" fmla="*/ 1535621 h 5065982"/>
              <a:gd name="connsiteX1789" fmla="*/ 4387584 w 8445479"/>
              <a:gd name="connsiteY1789" fmla="*/ 1483691 h 5065982"/>
              <a:gd name="connsiteX1790" fmla="*/ 4222729 w 8445479"/>
              <a:gd name="connsiteY1790" fmla="*/ 1483691 h 5065982"/>
              <a:gd name="connsiteX1791" fmla="*/ 4274659 w 8445479"/>
              <a:gd name="connsiteY1791" fmla="*/ 1535621 h 5065982"/>
              <a:gd name="connsiteX1792" fmla="*/ 4222729 w 8445479"/>
              <a:gd name="connsiteY1792" fmla="*/ 1587551 h 5065982"/>
              <a:gd name="connsiteX1793" fmla="*/ 4170799 w 8445479"/>
              <a:gd name="connsiteY1793" fmla="*/ 1535621 h 5065982"/>
              <a:gd name="connsiteX1794" fmla="*/ 4222729 w 8445479"/>
              <a:gd name="connsiteY1794" fmla="*/ 1483691 h 5065982"/>
              <a:gd name="connsiteX1795" fmla="*/ 4074360 w 8445479"/>
              <a:gd name="connsiteY1795" fmla="*/ 1483691 h 5065982"/>
              <a:gd name="connsiteX1796" fmla="*/ 4126290 w 8445479"/>
              <a:gd name="connsiteY1796" fmla="*/ 1535621 h 5065982"/>
              <a:gd name="connsiteX1797" fmla="*/ 4074360 w 8445479"/>
              <a:gd name="connsiteY1797" fmla="*/ 1587551 h 5065982"/>
              <a:gd name="connsiteX1798" fmla="*/ 4022430 w 8445479"/>
              <a:gd name="connsiteY1798" fmla="*/ 1535621 h 5065982"/>
              <a:gd name="connsiteX1799" fmla="*/ 4074360 w 8445479"/>
              <a:gd name="connsiteY1799" fmla="*/ 1483691 h 5065982"/>
              <a:gd name="connsiteX1800" fmla="*/ 3909506 w 8445479"/>
              <a:gd name="connsiteY1800" fmla="*/ 1483691 h 5065982"/>
              <a:gd name="connsiteX1801" fmla="*/ 3961436 w 8445479"/>
              <a:gd name="connsiteY1801" fmla="*/ 1535621 h 5065982"/>
              <a:gd name="connsiteX1802" fmla="*/ 3909506 w 8445479"/>
              <a:gd name="connsiteY1802" fmla="*/ 1587551 h 5065982"/>
              <a:gd name="connsiteX1803" fmla="*/ 3857576 w 8445479"/>
              <a:gd name="connsiteY1803" fmla="*/ 1535621 h 5065982"/>
              <a:gd name="connsiteX1804" fmla="*/ 3909506 w 8445479"/>
              <a:gd name="connsiteY1804" fmla="*/ 1483691 h 5065982"/>
              <a:gd name="connsiteX1805" fmla="*/ 3761136 w 8445479"/>
              <a:gd name="connsiteY1805" fmla="*/ 1483691 h 5065982"/>
              <a:gd name="connsiteX1806" fmla="*/ 3813066 w 8445479"/>
              <a:gd name="connsiteY1806" fmla="*/ 1535621 h 5065982"/>
              <a:gd name="connsiteX1807" fmla="*/ 3761136 w 8445479"/>
              <a:gd name="connsiteY1807" fmla="*/ 1587551 h 5065982"/>
              <a:gd name="connsiteX1808" fmla="*/ 3709206 w 8445479"/>
              <a:gd name="connsiteY1808" fmla="*/ 1535621 h 5065982"/>
              <a:gd name="connsiteX1809" fmla="*/ 3761136 w 8445479"/>
              <a:gd name="connsiteY1809" fmla="*/ 1483691 h 5065982"/>
              <a:gd name="connsiteX1810" fmla="*/ 3612767 w 8445479"/>
              <a:gd name="connsiteY1810" fmla="*/ 1483691 h 5065982"/>
              <a:gd name="connsiteX1811" fmla="*/ 3664697 w 8445479"/>
              <a:gd name="connsiteY1811" fmla="*/ 1535621 h 5065982"/>
              <a:gd name="connsiteX1812" fmla="*/ 3612767 w 8445479"/>
              <a:gd name="connsiteY1812" fmla="*/ 1587551 h 5065982"/>
              <a:gd name="connsiteX1813" fmla="*/ 3560837 w 8445479"/>
              <a:gd name="connsiteY1813" fmla="*/ 1535621 h 5065982"/>
              <a:gd name="connsiteX1814" fmla="*/ 3612767 w 8445479"/>
              <a:gd name="connsiteY1814" fmla="*/ 1483691 h 5065982"/>
              <a:gd name="connsiteX1815" fmla="*/ 3447913 w 8445479"/>
              <a:gd name="connsiteY1815" fmla="*/ 1483691 h 5065982"/>
              <a:gd name="connsiteX1816" fmla="*/ 3499843 w 8445479"/>
              <a:gd name="connsiteY1816" fmla="*/ 1535621 h 5065982"/>
              <a:gd name="connsiteX1817" fmla="*/ 3447913 w 8445479"/>
              <a:gd name="connsiteY1817" fmla="*/ 1587551 h 5065982"/>
              <a:gd name="connsiteX1818" fmla="*/ 3395983 w 8445479"/>
              <a:gd name="connsiteY1818" fmla="*/ 1535621 h 5065982"/>
              <a:gd name="connsiteX1819" fmla="*/ 3447913 w 8445479"/>
              <a:gd name="connsiteY1819" fmla="*/ 1483691 h 5065982"/>
              <a:gd name="connsiteX1820" fmla="*/ 3299544 w 8445479"/>
              <a:gd name="connsiteY1820" fmla="*/ 1483691 h 5065982"/>
              <a:gd name="connsiteX1821" fmla="*/ 3351474 w 8445479"/>
              <a:gd name="connsiteY1821" fmla="*/ 1535621 h 5065982"/>
              <a:gd name="connsiteX1822" fmla="*/ 3299544 w 8445479"/>
              <a:gd name="connsiteY1822" fmla="*/ 1587551 h 5065982"/>
              <a:gd name="connsiteX1823" fmla="*/ 3247614 w 8445479"/>
              <a:gd name="connsiteY1823" fmla="*/ 1535621 h 5065982"/>
              <a:gd name="connsiteX1824" fmla="*/ 3299544 w 8445479"/>
              <a:gd name="connsiteY1824" fmla="*/ 1483691 h 5065982"/>
              <a:gd name="connsiteX1825" fmla="*/ 1139969 w 8445479"/>
              <a:gd name="connsiteY1825" fmla="*/ 1483691 h 5065982"/>
              <a:gd name="connsiteX1826" fmla="*/ 1191899 w 8445479"/>
              <a:gd name="connsiteY1826" fmla="*/ 1535621 h 5065982"/>
              <a:gd name="connsiteX1827" fmla="*/ 1139969 w 8445479"/>
              <a:gd name="connsiteY1827" fmla="*/ 1587551 h 5065982"/>
              <a:gd name="connsiteX1828" fmla="*/ 1088037 w 8445479"/>
              <a:gd name="connsiteY1828" fmla="*/ 1535621 h 5065982"/>
              <a:gd name="connsiteX1829" fmla="*/ 1139969 w 8445479"/>
              <a:gd name="connsiteY1829" fmla="*/ 1483691 h 5065982"/>
              <a:gd name="connsiteX1830" fmla="*/ 975111 w 8445479"/>
              <a:gd name="connsiteY1830" fmla="*/ 1483691 h 5065982"/>
              <a:gd name="connsiteX1831" fmla="*/ 1027041 w 8445479"/>
              <a:gd name="connsiteY1831" fmla="*/ 1535621 h 5065982"/>
              <a:gd name="connsiteX1832" fmla="*/ 975111 w 8445479"/>
              <a:gd name="connsiteY1832" fmla="*/ 1587551 h 5065982"/>
              <a:gd name="connsiteX1833" fmla="*/ 923182 w 8445479"/>
              <a:gd name="connsiteY1833" fmla="*/ 1535621 h 5065982"/>
              <a:gd name="connsiteX1834" fmla="*/ 975111 w 8445479"/>
              <a:gd name="connsiteY1834" fmla="*/ 1483691 h 5065982"/>
              <a:gd name="connsiteX1835" fmla="*/ 826743 w 8445479"/>
              <a:gd name="connsiteY1835" fmla="*/ 1483691 h 5065982"/>
              <a:gd name="connsiteX1836" fmla="*/ 878674 w 8445479"/>
              <a:gd name="connsiteY1836" fmla="*/ 1535621 h 5065982"/>
              <a:gd name="connsiteX1837" fmla="*/ 826743 w 8445479"/>
              <a:gd name="connsiteY1837" fmla="*/ 1587551 h 5065982"/>
              <a:gd name="connsiteX1838" fmla="*/ 774813 w 8445479"/>
              <a:gd name="connsiteY1838" fmla="*/ 1535621 h 5065982"/>
              <a:gd name="connsiteX1839" fmla="*/ 826743 w 8445479"/>
              <a:gd name="connsiteY1839" fmla="*/ 1483691 h 5065982"/>
              <a:gd name="connsiteX1840" fmla="*/ 678373 w 8445479"/>
              <a:gd name="connsiteY1840" fmla="*/ 1483691 h 5065982"/>
              <a:gd name="connsiteX1841" fmla="*/ 730305 w 8445479"/>
              <a:gd name="connsiteY1841" fmla="*/ 1535621 h 5065982"/>
              <a:gd name="connsiteX1842" fmla="*/ 678373 w 8445479"/>
              <a:gd name="connsiteY1842" fmla="*/ 1587551 h 5065982"/>
              <a:gd name="connsiteX1843" fmla="*/ 626446 w 8445479"/>
              <a:gd name="connsiteY1843" fmla="*/ 1535621 h 5065982"/>
              <a:gd name="connsiteX1844" fmla="*/ 678373 w 8445479"/>
              <a:gd name="connsiteY1844" fmla="*/ 1483691 h 5065982"/>
              <a:gd name="connsiteX1845" fmla="*/ 513520 w 8445479"/>
              <a:gd name="connsiteY1845" fmla="*/ 1483691 h 5065982"/>
              <a:gd name="connsiteX1846" fmla="*/ 565450 w 8445479"/>
              <a:gd name="connsiteY1846" fmla="*/ 1535621 h 5065982"/>
              <a:gd name="connsiteX1847" fmla="*/ 513520 w 8445479"/>
              <a:gd name="connsiteY1847" fmla="*/ 1587551 h 5065982"/>
              <a:gd name="connsiteX1848" fmla="*/ 461590 w 8445479"/>
              <a:gd name="connsiteY1848" fmla="*/ 1535621 h 5065982"/>
              <a:gd name="connsiteX1849" fmla="*/ 513520 w 8445479"/>
              <a:gd name="connsiteY1849" fmla="*/ 1483691 h 5065982"/>
              <a:gd name="connsiteX1850" fmla="*/ 365152 w 8445479"/>
              <a:gd name="connsiteY1850" fmla="*/ 1483691 h 5065982"/>
              <a:gd name="connsiteX1851" fmla="*/ 417086 w 8445479"/>
              <a:gd name="connsiteY1851" fmla="*/ 1535621 h 5065982"/>
              <a:gd name="connsiteX1852" fmla="*/ 365152 w 8445479"/>
              <a:gd name="connsiteY1852" fmla="*/ 1587551 h 5065982"/>
              <a:gd name="connsiteX1853" fmla="*/ 313222 w 8445479"/>
              <a:gd name="connsiteY1853" fmla="*/ 1535621 h 5065982"/>
              <a:gd name="connsiteX1854" fmla="*/ 365152 w 8445479"/>
              <a:gd name="connsiteY1854" fmla="*/ 1483691 h 5065982"/>
              <a:gd name="connsiteX1855" fmla="*/ 216850 w 8445479"/>
              <a:gd name="connsiteY1855" fmla="*/ 1483691 h 5065982"/>
              <a:gd name="connsiteX1856" fmla="*/ 268836 w 8445479"/>
              <a:gd name="connsiteY1856" fmla="*/ 1535621 h 5065982"/>
              <a:gd name="connsiteX1857" fmla="*/ 216850 w 8445479"/>
              <a:gd name="connsiteY1857" fmla="*/ 1587551 h 5065982"/>
              <a:gd name="connsiteX1858" fmla="*/ 164853 w 8445479"/>
              <a:gd name="connsiteY1858" fmla="*/ 1535621 h 5065982"/>
              <a:gd name="connsiteX1859" fmla="*/ 216850 w 8445479"/>
              <a:gd name="connsiteY1859" fmla="*/ 1483691 h 5065982"/>
              <a:gd name="connsiteX1860" fmla="*/ 7008771 w 8445479"/>
              <a:gd name="connsiteY1860" fmla="*/ 1318836 h 5065982"/>
              <a:gd name="connsiteX1861" fmla="*/ 7060701 w 8445479"/>
              <a:gd name="connsiteY1861" fmla="*/ 1370766 h 5065982"/>
              <a:gd name="connsiteX1862" fmla="*/ 7008771 w 8445479"/>
              <a:gd name="connsiteY1862" fmla="*/ 1422696 h 5065982"/>
              <a:gd name="connsiteX1863" fmla="*/ 6956841 w 8445479"/>
              <a:gd name="connsiteY1863" fmla="*/ 1370766 h 5065982"/>
              <a:gd name="connsiteX1864" fmla="*/ 7008771 w 8445479"/>
              <a:gd name="connsiteY1864" fmla="*/ 1318836 h 5065982"/>
              <a:gd name="connsiteX1865" fmla="*/ 6843917 w 8445479"/>
              <a:gd name="connsiteY1865" fmla="*/ 1318836 h 5065982"/>
              <a:gd name="connsiteX1866" fmla="*/ 6895847 w 8445479"/>
              <a:gd name="connsiteY1866" fmla="*/ 1370766 h 5065982"/>
              <a:gd name="connsiteX1867" fmla="*/ 6843917 w 8445479"/>
              <a:gd name="connsiteY1867" fmla="*/ 1422696 h 5065982"/>
              <a:gd name="connsiteX1868" fmla="*/ 6791987 w 8445479"/>
              <a:gd name="connsiteY1868" fmla="*/ 1370766 h 5065982"/>
              <a:gd name="connsiteX1869" fmla="*/ 6843917 w 8445479"/>
              <a:gd name="connsiteY1869" fmla="*/ 1318836 h 5065982"/>
              <a:gd name="connsiteX1870" fmla="*/ 6695547 w 8445479"/>
              <a:gd name="connsiteY1870" fmla="*/ 1318836 h 5065982"/>
              <a:gd name="connsiteX1871" fmla="*/ 6747477 w 8445479"/>
              <a:gd name="connsiteY1871" fmla="*/ 1370766 h 5065982"/>
              <a:gd name="connsiteX1872" fmla="*/ 6695547 w 8445479"/>
              <a:gd name="connsiteY1872" fmla="*/ 1422696 h 5065982"/>
              <a:gd name="connsiteX1873" fmla="*/ 6643617 w 8445479"/>
              <a:gd name="connsiteY1873" fmla="*/ 1370766 h 5065982"/>
              <a:gd name="connsiteX1874" fmla="*/ 6695547 w 8445479"/>
              <a:gd name="connsiteY1874" fmla="*/ 1318836 h 5065982"/>
              <a:gd name="connsiteX1875" fmla="*/ 6547178 w 8445479"/>
              <a:gd name="connsiteY1875" fmla="*/ 1318836 h 5065982"/>
              <a:gd name="connsiteX1876" fmla="*/ 6599108 w 8445479"/>
              <a:gd name="connsiteY1876" fmla="*/ 1370766 h 5065982"/>
              <a:gd name="connsiteX1877" fmla="*/ 6547178 w 8445479"/>
              <a:gd name="connsiteY1877" fmla="*/ 1422696 h 5065982"/>
              <a:gd name="connsiteX1878" fmla="*/ 6495248 w 8445479"/>
              <a:gd name="connsiteY1878" fmla="*/ 1370766 h 5065982"/>
              <a:gd name="connsiteX1879" fmla="*/ 6547178 w 8445479"/>
              <a:gd name="connsiteY1879" fmla="*/ 1318836 h 5065982"/>
              <a:gd name="connsiteX1880" fmla="*/ 6382324 w 8445479"/>
              <a:gd name="connsiteY1880" fmla="*/ 1318836 h 5065982"/>
              <a:gd name="connsiteX1881" fmla="*/ 6434254 w 8445479"/>
              <a:gd name="connsiteY1881" fmla="*/ 1370766 h 5065982"/>
              <a:gd name="connsiteX1882" fmla="*/ 6382324 w 8445479"/>
              <a:gd name="connsiteY1882" fmla="*/ 1422696 h 5065982"/>
              <a:gd name="connsiteX1883" fmla="*/ 6330394 w 8445479"/>
              <a:gd name="connsiteY1883" fmla="*/ 1370766 h 5065982"/>
              <a:gd name="connsiteX1884" fmla="*/ 6382324 w 8445479"/>
              <a:gd name="connsiteY1884" fmla="*/ 1318836 h 5065982"/>
              <a:gd name="connsiteX1885" fmla="*/ 6233955 w 8445479"/>
              <a:gd name="connsiteY1885" fmla="*/ 1318836 h 5065982"/>
              <a:gd name="connsiteX1886" fmla="*/ 6285885 w 8445479"/>
              <a:gd name="connsiteY1886" fmla="*/ 1370766 h 5065982"/>
              <a:gd name="connsiteX1887" fmla="*/ 6233955 w 8445479"/>
              <a:gd name="connsiteY1887" fmla="*/ 1422696 h 5065982"/>
              <a:gd name="connsiteX1888" fmla="*/ 6182025 w 8445479"/>
              <a:gd name="connsiteY1888" fmla="*/ 1370766 h 5065982"/>
              <a:gd name="connsiteX1889" fmla="*/ 6233955 w 8445479"/>
              <a:gd name="connsiteY1889" fmla="*/ 1318836 h 5065982"/>
              <a:gd name="connsiteX1890" fmla="*/ 6085586 w 8445479"/>
              <a:gd name="connsiteY1890" fmla="*/ 1318836 h 5065982"/>
              <a:gd name="connsiteX1891" fmla="*/ 6137516 w 8445479"/>
              <a:gd name="connsiteY1891" fmla="*/ 1370766 h 5065982"/>
              <a:gd name="connsiteX1892" fmla="*/ 6085586 w 8445479"/>
              <a:gd name="connsiteY1892" fmla="*/ 1422696 h 5065982"/>
              <a:gd name="connsiteX1893" fmla="*/ 6033656 w 8445479"/>
              <a:gd name="connsiteY1893" fmla="*/ 1370766 h 5065982"/>
              <a:gd name="connsiteX1894" fmla="*/ 6085586 w 8445479"/>
              <a:gd name="connsiteY1894" fmla="*/ 1318836 h 5065982"/>
              <a:gd name="connsiteX1895" fmla="*/ 5920731 w 8445479"/>
              <a:gd name="connsiteY1895" fmla="*/ 1318836 h 5065982"/>
              <a:gd name="connsiteX1896" fmla="*/ 5972661 w 8445479"/>
              <a:gd name="connsiteY1896" fmla="*/ 1370766 h 5065982"/>
              <a:gd name="connsiteX1897" fmla="*/ 5920731 w 8445479"/>
              <a:gd name="connsiteY1897" fmla="*/ 1422696 h 5065982"/>
              <a:gd name="connsiteX1898" fmla="*/ 5868801 w 8445479"/>
              <a:gd name="connsiteY1898" fmla="*/ 1370766 h 5065982"/>
              <a:gd name="connsiteX1899" fmla="*/ 5920731 w 8445479"/>
              <a:gd name="connsiteY1899" fmla="*/ 1318836 h 5065982"/>
              <a:gd name="connsiteX1900" fmla="*/ 5772362 w 8445479"/>
              <a:gd name="connsiteY1900" fmla="*/ 1318836 h 5065982"/>
              <a:gd name="connsiteX1901" fmla="*/ 5824292 w 8445479"/>
              <a:gd name="connsiteY1901" fmla="*/ 1370766 h 5065982"/>
              <a:gd name="connsiteX1902" fmla="*/ 5772362 w 8445479"/>
              <a:gd name="connsiteY1902" fmla="*/ 1422696 h 5065982"/>
              <a:gd name="connsiteX1903" fmla="*/ 5720432 w 8445479"/>
              <a:gd name="connsiteY1903" fmla="*/ 1370766 h 5065982"/>
              <a:gd name="connsiteX1904" fmla="*/ 5772362 w 8445479"/>
              <a:gd name="connsiteY1904" fmla="*/ 1318836 h 5065982"/>
              <a:gd name="connsiteX1905" fmla="*/ 5623993 w 8445479"/>
              <a:gd name="connsiteY1905" fmla="*/ 1318836 h 5065982"/>
              <a:gd name="connsiteX1906" fmla="*/ 5675923 w 8445479"/>
              <a:gd name="connsiteY1906" fmla="*/ 1370766 h 5065982"/>
              <a:gd name="connsiteX1907" fmla="*/ 5623993 w 8445479"/>
              <a:gd name="connsiteY1907" fmla="*/ 1422696 h 5065982"/>
              <a:gd name="connsiteX1908" fmla="*/ 5572063 w 8445479"/>
              <a:gd name="connsiteY1908" fmla="*/ 1370766 h 5065982"/>
              <a:gd name="connsiteX1909" fmla="*/ 5623993 w 8445479"/>
              <a:gd name="connsiteY1909" fmla="*/ 1318836 h 5065982"/>
              <a:gd name="connsiteX1910" fmla="*/ 5459138 w 8445479"/>
              <a:gd name="connsiteY1910" fmla="*/ 1318836 h 5065982"/>
              <a:gd name="connsiteX1911" fmla="*/ 5511068 w 8445479"/>
              <a:gd name="connsiteY1911" fmla="*/ 1370766 h 5065982"/>
              <a:gd name="connsiteX1912" fmla="*/ 5459138 w 8445479"/>
              <a:gd name="connsiteY1912" fmla="*/ 1422696 h 5065982"/>
              <a:gd name="connsiteX1913" fmla="*/ 5407208 w 8445479"/>
              <a:gd name="connsiteY1913" fmla="*/ 1370766 h 5065982"/>
              <a:gd name="connsiteX1914" fmla="*/ 5459138 w 8445479"/>
              <a:gd name="connsiteY1914" fmla="*/ 1318836 h 5065982"/>
              <a:gd name="connsiteX1915" fmla="*/ 5310769 w 8445479"/>
              <a:gd name="connsiteY1915" fmla="*/ 1318836 h 5065982"/>
              <a:gd name="connsiteX1916" fmla="*/ 5362699 w 8445479"/>
              <a:gd name="connsiteY1916" fmla="*/ 1370766 h 5065982"/>
              <a:gd name="connsiteX1917" fmla="*/ 5310769 w 8445479"/>
              <a:gd name="connsiteY1917" fmla="*/ 1422696 h 5065982"/>
              <a:gd name="connsiteX1918" fmla="*/ 5258839 w 8445479"/>
              <a:gd name="connsiteY1918" fmla="*/ 1370766 h 5065982"/>
              <a:gd name="connsiteX1919" fmla="*/ 5310769 w 8445479"/>
              <a:gd name="connsiteY1919" fmla="*/ 1318836 h 5065982"/>
              <a:gd name="connsiteX1920" fmla="*/ 5145915 w 8445479"/>
              <a:gd name="connsiteY1920" fmla="*/ 1318836 h 5065982"/>
              <a:gd name="connsiteX1921" fmla="*/ 5197845 w 8445479"/>
              <a:gd name="connsiteY1921" fmla="*/ 1370766 h 5065982"/>
              <a:gd name="connsiteX1922" fmla="*/ 5145915 w 8445479"/>
              <a:gd name="connsiteY1922" fmla="*/ 1422696 h 5065982"/>
              <a:gd name="connsiteX1923" fmla="*/ 5093985 w 8445479"/>
              <a:gd name="connsiteY1923" fmla="*/ 1370766 h 5065982"/>
              <a:gd name="connsiteX1924" fmla="*/ 5145915 w 8445479"/>
              <a:gd name="connsiteY1924" fmla="*/ 1318836 h 5065982"/>
              <a:gd name="connsiteX1925" fmla="*/ 4997546 w 8445479"/>
              <a:gd name="connsiteY1925" fmla="*/ 1318836 h 5065982"/>
              <a:gd name="connsiteX1926" fmla="*/ 5049476 w 8445479"/>
              <a:gd name="connsiteY1926" fmla="*/ 1370766 h 5065982"/>
              <a:gd name="connsiteX1927" fmla="*/ 4997546 w 8445479"/>
              <a:gd name="connsiteY1927" fmla="*/ 1422696 h 5065982"/>
              <a:gd name="connsiteX1928" fmla="*/ 4945616 w 8445479"/>
              <a:gd name="connsiteY1928" fmla="*/ 1370766 h 5065982"/>
              <a:gd name="connsiteX1929" fmla="*/ 4997546 w 8445479"/>
              <a:gd name="connsiteY1929" fmla="*/ 1318836 h 5065982"/>
              <a:gd name="connsiteX1930" fmla="*/ 4849176 w 8445479"/>
              <a:gd name="connsiteY1930" fmla="*/ 1318836 h 5065982"/>
              <a:gd name="connsiteX1931" fmla="*/ 4901106 w 8445479"/>
              <a:gd name="connsiteY1931" fmla="*/ 1370766 h 5065982"/>
              <a:gd name="connsiteX1932" fmla="*/ 4849176 w 8445479"/>
              <a:gd name="connsiteY1932" fmla="*/ 1422696 h 5065982"/>
              <a:gd name="connsiteX1933" fmla="*/ 4797246 w 8445479"/>
              <a:gd name="connsiteY1933" fmla="*/ 1370766 h 5065982"/>
              <a:gd name="connsiteX1934" fmla="*/ 4849176 w 8445479"/>
              <a:gd name="connsiteY1934" fmla="*/ 1318836 h 5065982"/>
              <a:gd name="connsiteX1935" fmla="*/ 4684322 w 8445479"/>
              <a:gd name="connsiteY1935" fmla="*/ 1318836 h 5065982"/>
              <a:gd name="connsiteX1936" fmla="*/ 4736252 w 8445479"/>
              <a:gd name="connsiteY1936" fmla="*/ 1370766 h 5065982"/>
              <a:gd name="connsiteX1937" fmla="*/ 4684322 w 8445479"/>
              <a:gd name="connsiteY1937" fmla="*/ 1422696 h 5065982"/>
              <a:gd name="connsiteX1938" fmla="*/ 4632392 w 8445479"/>
              <a:gd name="connsiteY1938" fmla="*/ 1370766 h 5065982"/>
              <a:gd name="connsiteX1939" fmla="*/ 4684322 w 8445479"/>
              <a:gd name="connsiteY1939" fmla="*/ 1318836 h 5065982"/>
              <a:gd name="connsiteX1940" fmla="*/ 4535953 w 8445479"/>
              <a:gd name="connsiteY1940" fmla="*/ 1318836 h 5065982"/>
              <a:gd name="connsiteX1941" fmla="*/ 4587883 w 8445479"/>
              <a:gd name="connsiteY1941" fmla="*/ 1370766 h 5065982"/>
              <a:gd name="connsiteX1942" fmla="*/ 4535953 w 8445479"/>
              <a:gd name="connsiteY1942" fmla="*/ 1422696 h 5065982"/>
              <a:gd name="connsiteX1943" fmla="*/ 4484023 w 8445479"/>
              <a:gd name="connsiteY1943" fmla="*/ 1370766 h 5065982"/>
              <a:gd name="connsiteX1944" fmla="*/ 4535953 w 8445479"/>
              <a:gd name="connsiteY1944" fmla="*/ 1318836 h 5065982"/>
              <a:gd name="connsiteX1945" fmla="*/ 3761136 w 8445479"/>
              <a:gd name="connsiteY1945" fmla="*/ 1318836 h 5065982"/>
              <a:gd name="connsiteX1946" fmla="*/ 3813066 w 8445479"/>
              <a:gd name="connsiteY1946" fmla="*/ 1370766 h 5065982"/>
              <a:gd name="connsiteX1947" fmla="*/ 3761136 w 8445479"/>
              <a:gd name="connsiteY1947" fmla="*/ 1422696 h 5065982"/>
              <a:gd name="connsiteX1948" fmla="*/ 3709206 w 8445479"/>
              <a:gd name="connsiteY1948" fmla="*/ 1370766 h 5065982"/>
              <a:gd name="connsiteX1949" fmla="*/ 3761136 w 8445479"/>
              <a:gd name="connsiteY1949" fmla="*/ 1318836 h 5065982"/>
              <a:gd name="connsiteX1950" fmla="*/ 3612767 w 8445479"/>
              <a:gd name="connsiteY1950" fmla="*/ 1318836 h 5065982"/>
              <a:gd name="connsiteX1951" fmla="*/ 3664697 w 8445479"/>
              <a:gd name="connsiteY1951" fmla="*/ 1370766 h 5065982"/>
              <a:gd name="connsiteX1952" fmla="*/ 3612767 w 8445479"/>
              <a:gd name="connsiteY1952" fmla="*/ 1422696 h 5065982"/>
              <a:gd name="connsiteX1953" fmla="*/ 3560837 w 8445479"/>
              <a:gd name="connsiteY1953" fmla="*/ 1370766 h 5065982"/>
              <a:gd name="connsiteX1954" fmla="*/ 3612767 w 8445479"/>
              <a:gd name="connsiteY1954" fmla="*/ 1318836 h 5065982"/>
              <a:gd name="connsiteX1955" fmla="*/ 3447913 w 8445479"/>
              <a:gd name="connsiteY1955" fmla="*/ 1318836 h 5065982"/>
              <a:gd name="connsiteX1956" fmla="*/ 3499843 w 8445479"/>
              <a:gd name="connsiteY1956" fmla="*/ 1370766 h 5065982"/>
              <a:gd name="connsiteX1957" fmla="*/ 3447913 w 8445479"/>
              <a:gd name="connsiteY1957" fmla="*/ 1422696 h 5065982"/>
              <a:gd name="connsiteX1958" fmla="*/ 3395983 w 8445479"/>
              <a:gd name="connsiteY1958" fmla="*/ 1370766 h 5065982"/>
              <a:gd name="connsiteX1959" fmla="*/ 3447913 w 8445479"/>
              <a:gd name="connsiteY1959" fmla="*/ 1318836 h 5065982"/>
              <a:gd name="connsiteX1960" fmla="*/ 1288336 w 8445479"/>
              <a:gd name="connsiteY1960" fmla="*/ 1318836 h 5065982"/>
              <a:gd name="connsiteX1961" fmla="*/ 1340266 w 8445479"/>
              <a:gd name="connsiteY1961" fmla="*/ 1370766 h 5065982"/>
              <a:gd name="connsiteX1962" fmla="*/ 1288336 w 8445479"/>
              <a:gd name="connsiteY1962" fmla="*/ 1422696 h 5065982"/>
              <a:gd name="connsiteX1963" fmla="*/ 1236409 w 8445479"/>
              <a:gd name="connsiteY1963" fmla="*/ 1370766 h 5065982"/>
              <a:gd name="connsiteX1964" fmla="*/ 1288336 w 8445479"/>
              <a:gd name="connsiteY1964" fmla="*/ 1318836 h 5065982"/>
              <a:gd name="connsiteX1965" fmla="*/ 1139969 w 8445479"/>
              <a:gd name="connsiteY1965" fmla="*/ 1318836 h 5065982"/>
              <a:gd name="connsiteX1966" fmla="*/ 1191899 w 8445479"/>
              <a:gd name="connsiteY1966" fmla="*/ 1370766 h 5065982"/>
              <a:gd name="connsiteX1967" fmla="*/ 1139969 w 8445479"/>
              <a:gd name="connsiteY1967" fmla="*/ 1422696 h 5065982"/>
              <a:gd name="connsiteX1968" fmla="*/ 1088037 w 8445479"/>
              <a:gd name="connsiteY1968" fmla="*/ 1370766 h 5065982"/>
              <a:gd name="connsiteX1969" fmla="*/ 1139969 w 8445479"/>
              <a:gd name="connsiteY1969" fmla="*/ 1318836 h 5065982"/>
              <a:gd name="connsiteX1970" fmla="*/ 975111 w 8445479"/>
              <a:gd name="connsiteY1970" fmla="*/ 1318836 h 5065982"/>
              <a:gd name="connsiteX1971" fmla="*/ 1027041 w 8445479"/>
              <a:gd name="connsiteY1971" fmla="*/ 1370766 h 5065982"/>
              <a:gd name="connsiteX1972" fmla="*/ 975111 w 8445479"/>
              <a:gd name="connsiteY1972" fmla="*/ 1422696 h 5065982"/>
              <a:gd name="connsiteX1973" fmla="*/ 923182 w 8445479"/>
              <a:gd name="connsiteY1973" fmla="*/ 1370766 h 5065982"/>
              <a:gd name="connsiteX1974" fmla="*/ 975111 w 8445479"/>
              <a:gd name="connsiteY1974" fmla="*/ 1318836 h 5065982"/>
              <a:gd name="connsiteX1975" fmla="*/ 826743 w 8445479"/>
              <a:gd name="connsiteY1975" fmla="*/ 1318836 h 5065982"/>
              <a:gd name="connsiteX1976" fmla="*/ 878674 w 8445479"/>
              <a:gd name="connsiteY1976" fmla="*/ 1370766 h 5065982"/>
              <a:gd name="connsiteX1977" fmla="*/ 826743 w 8445479"/>
              <a:gd name="connsiteY1977" fmla="*/ 1422696 h 5065982"/>
              <a:gd name="connsiteX1978" fmla="*/ 774813 w 8445479"/>
              <a:gd name="connsiteY1978" fmla="*/ 1370766 h 5065982"/>
              <a:gd name="connsiteX1979" fmla="*/ 826743 w 8445479"/>
              <a:gd name="connsiteY1979" fmla="*/ 1318836 h 5065982"/>
              <a:gd name="connsiteX1980" fmla="*/ 678373 w 8445479"/>
              <a:gd name="connsiteY1980" fmla="*/ 1318836 h 5065982"/>
              <a:gd name="connsiteX1981" fmla="*/ 730305 w 8445479"/>
              <a:gd name="connsiteY1981" fmla="*/ 1370766 h 5065982"/>
              <a:gd name="connsiteX1982" fmla="*/ 678373 w 8445479"/>
              <a:gd name="connsiteY1982" fmla="*/ 1422696 h 5065982"/>
              <a:gd name="connsiteX1983" fmla="*/ 626446 w 8445479"/>
              <a:gd name="connsiteY1983" fmla="*/ 1370766 h 5065982"/>
              <a:gd name="connsiteX1984" fmla="*/ 678373 w 8445479"/>
              <a:gd name="connsiteY1984" fmla="*/ 1318836 h 5065982"/>
              <a:gd name="connsiteX1985" fmla="*/ 513520 w 8445479"/>
              <a:gd name="connsiteY1985" fmla="*/ 1318836 h 5065982"/>
              <a:gd name="connsiteX1986" fmla="*/ 565450 w 8445479"/>
              <a:gd name="connsiteY1986" fmla="*/ 1370766 h 5065982"/>
              <a:gd name="connsiteX1987" fmla="*/ 513520 w 8445479"/>
              <a:gd name="connsiteY1987" fmla="*/ 1422696 h 5065982"/>
              <a:gd name="connsiteX1988" fmla="*/ 461590 w 8445479"/>
              <a:gd name="connsiteY1988" fmla="*/ 1370766 h 5065982"/>
              <a:gd name="connsiteX1989" fmla="*/ 513520 w 8445479"/>
              <a:gd name="connsiteY1989" fmla="*/ 1318836 h 5065982"/>
              <a:gd name="connsiteX1990" fmla="*/ 365152 w 8445479"/>
              <a:gd name="connsiteY1990" fmla="*/ 1318836 h 5065982"/>
              <a:gd name="connsiteX1991" fmla="*/ 417086 w 8445479"/>
              <a:gd name="connsiteY1991" fmla="*/ 1370766 h 5065982"/>
              <a:gd name="connsiteX1992" fmla="*/ 365152 w 8445479"/>
              <a:gd name="connsiteY1992" fmla="*/ 1422696 h 5065982"/>
              <a:gd name="connsiteX1993" fmla="*/ 313222 w 8445479"/>
              <a:gd name="connsiteY1993" fmla="*/ 1370766 h 5065982"/>
              <a:gd name="connsiteX1994" fmla="*/ 365152 w 8445479"/>
              <a:gd name="connsiteY1994" fmla="*/ 1318836 h 5065982"/>
              <a:gd name="connsiteX1995" fmla="*/ 216850 w 8445479"/>
              <a:gd name="connsiteY1995" fmla="*/ 1318836 h 5065982"/>
              <a:gd name="connsiteX1996" fmla="*/ 268836 w 8445479"/>
              <a:gd name="connsiteY1996" fmla="*/ 1370766 h 5065982"/>
              <a:gd name="connsiteX1997" fmla="*/ 216850 w 8445479"/>
              <a:gd name="connsiteY1997" fmla="*/ 1422696 h 5065982"/>
              <a:gd name="connsiteX1998" fmla="*/ 164853 w 8445479"/>
              <a:gd name="connsiteY1998" fmla="*/ 1370766 h 5065982"/>
              <a:gd name="connsiteX1999" fmla="*/ 216850 w 8445479"/>
              <a:gd name="connsiteY1999" fmla="*/ 1318836 h 5065982"/>
              <a:gd name="connsiteX2000" fmla="*/ 7008771 w 8445479"/>
              <a:gd name="connsiteY2000" fmla="*/ 1153982 h 5065982"/>
              <a:gd name="connsiteX2001" fmla="*/ 7060701 w 8445479"/>
              <a:gd name="connsiteY2001" fmla="*/ 1205912 h 5065982"/>
              <a:gd name="connsiteX2002" fmla="*/ 7008771 w 8445479"/>
              <a:gd name="connsiteY2002" fmla="*/ 1257842 h 5065982"/>
              <a:gd name="connsiteX2003" fmla="*/ 6956841 w 8445479"/>
              <a:gd name="connsiteY2003" fmla="*/ 1205912 h 5065982"/>
              <a:gd name="connsiteX2004" fmla="*/ 7008771 w 8445479"/>
              <a:gd name="connsiteY2004" fmla="*/ 1153982 h 5065982"/>
              <a:gd name="connsiteX2005" fmla="*/ 6843917 w 8445479"/>
              <a:gd name="connsiteY2005" fmla="*/ 1153982 h 5065982"/>
              <a:gd name="connsiteX2006" fmla="*/ 6895847 w 8445479"/>
              <a:gd name="connsiteY2006" fmla="*/ 1205912 h 5065982"/>
              <a:gd name="connsiteX2007" fmla="*/ 6843917 w 8445479"/>
              <a:gd name="connsiteY2007" fmla="*/ 1257842 h 5065982"/>
              <a:gd name="connsiteX2008" fmla="*/ 6791987 w 8445479"/>
              <a:gd name="connsiteY2008" fmla="*/ 1205912 h 5065982"/>
              <a:gd name="connsiteX2009" fmla="*/ 6843917 w 8445479"/>
              <a:gd name="connsiteY2009" fmla="*/ 1153982 h 5065982"/>
              <a:gd name="connsiteX2010" fmla="*/ 6695547 w 8445479"/>
              <a:gd name="connsiteY2010" fmla="*/ 1153982 h 5065982"/>
              <a:gd name="connsiteX2011" fmla="*/ 6747477 w 8445479"/>
              <a:gd name="connsiteY2011" fmla="*/ 1205912 h 5065982"/>
              <a:gd name="connsiteX2012" fmla="*/ 6695547 w 8445479"/>
              <a:gd name="connsiteY2012" fmla="*/ 1257842 h 5065982"/>
              <a:gd name="connsiteX2013" fmla="*/ 6643617 w 8445479"/>
              <a:gd name="connsiteY2013" fmla="*/ 1205912 h 5065982"/>
              <a:gd name="connsiteX2014" fmla="*/ 6695547 w 8445479"/>
              <a:gd name="connsiteY2014" fmla="*/ 1153982 h 5065982"/>
              <a:gd name="connsiteX2015" fmla="*/ 6547178 w 8445479"/>
              <a:gd name="connsiteY2015" fmla="*/ 1153982 h 5065982"/>
              <a:gd name="connsiteX2016" fmla="*/ 6599108 w 8445479"/>
              <a:gd name="connsiteY2016" fmla="*/ 1205912 h 5065982"/>
              <a:gd name="connsiteX2017" fmla="*/ 6547178 w 8445479"/>
              <a:gd name="connsiteY2017" fmla="*/ 1257842 h 5065982"/>
              <a:gd name="connsiteX2018" fmla="*/ 6495248 w 8445479"/>
              <a:gd name="connsiteY2018" fmla="*/ 1205912 h 5065982"/>
              <a:gd name="connsiteX2019" fmla="*/ 6547178 w 8445479"/>
              <a:gd name="connsiteY2019" fmla="*/ 1153982 h 5065982"/>
              <a:gd name="connsiteX2020" fmla="*/ 6382324 w 8445479"/>
              <a:gd name="connsiteY2020" fmla="*/ 1153982 h 5065982"/>
              <a:gd name="connsiteX2021" fmla="*/ 6434254 w 8445479"/>
              <a:gd name="connsiteY2021" fmla="*/ 1205912 h 5065982"/>
              <a:gd name="connsiteX2022" fmla="*/ 6382324 w 8445479"/>
              <a:gd name="connsiteY2022" fmla="*/ 1257842 h 5065982"/>
              <a:gd name="connsiteX2023" fmla="*/ 6330394 w 8445479"/>
              <a:gd name="connsiteY2023" fmla="*/ 1205912 h 5065982"/>
              <a:gd name="connsiteX2024" fmla="*/ 6382324 w 8445479"/>
              <a:gd name="connsiteY2024" fmla="*/ 1153982 h 5065982"/>
              <a:gd name="connsiteX2025" fmla="*/ 6233955 w 8445479"/>
              <a:gd name="connsiteY2025" fmla="*/ 1153982 h 5065982"/>
              <a:gd name="connsiteX2026" fmla="*/ 6285885 w 8445479"/>
              <a:gd name="connsiteY2026" fmla="*/ 1205912 h 5065982"/>
              <a:gd name="connsiteX2027" fmla="*/ 6233955 w 8445479"/>
              <a:gd name="connsiteY2027" fmla="*/ 1257842 h 5065982"/>
              <a:gd name="connsiteX2028" fmla="*/ 6182025 w 8445479"/>
              <a:gd name="connsiteY2028" fmla="*/ 1205912 h 5065982"/>
              <a:gd name="connsiteX2029" fmla="*/ 6233955 w 8445479"/>
              <a:gd name="connsiteY2029" fmla="*/ 1153982 h 5065982"/>
              <a:gd name="connsiteX2030" fmla="*/ 6085586 w 8445479"/>
              <a:gd name="connsiteY2030" fmla="*/ 1153982 h 5065982"/>
              <a:gd name="connsiteX2031" fmla="*/ 6137516 w 8445479"/>
              <a:gd name="connsiteY2031" fmla="*/ 1205912 h 5065982"/>
              <a:gd name="connsiteX2032" fmla="*/ 6085586 w 8445479"/>
              <a:gd name="connsiteY2032" fmla="*/ 1257842 h 5065982"/>
              <a:gd name="connsiteX2033" fmla="*/ 6033656 w 8445479"/>
              <a:gd name="connsiteY2033" fmla="*/ 1205912 h 5065982"/>
              <a:gd name="connsiteX2034" fmla="*/ 6085586 w 8445479"/>
              <a:gd name="connsiteY2034" fmla="*/ 1153982 h 5065982"/>
              <a:gd name="connsiteX2035" fmla="*/ 5920731 w 8445479"/>
              <a:gd name="connsiteY2035" fmla="*/ 1153982 h 5065982"/>
              <a:gd name="connsiteX2036" fmla="*/ 5972661 w 8445479"/>
              <a:gd name="connsiteY2036" fmla="*/ 1205912 h 5065982"/>
              <a:gd name="connsiteX2037" fmla="*/ 5920731 w 8445479"/>
              <a:gd name="connsiteY2037" fmla="*/ 1257842 h 5065982"/>
              <a:gd name="connsiteX2038" fmla="*/ 5868801 w 8445479"/>
              <a:gd name="connsiteY2038" fmla="*/ 1205912 h 5065982"/>
              <a:gd name="connsiteX2039" fmla="*/ 5920731 w 8445479"/>
              <a:gd name="connsiteY2039" fmla="*/ 1153982 h 5065982"/>
              <a:gd name="connsiteX2040" fmla="*/ 5772362 w 8445479"/>
              <a:gd name="connsiteY2040" fmla="*/ 1153982 h 5065982"/>
              <a:gd name="connsiteX2041" fmla="*/ 5824292 w 8445479"/>
              <a:gd name="connsiteY2041" fmla="*/ 1205912 h 5065982"/>
              <a:gd name="connsiteX2042" fmla="*/ 5772362 w 8445479"/>
              <a:gd name="connsiteY2042" fmla="*/ 1257842 h 5065982"/>
              <a:gd name="connsiteX2043" fmla="*/ 5720432 w 8445479"/>
              <a:gd name="connsiteY2043" fmla="*/ 1205912 h 5065982"/>
              <a:gd name="connsiteX2044" fmla="*/ 5772362 w 8445479"/>
              <a:gd name="connsiteY2044" fmla="*/ 1153982 h 5065982"/>
              <a:gd name="connsiteX2045" fmla="*/ 5623993 w 8445479"/>
              <a:gd name="connsiteY2045" fmla="*/ 1153982 h 5065982"/>
              <a:gd name="connsiteX2046" fmla="*/ 5675923 w 8445479"/>
              <a:gd name="connsiteY2046" fmla="*/ 1205912 h 5065982"/>
              <a:gd name="connsiteX2047" fmla="*/ 5623993 w 8445479"/>
              <a:gd name="connsiteY2047" fmla="*/ 1257842 h 5065982"/>
              <a:gd name="connsiteX2048" fmla="*/ 5572063 w 8445479"/>
              <a:gd name="connsiteY2048" fmla="*/ 1205912 h 5065982"/>
              <a:gd name="connsiteX2049" fmla="*/ 5623993 w 8445479"/>
              <a:gd name="connsiteY2049" fmla="*/ 1153982 h 5065982"/>
              <a:gd name="connsiteX2050" fmla="*/ 5459138 w 8445479"/>
              <a:gd name="connsiteY2050" fmla="*/ 1153982 h 5065982"/>
              <a:gd name="connsiteX2051" fmla="*/ 5511068 w 8445479"/>
              <a:gd name="connsiteY2051" fmla="*/ 1205912 h 5065982"/>
              <a:gd name="connsiteX2052" fmla="*/ 5459138 w 8445479"/>
              <a:gd name="connsiteY2052" fmla="*/ 1257842 h 5065982"/>
              <a:gd name="connsiteX2053" fmla="*/ 5407208 w 8445479"/>
              <a:gd name="connsiteY2053" fmla="*/ 1205912 h 5065982"/>
              <a:gd name="connsiteX2054" fmla="*/ 5459138 w 8445479"/>
              <a:gd name="connsiteY2054" fmla="*/ 1153982 h 5065982"/>
              <a:gd name="connsiteX2055" fmla="*/ 5310769 w 8445479"/>
              <a:gd name="connsiteY2055" fmla="*/ 1153982 h 5065982"/>
              <a:gd name="connsiteX2056" fmla="*/ 5362699 w 8445479"/>
              <a:gd name="connsiteY2056" fmla="*/ 1205912 h 5065982"/>
              <a:gd name="connsiteX2057" fmla="*/ 5310769 w 8445479"/>
              <a:gd name="connsiteY2057" fmla="*/ 1257842 h 5065982"/>
              <a:gd name="connsiteX2058" fmla="*/ 5258839 w 8445479"/>
              <a:gd name="connsiteY2058" fmla="*/ 1205912 h 5065982"/>
              <a:gd name="connsiteX2059" fmla="*/ 5310769 w 8445479"/>
              <a:gd name="connsiteY2059" fmla="*/ 1153982 h 5065982"/>
              <a:gd name="connsiteX2060" fmla="*/ 5145915 w 8445479"/>
              <a:gd name="connsiteY2060" fmla="*/ 1153982 h 5065982"/>
              <a:gd name="connsiteX2061" fmla="*/ 5197845 w 8445479"/>
              <a:gd name="connsiteY2061" fmla="*/ 1205912 h 5065982"/>
              <a:gd name="connsiteX2062" fmla="*/ 5145915 w 8445479"/>
              <a:gd name="connsiteY2062" fmla="*/ 1257842 h 5065982"/>
              <a:gd name="connsiteX2063" fmla="*/ 5093985 w 8445479"/>
              <a:gd name="connsiteY2063" fmla="*/ 1205912 h 5065982"/>
              <a:gd name="connsiteX2064" fmla="*/ 5145915 w 8445479"/>
              <a:gd name="connsiteY2064" fmla="*/ 1153982 h 5065982"/>
              <a:gd name="connsiteX2065" fmla="*/ 4997546 w 8445479"/>
              <a:gd name="connsiteY2065" fmla="*/ 1153982 h 5065982"/>
              <a:gd name="connsiteX2066" fmla="*/ 5049476 w 8445479"/>
              <a:gd name="connsiteY2066" fmla="*/ 1205912 h 5065982"/>
              <a:gd name="connsiteX2067" fmla="*/ 4997546 w 8445479"/>
              <a:gd name="connsiteY2067" fmla="*/ 1257842 h 5065982"/>
              <a:gd name="connsiteX2068" fmla="*/ 4945616 w 8445479"/>
              <a:gd name="connsiteY2068" fmla="*/ 1205912 h 5065982"/>
              <a:gd name="connsiteX2069" fmla="*/ 4997546 w 8445479"/>
              <a:gd name="connsiteY2069" fmla="*/ 1153982 h 5065982"/>
              <a:gd name="connsiteX2070" fmla="*/ 4849176 w 8445479"/>
              <a:gd name="connsiteY2070" fmla="*/ 1153982 h 5065982"/>
              <a:gd name="connsiteX2071" fmla="*/ 4901106 w 8445479"/>
              <a:gd name="connsiteY2071" fmla="*/ 1205912 h 5065982"/>
              <a:gd name="connsiteX2072" fmla="*/ 4849176 w 8445479"/>
              <a:gd name="connsiteY2072" fmla="*/ 1257842 h 5065982"/>
              <a:gd name="connsiteX2073" fmla="*/ 4797246 w 8445479"/>
              <a:gd name="connsiteY2073" fmla="*/ 1205912 h 5065982"/>
              <a:gd name="connsiteX2074" fmla="*/ 4849176 w 8445479"/>
              <a:gd name="connsiteY2074" fmla="*/ 1153982 h 5065982"/>
              <a:gd name="connsiteX2075" fmla="*/ 4684322 w 8445479"/>
              <a:gd name="connsiteY2075" fmla="*/ 1153982 h 5065982"/>
              <a:gd name="connsiteX2076" fmla="*/ 4736252 w 8445479"/>
              <a:gd name="connsiteY2076" fmla="*/ 1205912 h 5065982"/>
              <a:gd name="connsiteX2077" fmla="*/ 4684322 w 8445479"/>
              <a:gd name="connsiteY2077" fmla="*/ 1257842 h 5065982"/>
              <a:gd name="connsiteX2078" fmla="*/ 4632392 w 8445479"/>
              <a:gd name="connsiteY2078" fmla="*/ 1205912 h 5065982"/>
              <a:gd name="connsiteX2079" fmla="*/ 4684322 w 8445479"/>
              <a:gd name="connsiteY2079" fmla="*/ 1153982 h 5065982"/>
              <a:gd name="connsiteX2080" fmla="*/ 4535953 w 8445479"/>
              <a:gd name="connsiteY2080" fmla="*/ 1153982 h 5065982"/>
              <a:gd name="connsiteX2081" fmla="*/ 4587883 w 8445479"/>
              <a:gd name="connsiteY2081" fmla="*/ 1205912 h 5065982"/>
              <a:gd name="connsiteX2082" fmla="*/ 4535953 w 8445479"/>
              <a:gd name="connsiteY2082" fmla="*/ 1257842 h 5065982"/>
              <a:gd name="connsiteX2083" fmla="*/ 4484023 w 8445479"/>
              <a:gd name="connsiteY2083" fmla="*/ 1205912 h 5065982"/>
              <a:gd name="connsiteX2084" fmla="*/ 4535953 w 8445479"/>
              <a:gd name="connsiteY2084" fmla="*/ 1153982 h 5065982"/>
              <a:gd name="connsiteX2085" fmla="*/ 4387584 w 8445479"/>
              <a:gd name="connsiteY2085" fmla="*/ 1153982 h 5065982"/>
              <a:gd name="connsiteX2086" fmla="*/ 4439514 w 8445479"/>
              <a:gd name="connsiteY2086" fmla="*/ 1205912 h 5065982"/>
              <a:gd name="connsiteX2087" fmla="*/ 4387584 w 8445479"/>
              <a:gd name="connsiteY2087" fmla="*/ 1257842 h 5065982"/>
              <a:gd name="connsiteX2088" fmla="*/ 4335654 w 8445479"/>
              <a:gd name="connsiteY2088" fmla="*/ 1205912 h 5065982"/>
              <a:gd name="connsiteX2089" fmla="*/ 4387584 w 8445479"/>
              <a:gd name="connsiteY2089" fmla="*/ 1153982 h 5065982"/>
              <a:gd name="connsiteX2090" fmla="*/ 4222729 w 8445479"/>
              <a:gd name="connsiteY2090" fmla="*/ 1153982 h 5065982"/>
              <a:gd name="connsiteX2091" fmla="*/ 4274659 w 8445479"/>
              <a:gd name="connsiteY2091" fmla="*/ 1205912 h 5065982"/>
              <a:gd name="connsiteX2092" fmla="*/ 4222729 w 8445479"/>
              <a:gd name="connsiteY2092" fmla="*/ 1257842 h 5065982"/>
              <a:gd name="connsiteX2093" fmla="*/ 4170799 w 8445479"/>
              <a:gd name="connsiteY2093" fmla="*/ 1205912 h 5065982"/>
              <a:gd name="connsiteX2094" fmla="*/ 4222729 w 8445479"/>
              <a:gd name="connsiteY2094" fmla="*/ 1153982 h 5065982"/>
              <a:gd name="connsiteX2095" fmla="*/ 4074360 w 8445479"/>
              <a:gd name="connsiteY2095" fmla="*/ 1153982 h 5065982"/>
              <a:gd name="connsiteX2096" fmla="*/ 4126290 w 8445479"/>
              <a:gd name="connsiteY2096" fmla="*/ 1205912 h 5065982"/>
              <a:gd name="connsiteX2097" fmla="*/ 4074360 w 8445479"/>
              <a:gd name="connsiteY2097" fmla="*/ 1257842 h 5065982"/>
              <a:gd name="connsiteX2098" fmla="*/ 4022430 w 8445479"/>
              <a:gd name="connsiteY2098" fmla="*/ 1205912 h 5065982"/>
              <a:gd name="connsiteX2099" fmla="*/ 4074360 w 8445479"/>
              <a:gd name="connsiteY2099" fmla="*/ 1153982 h 5065982"/>
              <a:gd name="connsiteX2100" fmla="*/ 3447913 w 8445479"/>
              <a:gd name="connsiteY2100" fmla="*/ 1153982 h 5065982"/>
              <a:gd name="connsiteX2101" fmla="*/ 3499843 w 8445479"/>
              <a:gd name="connsiteY2101" fmla="*/ 1205912 h 5065982"/>
              <a:gd name="connsiteX2102" fmla="*/ 3447913 w 8445479"/>
              <a:gd name="connsiteY2102" fmla="*/ 1257842 h 5065982"/>
              <a:gd name="connsiteX2103" fmla="*/ 3395983 w 8445479"/>
              <a:gd name="connsiteY2103" fmla="*/ 1205912 h 5065982"/>
              <a:gd name="connsiteX2104" fmla="*/ 3447913 w 8445479"/>
              <a:gd name="connsiteY2104" fmla="*/ 1153982 h 5065982"/>
              <a:gd name="connsiteX2105" fmla="*/ 3299544 w 8445479"/>
              <a:gd name="connsiteY2105" fmla="*/ 1153982 h 5065982"/>
              <a:gd name="connsiteX2106" fmla="*/ 3351474 w 8445479"/>
              <a:gd name="connsiteY2106" fmla="*/ 1205912 h 5065982"/>
              <a:gd name="connsiteX2107" fmla="*/ 3299544 w 8445479"/>
              <a:gd name="connsiteY2107" fmla="*/ 1257842 h 5065982"/>
              <a:gd name="connsiteX2108" fmla="*/ 3247614 w 8445479"/>
              <a:gd name="connsiteY2108" fmla="*/ 1205912 h 5065982"/>
              <a:gd name="connsiteX2109" fmla="*/ 3299544 w 8445479"/>
              <a:gd name="connsiteY2109" fmla="*/ 1153982 h 5065982"/>
              <a:gd name="connsiteX2110" fmla="*/ 1453192 w 8445479"/>
              <a:gd name="connsiteY2110" fmla="*/ 1153982 h 5065982"/>
              <a:gd name="connsiteX2111" fmla="*/ 1505122 w 8445479"/>
              <a:gd name="connsiteY2111" fmla="*/ 1205912 h 5065982"/>
              <a:gd name="connsiteX2112" fmla="*/ 1453192 w 8445479"/>
              <a:gd name="connsiteY2112" fmla="*/ 1257842 h 5065982"/>
              <a:gd name="connsiteX2113" fmla="*/ 1401262 w 8445479"/>
              <a:gd name="connsiteY2113" fmla="*/ 1205912 h 5065982"/>
              <a:gd name="connsiteX2114" fmla="*/ 1453192 w 8445479"/>
              <a:gd name="connsiteY2114" fmla="*/ 1153982 h 5065982"/>
              <a:gd name="connsiteX2115" fmla="*/ 1288336 w 8445479"/>
              <a:gd name="connsiteY2115" fmla="*/ 1153982 h 5065982"/>
              <a:gd name="connsiteX2116" fmla="*/ 1340266 w 8445479"/>
              <a:gd name="connsiteY2116" fmla="*/ 1205912 h 5065982"/>
              <a:gd name="connsiteX2117" fmla="*/ 1288336 w 8445479"/>
              <a:gd name="connsiteY2117" fmla="*/ 1257842 h 5065982"/>
              <a:gd name="connsiteX2118" fmla="*/ 1236409 w 8445479"/>
              <a:gd name="connsiteY2118" fmla="*/ 1205912 h 5065982"/>
              <a:gd name="connsiteX2119" fmla="*/ 1288336 w 8445479"/>
              <a:gd name="connsiteY2119" fmla="*/ 1153982 h 5065982"/>
              <a:gd name="connsiteX2120" fmla="*/ 1139969 w 8445479"/>
              <a:gd name="connsiteY2120" fmla="*/ 1153982 h 5065982"/>
              <a:gd name="connsiteX2121" fmla="*/ 1191899 w 8445479"/>
              <a:gd name="connsiteY2121" fmla="*/ 1205912 h 5065982"/>
              <a:gd name="connsiteX2122" fmla="*/ 1139969 w 8445479"/>
              <a:gd name="connsiteY2122" fmla="*/ 1257842 h 5065982"/>
              <a:gd name="connsiteX2123" fmla="*/ 1088037 w 8445479"/>
              <a:gd name="connsiteY2123" fmla="*/ 1205912 h 5065982"/>
              <a:gd name="connsiteX2124" fmla="*/ 1139969 w 8445479"/>
              <a:gd name="connsiteY2124" fmla="*/ 1153982 h 5065982"/>
              <a:gd name="connsiteX2125" fmla="*/ 975111 w 8445479"/>
              <a:gd name="connsiteY2125" fmla="*/ 1153982 h 5065982"/>
              <a:gd name="connsiteX2126" fmla="*/ 1027041 w 8445479"/>
              <a:gd name="connsiteY2126" fmla="*/ 1205912 h 5065982"/>
              <a:gd name="connsiteX2127" fmla="*/ 975111 w 8445479"/>
              <a:gd name="connsiteY2127" fmla="*/ 1257842 h 5065982"/>
              <a:gd name="connsiteX2128" fmla="*/ 923182 w 8445479"/>
              <a:gd name="connsiteY2128" fmla="*/ 1205912 h 5065982"/>
              <a:gd name="connsiteX2129" fmla="*/ 975111 w 8445479"/>
              <a:gd name="connsiteY2129" fmla="*/ 1153982 h 5065982"/>
              <a:gd name="connsiteX2130" fmla="*/ 826743 w 8445479"/>
              <a:gd name="connsiteY2130" fmla="*/ 1153982 h 5065982"/>
              <a:gd name="connsiteX2131" fmla="*/ 878674 w 8445479"/>
              <a:gd name="connsiteY2131" fmla="*/ 1205912 h 5065982"/>
              <a:gd name="connsiteX2132" fmla="*/ 826743 w 8445479"/>
              <a:gd name="connsiteY2132" fmla="*/ 1257842 h 5065982"/>
              <a:gd name="connsiteX2133" fmla="*/ 774813 w 8445479"/>
              <a:gd name="connsiteY2133" fmla="*/ 1205912 h 5065982"/>
              <a:gd name="connsiteX2134" fmla="*/ 826743 w 8445479"/>
              <a:gd name="connsiteY2134" fmla="*/ 1153982 h 5065982"/>
              <a:gd name="connsiteX2135" fmla="*/ 678373 w 8445479"/>
              <a:gd name="connsiteY2135" fmla="*/ 1153982 h 5065982"/>
              <a:gd name="connsiteX2136" fmla="*/ 730305 w 8445479"/>
              <a:gd name="connsiteY2136" fmla="*/ 1205912 h 5065982"/>
              <a:gd name="connsiteX2137" fmla="*/ 678373 w 8445479"/>
              <a:gd name="connsiteY2137" fmla="*/ 1257842 h 5065982"/>
              <a:gd name="connsiteX2138" fmla="*/ 626446 w 8445479"/>
              <a:gd name="connsiteY2138" fmla="*/ 1205912 h 5065982"/>
              <a:gd name="connsiteX2139" fmla="*/ 678373 w 8445479"/>
              <a:gd name="connsiteY2139" fmla="*/ 1153982 h 5065982"/>
              <a:gd name="connsiteX2140" fmla="*/ 513520 w 8445479"/>
              <a:gd name="connsiteY2140" fmla="*/ 1153982 h 5065982"/>
              <a:gd name="connsiteX2141" fmla="*/ 565450 w 8445479"/>
              <a:gd name="connsiteY2141" fmla="*/ 1205912 h 5065982"/>
              <a:gd name="connsiteX2142" fmla="*/ 513520 w 8445479"/>
              <a:gd name="connsiteY2142" fmla="*/ 1257842 h 5065982"/>
              <a:gd name="connsiteX2143" fmla="*/ 461590 w 8445479"/>
              <a:gd name="connsiteY2143" fmla="*/ 1205912 h 5065982"/>
              <a:gd name="connsiteX2144" fmla="*/ 513520 w 8445479"/>
              <a:gd name="connsiteY2144" fmla="*/ 1153982 h 5065982"/>
              <a:gd name="connsiteX2145" fmla="*/ 365152 w 8445479"/>
              <a:gd name="connsiteY2145" fmla="*/ 1153982 h 5065982"/>
              <a:gd name="connsiteX2146" fmla="*/ 417086 w 8445479"/>
              <a:gd name="connsiteY2146" fmla="*/ 1205912 h 5065982"/>
              <a:gd name="connsiteX2147" fmla="*/ 365152 w 8445479"/>
              <a:gd name="connsiteY2147" fmla="*/ 1257842 h 5065982"/>
              <a:gd name="connsiteX2148" fmla="*/ 313222 w 8445479"/>
              <a:gd name="connsiteY2148" fmla="*/ 1205912 h 5065982"/>
              <a:gd name="connsiteX2149" fmla="*/ 365152 w 8445479"/>
              <a:gd name="connsiteY2149" fmla="*/ 1153982 h 5065982"/>
              <a:gd name="connsiteX2150" fmla="*/ 216850 w 8445479"/>
              <a:gd name="connsiteY2150" fmla="*/ 1153982 h 5065982"/>
              <a:gd name="connsiteX2151" fmla="*/ 268836 w 8445479"/>
              <a:gd name="connsiteY2151" fmla="*/ 1205912 h 5065982"/>
              <a:gd name="connsiteX2152" fmla="*/ 216850 w 8445479"/>
              <a:gd name="connsiteY2152" fmla="*/ 1257842 h 5065982"/>
              <a:gd name="connsiteX2153" fmla="*/ 164853 w 8445479"/>
              <a:gd name="connsiteY2153" fmla="*/ 1205912 h 5065982"/>
              <a:gd name="connsiteX2154" fmla="*/ 216850 w 8445479"/>
              <a:gd name="connsiteY2154" fmla="*/ 1153982 h 5065982"/>
              <a:gd name="connsiteX2155" fmla="*/ 7008771 w 8445479"/>
              <a:gd name="connsiteY2155" fmla="*/ 989127 h 5065982"/>
              <a:gd name="connsiteX2156" fmla="*/ 7060701 w 8445479"/>
              <a:gd name="connsiteY2156" fmla="*/ 1041057 h 5065982"/>
              <a:gd name="connsiteX2157" fmla="*/ 7008771 w 8445479"/>
              <a:gd name="connsiteY2157" fmla="*/ 1092987 h 5065982"/>
              <a:gd name="connsiteX2158" fmla="*/ 6956841 w 8445479"/>
              <a:gd name="connsiteY2158" fmla="*/ 1041057 h 5065982"/>
              <a:gd name="connsiteX2159" fmla="*/ 7008771 w 8445479"/>
              <a:gd name="connsiteY2159" fmla="*/ 989127 h 5065982"/>
              <a:gd name="connsiteX2160" fmla="*/ 6843917 w 8445479"/>
              <a:gd name="connsiteY2160" fmla="*/ 989127 h 5065982"/>
              <a:gd name="connsiteX2161" fmla="*/ 6895847 w 8445479"/>
              <a:gd name="connsiteY2161" fmla="*/ 1041057 h 5065982"/>
              <a:gd name="connsiteX2162" fmla="*/ 6843917 w 8445479"/>
              <a:gd name="connsiteY2162" fmla="*/ 1092987 h 5065982"/>
              <a:gd name="connsiteX2163" fmla="*/ 6791987 w 8445479"/>
              <a:gd name="connsiteY2163" fmla="*/ 1041057 h 5065982"/>
              <a:gd name="connsiteX2164" fmla="*/ 6843917 w 8445479"/>
              <a:gd name="connsiteY2164" fmla="*/ 989127 h 5065982"/>
              <a:gd name="connsiteX2165" fmla="*/ 6695547 w 8445479"/>
              <a:gd name="connsiteY2165" fmla="*/ 989127 h 5065982"/>
              <a:gd name="connsiteX2166" fmla="*/ 6747477 w 8445479"/>
              <a:gd name="connsiteY2166" fmla="*/ 1041057 h 5065982"/>
              <a:gd name="connsiteX2167" fmla="*/ 6695547 w 8445479"/>
              <a:gd name="connsiteY2167" fmla="*/ 1092987 h 5065982"/>
              <a:gd name="connsiteX2168" fmla="*/ 6643617 w 8445479"/>
              <a:gd name="connsiteY2168" fmla="*/ 1041057 h 5065982"/>
              <a:gd name="connsiteX2169" fmla="*/ 6695547 w 8445479"/>
              <a:gd name="connsiteY2169" fmla="*/ 989127 h 5065982"/>
              <a:gd name="connsiteX2170" fmla="*/ 6547178 w 8445479"/>
              <a:gd name="connsiteY2170" fmla="*/ 989127 h 5065982"/>
              <a:gd name="connsiteX2171" fmla="*/ 6599108 w 8445479"/>
              <a:gd name="connsiteY2171" fmla="*/ 1041057 h 5065982"/>
              <a:gd name="connsiteX2172" fmla="*/ 6547178 w 8445479"/>
              <a:gd name="connsiteY2172" fmla="*/ 1092987 h 5065982"/>
              <a:gd name="connsiteX2173" fmla="*/ 6495248 w 8445479"/>
              <a:gd name="connsiteY2173" fmla="*/ 1041057 h 5065982"/>
              <a:gd name="connsiteX2174" fmla="*/ 6547178 w 8445479"/>
              <a:gd name="connsiteY2174" fmla="*/ 989127 h 5065982"/>
              <a:gd name="connsiteX2175" fmla="*/ 6382324 w 8445479"/>
              <a:gd name="connsiteY2175" fmla="*/ 989127 h 5065982"/>
              <a:gd name="connsiteX2176" fmla="*/ 6434254 w 8445479"/>
              <a:gd name="connsiteY2176" fmla="*/ 1041057 h 5065982"/>
              <a:gd name="connsiteX2177" fmla="*/ 6382324 w 8445479"/>
              <a:gd name="connsiteY2177" fmla="*/ 1092987 h 5065982"/>
              <a:gd name="connsiteX2178" fmla="*/ 6330394 w 8445479"/>
              <a:gd name="connsiteY2178" fmla="*/ 1041057 h 5065982"/>
              <a:gd name="connsiteX2179" fmla="*/ 6382324 w 8445479"/>
              <a:gd name="connsiteY2179" fmla="*/ 989127 h 5065982"/>
              <a:gd name="connsiteX2180" fmla="*/ 6233955 w 8445479"/>
              <a:gd name="connsiteY2180" fmla="*/ 989127 h 5065982"/>
              <a:gd name="connsiteX2181" fmla="*/ 6285885 w 8445479"/>
              <a:gd name="connsiteY2181" fmla="*/ 1041057 h 5065982"/>
              <a:gd name="connsiteX2182" fmla="*/ 6233955 w 8445479"/>
              <a:gd name="connsiteY2182" fmla="*/ 1092987 h 5065982"/>
              <a:gd name="connsiteX2183" fmla="*/ 6182025 w 8445479"/>
              <a:gd name="connsiteY2183" fmla="*/ 1041057 h 5065982"/>
              <a:gd name="connsiteX2184" fmla="*/ 6233955 w 8445479"/>
              <a:gd name="connsiteY2184" fmla="*/ 989127 h 5065982"/>
              <a:gd name="connsiteX2185" fmla="*/ 6085586 w 8445479"/>
              <a:gd name="connsiteY2185" fmla="*/ 989127 h 5065982"/>
              <a:gd name="connsiteX2186" fmla="*/ 6137516 w 8445479"/>
              <a:gd name="connsiteY2186" fmla="*/ 1041057 h 5065982"/>
              <a:gd name="connsiteX2187" fmla="*/ 6085586 w 8445479"/>
              <a:gd name="connsiteY2187" fmla="*/ 1092987 h 5065982"/>
              <a:gd name="connsiteX2188" fmla="*/ 6033656 w 8445479"/>
              <a:gd name="connsiteY2188" fmla="*/ 1041057 h 5065982"/>
              <a:gd name="connsiteX2189" fmla="*/ 6085586 w 8445479"/>
              <a:gd name="connsiteY2189" fmla="*/ 989127 h 5065982"/>
              <a:gd name="connsiteX2190" fmla="*/ 5920731 w 8445479"/>
              <a:gd name="connsiteY2190" fmla="*/ 989127 h 5065982"/>
              <a:gd name="connsiteX2191" fmla="*/ 5972661 w 8445479"/>
              <a:gd name="connsiteY2191" fmla="*/ 1041057 h 5065982"/>
              <a:gd name="connsiteX2192" fmla="*/ 5920731 w 8445479"/>
              <a:gd name="connsiteY2192" fmla="*/ 1092987 h 5065982"/>
              <a:gd name="connsiteX2193" fmla="*/ 5868801 w 8445479"/>
              <a:gd name="connsiteY2193" fmla="*/ 1041057 h 5065982"/>
              <a:gd name="connsiteX2194" fmla="*/ 5920731 w 8445479"/>
              <a:gd name="connsiteY2194" fmla="*/ 989127 h 5065982"/>
              <a:gd name="connsiteX2195" fmla="*/ 5772362 w 8445479"/>
              <a:gd name="connsiteY2195" fmla="*/ 989127 h 5065982"/>
              <a:gd name="connsiteX2196" fmla="*/ 5824292 w 8445479"/>
              <a:gd name="connsiteY2196" fmla="*/ 1041057 h 5065982"/>
              <a:gd name="connsiteX2197" fmla="*/ 5772362 w 8445479"/>
              <a:gd name="connsiteY2197" fmla="*/ 1092987 h 5065982"/>
              <a:gd name="connsiteX2198" fmla="*/ 5720432 w 8445479"/>
              <a:gd name="connsiteY2198" fmla="*/ 1041057 h 5065982"/>
              <a:gd name="connsiteX2199" fmla="*/ 5772362 w 8445479"/>
              <a:gd name="connsiteY2199" fmla="*/ 989127 h 5065982"/>
              <a:gd name="connsiteX2200" fmla="*/ 5623993 w 8445479"/>
              <a:gd name="connsiteY2200" fmla="*/ 989127 h 5065982"/>
              <a:gd name="connsiteX2201" fmla="*/ 5675923 w 8445479"/>
              <a:gd name="connsiteY2201" fmla="*/ 1041057 h 5065982"/>
              <a:gd name="connsiteX2202" fmla="*/ 5623993 w 8445479"/>
              <a:gd name="connsiteY2202" fmla="*/ 1092987 h 5065982"/>
              <a:gd name="connsiteX2203" fmla="*/ 5572063 w 8445479"/>
              <a:gd name="connsiteY2203" fmla="*/ 1041057 h 5065982"/>
              <a:gd name="connsiteX2204" fmla="*/ 5623993 w 8445479"/>
              <a:gd name="connsiteY2204" fmla="*/ 989127 h 5065982"/>
              <a:gd name="connsiteX2205" fmla="*/ 5459138 w 8445479"/>
              <a:gd name="connsiteY2205" fmla="*/ 989127 h 5065982"/>
              <a:gd name="connsiteX2206" fmla="*/ 5511068 w 8445479"/>
              <a:gd name="connsiteY2206" fmla="*/ 1041057 h 5065982"/>
              <a:gd name="connsiteX2207" fmla="*/ 5459138 w 8445479"/>
              <a:gd name="connsiteY2207" fmla="*/ 1092987 h 5065982"/>
              <a:gd name="connsiteX2208" fmla="*/ 5407208 w 8445479"/>
              <a:gd name="connsiteY2208" fmla="*/ 1041057 h 5065982"/>
              <a:gd name="connsiteX2209" fmla="*/ 5459138 w 8445479"/>
              <a:gd name="connsiteY2209" fmla="*/ 989127 h 5065982"/>
              <a:gd name="connsiteX2210" fmla="*/ 5310769 w 8445479"/>
              <a:gd name="connsiteY2210" fmla="*/ 989127 h 5065982"/>
              <a:gd name="connsiteX2211" fmla="*/ 5362699 w 8445479"/>
              <a:gd name="connsiteY2211" fmla="*/ 1041057 h 5065982"/>
              <a:gd name="connsiteX2212" fmla="*/ 5310769 w 8445479"/>
              <a:gd name="connsiteY2212" fmla="*/ 1092987 h 5065982"/>
              <a:gd name="connsiteX2213" fmla="*/ 5258839 w 8445479"/>
              <a:gd name="connsiteY2213" fmla="*/ 1041057 h 5065982"/>
              <a:gd name="connsiteX2214" fmla="*/ 5310769 w 8445479"/>
              <a:gd name="connsiteY2214" fmla="*/ 989127 h 5065982"/>
              <a:gd name="connsiteX2215" fmla="*/ 5145915 w 8445479"/>
              <a:gd name="connsiteY2215" fmla="*/ 989127 h 5065982"/>
              <a:gd name="connsiteX2216" fmla="*/ 5197845 w 8445479"/>
              <a:gd name="connsiteY2216" fmla="*/ 1041057 h 5065982"/>
              <a:gd name="connsiteX2217" fmla="*/ 5145915 w 8445479"/>
              <a:gd name="connsiteY2217" fmla="*/ 1092987 h 5065982"/>
              <a:gd name="connsiteX2218" fmla="*/ 5093985 w 8445479"/>
              <a:gd name="connsiteY2218" fmla="*/ 1041057 h 5065982"/>
              <a:gd name="connsiteX2219" fmla="*/ 5145915 w 8445479"/>
              <a:gd name="connsiteY2219" fmla="*/ 989127 h 5065982"/>
              <a:gd name="connsiteX2220" fmla="*/ 4997546 w 8445479"/>
              <a:gd name="connsiteY2220" fmla="*/ 989127 h 5065982"/>
              <a:gd name="connsiteX2221" fmla="*/ 5049476 w 8445479"/>
              <a:gd name="connsiteY2221" fmla="*/ 1041057 h 5065982"/>
              <a:gd name="connsiteX2222" fmla="*/ 4997546 w 8445479"/>
              <a:gd name="connsiteY2222" fmla="*/ 1092987 h 5065982"/>
              <a:gd name="connsiteX2223" fmla="*/ 4945616 w 8445479"/>
              <a:gd name="connsiteY2223" fmla="*/ 1041057 h 5065982"/>
              <a:gd name="connsiteX2224" fmla="*/ 4997546 w 8445479"/>
              <a:gd name="connsiteY2224" fmla="*/ 989127 h 5065982"/>
              <a:gd name="connsiteX2225" fmla="*/ 4849176 w 8445479"/>
              <a:gd name="connsiteY2225" fmla="*/ 989127 h 5065982"/>
              <a:gd name="connsiteX2226" fmla="*/ 4901106 w 8445479"/>
              <a:gd name="connsiteY2226" fmla="*/ 1041057 h 5065982"/>
              <a:gd name="connsiteX2227" fmla="*/ 4849176 w 8445479"/>
              <a:gd name="connsiteY2227" fmla="*/ 1092987 h 5065982"/>
              <a:gd name="connsiteX2228" fmla="*/ 4797246 w 8445479"/>
              <a:gd name="connsiteY2228" fmla="*/ 1041057 h 5065982"/>
              <a:gd name="connsiteX2229" fmla="*/ 4849176 w 8445479"/>
              <a:gd name="connsiteY2229" fmla="*/ 989127 h 5065982"/>
              <a:gd name="connsiteX2230" fmla="*/ 4684322 w 8445479"/>
              <a:gd name="connsiteY2230" fmla="*/ 989127 h 5065982"/>
              <a:gd name="connsiteX2231" fmla="*/ 4736252 w 8445479"/>
              <a:gd name="connsiteY2231" fmla="*/ 1041057 h 5065982"/>
              <a:gd name="connsiteX2232" fmla="*/ 4684322 w 8445479"/>
              <a:gd name="connsiteY2232" fmla="*/ 1092987 h 5065982"/>
              <a:gd name="connsiteX2233" fmla="*/ 4632392 w 8445479"/>
              <a:gd name="connsiteY2233" fmla="*/ 1041057 h 5065982"/>
              <a:gd name="connsiteX2234" fmla="*/ 4684322 w 8445479"/>
              <a:gd name="connsiteY2234" fmla="*/ 989127 h 5065982"/>
              <a:gd name="connsiteX2235" fmla="*/ 4387584 w 8445479"/>
              <a:gd name="connsiteY2235" fmla="*/ 989127 h 5065982"/>
              <a:gd name="connsiteX2236" fmla="*/ 4439514 w 8445479"/>
              <a:gd name="connsiteY2236" fmla="*/ 1041057 h 5065982"/>
              <a:gd name="connsiteX2237" fmla="*/ 4387584 w 8445479"/>
              <a:gd name="connsiteY2237" fmla="*/ 1092987 h 5065982"/>
              <a:gd name="connsiteX2238" fmla="*/ 4335654 w 8445479"/>
              <a:gd name="connsiteY2238" fmla="*/ 1041057 h 5065982"/>
              <a:gd name="connsiteX2239" fmla="*/ 4387584 w 8445479"/>
              <a:gd name="connsiteY2239" fmla="*/ 989127 h 5065982"/>
              <a:gd name="connsiteX2240" fmla="*/ 4222729 w 8445479"/>
              <a:gd name="connsiteY2240" fmla="*/ 989127 h 5065982"/>
              <a:gd name="connsiteX2241" fmla="*/ 4274659 w 8445479"/>
              <a:gd name="connsiteY2241" fmla="*/ 1041057 h 5065982"/>
              <a:gd name="connsiteX2242" fmla="*/ 4222729 w 8445479"/>
              <a:gd name="connsiteY2242" fmla="*/ 1092987 h 5065982"/>
              <a:gd name="connsiteX2243" fmla="*/ 4170799 w 8445479"/>
              <a:gd name="connsiteY2243" fmla="*/ 1041057 h 5065982"/>
              <a:gd name="connsiteX2244" fmla="*/ 4222729 w 8445479"/>
              <a:gd name="connsiteY2244" fmla="*/ 989127 h 5065982"/>
              <a:gd name="connsiteX2245" fmla="*/ 4074360 w 8445479"/>
              <a:gd name="connsiteY2245" fmla="*/ 989127 h 5065982"/>
              <a:gd name="connsiteX2246" fmla="*/ 4126290 w 8445479"/>
              <a:gd name="connsiteY2246" fmla="*/ 1041057 h 5065982"/>
              <a:gd name="connsiteX2247" fmla="*/ 4074360 w 8445479"/>
              <a:gd name="connsiteY2247" fmla="*/ 1092987 h 5065982"/>
              <a:gd name="connsiteX2248" fmla="*/ 4022430 w 8445479"/>
              <a:gd name="connsiteY2248" fmla="*/ 1041057 h 5065982"/>
              <a:gd name="connsiteX2249" fmla="*/ 4074360 w 8445479"/>
              <a:gd name="connsiteY2249" fmla="*/ 989127 h 5065982"/>
              <a:gd name="connsiteX2250" fmla="*/ 3909506 w 8445479"/>
              <a:gd name="connsiteY2250" fmla="*/ 989127 h 5065982"/>
              <a:gd name="connsiteX2251" fmla="*/ 3961436 w 8445479"/>
              <a:gd name="connsiteY2251" fmla="*/ 1041057 h 5065982"/>
              <a:gd name="connsiteX2252" fmla="*/ 3909506 w 8445479"/>
              <a:gd name="connsiteY2252" fmla="*/ 1092987 h 5065982"/>
              <a:gd name="connsiteX2253" fmla="*/ 3857576 w 8445479"/>
              <a:gd name="connsiteY2253" fmla="*/ 1041057 h 5065982"/>
              <a:gd name="connsiteX2254" fmla="*/ 3909506 w 8445479"/>
              <a:gd name="connsiteY2254" fmla="*/ 989127 h 5065982"/>
              <a:gd name="connsiteX2255" fmla="*/ 3761136 w 8445479"/>
              <a:gd name="connsiteY2255" fmla="*/ 989127 h 5065982"/>
              <a:gd name="connsiteX2256" fmla="*/ 3813066 w 8445479"/>
              <a:gd name="connsiteY2256" fmla="*/ 1041057 h 5065982"/>
              <a:gd name="connsiteX2257" fmla="*/ 3761136 w 8445479"/>
              <a:gd name="connsiteY2257" fmla="*/ 1092987 h 5065982"/>
              <a:gd name="connsiteX2258" fmla="*/ 3709206 w 8445479"/>
              <a:gd name="connsiteY2258" fmla="*/ 1041057 h 5065982"/>
              <a:gd name="connsiteX2259" fmla="*/ 3761136 w 8445479"/>
              <a:gd name="connsiteY2259" fmla="*/ 989127 h 5065982"/>
              <a:gd name="connsiteX2260" fmla="*/ 3612767 w 8445479"/>
              <a:gd name="connsiteY2260" fmla="*/ 989127 h 5065982"/>
              <a:gd name="connsiteX2261" fmla="*/ 3664697 w 8445479"/>
              <a:gd name="connsiteY2261" fmla="*/ 1041057 h 5065982"/>
              <a:gd name="connsiteX2262" fmla="*/ 3612767 w 8445479"/>
              <a:gd name="connsiteY2262" fmla="*/ 1092987 h 5065982"/>
              <a:gd name="connsiteX2263" fmla="*/ 3560837 w 8445479"/>
              <a:gd name="connsiteY2263" fmla="*/ 1041057 h 5065982"/>
              <a:gd name="connsiteX2264" fmla="*/ 3612767 w 8445479"/>
              <a:gd name="connsiteY2264" fmla="*/ 989127 h 5065982"/>
              <a:gd name="connsiteX2265" fmla="*/ 3447913 w 8445479"/>
              <a:gd name="connsiteY2265" fmla="*/ 989127 h 5065982"/>
              <a:gd name="connsiteX2266" fmla="*/ 3499843 w 8445479"/>
              <a:gd name="connsiteY2266" fmla="*/ 1041057 h 5065982"/>
              <a:gd name="connsiteX2267" fmla="*/ 3447913 w 8445479"/>
              <a:gd name="connsiteY2267" fmla="*/ 1092987 h 5065982"/>
              <a:gd name="connsiteX2268" fmla="*/ 3395983 w 8445479"/>
              <a:gd name="connsiteY2268" fmla="*/ 1041057 h 5065982"/>
              <a:gd name="connsiteX2269" fmla="*/ 3447913 w 8445479"/>
              <a:gd name="connsiteY2269" fmla="*/ 989127 h 5065982"/>
              <a:gd name="connsiteX2270" fmla="*/ 1601560 w 8445479"/>
              <a:gd name="connsiteY2270" fmla="*/ 989127 h 5065982"/>
              <a:gd name="connsiteX2271" fmla="*/ 1653488 w 8445479"/>
              <a:gd name="connsiteY2271" fmla="*/ 1041057 h 5065982"/>
              <a:gd name="connsiteX2272" fmla="*/ 1601560 w 8445479"/>
              <a:gd name="connsiteY2272" fmla="*/ 1092987 h 5065982"/>
              <a:gd name="connsiteX2273" fmla="*/ 1549632 w 8445479"/>
              <a:gd name="connsiteY2273" fmla="*/ 1041057 h 5065982"/>
              <a:gd name="connsiteX2274" fmla="*/ 1601560 w 8445479"/>
              <a:gd name="connsiteY2274" fmla="*/ 989127 h 5065982"/>
              <a:gd name="connsiteX2275" fmla="*/ 1453192 w 8445479"/>
              <a:gd name="connsiteY2275" fmla="*/ 989127 h 5065982"/>
              <a:gd name="connsiteX2276" fmla="*/ 1505122 w 8445479"/>
              <a:gd name="connsiteY2276" fmla="*/ 1041057 h 5065982"/>
              <a:gd name="connsiteX2277" fmla="*/ 1453192 w 8445479"/>
              <a:gd name="connsiteY2277" fmla="*/ 1092987 h 5065982"/>
              <a:gd name="connsiteX2278" fmla="*/ 1401262 w 8445479"/>
              <a:gd name="connsiteY2278" fmla="*/ 1041057 h 5065982"/>
              <a:gd name="connsiteX2279" fmla="*/ 1453192 w 8445479"/>
              <a:gd name="connsiteY2279" fmla="*/ 989127 h 5065982"/>
              <a:gd name="connsiteX2280" fmla="*/ 1288336 w 8445479"/>
              <a:gd name="connsiteY2280" fmla="*/ 989127 h 5065982"/>
              <a:gd name="connsiteX2281" fmla="*/ 1340266 w 8445479"/>
              <a:gd name="connsiteY2281" fmla="*/ 1041057 h 5065982"/>
              <a:gd name="connsiteX2282" fmla="*/ 1288336 w 8445479"/>
              <a:gd name="connsiteY2282" fmla="*/ 1092987 h 5065982"/>
              <a:gd name="connsiteX2283" fmla="*/ 1236409 w 8445479"/>
              <a:gd name="connsiteY2283" fmla="*/ 1041057 h 5065982"/>
              <a:gd name="connsiteX2284" fmla="*/ 1288336 w 8445479"/>
              <a:gd name="connsiteY2284" fmla="*/ 989127 h 5065982"/>
              <a:gd name="connsiteX2285" fmla="*/ 1139969 w 8445479"/>
              <a:gd name="connsiteY2285" fmla="*/ 989127 h 5065982"/>
              <a:gd name="connsiteX2286" fmla="*/ 1191899 w 8445479"/>
              <a:gd name="connsiteY2286" fmla="*/ 1041057 h 5065982"/>
              <a:gd name="connsiteX2287" fmla="*/ 1139969 w 8445479"/>
              <a:gd name="connsiteY2287" fmla="*/ 1092987 h 5065982"/>
              <a:gd name="connsiteX2288" fmla="*/ 1088037 w 8445479"/>
              <a:gd name="connsiteY2288" fmla="*/ 1041057 h 5065982"/>
              <a:gd name="connsiteX2289" fmla="*/ 1139969 w 8445479"/>
              <a:gd name="connsiteY2289" fmla="*/ 989127 h 5065982"/>
              <a:gd name="connsiteX2290" fmla="*/ 975111 w 8445479"/>
              <a:gd name="connsiteY2290" fmla="*/ 989127 h 5065982"/>
              <a:gd name="connsiteX2291" fmla="*/ 1027041 w 8445479"/>
              <a:gd name="connsiteY2291" fmla="*/ 1041057 h 5065982"/>
              <a:gd name="connsiteX2292" fmla="*/ 975111 w 8445479"/>
              <a:gd name="connsiteY2292" fmla="*/ 1092987 h 5065982"/>
              <a:gd name="connsiteX2293" fmla="*/ 923182 w 8445479"/>
              <a:gd name="connsiteY2293" fmla="*/ 1041057 h 5065982"/>
              <a:gd name="connsiteX2294" fmla="*/ 975111 w 8445479"/>
              <a:gd name="connsiteY2294" fmla="*/ 989127 h 5065982"/>
              <a:gd name="connsiteX2295" fmla="*/ 826743 w 8445479"/>
              <a:gd name="connsiteY2295" fmla="*/ 989127 h 5065982"/>
              <a:gd name="connsiteX2296" fmla="*/ 878674 w 8445479"/>
              <a:gd name="connsiteY2296" fmla="*/ 1041057 h 5065982"/>
              <a:gd name="connsiteX2297" fmla="*/ 826743 w 8445479"/>
              <a:gd name="connsiteY2297" fmla="*/ 1092987 h 5065982"/>
              <a:gd name="connsiteX2298" fmla="*/ 774813 w 8445479"/>
              <a:gd name="connsiteY2298" fmla="*/ 1041057 h 5065982"/>
              <a:gd name="connsiteX2299" fmla="*/ 826743 w 8445479"/>
              <a:gd name="connsiteY2299" fmla="*/ 989127 h 5065982"/>
              <a:gd name="connsiteX2300" fmla="*/ 678373 w 8445479"/>
              <a:gd name="connsiteY2300" fmla="*/ 989127 h 5065982"/>
              <a:gd name="connsiteX2301" fmla="*/ 730305 w 8445479"/>
              <a:gd name="connsiteY2301" fmla="*/ 1041057 h 5065982"/>
              <a:gd name="connsiteX2302" fmla="*/ 678373 w 8445479"/>
              <a:gd name="connsiteY2302" fmla="*/ 1092987 h 5065982"/>
              <a:gd name="connsiteX2303" fmla="*/ 626446 w 8445479"/>
              <a:gd name="connsiteY2303" fmla="*/ 1041057 h 5065982"/>
              <a:gd name="connsiteX2304" fmla="*/ 678373 w 8445479"/>
              <a:gd name="connsiteY2304" fmla="*/ 989127 h 5065982"/>
              <a:gd name="connsiteX2305" fmla="*/ 513520 w 8445479"/>
              <a:gd name="connsiteY2305" fmla="*/ 989127 h 5065982"/>
              <a:gd name="connsiteX2306" fmla="*/ 565450 w 8445479"/>
              <a:gd name="connsiteY2306" fmla="*/ 1041057 h 5065982"/>
              <a:gd name="connsiteX2307" fmla="*/ 513520 w 8445479"/>
              <a:gd name="connsiteY2307" fmla="*/ 1092987 h 5065982"/>
              <a:gd name="connsiteX2308" fmla="*/ 461590 w 8445479"/>
              <a:gd name="connsiteY2308" fmla="*/ 1041057 h 5065982"/>
              <a:gd name="connsiteX2309" fmla="*/ 513520 w 8445479"/>
              <a:gd name="connsiteY2309" fmla="*/ 989127 h 5065982"/>
              <a:gd name="connsiteX2310" fmla="*/ 365152 w 8445479"/>
              <a:gd name="connsiteY2310" fmla="*/ 989127 h 5065982"/>
              <a:gd name="connsiteX2311" fmla="*/ 417086 w 8445479"/>
              <a:gd name="connsiteY2311" fmla="*/ 1041057 h 5065982"/>
              <a:gd name="connsiteX2312" fmla="*/ 365152 w 8445479"/>
              <a:gd name="connsiteY2312" fmla="*/ 1092987 h 5065982"/>
              <a:gd name="connsiteX2313" fmla="*/ 313222 w 8445479"/>
              <a:gd name="connsiteY2313" fmla="*/ 1041057 h 5065982"/>
              <a:gd name="connsiteX2314" fmla="*/ 365152 w 8445479"/>
              <a:gd name="connsiteY2314" fmla="*/ 989127 h 5065982"/>
              <a:gd name="connsiteX2315" fmla="*/ 216850 w 8445479"/>
              <a:gd name="connsiteY2315" fmla="*/ 989127 h 5065982"/>
              <a:gd name="connsiteX2316" fmla="*/ 268836 w 8445479"/>
              <a:gd name="connsiteY2316" fmla="*/ 1041057 h 5065982"/>
              <a:gd name="connsiteX2317" fmla="*/ 216850 w 8445479"/>
              <a:gd name="connsiteY2317" fmla="*/ 1092987 h 5065982"/>
              <a:gd name="connsiteX2318" fmla="*/ 164853 w 8445479"/>
              <a:gd name="connsiteY2318" fmla="*/ 1041057 h 5065982"/>
              <a:gd name="connsiteX2319" fmla="*/ 216850 w 8445479"/>
              <a:gd name="connsiteY2319" fmla="*/ 989127 h 5065982"/>
              <a:gd name="connsiteX2320" fmla="*/ 7157140 w 8445479"/>
              <a:gd name="connsiteY2320" fmla="*/ 824273 h 5065982"/>
              <a:gd name="connsiteX2321" fmla="*/ 7209070 w 8445479"/>
              <a:gd name="connsiteY2321" fmla="*/ 876203 h 5065982"/>
              <a:gd name="connsiteX2322" fmla="*/ 7157140 w 8445479"/>
              <a:gd name="connsiteY2322" fmla="*/ 928133 h 5065982"/>
              <a:gd name="connsiteX2323" fmla="*/ 7105210 w 8445479"/>
              <a:gd name="connsiteY2323" fmla="*/ 876203 h 5065982"/>
              <a:gd name="connsiteX2324" fmla="*/ 7157140 w 8445479"/>
              <a:gd name="connsiteY2324" fmla="*/ 824273 h 5065982"/>
              <a:gd name="connsiteX2325" fmla="*/ 7008771 w 8445479"/>
              <a:gd name="connsiteY2325" fmla="*/ 824273 h 5065982"/>
              <a:gd name="connsiteX2326" fmla="*/ 7060701 w 8445479"/>
              <a:gd name="connsiteY2326" fmla="*/ 876203 h 5065982"/>
              <a:gd name="connsiteX2327" fmla="*/ 7008771 w 8445479"/>
              <a:gd name="connsiteY2327" fmla="*/ 928133 h 5065982"/>
              <a:gd name="connsiteX2328" fmla="*/ 6956841 w 8445479"/>
              <a:gd name="connsiteY2328" fmla="*/ 876203 h 5065982"/>
              <a:gd name="connsiteX2329" fmla="*/ 7008771 w 8445479"/>
              <a:gd name="connsiteY2329" fmla="*/ 824273 h 5065982"/>
              <a:gd name="connsiteX2330" fmla="*/ 6843917 w 8445479"/>
              <a:gd name="connsiteY2330" fmla="*/ 824273 h 5065982"/>
              <a:gd name="connsiteX2331" fmla="*/ 6895847 w 8445479"/>
              <a:gd name="connsiteY2331" fmla="*/ 876203 h 5065982"/>
              <a:gd name="connsiteX2332" fmla="*/ 6843917 w 8445479"/>
              <a:gd name="connsiteY2332" fmla="*/ 928133 h 5065982"/>
              <a:gd name="connsiteX2333" fmla="*/ 6791987 w 8445479"/>
              <a:gd name="connsiteY2333" fmla="*/ 876203 h 5065982"/>
              <a:gd name="connsiteX2334" fmla="*/ 6843917 w 8445479"/>
              <a:gd name="connsiteY2334" fmla="*/ 824273 h 5065982"/>
              <a:gd name="connsiteX2335" fmla="*/ 6695547 w 8445479"/>
              <a:gd name="connsiteY2335" fmla="*/ 824273 h 5065982"/>
              <a:gd name="connsiteX2336" fmla="*/ 6747477 w 8445479"/>
              <a:gd name="connsiteY2336" fmla="*/ 876203 h 5065982"/>
              <a:gd name="connsiteX2337" fmla="*/ 6695547 w 8445479"/>
              <a:gd name="connsiteY2337" fmla="*/ 928133 h 5065982"/>
              <a:gd name="connsiteX2338" fmla="*/ 6643617 w 8445479"/>
              <a:gd name="connsiteY2338" fmla="*/ 876203 h 5065982"/>
              <a:gd name="connsiteX2339" fmla="*/ 6695547 w 8445479"/>
              <a:gd name="connsiteY2339" fmla="*/ 824273 h 5065982"/>
              <a:gd name="connsiteX2340" fmla="*/ 6547178 w 8445479"/>
              <a:gd name="connsiteY2340" fmla="*/ 824273 h 5065982"/>
              <a:gd name="connsiteX2341" fmla="*/ 6599108 w 8445479"/>
              <a:gd name="connsiteY2341" fmla="*/ 876203 h 5065982"/>
              <a:gd name="connsiteX2342" fmla="*/ 6547178 w 8445479"/>
              <a:gd name="connsiteY2342" fmla="*/ 928133 h 5065982"/>
              <a:gd name="connsiteX2343" fmla="*/ 6495248 w 8445479"/>
              <a:gd name="connsiteY2343" fmla="*/ 876203 h 5065982"/>
              <a:gd name="connsiteX2344" fmla="*/ 6547178 w 8445479"/>
              <a:gd name="connsiteY2344" fmla="*/ 824273 h 5065982"/>
              <a:gd name="connsiteX2345" fmla="*/ 6382324 w 8445479"/>
              <a:gd name="connsiteY2345" fmla="*/ 824273 h 5065982"/>
              <a:gd name="connsiteX2346" fmla="*/ 6434254 w 8445479"/>
              <a:gd name="connsiteY2346" fmla="*/ 876203 h 5065982"/>
              <a:gd name="connsiteX2347" fmla="*/ 6382324 w 8445479"/>
              <a:gd name="connsiteY2347" fmla="*/ 928133 h 5065982"/>
              <a:gd name="connsiteX2348" fmla="*/ 6330394 w 8445479"/>
              <a:gd name="connsiteY2348" fmla="*/ 876203 h 5065982"/>
              <a:gd name="connsiteX2349" fmla="*/ 6382324 w 8445479"/>
              <a:gd name="connsiteY2349" fmla="*/ 824273 h 5065982"/>
              <a:gd name="connsiteX2350" fmla="*/ 6233955 w 8445479"/>
              <a:gd name="connsiteY2350" fmla="*/ 824273 h 5065982"/>
              <a:gd name="connsiteX2351" fmla="*/ 6285885 w 8445479"/>
              <a:gd name="connsiteY2351" fmla="*/ 876203 h 5065982"/>
              <a:gd name="connsiteX2352" fmla="*/ 6233955 w 8445479"/>
              <a:gd name="connsiteY2352" fmla="*/ 928133 h 5065982"/>
              <a:gd name="connsiteX2353" fmla="*/ 6182025 w 8445479"/>
              <a:gd name="connsiteY2353" fmla="*/ 876203 h 5065982"/>
              <a:gd name="connsiteX2354" fmla="*/ 6233955 w 8445479"/>
              <a:gd name="connsiteY2354" fmla="*/ 824273 h 5065982"/>
              <a:gd name="connsiteX2355" fmla="*/ 6085586 w 8445479"/>
              <a:gd name="connsiteY2355" fmla="*/ 824273 h 5065982"/>
              <a:gd name="connsiteX2356" fmla="*/ 6137516 w 8445479"/>
              <a:gd name="connsiteY2356" fmla="*/ 876203 h 5065982"/>
              <a:gd name="connsiteX2357" fmla="*/ 6085586 w 8445479"/>
              <a:gd name="connsiteY2357" fmla="*/ 928133 h 5065982"/>
              <a:gd name="connsiteX2358" fmla="*/ 6033656 w 8445479"/>
              <a:gd name="connsiteY2358" fmla="*/ 876203 h 5065982"/>
              <a:gd name="connsiteX2359" fmla="*/ 6085586 w 8445479"/>
              <a:gd name="connsiteY2359" fmla="*/ 824273 h 5065982"/>
              <a:gd name="connsiteX2360" fmla="*/ 5920731 w 8445479"/>
              <a:gd name="connsiteY2360" fmla="*/ 824273 h 5065982"/>
              <a:gd name="connsiteX2361" fmla="*/ 5972661 w 8445479"/>
              <a:gd name="connsiteY2361" fmla="*/ 876203 h 5065982"/>
              <a:gd name="connsiteX2362" fmla="*/ 5920731 w 8445479"/>
              <a:gd name="connsiteY2362" fmla="*/ 928133 h 5065982"/>
              <a:gd name="connsiteX2363" fmla="*/ 5868801 w 8445479"/>
              <a:gd name="connsiteY2363" fmla="*/ 876203 h 5065982"/>
              <a:gd name="connsiteX2364" fmla="*/ 5920731 w 8445479"/>
              <a:gd name="connsiteY2364" fmla="*/ 824273 h 5065982"/>
              <a:gd name="connsiteX2365" fmla="*/ 5772362 w 8445479"/>
              <a:gd name="connsiteY2365" fmla="*/ 824273 h 5065982"/>
              <a:gd name="connsiteX2366" fmla="*/ 5824292 w 8445479"/>
              <a:gd name="connsiteY2366" fmla="*/ 876203 h 5065982"/>
              <a:gd name="connsiteX2367" fmla="*/ 5772362 w 8445479"/>
              <a:gd name="connsiteY2367" fmla="*/ 928133 h 5065982"/>
              <a:gd name="connsiteX2368" fmla="*/ 5720432 w 8445479"/>
              <a:gd name="connsiteY2368" fmla="*/ 876203 h 5065982"/>
              <a:gd name="connsiteX2369" fmla="*/ 5772362 w 8445479"/>
              <a:gd name="connsiteY2369" fmla="*/ 824273 h 5065982"/>
              <a:gd name="connsiteX2370" fmla="*/ 5623993 w 8445479"/>
              <a:gd name="connsiteY2370" fmla="*/ 824273 h 5065982"/>
              <a:gd name="connsiteX2371" fmla="*/ 5675923 w 8445479"/>
              <a:gd name="connsiteY2371" fmla="*/ 876203 h 5065982"/>
              <a:gd name="connsiteX2372" fmla="*/ 5623993 w 8445479"/>
              <a:gd name="connsiteY2372" fmla="*/ 928133 h 5065982"/>
              <a:gd name="connsiteX2373" fmla="*/ 5572063 w 8445479"/>
              <a:gd name="connsiteY2373" fmla="*/ 876203 h 5065982"/>
              <a:gd name="connsiteX2374" fmla="*/ 5623993 w 8445479"/>
              <a:gd name="connsiteY2374" fmla="*/ 824273 h 5065982"/>
              <a:gd name="connsiteX2375" fmla="*/ 5459138 w 8445479"/>
              <a:gd name="connsiteY2375" fmla="*/ 824273 h 5065982"/>
              <a:gd name="connsiteX2376" fmla="*/ 5511068 w 8445479"/>
              <a:gd name="connsiteY2376" fmla="*/ 876203 h 5065982"/>
              <a:gd name="connsiteX2377" fmla="*/ 5459138 w 8445479"/>
              <a:gd name="connsiteY2377" fmla="*/ 928133 h 5065982"/>
              <a:gd name="connsiteX2378" fmla="*/ 5407208 w 8445479"/>
              <a:gd name="connsiteY2378" fmla="*/ 876203 h 5065982"/>
              <a:gd name="connsiteX2379" fmla="*/ 5459138 w 8445479"/>
              <a:gd name="connsiteY2379" fmla="*/ 824273 h 5065982"/>
              <a:gd name="connsiteX2380" fmla="*/ 5310769 w 8445479"/>
              <a:gd name="connsiteY2380" fmla="*/ 824273 h 5065982"/>
              <a:gd name="connsiteX2381" fmla="*/ 5362699 w 8445479"/>
              <a:gd name="connsiteY2381" fmla="*/ 876203 h 5065982"/>
              <a:gd name="connsiteX2382" fmla="*/ 5310769 w 8445479"/>
              <a:gd name="connsiteY2382" fmla="*/ 928133 h 5065982"/>
              <a:gd name="connsiteX2383" fmla="*/ 5258839 w 8445479"/>
              <a:gd name="connsiteY2383" fmla="*/ 876203 h 5065982"/>
              <a:gd name="connsiteX2384" fmla="*/ 5310769 w 8445479"/>
              <a:gd name="connsiteY2384" fmla="*/ 824273 h 5065982"/>
              <a:gd name="connsiteX2385" fmla="*/ 5145915 w 8445479"/>
              <a:gd name="connsiteY2385" fmla="*/ 824273 h 5065982"/>
              <a:gd name="connsiteX2386" fmla="*/ 5197845 w 8445479"/>
              <a:gd name="connsiteY2386" fmla="*/ 876203 h 5065982"/>
              <a:gd name="connsiteX2387" fmla="*/ 5145915 w 8445479"/>
              <a:gd name="connsiteY2387" fmla="*/ 928133 h 5065982"/>
              <a:gd name="connsiteX2388" fmla="*/ 5093985 w 8445479"/>
              <a:gd name="connsiteY2388" fmla="*/ 876203 h 5065982"/>
              <a:gd name="connsiteX2389" fmla="*/ 5145915 w 8445479"/>
              <a:gd name="connsiteY2389" fmla="*/ 824273 h 5065982"/>
              <a:gd name="connsiteX2390" fmla="*/ 4997546 w 8445479"/>
              <a:gd name="connsiteY2390" fmla="*/ 824273 h 5065982"/>
              <a:gd name="connsiteX2391" fmla="*/ 5049476 w 8445479"/>
              <a:gd name="connsiteY2391" fmla="*/ 876203 h 5065982"/>
              <a:gd name="connsiteX2392" fmla="*/ 4997546 w 8445479"/>
              <a:gd name="connsiteY2392" fmla="*/ 928133 h 5065982"/>
              <a:gd name="connsiteX2393" fmla="*/ 4945616 w 8445479"/>
              <a:gd name="connsiteY2393" fmla="*/ 876203 h 5065982"/>
              <a:gd name="connsiteX2394" fmla="*/ 4997546 w 8445479"/>
              <a:gd name="connsiteY2394" fmla="*/ 824273 h 5065982"/>
              <a:gd name="connsiteX2395" fmla="*/ 4849176 w 8445479"/>
              <a:gd name="connsiteY2395" fmla="*/ 824273 h 5065982"/>
              <a:gd name="connsiteX2396" fmla="*/ 4901106 w 8445479"/>
              <a:gd name="connsiteY2396" fmla="*/ 876203 h 5065982"/>
              <a:gd name="connsiteX2397" fmla="*/ 4849176 w 8445479"/>
              <a:gd name="connsiteY2397" fmla="*/ 928133 h 5065982"/>
              <a:gd name="connsiteX2398" fmla="*/ 4797246 w 8445479"/>
              <a:gd name="connsiteY2398" fmla="*/ 876203 h 5065982"/>
              <a:gd name="connsiteX2399" fmla="*/ 4849176 w 8445479"/>
              <a:gd name="connsiteY2399" fmla="*/ 824273 h 5065982"/>
              <a:gd name="connsiteX2400" fmla="*/ 4684322 w 8445479"/>
              <a:gd name="connsiteY2400" fmla="*/ 824273 h 5065982"/>
              <a:gd name="connsiteX2401" fmla="*/ 4736252 w 8445479"/>
              <a:gd name="connsiteY2401" fmla="*/ 876203 h 5065982"/>
              <a:gd name="connsiteX2402" fmla="*/ 4684322 w 8445479"/>
              <a:gd name="connsiteY2402" fmla="*/ 928133 h 5065982"/>
              <a:gd name="connsiteX2403" fmla="*/ 4632392 w 8445479"/>
              <a:gd name="connsiteY2403" fmla="*/ 876203 h 5065982"/>
              <a:gd name="connsiteX2404" fmla="*/ 4684322 w 8445479"/>
              <a:gd name="connsiteY2404" fmla="*/ 824273 h 5065982"/>
              <a:gd name="connsiteX2405" fmla="*/ 4535953 w 8445479"/>
              <a:gd name="connsiteY2405" fmla="*/ 824273 h 5065982"/>
              <a:gd name="connsiteX2406" fmla="*/ 4587883 w 8445479"/>
              <a:gd name="connsiteY2406" fmla="*/ 876203 h 5065982"/>
              <a:gd name="connsiteX2407" fmla="*/ 4535953 w 8445479"/>
              <a:gd name="connsiteY2407" fmla="*/ 928133 h 5065982"/>
              <a:gd name="connsiteX2408" fmla="*/ 4484023 w 8445479"/>
              <a:gd name="connsiteY2408" fmla="*/ 876203 h 5065982"/>
              <a:gd name="connsiteX2409" fmla="*/ 4535953 w 8445479"/>
              <a:gd name="connsiteY2409" fmla="*/ 824273 h 5065982"/>
              <a:gd name="connsiteX2410" fmla="*/ 4387584 w 8445479"/>
              <a:gd name="connsiteY2410" fmla="*/ 824273 h 5065982"/>
              <a:gd name="connsiteX2411" fmla="*/ 4439514 w 8445479"/>
              <a:gd name="connsiteY2411" fmla="*/ 876203 h 5065982"/>
              <a:gd name="connsiteX2412" fmla="*/ 4387584 w 8445479"/>
              <a:gd name="connsiteY2412" fmla="*/ 928133 h 5065982"/>
              <a:gd name="connsiteX2413" fmla="*/ 4335654 w 8445479"/>
              <a:gd name="connsiteY2413" fmla="*/ 876203 h 5065982"/>
              <a:gd name="connsiteX2414" fmla="*/ 4387584 w 8445479"/>
              <a:gd name="connsiteY2414" fmla="*/ 824273 h 5065982"/>
              <a:gd name="connsiteX2415" fmla="*/ 4222729 w 8445479"/>
              <a:gd name="connsiteY2415" fmla="*/ 824273 h 5065982"/>
              <a:gd name="connsiteX2416" fmla="*/ 4274659 w 8445479"/>
              <a:gd name="connsiteY2416" fmla="*/ 876203 h 5065982"/>
              <a:gd name="connsiteX2417" fmla="*/ 4222729 w 8445479"/>
              <a:gd name="connsiteY2417" fmla="*/ 928133 h 5065982"/>
              <a:gd name="connsiteX2418" fmla="*/ 4170799 w 8445479"/>
              <a:gd name="connsiteY2418" fmla="*/ 876203 h 5065982"/>
              <a:gd name="connsiteX2419" fmla="*/ 4222729 w 8445479"/>
              <a:gd name="connsiteY2419" fmla="*/ 824273 h 5065982"/>
              <a:gd name="connsiteX2420" fmla="*/ 4074360 w 8445479"/>
              <a:gd name="connsiteY2420" fmla="*/ 824273 h 5065982"/>
              <a:gd name="connsiteX2421" fmla="*/ 4126290 w 8445479"/>
              <a:gd name="connsiteY2421" fmla="*/ 876203 h 5065982"/>
              <a:gd name="connsiteX2422" fmla="*/ 4074360 w 8445479"/>
              <a:gd name="connsiteY2422" fmla="*/ 928133 h 5065982"/>
              <a:gd name="connsiteX2423" fmla="*/ 4022430 w 8445479"/>
              <a:gd name="connsiteY2423" fmla="*/ 876203 h 5065982"/>
              <a:gd name="connsiteX2424" fmla="*/ 4074360 w 8445479"/>
              <a:gd name="connsiteY2424" fmla="*/ 824273 h 5065982"/>
              <a:gd name="connsiteX2425" fmla="*/ 3909506 w 8445479"/>
              <a:gd name="connsiteY2425" fmla="*/ 824273 h 5065982"/>
              <a:gd name="connsiteX2426" fmla="*/ 3961436 w 8445479"/>
              <a:gd name="connsiteY2426" fmla="*/ 876203 h 5065982"/>
              <a:gd name="connsiteX2427" fmla="*/ 3909506 w 8445479"/>
              <a:gd name="connsiteY2427" fmla="*/ 928133 h 5065982"/>
              <a:gd name="connsiteX2428" fmla="*/ 3857576 w 8445479"/>
              <a:gd name="connsiteY2428" fmla="*/ 876203 h 5065982"/>
              <a:gd name="connsiteX2429" fmla="*/ 3909506 w 8445479"/>
              <a:gd name="connsiteY2429" fmla="*/ 824273 h 5065982"/>
              <a:gd name="connsiteX2430" fmla="*/ 3761136 w 8445479"/>
              <a:gd name="connsiteY2430" fmla="*/ 824273 h 5065982"/>
              <a:gd name="connsiteX2431" fmla="*/ 3813066 w 8445479"/>
              <a:gd name="connsiteY2431" fmla="*/ 876203 h 5065982"/>
              <a:gd name="connsiteX2432" fmla="*/ 3761136 w 8445479"/>
              <a:gd name="connsiteY2432" fmla="*/ 928133 h 5065982"/>
              <a:gd name="connsiteX2433" fmla="*/ 3709206 w 8445479"/>
              <a:gd name="connsiteY2433" fmla="*/ 876203 h 5065982"/>
              <a:gd name="connsiteX2434" fmla="*/ 3761136 w 8445479"/>
              <a:gd name="connsiteY2434" fmla="*/ 824273 h 5065982"/>
              <a:gd name="connsiteX2435" fmla="*/ 3612767 w 8445479"/>
              <a:gd name="connsiteY2435" fmla="*/ 824273 h 5065982"/>
              <a:gd name="connsiteX2436" fmla="*/ 3664697 w 8445479"/>
              <a:gd name="connsiteY2436" fmla="*/ 876203 h 5065982"/>
              <a:gd name="connsiteX2437" fmla="*/ 3612767 w 8445479"/>
              <a:gd name="connsiteY2437" fmla="*/ 928133 h 5065982"/>
              <a:gd name="connsiteX2438" fmla="*/ 3560837 w 8445479"/>
              <a:gd name="connsiteY2438" fmla="*/ 876203 h 5065982"/>
              <a:gd name="connsiteX2439" fmla="*/ 3612767 w 8445479"/>
              <a:gd name="connsiteY2439" fmla="*/ 824273 h 5065982"/>
              <a:gd name="connsiteX2440" fmla="*/ 3447913 w 8445479"/>
              <a:gd name="connsiteY2440" fmla="*/ 824273 h 5065982"/>
              <a:gd name="connsiteX2441" fmla="*/ 3499843 w 8445479"/>
              <a:gd name="connsiteY2441" fmla="*/ 876203 h 5065982"/>
              <a:gd name="connsiteX2442" fmla="*/ 3447913 w 8445479"/>
              <a:gd name="connsiteY2442" fmla="*/ 928133 h 5065982"/>
              <a:gd name="connsiteX2443" fmla="*/ 3395983 w 8445479"/>
              <a:gd name="connsiteY2443" fmla="*/ 876203 h 5065982"/>
              <a:gd name="connsiteX2444" fmla="*/ 3447913 w 8445479"/>
              <a:gd name="connsiteY2444" fmla="*/ 824273 h 5065982"/>
              <a:gd name="connsiteX2445" fmla="*/ 1749930 w 8445479"/>
              <a:gd name="connsiteY2445" fmla="*/ 824273 h 5065982"/>
              <a:gd name="connsiteX2446" fmla="*/ 1801859 w 8445479"/>
              <a:gd name="connsiteY2446" fmla="*/ 876203 h 5065982"/>
              <a:gd name="connsiteX2447" fmla="*/ 1749930 w 8445479"/>
              <a:gd name="connsiteY2447" fmla="*/ 928133 h 5065982"/>
              <a:gd name="connsiteX2448" fmla="*/ 1698000 w 8445479"/>
              <a:gd name="connsiteY2448" fmla="*/ 876203 h 5065982"/>
              <a:gd name="connsiteX2449" fmla="*/ 1749930 w 8445479"/>
              <a:gd name="connsiteY2449" fmla="*/ 824273 h 5065982"/>
              <a:gd name="connsiteX2450" fmla="*/ 1601560 w 8445479"/>
              <a:gd name="connsiteY2450" fmla="*/ 824273 h 5065982"/>
              <a:gd name="connsiteX2451" fmla="*/ 1653488 w 8445479"/>
              <a:gd name="connsiteY2451" fmla="*/ 876203 h 5065982"/>
              <a:gd name="connsiteX2452" fmla="*/ 1601560 w 8445479"/>
              <a:gd name="connsiteY2452" fmla="*/ 928133 h 5065982"/>
              <a:gd name="connsiteX2453" fmla="*/ 1549632 w 8445479"/>
              <a:gd name="connsiteY2453" fmla="*/ 876203 h 5065982"/>
              <a:gd name="connsiteX2454" fmla="*/ 1601560 w 8445479"/>
              <a:gd name="connsiteY2454" fmla="*/ 824273 h 5065982"/>
              <a:gd name="connsiteX2455" fmla="*/ 1453192 w 8445479"/>
              <a:gd name="connsiteY2455" fmla="*/ 824273 h 5065982"/>
              <a:gd name="connsiteX2456" fmla="*/ 1505122 w 8445479"/>
              <a:gd name="connsiteY2456" fmla="*/ 876203 h 5065982"/>
              <a:gd name="connsiteX2457" fmla="*/ 1453192 w 8445479"/>
              <a:gd name="connsiteY2457" fmla="*/ 928133 h 5065982"/>
              <a:gd name="connsiteX2458" fmla="*/ 1401262 w 8445479"/>
              <a:gd name="connsiteY2458" fmla="*/ 876203 h 5065982"/>
              <a:gd name="connsiteX2459" fmla="*/ 1453192 w 8445479"/>
              <a:gd name="connsiteY2459" fmla="*/ 824273 h 5065982"/>
              <a:gd name="connsiteX2460" fmla="*/ 1288336 w 8445479"/>
              <a:gd name="connsiteY2460" fmla="*/ 824273 h 5065982"/>
              <a:gd name="connsiteX2461" fmla="*/ 1340266 w 8445479"/>
              <a:gd name="connsiteY2461" fmla="*/ 876203 h 5065982"/>
              <a:gd name="connsiteX2462" fmla="*/ 1288336 w 8445479"/>
              <a:gd name="connsiteY2462" fmla="*/ 928133 h 5065982"/>
              <a:gd name="connsiteX2463" fmla="*/ 1236409 w 8445479"/>
              <a:gd name="connsiteY2463" fmla="*/ 876203 h 5065982"/>
              <a:gd name="connsiteX2464" fmla="*/ 1288336 w 8445479"/>
              <a:gd name="connsiteY2464" fmla="*/ 824273 h 5065982"/>
              <a:gd name="connsiteX2465" fmla="*/ 1139969 w 8445479"/>
              <a:gd name="connsiteY2465" fmla="*/ 824273 h 5065982"/>
              <a:gd name="connsiteX2466" fmla="*/ 1191899 w 8445479"/>
              <a:gd name="connsiteY2466" fmla="*/ 876203 h 5065982"/>
              <a:gd name="connsiteX2467" fmla="*/ 1139969 w 8445479"/>
              <a:gd name="connsiteY2467" fmla="*/ 928133 h 5065982"/>
              <a:gd name="connsiteX2468" fmla="*/ 1088037 w 8445479"/>
              <a:gd name="connsiteY2468" fmla="*/ 876203 h 5065982"/>
              <a:gd name="connsiteX2469" fmla="*/ 1139969 w 8445479"/>
              <a:gd name="connsiteY2469" fmla="*/ 824273 h 5065982"/>
              <a:gd name="connsiteX2470" fmla="*/ 975111 w 8445479"/>
              <a:gd name="connsiteY2470" fmla="*/ 824273 h 5065982"/>
              <a:gd name="connsiteX2471" fmla="*/ 1027041 w 8445479"/>
              <a:gd name="connsiteY2471" fmla="*/ 876203 h 5065982"/>
              <a:gd name="connsiteX2472" fmla="*/ 975111 w 8445479"/>
              <a:gd name="connsiteY2472" fmla="*/ 928133 h 5065982"/>
              <a:gd name="connsiteX2473" fmla="*/ 923182 w 8445479"/>
              <a:gd name="connsiteY2473" fmla="*/ 876203 h 5065982"/>
              <a:gd name="connsiteX2474" fmla="*/ 975111 w 8445479"/>
              <a:gd name="connsiteY2474" fmla="*/ 824273 h 5065982"/>
              <a:gd name="connsiteX2475" fmla="*/ 826743 w 8445479"/>
              <a:gd name="connsiteY2475" fmla="*/ 824273 h 5065982"/>
              <a:gd name="connsiteX2476" fmla="*/ 878674 w 8445479"/>
              <a:gd name="connsiteY2476" fmla="*/ 876203 h 5065982"/>
              <a:gd name="connsiteX2477" fmla="*/ 826743 w 8445479"/>
              <a:gd name="connsiteY2477" fmla="*/ 928133 h 5065982"/>
              <a:gd name="connsiteX2478" fmla="*/ 774813 w 8445479"/>
              <a:gd name="connsiteY2478" fmla="*/ 876203 h 5065982"/>
              <a:gd name="connsiteX2479" fmla="*/ 826743 w 8445479"/>
              <a:gd name="connsiteY2479" fmla="*/ 824273 h 5065982"/>
              <a:gd name="connsiteX2480" fmla="*/ 678373 w 8445479"/>
              <a:gd name="connsiteY2480" fmla="*/ 824273 h 5065982"/>
              <a:gd name="connsiteX2481" fmla="*/ 730305 w 8445479"/>
              <a:gd name="connsiteY2481" fmla="*/ 876203 h 5065982"/>
              <a:gd name="connsiteX2482" fmla="*/ 678373 w 8445479"/>
              <a:gd name="connsiteY2482" fmla="*/ 928133 h 5065982"/>
              <a:gd name="connsiteX2483" fmla="*/ 626446 w 8445479"/>
              <a:gd name="connsiteY2483" fmla="*/ 876203 h 5065982"/>
              <a:gd name="connsiteX2484" fmla="*/ 678373 w 8445479"/>
              <a:gd name="connsiteY2484" fmla="*/ 824273 h 5065982"/>
              <a:gd name="connsiteX2485" fmla="*/ 513520 w 8445479"/>
              <a:gd name="connsiteY2485" fmla="*/ 824273 h 5065982"/>
              <a:gd name="connsiteX2486" fmla="*/ 565450 w 8445479"/>
              <a:gd name="connsiteY2486" fmla="*/ 876203 h 5065982"/>
              <a:gd name="connsiteX2487" fmla="*/ 513520 w 8445479"/>
              <a:gd name="connsiteY2487" fmla="*/ 928133 h 5065982"/>
              <a:gd name="connsiteX2488" fmla="*/ 461590 w 8445479"/>
              <a:gd name="connsiteY2488" fmla="*/ 876203 h 5065982"/>
              <a:gd name="connsiteX2489" fmla="*/ 513520 w 8445479"/>
              <a:gd name="connsiteY2489" fmla="*/ 824273 h 5065982"/>
              <a:gd name="connsiteX2490" fmla="*/ 365152 w 8445479"/>
              <a:gd name="connsiteY2490" fmla="*/ 824273 h 5065982"/>
              <a:gd name="connsiteX2491" fmla="*/ 417086 w 8445479"/>
              <a:gd name="connsiteY2491" fmla="*/ 876203 h 5065982"/>
              <a:gd name="connsiteX2492" fmla="*/ 365152 w 8445479"/>
              <a:gd name="connsiteY2492" fmla="*/ 928133 h 5065982"/>
              <a:gd name="connsiteX2493" fmla="*/ 313222 w 8445479"/>
              <a:gd name="connsiteY2493" fmla="*/ 876203 h 5065982"/>
              <a:gd name="connsiteX2494" fmla="*/ 365152 w 8445479"/>
              <a:gd name="connsiteY2494" fmla="*/ 824273 h 5065982"/>
              <a:gd name="connsiteX2495" fmla="*/ 7008771 w 8445479"/>
              <a:gd name="connsiteY2495" fmla="*/ 659419 h 5065982"/>
              <a:gd name="connsiteX2496" fmla="*/ 7060701 w 8445479"/>
              <a:gd name="connsiteY2496" fmla="*/ 711348 h 5065982"/>
              <a:gd name="connsiteX2497" fmla="*/ 7008771 w 8445479"/>
              <a:gd name="connsiteY2497" fmla="*/ 763278 h 5065982"/>
              <a:gd name="connsiteX2498" fmla="*/ 6956841 w 8445479"/>
              <a:gd name="connsiteY2498" fmla="*/ 711348 h 5065982"/>
              <a:gd name="connsiteX2499" fmla="*/ 7008771 w 8445479"/>
              <a:gd name="connsiteY2499" fmla="*/ 659419 h 5065982"/>
              <a:gd name="connsiteX2500" fmla="*/ 6843917 w 8445479"/>
              <a:gd name="connsiteY2500" fmla="*/ 659419 h 5065982"/>
              <a:gd name="connsiteX2501" fmla="*/ 6895847 w 8445479"/>
              <a:gd name="connsiteY2501" fmla="*/ 711348 h 5065982"/>
              <a:gd name="connsiteX2502" fmla="*/ 6843917 w 8445479"/>
              <a:gd name="connsiteY2502" fmla="*/ 763278 h 5065982"/>
              <a:gd name="connsiteX2503" fmla="*/ 6791987 w 8445479"/>
              <a:gd name="connsiteY2503" fmla="*/ 711348 h 5065982"/>
              <a:gd name="connsiteX2504" fmla="*/ 6843917 w 8445479"/>
              <a:gd name="connsiteY2504" fmla="*/ 659419 h 5065982"/>
              <a:gd name="connsiteX2505" fmla="*/ 6695547 w 8445479"/>
              <a:gd name="connsiteY2505" fmla="*/ 659419 h 5065982"/>
              <a:gd name="connsiteX2506" fmla="*/ 6747477 w 8445479"/>
              <a:gd name="connsiteY2506" fmla="*/ 711348 h 5065982"/>
              <a:gd name="connsiteX2507" fmla="*/ 6695547 w 8445479"/>
              <a:gd name="connsiteY2507" fmla="*/ 763278 h 5065982"/>
              <a:gd name="connsiteX2508" fmla="*/ 6643617 w 8445479"/>
              <a:gd name="connsiteY2508" fmla="*/ 711348 h 5065982"/>
              <a:gd name="connsiteX2509" fmla="*/ 6695547 w 8445479"/>
              <a:gd name="connsiteY2509" fmla="*/ 659419 h 5065982"/>
              <a:gd name="connsiteX2510" fmla="*/ 6547178 w 8445479"/>
              <a:gd name="connsiteY2510" fmla="*/ 659419 h 5065982"/>
              <a:gd name="connsiteX2511" fmla="*/ 6599108 w 8445479"/>
              <a:gd name="connsiteY2511" fmla="*/ 711348 h 5065982"/>
              <a:gd name="connsiteX2512" fmla="*/ 6547178 w 8445479"/>
              <a:gd name="connsiteY2512" fmla="*/ 763278 h 5065982"/>
              <a:gd name="connsiteX2513" fmla="*/ 6495248 w 8445479"/>
              <a:gd name="connsiteY2513" fmla="*/ 711348 h 5065982"/>
              <a:gd name="connsiteX2514" fmla="*/ 6547178 w 8445479"/>
              <a:gd name="connsiteY2514" fmla="*/ 659419 h 5065982"/>
              <a:gd name="connsiteX2515" fmla="*/ 6382324 w 8445479"/>
              <a:gd name="connsiteY2515" fmla="*/ 659419 h 5065982"/>
              <a:gd name="connsiteX2516" fmla="*/ 6434254 w 8445479"/>
              <a:gd name="connsiteY2516" fmla="*/ 711348 h 5065982"/>
              <a:gd name="connsiteX2517" fmla="*/ 6382324 w 8445479"/>
              <a:gd name="connsiteY2517" fmla="*/ 763278 h 5065982"/>
              <a:gd name="connsiteX2518" fmla="*/ 6330394 w 8445479"/>
              <a:gd name="connsiteY2518" fmla="*/ 711348 h 5065982"/>
              <a:gd name="connsiteX2519" fmla="*/ 6382324 w 8445479"/>
              <a:gd name="connsiteY2519" fmla="*/ 659419 h 5065982"/>
              <a:gd name="connsiteX2520" fmla="*/ 6233955 w 8445479"/>
              <a:gd name="connsiteY2520" fmla="*/ 659419 h 5065982"/>
              <a:gd name="connsiteX2521" fmla="*/ 6285885 w 8445479"/>
              <a:gd name="connsiteY2521" fmla="*/ 711348 h 5065982"/>
              <a:gd name="connsiteX2522" fmla="*/ 6233955 w 8445479"/>
              <a:gd name="connsiteY2522" fmla="*/ 763278 h 5065982"/>
              <a:gd name="connsiteX2523" fmla="*/ 6182025 w 8445479"/>
              <a:gd name="connsiteY2523" fmla="*/ 711348 h 5065982"/>
              <a:gd name="connsiteX2524" fmla="*/ 6233955 w 8445479"/>
              <a:gd name="connsiteY2524" fmla="*/ 659419 h 5065982"/>
              <a:gd name="connsiteX2525" fmla="*/ 6085586 w 8445479"/>
              <a:gd name="connsiteY2525" fmla="*/ 659419 h 5065982"/>
              <a:gd name="connsiteX2526" fmla="*/ 6137516 w 8445479"/>
              <a:gd name="connsiteY2526" fmla="*/ 711348 h 5065982"/>
              <a:gd name="connsiteX2527" fmla="*/ 6085586 w 8445479"/>
              <a:gd name="connsiteY2527" fmla="*/ 763278 h 5065982"/>
              <a:gd name="connsiteX2528" fmla="*/ 6033656 w 8445479"/>
              <a:gd name="connsiteY2528" fmla="*/ 711348 h 5065982"/>
              <a:gd name="connsiteX2529" fmla="*/ 6085586 w 8445479"/>
              <a:gd name="connsiteY2529" fmla="*/ 659419 h 5065982"/>
              <a:gd name="connsiteX2530" fmla="*/ 5920731 w 8445479"/>
              <a:gd name="connsiteY2530" fmla="*/ 659419 h 5065982"/>
              <a:gd name="connsiteX2531" fmla="*/ 5972661 w 8445479"/>
              <a:gd name="connsiteY2531" fmla="*/ 711348 h 5065982"/>
              <a:gd name="connsiteX2532" fmla="*/ 5920731 w 8445479"/>
              <a:gd name="connsiteY2532" fmla="*/ 763278 h 5065982"/>
              <a:gd name="connsiteX2533" fmla="*/ 5868801 w 8445479"/>
              <a:gd name="connsiteY2533" fmla="*/ 711348 h 5065982"/>
              <a:gd name="connsiteX2534" fmla="*/ 5920731 w 8445479"/>
              <a:gd name="connsiteY2534" fmla="*/ 659419 h 5065982"/>
              <a:gd name="connsiteX2535" fmla="*/ 5772362 w 8445479"/>
              <a:gd name="connsiteY2535" fmla="*/ 659419 h 5065982"/>
              <a:gd name="connsiteX2536" fmla="*/ 5824292 w 8445479"/>
              <a:gd name="connsiteY2536" fmla="*/ 711348 h 5065982"/>
              <a:gd name="connsiteX2537" fmla="*/ 5772362 w 8445479"/>
              <a:gd name="connsiteY2537" fmla="*/ 763278 h 5065982"/>
              <a:gd name="connsiteX2538" fmla="*/ 5720432 w 8445479"/>
              <a:gd name="connsiteY2538" fmla="*/ 711348 h 5065982"/>
              <a:gd name="connsiteX2539" fmla="*/ 5772362 w 8445479"/>
              <a:gd name="connsiteY2539" fmla="*/ 659419 h 5065982"/>
              <a:gd name="connsiteX2540" fmla="*/ 5623993 w 8445479"/>
              <a:gd name="connsiteY2540" fmla="*/ 659419 h 5065982"/>
              <a:gd name="connsiteX2541" fmla="*/ 5675923 w 8445479"/>
              <a:gd name="connsiteY2541" fmla="*/ 711348 h 5065982"/>
              <a:gd name="connsiteX2542" fmla="*/ 5623993 w 8445479"/>
              <a:gd name="connsiteY2542" fmla="*/ 763278 h 5065982"/>
              <a:gd name="connsiteX2543" fmla="*/ 5572063 w 8445479"/>
              <a:gd name="connsiteY2543" fmla="*/ 711348 h 5065982"/>
              <a:gd name="connsiteX2544" fmla="*/ 5623993 w 8445479"/>
              <a:gd name="connsiteY2544" fmla="*/ 659419 h 5065982"/>
              <a:gd name="connsiteX2545" fmla="*/ 5459138 w 8445479"/>
              <a:gd name="connsiteY2545" fmla="*/ 659419 h 5065982"/>
              <a:gd name="connsiteX2546" fmla="*/ 5511068 w 8445479"/>
              <a:gd name="connsiteY2546" fmla="*/ 711348 h 5065982"/>
              <a:gd name="connsiteX2547" fmla="*/ 5459138 w 8445479"/>
              <a:gd name="connsiteY2547" fmla="*/ 763278 h 5065982"/>
              <a:gd name="connsiteX2548" fmla="*/ 5407208 w 8445479"/>
              <a:gd name="connsiteY2548" fmla="*/ 711348 h 5065982"/>
              <a:gd name="connsiteX2549" fmla="*/ 5459138 w 8445479"/>
              <a:gd name="connsiteY2549" fmla="*/ 659419 h 5065982"/>
              <a:gd name="connsiteX2550" fmla="*/ 5310769 w 8445479"/>
              <a:gd name="connsiteY2550" fmla="*/ 659419 h 5065982"/>
              <a:gd name="connsiteX2551" fmla="*/ 5362699 w 8445479"/>
              <a:gd name="connsiteY2551" fmla="*/ 711348 h 5065982"/>
              <a:gd name="connsiteX2552" fmla="*/ 5310769 w 8445479"/>
              <a:gd name="connsiteY2552" fmla="*/ 763278 h 5065982"/>
              <a:gd name="connsiteX2553" fmla="*/ 5258839 w 8445479"/>
              <a:gd name="connsiteY2553" fmla="*/ 711348 h 5065982"/>
              <a:gd name="connsiteX2554" fmla="*/ 5310769 w 8445479"/>
              <a:gd name="connsiteY2554" fmla="*/ 659419 h 5065982"/>
              <a:gd name="connsiteX2555" fmla="*/ 5145915 w 8445479"/>
              <a:gd name="connsiteY2555" fmla="*/ 659419 h 5065982"/>
              <a:gd name="connsiteX2556" fmla="*/ 5197845 w 8445479"/>
              <a:gd name="connsiteY2556" fmla="*/ 711348 h 5065982"/>
              <a:gd name="connsiteX2557" fmla="*/ 5145915 w 8445479"/>
              <a:gd name="connsiteY2557" fmla="*/ 763278 h 5065982"/>
              <a:gd name="connsiteX2558" fmla="*/ 5093985 w 8445479"/>
              <a:gd name="connsiteY2558" fmla="*/ 711348 h 5065982"/>
              <a:gd name="connsiteX2559" fmla="*/ 5145915 w 8445479"/>
              <a:gd name="connsiteY2559" fmla="*/ 659419 h 5065982"/>
              <a:gd name="connsiteX2560" fmla="*/ 4997546 w 8445479"/>
              <a:gd name="connsiteY2560" fmla="*/ 659419 h 5065982"/>
              <a:gd name="connsiteX2561" fmla="*/ 5049476 w 8445479"/>
              <a:gd name="connsiteY2561" fmla="*/ 711348 h 5065982"/>
              <a:gd name="connsiteX2562" fmla="*/ 4997546 w 8445479"/>
              <a:gd name="connsiteY2562" fmla="*/ 763278 h 5065982"/>
              <a:gd name="connsiteX2563" fmla="*/ 4945616 w 8445479"/>
              <a:gd name="connsiteY2563" fmla="*/ 711348 h 5065982"/>
              <a:gd name="connsiteX2564" fmla="*/ 4997546 w 8445479"/>
              <a:gd name="connsiteY2564" fmla="*/ 659419 h 5065982"/>
              <a:gd name="connsiteX2565" fmla="*/ 4849176 w 8445479"/>
              <a:gd name="connsiteY2565" fmla="*/ 659419 h 5065982"/>
              <a:gd name="connsiteX2566" fmla="*/ 4901106 w 8445479"/>
              <a:gd name="connsiteY2566" fmla="*/ 711348 h 5065982"/>
              <a:gd name="connsiteX2567" fmla="*/ 4849176 w 8445479"/>
              <a:gd name="connsiteY2567" fmla="*/ 763278 h 5065982"/>
              <a:gd name="connsiteX2568" fmla="*/ 4797246 w 8445479"/>
              <a:gd name="connsiteY2568" fmla="*/ 711348 h 5065982"/>
              <a:gd name="connsiteX2569" fmla="*/ 4849176 w 8445479"/>
              <a:gd name="connsiteY2569" fmla="*/ 659419 h 5065982"/>
              <a:gd name="connsiteX2570" fmla="*/ 4684322 w 8445479"/>
              <a:gd name="connsiteY2570" fmla="*/ 659419 h 5065982"/>
              <a:gd name="connsiteX2571" fmla="*/ 4736252 w 8445479"/>
              <a:gd name="connsiteY2571" fmla="*/ 711348 h 5065982"/>
              <a:gd name="connsiteX2572" fmla="*/ 4684322 w 8445479"/>
              <a:gd name="connsiteY2572" fmla="*/ 763278 h 5065982"/>
              <a:gd name="connsiteX2573" fmla="*/ 4632392 w 8445479"/>
              <a:gd name="connsiteY2573" fmla="*/ 711348 h 5065982"/>
              <a:gd name="connsiteX2574" fmla="*/ 4684322 w 8445479"/>
              <a:gd name="connsiteY2574" fmla="*/ 659419 h 5065982"/>
              <a:gd name="connsiteX2575" fmla="*/ 4535953 w 8445479"/>
              <a:gd name="connsiteY2575" fmla="*/ 659419 h 5065982"/>
              <a:gd name="connsiteX2576" fmla="*/ 4587883 w 8445479"/>
              <a:gd name="connsiteY2576" fmla="*/ 711348 h 5065982"/>
              <a:gd name="connsiteX2577" fmla="*/ 4535953 w 8445479"/>
              <a:gd name="connsiteY2577" fmla="*/ 763278 h 5065982"/>
              <a:gd name="connsiteX2578" fmla="*/ 4484023 w 8445479"/>
              <a:gd name="connsiteY2578" fmla="*/ 711348 h 5065982"/>
              <a:gd name="connsiteX2579" fmla="*/ 4535953 w 8445479"/>
              <a:gd name="connsiteY2579" fmla="*/ 659419 h 5065982"/>
              <a:gd name="connsiteX2580" fmla="*/ 4387584 w 8445479"/>
              <a:gd name="connsiteY2580" fmla="*/ 659419 h 5065982"/>
              <a:gd name="connsiteX2581" fmla="*/ 4439514 w 8445479"/>
              <a:gd name="connsiteY2581" fmla="*/ 711348 h 5065982"/>
              <a:gd name="connsiteX2582" fmla="*/ 4387584 w 8445479"/>
              <a:gd name="connsiteY2582" fmla="*/ 763278 h 5065982"/>
              <a:gd name="connsiteX2583" fmla="*/ 4335654 w 8445479"/>
              <a:gd name="connsiteY2583" fmla="*/ 711348 h 5065982"/>
              <a:gd name="connsiteX2584" fmla="*/ 4387584 w 8445479"/>
              <a:gd name="connsiteY2584" fmla="*/ 659419 h 5065982"/>
              <a:gd name="connsiteX2585" fmla="*/ 4222729 w 8445479"/>
              <a:gd name="connsiteY2585" fmla="*/ 659419 h 5065982"/>
              <a:gd name="connsiteX2586" fmla="*/ 4274659 w 8445479"/>
              <a:gd name="connsiteY2586" fmla="*/ 711348 h 5065982"/>
              <a:gd name="connsiteX2587" fmla="*/ 4222729 w 8445479"/>
              <a:gd name="connsiteY2587" fmla="*/ 763278 h 5065982"/>
              <a:gd name="connsiteX2588" fmla="*/ 4170799 w 8445479"/>
              <a:gd name="connsiteY2588" fmla="*/ 711348 h 5065982"/>
              <a:gd name="connsiteX2589" fmla="*/ 4222729 w 8445479"/>
              <a:gd name="connsiteY2589" fmla="*/ 659419 h 5065982"/>
              <a:gd name="connsiteX2590" fmla="*/ 4074360 w 8445479"/>
              <a:gd name="connsiteY2590" fmla="*/ 659419 h 5065982"/>
              <a:gd name="connsiteX2591" fmla="*/ 4126290 w 8445479"/>
              <a:gd name="connsiteY2591" fmla="*/ 711348 h 5065982"/>
              <a:gd name="connsiteX2592" fmla="*/ 4074360 w 8445479"/>
              <a:gd name="connsiteY2592" fmla="*/ 763278 h 5065982"/>
              <a:gd name="connsiteX2593" fmla="*/ 4022430 w 8445479"/>
              <a:gd name="connsiteY2593" fmla="*/ 711348 h 5065982"/>
              <a:gd name="connsiteX2594" fmla="*/ 4074360 w 8445479"/>
              <a:gd name="connsiteY2594" fmla="*/ 659419 h 5065982"/>
              <a:gd name="connsiteX2595" fmla="*/ 3909506 w 8445479"/>
              <a:gd name="connsiteY2595" fmla="*/ 659419 h 5065982"/>
              <a:gd name="connsiteX2596" fmla="*/ 3961436 w 8445479"/>
              <a:gd name="connsiteY2596" fmla="*/ 711348 h 5065982"/>
              <a:gd name="connsiteX2597" fmla="*/ 3909506 w 8445479"/>
              <a:gd name="connsiteY2597" fmla="*/ 763278 h 5065982"/>
              <a:gd name="connsiteX2598" fmla="*/ 3857576 w 8445479"/>
              <a:gd name="connsiteY2598" fmla="*/ 711348 h 5065982"/>
              <a:gd name="connsiteX2599" fmla="*/ 3909506 w 8445479"/>
              <a:gd name="connsiteY2599" fmla="*/ 659419 h 5065982"/>
              <a:gd name="connsiteX2600" fmla="*/ 3761136 w 8445479"/>
              <a:gd name="connsiteY2600" fmla="*/ 659419 h 5065982"/>
              <a:gd name="connsiteX2601" fmla="*/ 3813066 w 8445479"/>
              <a:gd name="connsiteY2601" fmla="*/ 711348 h 5065982"/>
              <a:gd name="connsiteX2602" fmla="*/ 3761136 w 8445479"/>
              <a:gd name="connsiteY2602" fmla="*/ 763278 h 5065982"/>
              <a:gd name="connsiteX2603" fmla="*/ 3709206 w 8445479"/>
              <a:gd name="connsiteY2603" fmla="*/ 711348 h 5065982"/>
              <a:gd name="connsiteX2604" fmla="*/ 3761136 w 8445479"/>
              <a:gd name="connsiteY2604" fmla="*/ 659419 h 5065982"/>
              <a:gd name="connsiteX2605" fmla="*/ 3447913 w 8445479"/>
              <a:gd name="connsiteY2605" fmla="*/ 659419 h 5065982"/>
              <a:gd name="connsiteX2606" fmla="*/ 3499843 w 8445479"/>
              <a:gd name="connsiteY2606" fmla="*/ 711348 h 5065982"/>
              <a:gd name="connsiteX2607" fmla="*/ 3447913 w 8445479"/>
              <a:gd name="connsiteY2607" fmla="*/ 763278 h 5065982"/>
              <a:gd name="connsiteX2608" fmla="*/ 3395983 w 8445479"/>
              <a:gd name="connsiteY2608" fmla="*/ 711348 h 5065982"/>
              <a:gd name="connsiteX2609" fmla="*/ 3447913 w 8445479"/>
              <a:gd name="connsiteY2609" fmla="*/ 659419 h 5065982"/>
              <a:gd name="connsiteX2610" fmla="*/ 2063153 w 8445479"/>
              <a:gd name="connsiteY2610" fmla="*/ 659419 h 5065982"/>
              <a:gd name="connsiteX2611" fmla="*/ 2115083 w 8445479"/>
              <a:gd name="connsiteY2611" fmla="*/ 711348 h 5065982"/>
              <a:gd name="connsiteX2612" fmla="*/ 2063153 w 8445479"/>
              <a:gd name="connsiteY2612" fmla="*/ 763278 h 5065982"/>
              <a:gd name="connsiteX2613" fmla="*/ 2011223 w 8445479"/>
              <a:gd name="connsiteY2613" fmla="*/ 711348 h 5065982"/>
              <a:gd name="connsiteX2614" fmla="*/ 2063153 w 8445479"/>
              <a:gd name="connsiteY2614" fmla="*/ 659419 h 5065982"/>
              <a:gd name="connsiteX2615" fmla="*/ 1914784 w 8445479"/>
              <a:gd name="connsiteY2615" fmla="*/ 659419 h 5065982"/>
              <a:gd name="connsiteX2616" fmla="*/ 1966713 w 8445479"/>
              <a:gd name="connsiteY2616" fmla="*/ 711348 h 5065982"/>
              <a:gd name="connsiteX2617" fmla="*/ 1914784 w 8445479"/>
              <a:gd name="connsiteY2617" fmla="*/ 763278 h 5065982"/>
              <a:gd name="connsiteX2618" fmla="*/ 1862853 w 8445479"/>
              <a:gd name="connsiteY2618" fmla="*/ 711348 h 5065982"/>
              <a:gd name="connsiteX2619" fmla="*/ 1914784 w 8445479"/>
              <a:gd name="connsiteY2619" fmla="*/ 659419 h 5065982"/>
              <a:gd name="connsiteX2620" fmla="*/ 1749930 w 8445479"/>
              <a:gd name="connsiteY2620" fmla="*/ 659419 h 5065982"/>
              <a:gd name="connsiteX2621" fmla="*/ 1801859 w 8445479"/>
              <a:gd name="connsiteY2621" fmla="*/ 711348 h 5065982"/>
              <a:gd name="connsiteX2622" fmla="*/ 1749930 w 8445479"/>
              <a:gd name="connsiteY2622" fmla="*/ 763278 h 5065982"/>
              <a:gd name="connsiteX2623" fmla="*/ 1698000 w 8445479"/>
              <a:gd name="connsiteY2623" fmla="*/ 711348 h 5065982"/>
              <a:gd name="connsiteX2624" fmla="*/ 1749930 w 8445479"/>
              <a:gd name="connsiteY2624" fmla="*/ 659419 h 5065982"/>
              <a:gd name="connsiteX2625" fmla="*/ 1601560 w 8445479"/>
              <a:gd name="connsiteY2625" fmla="*/ 659419 h 5065982"/>
              <a:gd name="connsiteX2626" fmla="*/ 1653488 w 8445479"/>
              <a:gd name="connsiteY2626" fmla="*/ 711348 h 5065982"/>
              <a:gd name="connsiteX2627" fmla="*/ 1601560 w 8445479"/>
              <a:gd name="connsiteY2627" fmla="*/ 763278 h 5065982"/>
              <a:gd name="connsiteX2628" fmla="*/ 1549632 w 8445479"/>
              <a:gd name="connsiteY2628" fmla="*/ 711348 h 5065982"/>
              <a:gd name="connsiteX2629" fmla="*/ 1601560 w 8445479"/>
              <a:gd name="connsiteY2629" fmla="*/ 659419 h 5065982"/>
              <a:gd name="connsiteX2630" fmla="*/ 1453192 w 8445479"/>
              <a:gd name="connsiteY2630" fmla="*/ 659419 h 5065982"/>
              <a:gd name="connsiteX2631" fmla="*/ 1505122 w 8445479"/>
              <a:gd name="connsiteY2631" fmla="*/ 711348 h 5065982"/>
              <a:gd name="connsiteX2632" fmla="*/ 1453192 w 8445479"/>
              <a:gd name="connsiteY2632" fmla="*/ 763278 h 5065982"/>
              <a:gd name="connsiteX2633" fmla="*/ 1401262 w 8445479"/>
              <a:gd name="connsiteY2633" fmla="*/ 711348 h 5065982"/>
              <a:gd name="connsiteX2634" fmla="*/ 1453192 w 8445479"/>
              <a:gd name="connsiteY2634" fmla="*/ 659419 h 5065982"/>
              <a:gd name="connsiteX2635" fmla="*/ 1288336 w 8445479"/>
              <a:gd name="connsiteY2635" fmla="*/ 659419 h 5065982"/>
              <a:gd name="connsiteX2636" fmla="*/ 1340266 w 8445479"/>
              <a:gd name="connsiteY2636" fmla="*/ 711348 h 5065982"/>
              <a:gd name="connsiteX2637" fmla="*/ 1288336 w 8445479"/>
              <a:gd name="connsiteY2637" fmla="*/ 763278 h 5065982"/>
              <a:gd name="connsiteX2638" fmla="*/ 1236409 w 8445479"/>
              <a:gd name="connsiteY2638" fmla="*/ 711348 h 5065982"/>
              <a:gd name="connsiteX2639" fmla="*/ 1288336 w 8445479"/>
              <a:gd name="connsiteY2639" fmla="*/ 659419 h 5065982"/>
              <a:gd name="connsiteX2640" fmla="*/ 1139969 w 8445479"/>
              <a:gd name="connsiteY2640" fmla="*/ 659419 h 5065982"/>
              <a:gd name="connsiteX2641" fmla="*/ 1191899 w 8445479"/>
              <a:gd name="connsiteY2641" fmla="*/ 711348 h 5065982"/>
              <a:gd name="connsiteX2642" fmla="*/ 1139969 w 8445479"/>
              <a:gd name="connsiteY2642" fmla="*/ 763278 h 5065982"/>
              <a:gd name="connsiteX2643" fmla="*/ 1088037 w 8445479"/>
              <a:gd name="connsiteY2643" fmla="*/ 711348 h 5065982"/>
              <a:gd name="connsiteX2644" fmla="*/ 1139969 w 8445479"/>
              <a:gd name="connsiteY2644" fmla="*/ 659419 h 5065982"/>
              <a:gd name="connsiteX2645" fmla="*/ 975111 w 8445479"/>
              <a:gd name="connsiteY2645" fmla="*/ 659419 h 5065982"/>
              <a:gd name="connsiteX2646" fmla="*/ 1027041 w 8445479"/>
              <a:gd name="connsiteY2646" fmla="*/ 711348 h 5065982"/>
              <a:gd name="connsiteX2647" fmla="*/ 975111 w 8445479"/>
              <a:gd name="connsiteY2647" fmla="*/ 763278 h 5065982"/>
              <a:gd name="connsiteX2648" fmla="*/ 923182 w 8445479"/>
              <a:gd name="connsiteY2648" fmla="*/ 711348 h 5065982"/>
              <a:gd name="connsiteX2649" fmla="*/ 975111 w 8445479"/>
              <a:gd name="connsiteY2649" fmla="*/ 659419 h 5065982"/>
              <a:gd name="connsiteX2650" fmla="*/ 826743 w 8445479"/>
              <a:gd name="connsiteY2650" fmla="*/ 659419 h 5065982"/>
              <a:gd name="connsiteX2651" fmla="*/ 878674 w 8445479"/>
              <a:gd name="connsiteY2651" fmla="*/ 711348 h 5065982"/>
              <a:gd name="connsiteX2652" fmla="*/ 826743 w 8445479"/>
              <a:gd name="connsiteY2652" fmla="*/ 763278 h 5065982"/>
              <a:gd name="connsiteX2653" fmla="*/ 774813 w 8445479"/>
              <a:gd name="connsiteY2653" fmla="*/ 711348 h 5065982"/>
              <a:gd name="connsiteX2654" fmla="*/ 826743 w 8445479"/>
              <a:gd name="connsiteY2654" fmla="*/ 659419 h 5065982"/>
              <a:gd name="connsiteX2655" fmla="*/ 678373 w 8445479"/>
              <a:gd name="connsiteY2655" fmla="*/ 659419 h 5065982"/>
              <a:gd name="connsiteX2656" fmla="*/ 730305 w 8445479"/>
              <a:gd name="connsiteY2656" fmla="*/ 711348 h 5065982"/>
              <a:gd name="connsiteX2657" fmla="*/ 678373 w 8445479"/>
              <a:gd name="connsiteY2657" fmla="*/ 763278 h 5065982"/>
              <a:gd name="connsiteX2658" fmla="*/ 626446 w 8445479"/>
              <a:gd name="connsiteY2658" fmla="*/ 711348 h 5065982"/>
              <a:gd name="connsiteX2659" fmla="*/ 678373 w 8445479"/>
              <a:gd name="connsiteY2659" fmla="*/ 659419 h 5065982"/>
              <a:gd name="connsiteX2660" fmla="*/ 513520 w 8445479"/>
              <a:gd name="connsiteY2660" fmla="*/ 659419 h 5065982"/>
              <a:gd name="connsiteX2661" fmla="*/ 565450 w 8445479"/>
              <a:gd name="connsiteY2661" fmla="*/ 711348 h 5065982"/>
              <a:gd name="connsiteX2662" fmla="*/ 513520 w 8445479"/>
              <a:gd name="connsiteY2662" fmla="*/ 763278 h 5065982"/>
              <a:gd name="connsiteX2663" fmla="*/ 461590 w 8445479"/>
              <a:gd name="connsiteY2663" fmla="*/ 711348 h 5065982"/>
              <a:gd name="connsiteX2664" fmla="*/ 513520 w 8445479"/>
              <a:gd name="connsiteY2664" fmla="*/ 659419 h 5065982"/>
              <a:gd name="connsiteX2665" fmla="*/ 7321995 w 8445479"/>
              <a:gd name="connsiteY2665" fmla="*/ 494564 h 5065982"/>
              <a:gd name="connsiteX2666" fmla="*/ 7373925 w 8445479"/>
              <a:gd name="connsiteY2666" fmla="*/ 546494 h 5065982"/>
              <a:gd name="connsiteX2667" fmla="*/ 7321995 w 8445479"/>
              <a:gd name="connsiteY2667" fmla="*/ 598424 h 5065982"/>
              <a:gd name="connsiteX2668" fmla="*/ 7270065 w 8445479"/>
              <a:gd name="connsiteY2668" fmla="*/ 546494 h 5065982"/>
              <a:gd name="connsiteX2669" fmla="*/ 7321995 w 8445479"/>
              <a:gd name="connsiteY2669" fmla="*/ 494564 h 5065982"/>
              <a:gd name="connsiteX2670" fmla="*/ 6843917 w 8445479"/>
              <a:gd name="connsiteY2670" fmla="*/ 494564 h 5065982"/>
              <a:gd name="connsiteX2671" fmla="*/ 6895847 w 8445479"/>
              <a:gd name="connsiteY2671" fmla="*/ 546494 h 5065982"/>
              <a:gd name="connsiteX2672" fmla="*/ 6843917 w 8445479"/>
              <a:gd name="connsiteY2672" fmla="*/ 598424 h 5065982"/>
              <a:gd name="connsiteX2673" fmla="*/ 6791987 w 8445479"/>
              <a:gd name="connsiteY2673" fmla="*/ 546494 h 5065982"/>
              <a:gd name="connsiteX2674" fmla="*/ 6843917 w 8445479"/>
              <a:gd name="connsiteY2674" fmla="*/ 494564 h 5065982"/>
              <a:gd name="connsiteX2675" fmla="*/ 6695547 w 8445479"/>
              <a:gd name="connsiteY2675" fmla="*/ 494564 h 5065982"/>
              <a:gd name="connsiteX2676" fmla="*/ 6747477 w 8445479"/>
              <a:gd name="connsiteY2676" fmla="*/ 546494 h 5065982"/>
              <a:gd name="connsiteX2677" fmla="*/ 6695547 w 8445479"/>
              <a:gd name="connsiteY2677" fmla="*/ 598424 h 5065982"/>
              <a:gd name="connsiteX2678" fmla="*/ 6643617 w 8445479"/>
              <a:gd name="connsiteY2678" fmla="*/ 546494 h 5065982"/>
              <a:gd name="connsiteX2679" fmla="*/ 6695547 w 8445479"/>
              <a:gd name="connsiteY2679" fmla="*/ 494564 h 5065982"/>
              <a:gd name="connsiteX2680" fmla="*/ 6547178 w 8445479"/>
              <a:gd name="connsiteY2680" fmla="*/ 494564 h 5065982"/>
              <a:gd name="connsiteX2681" fmla="*/ 6599108 w 8445479"/>
              <a:gd name="connsiteY2681" fmla="*/ 546494 h 5065982"/>
              <a:gd name="connsiteX2682" fmla="*/ 6547178 w 8445479"/>
              <a:gd name="connsiteY2682" fmla="*/ 598424 h 5065982"/>
              <a:gd name="connsiteX2683" fmla="*/ 6495248 w 8445479"/>
              <a:gd name="connsiteY2683" fmla="*/ 546494 h 5065982"/>
              <a:gd name="connsiteX2684" fmla="*/ 6547178 w 8445479"/>
              <a:gd name="connsiteY2684" fmla="*/ 494564 h 5065982"/>
              <a:gd name="connsiteX2685" fmla="*/ 6382324 w 8445479"/>
              <a:gd name="connsiteY2685" fmla="*/ 494564 h 5065982"/>
              <a:gd name="connsiteX2686" fmla="*/ 6434254 w 8445479"/>
              <a:gd name="connsiteY2686" fmla="*/ 546494 h 5065982"/>
              <a:gd name="connsiteX2687" fmla="*/ 6382324 w 8445479"/>
              <a:gd name="connsiteY2687" fmla="*/ 598424 h 5065982"/>
              <a:gd name="connsiteX2688" fmla="*/ 6330394 w 8445479"/>
              <a:gd name="connsiteY2688" fmla="*/ 546494 h 5065982"/>
              <a:gd name="connsiteX2689" fmla="*/ 6382324 w 8445479"/>
              <a:gd name="connsiteY2689" fmla="*/ 494564 h 5065982"/>
              <a:gd name="connsiteX2690" fmla="*/ 6233955 w 8445479"/>
              <a:gd name="connsiteY2690" fmla="*/ 494564 h 5065982"/>
              <a:gd name="connsiteX2691" fmla="*/ 6285885 w 8445479"/>
              <a:gd name="connsiteY2691" fmla="*/ 546494 h 5065982"/>
              <a:gd name="connsiteX2692" fmla="*/ 6233955 w 8445479"/>
              <a:gd name="connsiteY2692" fmla="*/ 598424 h 5065982"/>
              <a:gd name="connsiteX2693" fmla="*/ 6182025 w 8445479"/>
              <a:gd name="connsiteY2693" fmla="*/ 546494 h 5065982"/>
              <a:gd name="connsiteX2694" fmla="*/ 6233955 w 8445479"/>
              <a:gd name="connsiteY2694" fmla="*/ 494564 h 5065982"/>
              <a:gd name="connsiteX2695" fmla="*/ 6085586 w 8445479"/>
              <a:gd name="connsiteY2695" fmla="*/ 494564 h 5065982"/>
              <a:gd name="connsiteX2696" fmla="*/ 6137516 w 8445479"/>
              <a:gd name="connsiteY2696" fmla="*/ 546494 h 5065982"/>
              <a:gd name="connsiteX2697" fmla="*/ 6085586 w 8445479"/>
              <a:gd name="connsiteY2697" fmla="*/ 598424 h 5065982"/>
              <a:gd name="connsiteX2698" fmla="*/ 6033656 w 8445479"/>
              <a:gd name="connsiteY2698" fmla="*/ 546494 h 5065982"/>
              <a:gd name="connsiteX2699" fmla="*/ 6085586 w 8445479"/>
              <a:gd name="connsiteY2699" fmla="*/ 494564 h 5065982"/>
              <a:gd name="connsiteX2700" fmla="*/ 5920731 w 8445479"/>
              <a:gd name="connsiteY2700" fmla="*/ 494564 h 5065982"/>
              <a:gd name="connsiteX2701" fmla="*/ 5972661 w 8445479"/>
              <a:gd name="connsiteY2701" fmla="*/ 546494 h 5065982"/>
              <a:gd name="connsiteX2702" fmla="*/ 5920731 w 8445479"/>
              <a:gd name="connsiteY2702" fmla="*/ 598424 h 5065982"/>
              <a:gd name="connsiteX2703" fmla="*/ 5868801 w 8445479"/>
              <a:gd name="connsiteY2703" fmla="*/ 546494 h 5065982"/>
              <a:gd name="connsiteX2704" fmla="*/ 5920731 w 8445479"/>
              <a:gd name="connsiteY2704" fmla="*/ 494564 h 5065982"/>
              <a:gd name="connsiteX2705" fmla="*/ 5772362 w 8445479"/>
              <a:gd name="connsiteY2705" fmla="*/ 494564 h 5065982"/>
              <a:gd name="connsiteX2706" fmla="*/ 5824292 w 8445479"/>
              <a:gd name="connsiteY2706" fmla="*/ 546494 h 5065982"/>
              <a:gd name="connsiteX2707" fmla="*/ 5772362 w 8445479"/>
              <a:gd name="connsiteY2707" fmla="*/ 598424 h 5065982"/>
              <a:gd name="connsiteX2708" fmla="*/ 5720432 w 8445479"/>
              <a:gd name="connsiteY2708" fmla="*/ 546494 h 5065982"/>
              <a:gd name="connsiteX2709" fmla="*/ 5772362 w 8445479"/>
              <a:gd name="connsiteY2709" fmla="*/ 494564 h 5065982"/>
              <a:gd name="connsiteX2710" fmla="*/ 5623993 w 8445479"/>
              <a:gd name="connsiteY2710" fmla="*/ 494564 h 5065982"/>
              <a:gd name="connsiteX2711" fmla="*/ 5675923 w 8445479"/>
              <a:gd name="connsiteY2711" fmla="*/ 546494 h 5065982"/>
              <a:gd name="connsiteX2712" fmla="*/ 5623993 w 8445479"/>
              <a:gd name="connsiteY2712" fmla="*/ 598424 h 5065982"/>
              <a:gd name="connsiteX2713" fmla="*/ 5572063 w 8445479"/>
              <a:gd name="connsiteY2713" fmla="*/ 546494 h 5065982"/>
              <a:gd name="connsiteX2714" fmla="*/ 5623993 w 8445479"/>
              <a:gd name="connsiteY2714" fmla="*/ 494564 h 5065982"/>
              <a:gd name="connsiteX2715" fmla="*/ 5459138 w 8445479"/>
              <a:gd name="connsiteY2715" fmla="*/ 494564 h 5065982"/>
              <a:gd name="connsiteX2716" fmla="*/ 5511068 w 8445479"/>
              <a:gd name="connsiteY2716" fmla="*/ 546494 h 5065982"/>
              <a:gd name="connsiteX2717" fmla="*/ 5459138 w 8445479"/>
              <a:gd name="connsiteY2717" fmla="*/ 598424 h 5065982"/>
              <a:gd name="connsiteX2718" fmla="*/ 5407208 w 8445479"/>
              <a:gd name="connsiteY2718" fmla="*/ 546494 h 5065982"/>
              <a:gd name="connsiteX2719" fmla="*/ 5459138 w 8445479"/>
              <a:gd name="connsiteY2719" fmla="*/ 494564 h 5065982"/>
              <a:gd name="connsiteX2720" fmla="*/ 5310769 w 8445479"/>
              <a:gd name="connsiteY2720" fmla="*/ 494564 h 5065982"/>
              <a:gd name="connsiteX2721" fmla="*/ 5362699 w 8445479"/>
              <a:gd name="connsiteY2721" fmla="*/ 546494 h 5065982"/>
              <a:gd name="connsiteX2722" fmla="*/ 5310769 w 8445479"/>
              <a:gd name="connsiteY2722" fmla="*/ 598424 h 5065982"/>
              <a:gd name="connsiteX2723" fmla="*/ 5258839 w 8445479"/>
              <a:gd name="connsiteY2723" fmla="*/ 546494 h 5065982"/>
              <a:gd name="connsiteX2724" fmla="*/ 5310769 w 8445479"/>
              <a:gd name="connsiteY2724" fmla="*/ 494564 h 5065982"/>
              <a:gd name="connsiteX2725" fmla="*/ 5145915 w 8445479"/>
              <a:gd name="connsiteY2725" fmla="*/ 494564 h 5065982"/>
              <a:gd name="connsiteX2726" fmla="*/ 5197845 w 8445479"/>
              <a:gd name="connsiteY2726" fmla="*/ 546494 h 5065982"/>
              <a:gd name="connsiteX2727" fmla="*/ 5145915 w 8445479"/>
              <a:gd name="connsiteY2727" fmla="*/ 598424 h 5065982"/>
              <a:gd name="connsiteX2728" fmla="*/ 5093985 w 8445479"/>
              <a:gd name="connsiteY2728" fmla="*/ 546494 h 5065982"/>
              <a:gd name="connsiteX2729" fmla="*/ 5145915 w 8445479"/>
              <a:gd name="connsiteY2729" fmla="*/ 494564 h 5065982"/>
              <a:gd name="connsiteX2730" fmla="*/ 4997546 w 8445479"/>
              <a:gd name="connsiteY2730" fmla="*/ 494564 h 5065982"/>
              <a:gd name="connsiteX2731" fmla="*/ 5049476 w 8445479"/>
              <a:gd name="connsiteY2731" fmla="*/ 546494 h 5065982"/>
              <a:gd name="connsiteX2732" fmla="*/ 4997546 w 8445479"/>
              <a:gd name="connsiteY2732" fmla="*/ 598424 h 5065982"/>
              <a:gd name="connsiteX2733" fmla="*/ 4945616 w 8445479"/>
              <a:gd name="connsiteY2733" fmla="*/ 546494 h 5065982"/>
              <a:gd name="connsiteX2734" fmla="*/ 4997546 w 8445479"/>
              <a:gd name="connsiteY2734" fmla="*/ 494564 h 5065982"/>
              <a:gd name="connsiteX2735" fmla="*/ 4849176 w 8445479"/>
              <a:gd name="connsiteY2735" fmla="*/ 494564 h 5065982"/>
              <a:gd name="connsiteX2736" fmla="*/ 4901106 w 8445479"/>
              <a:gd name="connsiteY2736" fmla="*/ 546494 h 5065982"/>
              <a:gd name="connsiteX2737" fmla="*/ 4849176 w 8445479"/>
              <a:gd name="connsiteY2737" fmla="*/ 598424 h 5065982"/>
              <a:gd name="connsiteX2738" fmla="*/ 4797246 w 8445479"/>
              <a:gd name="connsiteY2738" fmla="*/ 546494 h 5065982"/>
              <a:gd name="connsiteX2739" fmla="*/ 4849176 w 8445479"/>
              <a:gd name="connsiteY2739" fmla="*/ 494564 h 5065982"/>
              <a:gd name="connsiteX2740" fmla="*/ 4684322 w 8445479"/>
              <a:gd name="connsiteY2740" fmla="*/ 494564 h 5065982"/>
              <a:gd name="connsiteX2741" fmla="*/ 4736252 w 8445479"/>
              <a:gd name="connsiteY2741" fmla="*/ 546494 h 5065982"/>
              <a:gd name="connsiteX2742" fmla="*/ 4684322 w 8445479"/>
              <a:gd name="connsiteY2742" fmla="*/ 598424 h 5065982"/>
              <a:gd name="connsiteX2743" fmla="*/ 4632392 w 8445479"/>
              <a:gd name="connsiteY2743" fmla="*/ 546494 h 5065982"/>
              <a:gd name="connsiteX2744" fmla="*/ 4684322 w 8445479"/>
              <a:gd name="connsiteY2744" fmla="*/ 494564 h 5065982"/>
              <a:gd name="connsiteX2745" fmla="*/ 4535953 w 8445479"/>
              <a:gd name="connsiteY2745" fmla="*/ 494564 h 5065982"/>
              <a:gd name="connsiteX2746" fmla="*/ 4587883 w 8445479"/>
              <a:gd name="connsiteY2746" fmla="*/ 546494 h 5065982"/>
              <a:gd name="connsiteX2747" fmla="*/ 4535953 w 8445479"/>
              <a:gd name="connsiteY2747" fmla="*/ 598424 h 5065982"/>
              <a:gd name="connsiteX2748" fmla="*/ 4484023 w 8445479"/>
              <a:gd name="connsiteY2748" fmla="*/ 546494 h 5065982"/>
              <a:gd name="connsiteX2749" fmla="*/ 4535953 w 8445479"/>
              <a:gd name="connsiteY2749" fmla="*/ 494564 h 5065982"/>
              <a:gd name="connsiteX2750" fmla="*/ 4387584 w 8445479"/>
              <a:gd name="connsiteY2750" fmla="*/ 494564 h 5065982"/>
              <a:gd name="connsiteX2751" fmla="*/ 4439514 w 8445479"/>
              <a:gd name="connsiteY2751" fmla="*/ 546494 h 5065982"/>
              <a:gd name="connsiteX2752" fmla="*/ 4387584 w 8445479"/>
              <a:gd name="connsiteY2752" fmla="*/ 598424 h 5065982"/>
              <a:gd name="connsiteX2753" fmla="*/ 4335654 w 8445479"/>
              <a:gd name="connsiteY2753" fmla="*/ 546494 h 5065982"/>
              <a:gd name="connsiteX2754" fmla="*/ 4387584 w 8445479"/>
              <a:gd name="connsiteY2754" fmla="*/ 494564 h 5065982"/>
              <a:gd name="connsiteX2755" fmla="*/ 4222729 w 8445479"/>
              <a:gd name="connsiteY2755" fmla="*/ 494564 h 5065982"/>
              <a:gd name="connsiteX2756" fmla="*/ 4274659 w 8445479"/>
              <a:gd name="connsiteY2756" fmla="*/ 546494 h 5065982"/>
              <a:gd name="connsiteX2757" fmla="*/ 4222729 w 8445479"/>
              <a:gd name="connsiteY2757" fmla="*/ 598424 h 5065982"/>
              <a:gd name="connsiteX2758" fmla="*/ 4170799 w 8445479"/>
              <a:gd name="connsiteY2758" fmla="*/ 546494 h 5065982"/>
              <a:gd name="connsiteX2759" fmla="*/ 4222729 w 8445479"/>
              <a:gd name="connsiteY2759" fmla="*/ 494564 h 5065982"/>
              <a:gd name="connsiteX2760" fmla="*/ 4074360 w 8445479"/>
              <a:gd name="connsiteY2760" fmla="*/ 494564 h 5065982"/>
              <a:gd name="connsiteX2761" fmla="*/ 4126290 w 8445479"/>
              <a:gd name="connsiteY2761" fmla="*/ 546494 h 5065982"/>
              <a:gd name="connsiteX2762" fmla="*/ 4074360 w 8445479"/>
              <a:gd name="connsiteY2762" fmla="*/ 598424 h 5065982"/>
              <a:gd name="connsiteX2763" fmla="*/ 4022430 w 8445479"/>
              <a:gd name="connsiteY2763" fmla="*/ 546494 h 5065982"/>
              <a:gd name="connsiteX2764" fmla="*/ 4074360 w 8445479"/>
              <a:gd name="connsiteY2764" fmla="*/ 494564 h 5065982"/>
              <a:gd name="connsiteX2765" fmla="*/ 3909506 w 8445479"/>
              <a:gd name="connsiteY2765" fmla="*/ 494564 h 5065982"/>
              <a:gd name="connsiteX2766" fmla="*/ 3961436 w 8445479"/>
              <a:gd name="connsiteY2766" fmla="*/ 546494 h 5065982"/>
              <a:gd name="connsiteX2767" fmla="*/ 3909506 w 8445479"/>
              <a:gd name="connsiteY2767" fmla="*/ 598424 h 5065982"/>
              <a:gd name="connsiteX2768" fmla="*/ 3857576 w 8445479"/>
              <a:gd name="connsiteY2768" fmla="*/ 546494 h 5065982"/>
              <a:gd name="connsiteX2769" fmla="*/ 3909506 w 8445479"/>
              <a:gd name="connsiteY2769" fmla="*/ 494564 h 5065982"/>
              <a:gd name="connsiteX2770" fmla="*/ 3447913 w 8445479"/>
              <a:gd name="connsiteY2770" fmla="*/ 494564 h 5065982"/>
              <a:gd name="connsiteX2771" fmla="*/ 3499843 w 8445479"/>
              <a:gd name="connsiteY2771" fmla="*/ 546494 h 5065982"/>
              <a:gd name="connsiteX2772" fmla="*/ 3447913 w 8445479"/>
              <a:gd name="connsiteY2772" fmla="*/ 598424 h 5065982"/>
              <a:gd name="connsiteX2773" fmla="*/ 3395983 w 8445479"/>
              <a:gd name="connsiteY2773" fmla="*/ 546494 h 5065982"/>
              <a:gd name="connsiteX2774" fmla="*/ 3447913 w 8445479"/>
              <a:gd name="connsiteY2774" fmla="*/ 494564 h 5065982"/>
              <a:gd name="connsiteX2775" fmla="*/ 2063157 w 8445479"/>
              <a:gd name="connsiteY2775" fmla="*/ 494564 h 5065982"/>
              <a:gd name="connsiteX2776" fmla="*/ 2115087 w 8445479"/>
              <a:gd name="connsiteY2776" fmla="*/ 546494 h 5065982"/>
              <a:gd name="connsiteX2777" fmla="*/ 2063157 w 8445479"/>
              <a:gd name="connsiteY2777" fmla="*/ 598424 h 5065982"/>
              <a:gd name="connsiteX2778" fmla="*/ 2011226 w 8445479"/>
              <a:gd name="connsiteY2778" fmla="*/ 546494 h 5065982"/>
              <a:gd name="connsiteX2779" fmla="*/ 2063157 w 8445479"/>
              <a:gd name="connsiteY2779" fmla="*/ 494564 h 5065982"/>
              <a:gd name="connsiteX2780" fmla="*/ 1914789 w 8445479"/>
              <a:gd name="connsiteY2780" fmla="*/ 494564 h 5065982"/>
              <a:gd name="connsiteX2781" fmla="*/ 1966717 w 8445479"/>
              <a:gd name="connsiteY2781" fmla="*/ 546494 h 5065982"/>
              <a:gd name="connsiteX2782" fmla="*/ 1914789 w 8445479"/>
              <a:gd name="connsiteY2782" fmla="*/ 598424 h 5065982"/>
              <a:gd name="connsiteX2783" fmla="*/ 1862857 w 8445479"/>
              <a:gd name="connsiteY2783" fmla="*/ 546494 h 5065982"/>
              <a:gd name="connsiteX2784" fmla="*/ 1914789 w 8445479"/>
              <a:gd name="connsiteY2784" fmla="*/ 494564 h 5065982"/>
              <a:gd name="connsiteX2785" fmla="*/ 1749933 w 8445479"/>
              <a:gd name="connsiteY2785" fmla="*/ 494564 h 5065982"/>
              <a:gd name="connsiteX2786" fmla="*/ 1801864 w 8445479"/>
              <a:gd name="connsiteY2786" fmla="*/ 546494 h 5065982"/>
              <a:gd name="connsiteX2787" fmla="*/ 1749933 w 8445479"/>
              <a:gd name="connsiteY2787" fmla="*/ 598424 h 5065982"/>
              <a:gd name="connsiteX2788" fmla="*/ 1698004 w 8445479"/>
              <a:gd name="connsiteY2788" fmla="*/ 546494 h 5065982"/>
              <a:gd name="connsiteX2789" fmla="*/ 1749933 w 8445479"/>
              <a:gd name="connsiteY2789" fmla="*/ 494564 h 5065982"/>
              <a:gd name="connsiteX2790" fmla="*/ 1453196 w 8445479"/>
              <a:gd name="connsiteY2790" fmla="*/ 494564 h 5065982"/>
              <a:gd name="connsiteX2791" fmla="*/ 1505126 w 8445479"/>
              <a:gd name="connsiteY2791" fmla="*/ 546494 h 5065982"/>
              <a:gd name="connsiteX2792" fmla="*/ 1453196 w 8445479"/>
              <a:gd name="connsiteY2792" fmla="*/ 598424 h 5065982"/>
              <a:gd name="connsiteX2793" fmla="*/ 1401265 w 8445479"/>
              <a:gd name="connsiteY2793" fmla="*/ 546494 h 5065982"/>
              <a:gd name="connsiteX2794" fmla="*/ 1453196 w 8445479"/>
              <a:gd name="connsiteY2794" fmla="*/ 494564 h 5065982"/>
              <a:gd name="connsiteX2795" fmla="*/ 1288339 w 8445479"/>
              <a:gd name="connsiteY2795" fmla="*/ 494564 h 5065982"/>
              <a:gd name="connsiteX2796" fmla="*/ 1340269 w 8445479"/>
              <a:gd name="connsiteY2796" fmla="*/ 546494 h 5065982"/>
              <a:gd name="connsiteX2797" fmla="*/ 1288339 w 8445479"/>
              <a:gd name="connsiteY2797" fmla="*/ 598424 h 5065982"/>
              <a:gd name="connsiteX2798" fmla="*/ 1236409 w 8445479"/>
              <a:gd name="connsiteY2798" fmla="*/ 546494 h 5065982"/>
              <a:gd name="connsiteX2799" fmla="*/ 1288339 w 8445479"/>
              <a:gd name="connsiteY2799" fmla="*/ 494564 h 5065982"/>
              <a:gd name="connsiteX2800" fmla="*/ 1139974 w 8445479"/>
              <a:gd name="connsiteY2800" fmla="*/ 494564 h 5065982"/>
              <a:gd name="connsiteX2801" fmla="*/ 1191903 w 8445479"/>
              <a:gd name="connsiteY2801" fmla="*/ 546494 h 5065982"/>
              <a:gd name="connsiteX2802" fmla="*/ 1139974 w 8445479"/>
              <a:gd name="connsiteY2802" fmla="*/ 598424 h 5065982"/>
              <a:gd name="connsiteX2803" fmla="*/ 1088037 w 8445479"/>
              <a:gd name="connsiteY2803" fmla="*/ 546494 h 5065982"/>
              <a:gd name="connsiteX2804" fmla="*/ 1139974 w 8445479"/>
              <a:gd name="connsiteY2804" fmla="*/ 494564 h 5065982"/>
              <a:gd name="connsiteX2805" fmla="*/ 975115 w 8445479"/>
              <a:gd name="connsiteY2805" fmla="*/ 494564 h 5065982"/>
              <a:gd name="connsiteX2806" fmla="*/ 1027044 w 8445479"/>
              <a:gd name="connsiteY2806" fmla="*/ 546494 h 5065982"/>
              <a:gd name="connsiteX2807" fmla="*/ 975115 w 8445479"/>
              <a:gd name="connsiteY2807" fmla="*/ 598424 h 5065982"/>
              <a:gd name="connsiteX2808" fmla="*/ 923184 w 8445479"/>
              <a:gd name="connsiteY2808" fmla="*/ 546494 h 5065982"/>
              <a:gd name="connsiteX2809" fmla="*/ 975115 w 8445479"/>
              <a:gd name="connsiteY2809" fmla="*/ 494564 h 5065982"/>
              <a:gd name="connsiteX2810" fmla="*/ 826747 w 8445479"/>
              <a:gd name="connsiteY2810" fmla="*/ 494564 h 5065982"/>
              <a:gd name="connsiteX2811" fmla="*/ 878679 w 8445479"/>
              <a:gd name="connsiteY2811" fmla="*/ 546494 h 5065982"/>
              <a:gd name="connsiteX2812" fmla="*/ 826747 w 8445479"/>
              <a:gd name="connsiteY2812" fmla="*/ 598424 h 5065982"/>
              <a:gd name="connsiteX2813" fmla="*/ 774817 w 8445479"/>
              <a:gd name="connsiteY2813" fmla="*/ 546494 h 5065982"/>
              <a:gd name="connsiteX2814" fmla="*/ 826747 w 8445479"/>
              <a:gd name="connsiteY2814" fmla="*/ 494564 h 5065982"/>
              <a:gd name="connsiteX2815" fmla="*/ 678373 w 8445479"/>
              <a:gd name="connsiteY2815" fmla="*/ 494564 h 5065982"/>
              <a:gd name="connsiteX2816" fmla="*/ 730307 w 8445479"/>
              <a:gd name="connsiteY2816" fmla="*/ 546494 h 5065982"/>
              <a:gd name="connsiteX2817" fmla="*/ 678373 w 8445479"/>
              <a:gd name="connsiteY2817" fmla="*/ 598424 h 5065982"/>
              <a:gd name="connsiteX2818" fmla="*/ 626447 w 8445479"/>
              <a:gd name="connsiteY2818" fmla="*/ 546494 h 5065982"/>
              <a:gd name="connsiteX2819" fmla="*/ 678373 w 8445479"/>
              <a:gd name="connsiteY2819" fmla="*/ 494564 h 5065982"/>
              <a:gd name="connsiteX2820" fmla="*/ 513523 w 8445479"/>
              <a:gd name="connsiteY2820" fmla="*/ 494564 h 5065982"/>
              <a:gd name="connsiteX2821" fmla="*/ 565453 w 8445479"/>
              <a:gd name="connsiteY2821" fmla="*/ 546494 h 5065982"/>
              <a:gd name="connsiteX2822" fmla="*/ 513523 w 8445479"/>
              <a:gd name="connsiteY2822" fmla="*/ 598424 h 5065982"/>
              <a:gd name="connsiteX2823" fmla="*/ 461594 w 8445479"/>
              <a:gd name="connsiteY2823" fmla="*/ 546494 h 5065982"/>
              <a:gd name="connsiteX2824" fmla="*/ 513523 w 8445479"/>
              <a:gd name="connsiteY2824" fmla="*/ 494564 h 5065982"/>
              <a:gd name="connsiteX2825" fmla="*/ 7321995 w 8445479"/>
              <a:gd name="connsiteY2825" fmla="*/ 329709 h 5065982"/>
              <a:gd name="connsiteX2826" fmla="*/ 7373925 w 8445479"/>
              <a:gd name="connsiteY2826" fmla="*/ 381639 h 5065982"/>
              <a:gd name="connsiteX2827" fmla="*/ 7321995 w 8445479"/>
              <a:gd name="connsiteY2827" fmla="*/ 433569 h 5065982"/>
              <a:gd name="connsiteX2828" fmla="*/ 7270065 w 8445479"/>
              <a:gd name="connsiteY2828" fmla="*/ 381639 h 5065982"/>
              <a:gd name="connsiteX2829" fmla="*/ 7321995 w 8445479"/>
              <a:gd name="connsiteY2829" fmla="*/ 329709 h 5065982"/>
              <a:gd name="connsiteX2830" fmla="*/ 7157140 w 8445479"/>
              <a:gd name="connsiteY2830" fmla="*/ 329709 h 5065982"/>
              <a:gd name="connsiteX2831" fmla="*/ 7209070 w 8445479"/>
              <a:gd name="connsiteY2831" fmla="*/ 381639 h 5065982"/>
              <a:gd name="connsiteX2832" fmla="*/ 7157140 w 8445479"/>
              <a:gd name="connsiteY2832" fmla="*/ 433569 h 5065982"/>
              <a:gd name="connsiteX2833" fmla="*/ 7105210 w 8445479"/>
              <a:gd name="connsiteY2833" fmla="*/ 381639 h 5065982"/>
              <a:gd name="connsiteX2834" fmla="*/ 7157140 w 8445479"/>
              <a:gd name="connsiteY2834" fmla="*/ 329709 h 5065982"/>
              <a:gd name="connsiteX2835" fmla="*/ 6695547 w 8445479"/>
              <a:gd name="connsiteY2835" fmla="*/ 329709 h 5065982"/>
              <a:gd name="connsiteX2836" fmla="*/ 6747477 w 8445479"/>
              <a:gd name="connsiteY2836" fmla="*/ 381639 h 5065982"/>
              <a:gd name="connsiteX2837" fmla="*/ 6695547 w 8445479"/>
              <a:gd name="connsiteY2837" fmla="*/ 433569 h 5065982"/>
              <a:gd name="connsiteX2838" fmla="*/ 6643617 w 8445479"/>
              <a:gd name="connsiteY2838" fmla="*/ 381639 h 5065982"/>
              <a:gd name="connsiteX2839" fmla="*/ 6695547 w 8445479"/>
              <a:gd name="connsiteY2839" fmla="*/ 329709 h 5065982"/>
              <a:gd name="connsiteX2840" fmla="*/ 6547178 w 8445479"/>
              <a:gd name="connsiteY2840" fmla="*/ 329709 h 5065982"/>
              <a:gd name="connsiteX2841" fmla="*/ 6599108 w 8445479"/>
              <a:gd name="connsiteY2841" fmla="*/ 381639 h 5065982"/>
              <a:gd name="connsiteX2842" fmla="*/ 6547178 w 8445479"/>
              <a:gd name="connsiteY2842" fmla="*/ 433569 h 5065982"/>
              <a:gd name="connsiteX2843" fmla="*/ 6495248 w 8445479"/>
              <a:gd name="connsiteY2843" fmla="*/ 381639 h 5065982"/>
              <a:gd name="connsiteX2844" fmla="*/ 6547178 w 8445479"/>
              <a:gd name="connsiteY2844" fmla="*/ 329709 h 5065982"/>
              <a:gd name="connsiteX2845" fmla="*/ 6382324 w 8445479"/>
              <a:gd name="connsiteY2845" fmla="*/ 329709 h 5065982"/>
              <a:gd name="connsiteX2846" fmla="*/ 6434254 w 8445479"/>
              <a:gd name="connsiteY2846" fmla="*/ 381639 h 5065982"/>
              <a:gd name="connsiteX2847" fmla="*/ 6382324 w 8445479"/>
              <a:gd name="connsiteY2847" fmla="*/ 433569 h 5065982"/>
              <a:gd name="connsiteX2848" fmla="*/ 6330394 w 8445479"/>
              <a:gd name="connsiteY2848" fmla="*/ 381639 h 5065982"/>
              <a:gd name="connsiteX2849" fmla="*/ 6382324 w 8445479"/>
              <a:gd name="connsiteY2849" fmla="*/ 329709 h 5065982"/>
              <a:gd name="connsiteX2850" fmla="*/ 6233955 w 8445479"/>
              <a:gd name="connsiteY2850" fmla="*/ 329709 h 5065982"/>
              <a:gd name="connsiteX2851" fmla="*/ 6285885 w 8445479"/>
              <a:gd name="connsiteY2851" fmla="*/ 381639 h 5065982"/>
              <a:gd name="connsiteX2852" fmla="*/ 6233955 w 8445479"/>
              <a:gd name="connsiteY2852" fmla="*/ 433569 h 5065982"/>
              <a:gd name="connsiteX2853" fmla="*/ 6182025 w 8445479"/>
              <a:gd name="connsiteY2853" fmla="*/ 381639 h 5065982"/>
              <a:gd name="connsiteX2854" fmla="*/ 6233955 w 8445479"/>
              <a:gd name="connsiteY2854" fmla="*/ 329709 h 5065982"/>
              <a:gd name="connsiteX2855" fmla="*/ 6085586 w 8445479"/>
              <a:gd name="connsiteY2855" fmla="*/ 329709 h 5065982"/>
              <a:gd name="connsiteX2856" fmla="*/ 6137516 w 8445479"/>
              <a:gd name="connsiteY2856" fmla="*/ 381639 h 5065982"/>
              <a:gd name="connsiteX2857" fmla="*/ 6085586 w 8445479"/>
              <a:gd name="connsiteY2857" fmla="*/ 433569 h 5065982"/>
              <a:gd name="connsiteX2858" fmla="*/ 6033656 w 8445479"/>
              <a:gd name="connsiteY2858" fmla="*/ 381639 h 5065982"/>
              <a:gd name="connsiteX2859" fmla="*/ 6085586 w 8445479"/>
              <a:gd name="connsiteY2859" fmla="*/ 329709 h 5065982"/>
              <a:gd name="connsiteX2860" fmla="*/ 5920731 w 8445479"/>
              <a:gd name="connsiteY2860" fmla="*/ 329709 h 5065982"/>
              <a:gd name="connsiteX2861" fmla="*/ 5972661 w 8445479"/>
              <a:gd name="connsiteY2861" fmla="*/ 381639 h 5065982"/>
              <a:gd name="connsiteX2862" fmla="*/ 5920731 w 8445479"/>
              <a:gd name="connsiteY2862" fmla="*/ 433569 h 5065982"/>
              <a:gd name="connsiteX2863" fmla="*/ 5868801 w 8445479"/>
              <a:gd name="connsiteY2863" fmla="*/ 381639 h 5065982"/>
              <a:gd name="connsiteX2864" fmla="*/ 5920731 w 8445479"/>
              <a:gd name="connsiteY2864" fmla="*/ 329709 h 5065982"/>
              <a:gd name="connsiteX2865" fmla="*/ 5772362 w 8445479"/>
              <a:gd name="connsiteY2865" fmla="*/ 329709 h 5065982"/>
              <a:gd name="connsiteX2866" fmla="*/ 5824292 w 8445479"/>
              <a:gd name="connsiteY2866" fmla="*/ 381639 h 5065982"/>
              <a:gd name="connsiteX2867" fmla="*/ 5772362 w 8445479"/>
              <a:gd name="connsiteY2867" fmla="*/ 433569 h 5065982"/>
              <a:gd name="connsiteX2868" fmla="*/ 5720432 w 8445479"/>
              <a:gd name="connsiteY2868" fmla="*/ 381639 h 5065982"/>
              <a:gd name="connsiteX2869" fmla="*/ 5772362 w 8445479"/>
              <a:gd name="connsiteY2869" fmla="*/ 329709 h 5065982"/>
              <a:gd name="connsiteX2870" fmla="*/ 5623993 w 8445479"/>
              <a:gd name="connsiteY2870" fmla="*/ 329709 h 5065982"/>
              <a:gd name="connsiteX2871" fmla="*/ 5675923 w 8445479"/>
              <a:gd name="connsiteY2871" fmla="*/ 381639 h 5065982"/>
              <a:gd name="connsiteX2872" fmla="*/ 5623993 w 8445479"/>
              <a:gd name="connsiteY2872" fmla="*/ 433569 h 5065982"/>
              <a:gd name="connsiteX2873" fmla="*/ 5572063 w 8445479"/>
              <a:gd name="connsiteY2873" fmla="*/ 381639 h 5065982"/>
              <a:gd name="connsiteX2874" fmla="*/ 5623993 w 8445479"/>
              <a:gd name="connsiteY2874" fmla="*/ 329709 h 5065982"/>
              <a:gd name="connsiteX2875" fmla="*/ 5459138 w 8445479"/>
              <a:gd name="connsiteY2875" fmla="*/ 329709 h 5065982"/>
              <a:gd name="connsiteX2876" fmla="*/ 5511068 w 8445479"/>
              <a:gd name="connsiteY2876" fmla="*/ 381639 h 5065982"/>
              <a:gd name="connsiteX2877" fmla="*/ 5459138 w 8445479"/>
              <a:gd name="connsiteY2877" fmla="*/ 433569 h 5065982"/>
              <a:gd name="connsiteX2878" fmla="*/ 5407208 w 8445479"/>
              <a:gd name="connsiteY2878" fmla="*/ 381639 h 5065982"/>
              <a:gd name="connsiteX2879" fmla="*/ 5459138 w 8445479"/>
              <a:gd name="connsiteY2879" fmla="*/ 329709 h 5065982"/>
              <a:gd name="connsiteX2880" fmla="*/ 5310769 w 8445479"/>
              <a:gd name="connsiteY2880" fmla="*/ 329709 h 5065982"/>
              <a:gd name="connsiteX2881" fmla="*/ 5362699 w 8445479"/>
              <a:gd name="connsiteY2881" fmla="*/ 381639 h 5065982"/>
              <a:gd name="connsiteX2882" fmla="*/ 5310769 w 8445479"/>
              <a:gd name="connsiteY2882" fmla="*/ 433569 h 5065982"/>
              <a:gd name="connsiteX2883" fmla="*/ 5258839 w 8445479"/>
              <a:gd name="connsiteY2883" fmla="*/ 381639 h 5065982"/>
              <a:gd name="connsiteX2884" fmla="*/ 5310769 w 8445479"/>
              <a:gd name="connsiteY2884" fmla="*/ 329709 h 5065982"/>
              <a:gd name="connsiteX2885" fmla="*/ 5145915 w 8445479"/>
              <a:gd name="connsiteY2885" fmla="*/ 329709 h 5065982"/>
              <a:gd name="connsiteX2886" fmla="*/ 5197845 w 8445479"/>
              <a:gd name="connsiteY2886" fmla="*/ 381639 h 5065982"/>
              <a:gd name="connsiteX2887" fmla="*/ 5145915 w 8445479"/>
              <a:gd name="connsiteY2887" fmla="*/ 433569 h 5065982"/>
              <a:gd name="connsiteX2888" fmla="*/ 5093985 w 8445479"/>
              <a:gd name="connsiteY2888" fmla="*/ 381639 h 5065982"/>
              <a:gd name="connsiteX2889" fmla="*/ 5145915 w 8445479"/>
              <a:gd name="connsiteY2889" fmla="*/ 329709 h 5065982"/>
              <a:gd name="connsiteX2890" fmla="*/ 4997546 w 8445479"/>
              <a:gd name="connsiteY2890" fmla="*/ 329709 h 5065982"/>
              <a:gd name="connsiteX2891" fmla="*/ 5049476 w 8445479"/>
              <a:gd name="connsiteY2891" fmla="*/ 381639 h 5065982"/>
              <a:gd name="connsiteX2892" fmla="*/ 4997546 w 8445479"/>
              <a:gd name="connsiteY2892" fmla="*/ 433569 h 5065982"/>
              <a:gd name="connsiteX2893" fmla="*/ 4945616 w 8445479"/>
              <a:gd name="connsiteY2893" fmla="*/ 381639 h 5065982"/>
              <a:gd name="connsiteX2894" fmla="*/ 4997546 w 8445479"/>
              <a:gd name="connsiteY2894" fmla="*/ 329709 h 5065982"/>
              <a:gd name="connsiteX2895" fmla="*/ 4849176 w 8445479"/>
              <a:gd name="connsiteY2895" fmla="*/ 329709 h 5065982"/>
              <a:gd name="connsiteX2896" fmla="*/ 4901106 w 8445479"/>
              <a:gd name="connsiteY2896" fmla="*/ 381639 h 5065982"/>
              <a:gd name="connsiteX2897" fmla="*/ 4849176 w 8445479"/>
              <a:gd name="connsiteY2897" fmla="*/ 433569 h 5065982"/>
              <a:gd name="connsiteX2898" fmla="*/ 4797246 w 8445479"/>
              <a:gd name="connsiteY2898" fmla="*/ 381639 h 5065982"/>
              <a:gd name="connsiteX2899" fmla="*/ 4849176 w 8445479"/>
              <a:gd name="connsiteY2899" fmla="*/ 329709 h 5065982"/>
              <a:gd name="connsiteX2900" fmla="*/ 4684322 w 8445479"/>
              <a:gd name="connsiteY2900" fmla="*/ 329709 h 5065982"/>
              <a:gd name="connsiteX2901" fmla="*/ 4736252 w 8445479"/>
              <a:gd name="connsiteY2901" fmla="*/ 381639 h 5065982"/>
              <a:gd name="connsiteX2902" fmla="*/ 4684322 w 8445479"/>
              <a:gd name="connsiteY2902" fmla="*/ 433569 h 5065982"/>
              <a:gd name="connsiteX2903" fmla="*/ 4632392 w 8445479"/>
              <a:gd name="connsiteY2903" fmla="*/ 381639 h 5065982"/>
              <a:gd name="connsiteX2904" fmla="*/ 4684322 w 8445479"/>
              <a:gd name="connsiteY2904" fmla="*/ 329709 h 5065982"/>
              <a:gd name="connsiteX2905" fmla="*/ 4535953 w 8445479"/>
              <a:gd name="connsiteY2905" fmla="*/ 329709 h 5065982"/>
              <a:gd name="connsiteX2906" fmla="*/ 4587883 w 8445479"/>
              <a:gd name="connsiteY2906" fmla="*/ 381639 h 5065982"/>
              <a:gd name="connsiteX2907" fmla="*/ 4535953 w 8445479"/>
              <a:gd name="connsiteY2907" fmla="*/ 433569 h 5065982"/>
              <a:gd name="connsiteX2908" fmla="*/ 4484023 w 8445479"/>
              <a:gd name="connsiteY2908" fmla="*/ 381639 h 5065982"/>
              <a:gd name="connsiteX2909" fmla="*/ 4535953 w 8445479"/>
              <a:gd name="connsiteY2909" fmla="*/ 329709 h 5065982"/>
              <a:gd name="connsiteX2910" fmla="*/ 4387584 w 8445479"/>
              <a:gd name="connsiteY2910" fmla="*/ 329709 h 5065982"/>
              <a:gd name="connsiteX2911" fmla="*/ 4439514 w 8445479"/>
              <a:gd name="connsiteY2911" fmla="*/ 381639 h 5065982"/>
              <a:gd name="connsiteX2912" fmla="*/ 4387584 w 8445479"/>
              <a:gd name="connsiteY2912" fmla="*/ 433569 h 5065982"/>
              <a:gd name="connsiteX2913" fmla="*/ 4335654 w 8445479"/>
              <a:gd name="connsiteY2913" fmla="*/ 381639 h 5065982"/>
              <a:gd name="connsiteX2914" fmla="*/ 4387584 w 8445479"/>
              <a:gd name="connsiteY2914" fmla="*/ 329709 h 5065982"/>
              <a:gd name="connsiteX2915" fmla="*/ 4222729 w 8445479"/>
              <a:gd name="connsiteY2915" fmla="*/ 329709 h 5065982"/>
              <a:gd name="connsiteX2916" fmla="*/ 4274659 w 8445479"/>
              <a:gd name="connsiteY2916" fmla="*/ 381639 h 5065982"/>
              <a:gd name="connsiteX2917" fmla="*/ 4222729 w 8445479"/>
              <a:gd name="connsiteY2917" fmla="*/ 433569 h 5065982"/>
              <a:gd name="connsiteX2918" fmla="*/ 4170799 w 8445479"/>
              <a:gd name="connsiteY2918" fmla="*/ 381639 h 5065982"/>
              <a:gd name="connsiteX2919" fmla="*/ 4222729 w 8445479"/>
              <a:gd name="connsiteY2919" fmla="*/ 329709 h 5065982"/>
              <a:gd name="connsiteX2920" fmla="*/ 4074360 w 8445479"/>
              <a:gd name="connsiteY2920" fmla="*/ 329709 h 5065982"/>
              <a:gd name="connsiteX2921" fmla="*/ 4126290 w 8445479"/>
              <a:gd name="connsiteY2921" fmla="*/ 381639 h 5065982"/>
              <a:gd name="connsiteX2922" fmla="*/ 4074360 w 8445479"/>
              <a:gd name="connsiteY2922" fmla="*/ 433569 h 5065982"/>
              <a:gd name="connsiteX2923" fmla="*/ 4022430 w 8445479"/>
              <a:gd name="connsiteY2923" fmla="*/ 381639 h 5065982"/>
              <a:gd name="connsiteX2924" fmla="*/ 4074360 w 8445479"/>
              <a:gd name="connsiteY2924" fmla="*/ 329709 h 5065982"/>
              <a:gd name="connsiteX2925" fmla="*/ 3909506 w 8445479"/>
              <a:gd name="connsiteY2925" fmla="*/ 329709 h 5065982"/>
              <a:gd name="connsiteX2926" fmla="*/ 3961436 w 8445479"/>
              <a:gd name="connsiteY2926" fmla="*/ 381639 h 5065982"/>
              <a:gd name="connsiteX2927" fmla="*/ 3909506 w 8445479"/>
              <a:gd name="connsiteY2927" fmla="*/ 433569 h 5065982"/>
              <a:gd name="connsiteX2928" fmla="*/ 3857576 w 8445479"/>
              <a:gd name="connsiteY2928" fmla="*/ 381639 h 5065982"/>
              <a:gd name="connsiteX2929" fmla="*/ 3909506 w 8445479"/>
              <a:gd name="connsiteY2929" fmla="*/ 329709 h 5065982"/>
              <a:gd name="connsiteX2930" fmla="*/ 2689582 w 8445479"/>
              <a:gd name="connsiteY2930" fmla="*/ 329709 h 5065982"/>
              <a:gd name="connsiteX2931" fmla="*/ 2741512 w 8445479"/>
              <a:gd name="connsiteY2931" fmla="*/ 381639 h 5065982"/>
              <a:gd name="connsiteX2932" fmla="*/ 2689582 w 8445479"/>
              <a:gd name="connsiteY2932" fmla="*/ 433569 h 5065982"/>
              <a:gd name="connsiteX2933" fmla="*/ 2637652 w 8445479"/>
              <a:gd name="connsiteY2933" fmla="*/ 381639 h 5065982"/>
              <a:gd name="connsiteX2934" fmla="*/ 2689582 w 8445479"/>
              <a:gd name="connsiteY2934" fmla="*/ 329709 h 5065982"/>
              <a:gd name="connsiteX2935" fmla="*/ 2524727 w 8445479"/>
              <a:gd name="connsiteY2935" fmla="*/ 329709 h 5065982"/>
              <a:gd name="connsiteX2936" fmla="*/ 2576657 w 8445479"/>
              <a:gd name="connsiteY2936" fmla="*/ 381639 h 5065982"/>
              <a:gd name="connsiteX2937" fmla="*/ 2524727 w 8445479"/>
              <a:gd name="connsiteY2937" fmla="*/ 433569 h 5065982"/>
              <a:gd name="connsiteX2938" fmla="*/ 2472797 w 8445479"/>
              <a:gd name="connsiteY2938" fmla="*/ 381639 h 5065982"/>
              <a:gd name="connsiteX2939" fmla="*/ 2524727 w 8445479"/>
              <a:gd name="connsiteY2939" fmla="*/ 329709 h 5065982"/>
              <a:gd name="connsiteX2940" fmla="*/ 2063156 w 8445479"/>
              <a:gd name="connsiteY2940" fmla="*/ 329709 h 5065982"/>
              <a:gd name="connsiteX2941" fmla="*/ 2115087 w 8445479"/>
              <a:gd name="connsiteY2941" fmla="*/ 381639 h 5065982"/>
              <a:gd name="connsiteX2942" fmla="*/ 2063156 w 8445479"/>
              <a:gd name="connsiteY2942" fmla="*/ 433569 h 5065982"/>
              <a:gd name="connsiteX2943" fmla="*/ 2011226 w 8445479"/>
              <a:gd name="connsiteY2943" fmla="*/ 381639 h 5065982"/>
              <a:gd name="connsiteX2944" fmla="*/ 2063156 w 8445479"/>
              <a:gd name="connsiteY2944" fmla="*/ 329709 h 5065982"/>
              <a:gd name="connsiteX2945" fmla="*/ 1453196 w 8445479"/>
              <a:gd name="connsiteY2945" fmla="*/ 329709 h 5065982"/>
              <a:gd name="connsiteX2946" fmla="*/ 1505126 w 8445479"/>
              <a:gd name="connsiteY2946" fmla="*/ 381639 h 5065982"/>
              <a:gd name="connsiteX2947" fmla="*/ 1453196 w 8445479"/>
              <a:gd name="connsiteY2947" fmla="*/ 433569 h 5065982"/>
              <a:gd name="connsiteX2948" fmla="*/ 1401265 w 8445479"/>
              <a:gd name="connsiteY2948" fmla="*/ 381639 h 5065982"/>
              <a:gd name="connsiteX2949" fmla="*/ 1453196 w 8445479"/>
              <a:gd name="connsiteY2949" fmla="*/ 329709 h 5065982"/>
              <a:gd name="connsiteX2950" fmla="*/ 1288338 w 8445479"/>
              <a:gd name="connsiteY2950" fmla="*/ 329709 h 5065982"/>
              <a:gd name="connsiteX2951" fmla="*/ 1340269 w 8445479"/>
              <a:gd name="connsiteY2951" fmla="*/ 381639 h 5065982"/>
              <a:gd name="connsiteX2952" fmla="*/ 1288338 w 8445479"/>
              <a:gd name="connsiteY2952" fmla="*/ 433569 h 5065982"/>
              <a:gd name="connsiteX2953" fmla="*/ 1236409 w 8445479"/>
              <a:gd name="connsiteY2953" fmla="*/ 381639 h 5065982"/>
              <a:gd name="connsiteX2954" fmla="*/ 1288338 w 8445479"/>
              <a:gd name="connsiteY2954" fmla="*/ 329709 h 5065982"/>
              <a:gd name="connsiteX2955" fmla="*/ 1139974 w 8445479"/>
              <a:gd name="connsiteY2955" fmla="*/ 329709 h 5065982"/>
              <a:gd name="connsiteX2956" fmla="*/ 1191900 w 8445479"/>
              <a:gd name="connsiteY2956" fmla="*/ 381639 h 5065982"/>
              <a:gd name="connsiteX2957" fmla="*/ 1139974 w 8445479"/>
              <a:gd name="connsiteY2957" fmla="*/ 433569 h 5065982"/>
              <a:gd name="connsiteX2958" fmla="*/ 1088037 w 8445479"/>
              <a:gd name="connsiteY2958" fmla="*/ 381639 h 5065982"/>
              <a:gd name="connsiteX2959" fmla="*/ 1139974 w 8445479"/>
              <a:gd name="connsiteY2959" fmla="*/ 329709 h 5065982"/>
              <a:gd name="connsiteX2960" fmla="*/ 975114 w 8445479"/>
              <a:gd name="connsiteY2960" fmla="*/ 329709 h 5065982"/>
              <a:gd name="connsiteX2961" fmla="*/ 1027044 w 8445479"/>
              <a:gd name="connsiteY2961" fmla="*/ 381639 h 5065982"/>
              <a:gd name="connsiteX2962" fmla="*/ 975114 w 8445479"/>
              <a:gd name="connsiteY2962" fmla="*/ 433569 h 5065982"/>
              <a:gd name="connsiteX2963" fmla="*/ 923184 w 8445479"/>
              <a:gd name="connsiteY2963" fmla="*/ 381639 h 5065982"/>
              <a:gd name="connsiteX2964" fmla="*/ 975114 w 8445479"/>
              <a:gd name="connsiteY2964" fmla="*/ 329709 h 5065982"/>
              <a:gd name="connsiteX2965" fmla="*/ 826747 w 8445479"/>
              <a:gd name="connsiteY2965" fmla="*/ 329709 h 5065982"/>
              <a:gd name="connsiteX2966" fmla="*/ 878679 w 8445479"/>
              <a:gd name="connsiteY2966" fmla="*/ 381639 h 5065982"/>
              <a:gd name="connsiteX2967" fmla="*/ 826747 w 8445479"/>
              <a:gd name="connsiteY2967" fmla="*/ 433569 h 5065982"/>
              <a:gd name="connsiteX2968" fmla="*/ 774817 w 8445479"/>
              <a:gd name="connsiteY2968" fmla="*/ 381639 h 5065982"/>
              <a:gd name="connsiteX2969" fmla="*/ 826747 w 8445479"/>
              <a:gd name="connsiteY2969" fmla="*/ 329709 h 5065982"/>
              <a:gd name="connsiteX2970" fmla="*/ 678373 w 8445479"/>
              <a:gd name="connsiteY2970" fmla="*/ 329709 h 5065982"/>
              <a:gd name="connsiteX2971" fmla="*/ 730307 w 8445479"/>
              <a:gd name="connsiteY2971" fmla="*/ 381639 h 5065982"/>
              <a:gd name="connsiteX2972" fmla="*/ 678373 w 8445479"/>
              <a:gd name="connsiteY2972" fmla="*/ 433569 h 5065982"/>
              <a:gd name="connsiteX2973" fmla="*/ 626447 w 8445479"/>
              <a:gd name="connsiteY2973" fmla="*/ 381639 h 5065982"/>
              <a:gd name="connsiteX2974" fmla="*/ 678373 w 8445479"/>
              <a:gd name="connsiteY2974" fmla="*/ 329709 h 5065982"/>
              <a:gd name="connsiteX2975" fmla="*/ 513523 w 8445479"/>
              <a:gd name="connsiteY2975" fmla="*/ 329709 h 5065982"/>
              <a:gd name="connsiteX2976" fmla="*/ 565453 w 8445479"/>
              <a:gd name="connsiteY2976" fmla="*/ 381639 h 5065982"/>
              <a:gd name="connsiteX2977" fmla="*/ 513523 w 8445479"/>
              <a:gd name="connsiteY2977" fmla="*/ 433569 h 5065982"/>
              <a:gd name="connsiteX2978" fmla="*/ 461594 w 8445479"/>
              <a:gd name="connsiteY2978" fmla="*/ 381639 h 5065982"/>
              <a:gd name="connsiteX2979" fmla="*/ 513523 w 8445479"/>
              <a:gd name="connsiteY2979" fmla="*/ 329709 h 5065982"/>
              <a:gd name="connsiteX2980" fmla="*/ 216850 w 8445479"/>
              <a:gd name="connsiteY2980" fmla="*/ 329709 h 5065982"/>
              <a:gd name="connsiteX2981" fmla="*/ 268848 w 8445479"/>
              <a:gd name="connsiteY2981" fmla="*/ 381639 h 5065982"/>
              <a:gd name="connsiteX2982" fmla="*/ 216850 w 8445479"/>
              <a:gd name="connsiteY2982" fmla="*/ 433569 h 5065982"/>
              <a:gd name="connsiteX2983" fmla="*/ 164856 w 8445479"/>
              <a:gd name="connsiteY2983" fmla="*/ 381639 h 5065982"/>
              <a:gd name="connsiteX2984" fmla="*/ 216850 w 8445479"/>
              <a:gd name="connsiteY2984" fmla="*/ 329709 h 5065982"/>
              <a:gd name="connsiteX2985" fmla="*/ 51939 w 8445479"/>
              <a:gd name="connsiteY2985" fmla="*/ 329709 h 5065982"/>
              <a:gd name="connsiteX2986" fmla="*/ 103861 w 8445479"/>
              <a:gd name="connsiteY2986" fmla="*/ 381639 h 5065982"/>
              <a:gd name="connsiteX2987" fmla="*/ 51939 w 8445479"/>
              <a:gd name="connsiteY2987" fmla="*/ 433569 h 5065982"/>
              <a:gd name="connsiteX2988" fmla="*/ 0 w 8445479"/>
              <a:gd name="connsiteY2988" fmla="*/ 381639 h 5065982"/>
              <a:gd name="connsiteX2989" fmla="*/ 51939 w 8445479"/>
              <a:gd name="connsiteY2989" fmla="*/ 329709 h 5065982"/>
              <a:gd name="connsiteX2990" fmla="*/ 7157140 w 8445479"/>
              <a:gd name="connsiteY2990" fmla="*/ 164855 h 5065982"/>
              <a:gd name="connsiteX2991" fmla="*/ 7209070 w 8445479"/>
              <a:gd name="connsiteY2991" fmla="*/ 216785 h 5065982"/>
              <a:gd name="connsiteX2992" fmla="*/ 7157140 w 8445479"/>
              <a:gd name="connsiteY2992" fmla="*/ 268715 h 5065982"/>
              <a:gd name="connsiteX2993" fmla="*/ 7105210 w 8445479"/>
              <a:gd name="connsiteY2993" fmla="*/ 216785 h 5065982"/>
              <a:gd name="connsiteX2994" fmla="*/ 7157140 w 8445479"/>
              <a:gd name="connsiteY2994" fmla="*/ 164855 h 5065982"/>
              <a:gd name="connsiteX2995" fmla="*/ 7008771 w 8445479"/>
              <a:gd name="connsiteY2995" fmla="*/ 164855 h 5065982"/>
              <a:gd name="connsiteX2996" fmla="*/ 7060701 w 8445479"/>
              <a:gd name="connsiteY2996" fmla="*/ 216785 h 5065982"/>
              <a:gd name="connsiteX2997" fmla="*/ 7008771 w 8445479"/>
              <a:gd name="connsiteY2997" fmla="*/ 268715 h 5065982"/>
              <a:gd name="connsiteX2998" fmla="*/ 6956841 w 8445479"/>
              <a:gd name="connsiteY2998" fmla="*/ 216785 h 5065982"/>
              <a:gd name="connsiteX2999" fmla="*/ 7008771 w 8445479"/>
              <a:gd name="connsiteY2999" fmla="*/ 164855 h 5065982"/>
              <a:gd name="connsiteX3000" fmla="*/ 6843917 w 8445479"/>
              <a:gd name="connsiteY3000" fmla="*/ 164855 h 5065982"/>
              <a:gd name="connsiteX3001" fmla="*/ 6895847 w 8445479"/>
              <a:gd name="connsiteY3001" fmla="*/ 216785 h 5065982"/>
              <a:gd name="connsiteX3002" fmla="*/ 6843917 w 8445479"/>
              <a:gd name="connsiteY3002" fmla="*/ 268715 h 5065982"/>
              <a:gd name="connsiteX3003" fmla="*/ 6791987 w 8445479"/>
              <a:gd name="connsiteY3003" fmla="*/ 216785 h 5065982"/>
              <a:gd name="connsiteX3004" fmla="*/ 6843917 w 8445479"/>
              <a:gd name="connsiteY3004" fmla="*/ 164855 h 5065982"/>
              <a:gd name="connsiteX3005" fmla="*/ 6695547 w 8445479"/>
              <a:gd name="connsiteY3005" fmla="*/ 164855 h 5065982"/>
              <a:gd name="connsiteX3006" fmla="*/ 6747477 w 8445479"/>
              <a:gd name="connsiteY3006" fmla="*/ 216785 h 5065982"/>
              <a:gd name="connsiteX3007" fmla="*/ 6695547 w 8445479"/>
              <a:gd name="connsiteY3007" fmla="*/ 268715 h 5065982"/>
              <a:gd name="connsiteX3008" fmla="*/ 6643617 w 8445479"/>
              <a:gd name="connsiteY3008" fmla="*/ 216785 h 5065982"/>
              <a:gd name="connsiteX3009" fmla="*/ 6695547 w 8445479"/>
              <a:gd name="connsiteY3009" fmla="*/ 164855 h 5065982"/>
              <a:gd name="connsiteX3010" fmla="*/ 6547178 w 8445479"/>
              <a:gd name="connsiteY3010" fmla="*/ 164855 h 5065982"/>
              <a:gd name="connsiteX3011" fmla="*/ 6599108 w 8445479"/>
              <a:gd name="connsiteY3011" fmla="*/ 216785 h 5065982"/>
              <a:gd name="connsiteX3012" fmla="*/ 6547178 w 8445479"/>
              <a:gd name="connsiteY3012" fmla="*/ 268715 h 5065982"/>
              <a:gd name="connsiteX3013" fmla="*/ 6495248 w 8445479"/>
              <a:gd name="connsiteY3013" fmla="*/ 216785 h 5065982"/>
              <a:gd name="connsiteX3014" fmla="*/ 6547178 w 8445479"/>
              <a:gd name="connsiteY3014" fmla="*/ 164855 h 5065982"/>
              <a:gd name="connsiteX3015" fmla="*/ 6382324 w 8445479"/>
              <a:gd name="connsiteY3015" fmla="*/ 164855 h 5065982"/>
              <a:gd name="connsiteX3016" fmla="*/ 6434254 w 8445479"/>
              <a:gd name="connsiteY3016" fmla="*/ 216785 h 5065982"/>
              <a:gd name="connsiteX3017" fmla="*/ 6382324 w 8445479"/>
              <a:gd name="connsiteY3017" fmla="*/ 268715 h 5065982"/>
              <a:gd name="connsiteX3018" fmla="*/ 6330394 w 8445479"/>
              <a:gd name="connsiteY3018" fmla="*/ 216785 h 5065982"/>
              <a:gd name="connsiteX3019" fmla="*/ 6382324 w 8445479"/>
              <a:gd name="connsiteY3019" fmla="*/ 164855 h 5065982"/>
              <a:gd name="connsiteX3020" fmla="*/ 6233955 w 8445479"/>
              <a:gd name="connsiteY3020" fmla="*/ 164855 h 5065982"/>
              <a:gd name="connsiteX3021" fmla="*/ 6285885 w 8445479"/>
              <a:gd name="connsiteY3021" fmla="*/ 216785 h 5065982"/>
              <a:gd name="connsiteX3022" fmla="*/ 6233955 w 8445479"/>
              <a:gd name="connsiteY3022" fmla="*/ 268715 h 5065982"/>
              <a:gd name="connsiteX3023" fmla="*/ 6182025 w 8445479"/>
              <a:gd name="connsiteY3023" fmla="*/ 216785 h 5065982"/>
              <a:gd name="connsiteX3024" fmla="*/ 6233955 w 8445479"/>
              <a:gd name="connsiteY3024" fmla="*/ 164855 h 5065982"/>
              <a:gd name="connsiteX3025" fmla="*/ 6085586 w 8445479"/>
              <a:gd name="connsiteY3025" fmla="*/ 164855 h 5065982"/>
              <a:gd name="connsiteX3026" fmla="*/ 6137516 w 8445479"/>
              <a:gd name="connsiteY3026" fmla="*/ 216785 h 5065982"/>
              <a:gd name="connsiteX3027" fmla="*/ 6085586 w 8445479"/>
              <a:gd name="connsiteY3027" fmla="*/ 268715 h 5065982"/>
              <a:gd name="connsiteX3028" fmla="*/ 6033656 w 8445479"/>
              <a:gd name="connsiteY3028" fmla="*/ 216785 h 5065982"/>
              <a:gd name="connsiteX3029" fmla="*/ 6085586 w 8445479"/>
              <a:gd name="connsiteY3029" fmla="*/ 164855 h 5065982"/>
              <a:gd name="connsiteX3030" fmla="*/ 5920731 w 8445479"/>
              <a:gd name="connsiteY3030" fmla="*/ 164855 h 5065982"/>
              <a:gd name="connsiteX3031" fmla="*/ 5972661 w 8445479"/>
              <a:gd name="connsiteY3031" fmla="*/ 216785 h 5065982"/>
              <a:gd name="connsiteX3032" fmla="*/ 5920731 w 8445479"/>
              <a:gd name="connsiteY3032" fmla="*/ 268715 h 5065982"/>
              <a:gd name="connsiteX3033" fmla="*/ 5868801 w 8445479"/>
              <a:gd name="connsiteY3033" fmla="*/ 216785 h 5065982"/>
              <a:gd name="connsiteX3034" fmla="*/ 5920731 w 8445479"/>
              <a:gd name="connsiteY3034" fmla="*/ 164855 h 5065982"/>
              <a:gd name="connsiteX3035" fmla="*/ 5772362 w 8445479"/>
              <a:gd name="connsiteY3035" fmla="*/ 164855 h 5065982"/>
              <a:gd name="connsiteX3036" fmla="*/ 5824292 w 8445479"/>
              <a:gd name="connsiteY3036" fmla="*/ 216785 h 5065982"/>
              <a:gd name="connsiteX3037" fmla="*/ 5772362 w 8445479"/>
              <a:gd name="connsiteY3037" fmla="*/ 268715 h 5065982"/>
              <a:gd name="connsiteX3038" fmla="*/ 5720432 w 8445479"/>
              <a:gd name="connsiteY3038" fmla="*/ 216785 h 5065982"/>
              <a:gd name="connsiteX3039" fmla="*/ 5772362 w 8445479"/>
              <a:gd name="connsiteY3039" fmla="*/ 164855 h 5065982"/>
              <a:gd name="connsiteX3040" fmla="*/ 5623993 w 8445479"/>
              <a:gd name="connsiteY3040" fmla="*/ 164855 h 5065982"/>
              <a:gd name="connsiteX3041" fmla="*/ 5675923 w 8445479"/>
              <a:gd name="connsiteY3041" fmla="*/ 216785 h 5065982"/>
              <a:gd name="connsiteX3042" fmla="*/ 5623993 w 8445479"/>
              <a:gd name="connsiteY3042" fmla="*/ 268715 h 5065982"/>
              <a:gd name="connsiteX3043" fmla="*/ 5572063 w 8445479"/>
              <a:gd name="connsiteY3043" fmla="*/ 216785 h 5065982"/>
              <a:gd name="connsiteX3044" fmla="*/ 5623993 w 8445479"/>
              <a:gd name="connsiteY3044" fmla="*/ 164855 h 5065982"/>
              <a:gd name="connsiteX3045" fmla="*/ 5459138 w 8445479"/>
              <a:gd name="connsiteY3045" fmla="*/ 164855 h 5065982"/>
              <a:gd name="connsiteX3046" fmla="*/ 5511068 w 8445479"/>
              <a:gd name="connsiteY3046" fmla="*/ 216785 h 5065982"/>
              <a:gd name="connsiteX3047" fmla="*/ 5459138 w 8445479"/>
              <a:gd name="connsiteY3047" fmla="*/ 268715 h 5065982"/>
              <a:gd name="connsiteX3048" fmla="*/ 5407208 w 8445479"/>
              <a:gd name="connsiteY3048" fmla="*/ 216785 h 5065982"/>
              <a:gd name="connsiteX3049" fmla="*/ 5459138 w 8445479"/>
              <a:gd name="connsiteY3049" fmla="*/ 164855 h 5065982"/>
              <a:gd name="connsiteX3050" fmla="*/ 5310769 w 8445479"/>
              <a:gd name="connsiteY3050" fmla="*/ 164855 h 5065982"/>
              <a:gd name="connsiteX3051" fmla="*/ 5362699 w 8445479"/>
              <a:gd name="connsiteY3051" fmla="*/ 216785 h 5065982"/>
              <a:gd name="connsiteX3052" fmla="*/ 5310769 w 8445479"/>
              <a:gd name="connsiteY3052" fmla="*/ 268715 h 5065982"/>
              <a:gd name="connsiteX3053" fmla="*/ 5258839 w 8445479"/>
              <a:gd name="connsiteY3053" fmla="*/ 216785 h 5065982"/>
              <a:gd name="connsiteX3054" fmla="*/ 5310769 w 8445479"/>
              <a:gd name="connsiteY3054" fmla="*/ 164855 h 5065982"/>
              <a:gd name="connsiteX3055" fmla="*/ 5145915 w 8445479"/>
              <a:gd name="connsiteY3055" fmla="*/ 164855 h 5065982"/>
              <a:gd name="connsiteX3056" fmla="*/ 5197845 w 8445479"/>
              <a:gd name="connsiteY3056" fmla="*/ 216785 h 5065982"/>
              <a:gd name="connsiteX3057" fmla="*/ 5145915 w 8445479"/>
              <a:gd name="connsiteY3057" fmla="*/ 268715 h 5065982"/>
              <a:gd name="connsiteX3058" fmla="*/ 5093985 w 8445479"/>
              <a:gd name="connsiteY3058" fmla="*/ 216785 h 5065982"/>
              <a:gd name="connsiteX3059" fmla="*/ 5145915 w 8445479"/>
              <a:gd name="connsiteY3059" fmla="*/ 164855 h 5065982"/>
              <a:gd name="connsiteX3060" fmla="*/ 4997546 w 8445479"/>
              <a:gd name="connsiteY3060" fmla="*/ 164855 h 5065982"/>
              <a:gd name="connsiteX3061" fmla="*/ 5049476 w 8445479"/>
              <a:gd name="connsiteY3061" fmla="*/ 216785 h 5065982"/>
              <a:gd name="connsiteX3062" fmla="*/ 4997546 w 8445479"/>
              <a:gd name="connsiteY3062" fmla="*/ 268715 h 5065982"/>
              <a:gd name="connsiteX3063" fmla="*/ 4945616 w 8445479"/>
              <a:gd name="connsiteY3063" fmla="*/ 216785 h 5065982"/>
              <a:gd name="connsiteX3064" fmla="*/ 4997546 w 8445479"/>
              <a:gd name="connsiteY3064" fmla="*/ 164855 h 5065982"/>
              <a:gd name="connsiteX3065" fmla="*/ 4849176 w 8445479"/>
              <a:gd name="connsiteY3065" fmla="*/ 164855 h 5065982"/>
              <a:gd name="connsiteX3066" fmla="*/ 4901106 w 8445479"/>
              <a:gd name="connsiteY3066" fmla="*/ 216785 h 5065982"/>
              <a:gd name="connsiteX3067" fmla="*/ 4849176 w 8445479"/>
              <a:gd name="connsiteY3067" fmla="*/ 268715 h 5065982"/>
              <a:gd name="connsiteX3068" fmla="*/ 4797246 w 8445479"/>
              <a:gd name="connsiteY3068" fmla="*/ 216785 h 5065982"/>
              <a:gd name="connsiteX3069" fmla="*/ 4849176 w 8445479"/>
              <a:gd name="connsiteY3069" fmla="*/ 164855 h 5065982"/>
              <a:gd name="connsiteX3070" fmla="*/ 4074360 w 8445479"/>
              <a:gd name="connsiteY3070" fmla="*/ 164855 h 5065982"/>
              <a:gd name="connsiteX3071" fmla="*/ 4126290 w 8445479"/>
              <a:gd name="connsiteY3071" fmla="*/ 216785 h 5065982"/>
              <a:gd name="connsiteX3072" fmla="*/ 4074360 w 8445479"/>
              <a:gd name="connsiteY3072" fmla="*/ 268715 h 5065982"/>
              <a:gd name="connsiteX3073" fmla="*/ 4022430 w 8445479"/>
              <a:gd name="connsiteY3073" fmla="*/ 216785 h 5065982"/>
              <a:gd name="connsiteX3074" fmla="*/ 4074360 w 8445479"/>
              <a:gd name="connsiteY3074" fmla="*/ 164855 h 5065982"/>
              <a:gd name="connsiteX3075" fmla="*/ 3151175 w 8445479"/>
              <a:gd name="connsiteY3075" fmla="*/ 164855 h 5065982"/>
              <a:gd name="connsiteX3076" fmla="*/ 3203105 w 8445479"/>
              <a:gd name="connsiteY3076" fmla="*/ 216785 h 5065982"/>
              <a:gd name="connsiteX3077" fmla="*/ 3151175 w 8445479"/>
              <a:gd name="connsiteY3077" fmla="*/ 268715 h 5065982"/>
              <a:gd name="connsiteX3078" fmla="*/ 3099245 w 8445479"/>
              <a:gd name="connsiteY3078" fmla="*/ 216785 h 5065982"/>
              <a:gd name="connsiteX3079" fmla="*/ 3151175 w 8445479"/>
              <a:gd name="connsiteY3079" fmla="*/ 164855 h 5065982"/>
              <a:gd name="connsiteX3080" fmla="*/ 2986320 w 8445479"/>
              <a:gd name="connsiteY3080" fmla="*/ 164855 h 5065982"/>
              <a:gd name="connsiteX3081" fmla="*/ 3038250 w 8445479"/>
              <a:gd name="connsiteY3081" fmla="*/ 216785 h 5065982"/>
              <a:gd name="connsiteX3082" fmla="*/ 2986320 w 8445479"/>
              <a:gd name="connsiteY3082" fmla="*/ 268715 h 5065982"/>
              <a:gd name="connsiteX3083" fmla="*/ 2934390 w 8445479"/>
              <a:gd name="connsiteY3083" fmla="*/ 216785 h 5065982"/>
              <a:gd name="connsiteX3084" fmla="*/ 2986320 w 8445479"/>
              <a:gd name="connsiteY3084" fmla="*/ 164855 h 5065982"/>
              <a:gd name="connsiteX3085" fmla="*/ 2837951 w 8445479"/>
              <a:gd name="connsiteY3085" fmla="*/ 164855 h 5065982"/>
              <a:gd name="connsiteX3086" fmla="*/ 2889881 w 8445479"/>
              <a:gd name="connsiteY3086" fmla="*/ 216785 h 5065982"/>
              <a:gd name="connsiteX3087" fmla="*/ 2837951 w 8445479"/>
              <a:gd name="connsiteY3087" fmla="*/ 268715 h 5065982"/>
              <a:gd name="connsiteX3088" fmla="*/ 2786021 w 8445479"/>
              <a:gd name="connsiteY3088" fmla="*/ 216785 h 5065982"/>
              <a:gd name="connsiteX3089" fmla="*/ 2837951 w 8445479"/>
              <a:gd name="connsiteY3089" fmla="*/ 164855 h 5065982"/>
              <a:gd name="connsiteX3090" fmla="*/ 2689582 w 8445479"/>
              <a:gd name="connsiteY3090" fmla="*/ 164855 h 5065982"/>
              <a:gd name="connsiteX3091" fmla="*/ 2741512 w 8445479"/>
              <a:gd name="connsiteY3091" fmla="*/ 216785 h 5065982"/>
              <a:gd name="connsiteX3092" fmla="*/ 2689582 w 8445479"/>
              <a:gd name="connsiteY3092" fmla="*/ 268715 h 5065982"/>
              <a:gd name="connsiteX3093" fmla="*/ 2637652 w 8445479"/>
              <a:gd name="connsiteY3093" fmla="*/ 216785 h 5065982"/>
              <a:gd name="connsiteX3094" fmla="*/ 2689582 w 8445479"/>
              <a:gd name="connsiteY3094" fmla="*/ 164855 h 5065982"/>
              <a:gd name="connsiteX3095" fmla="*/ 2524727 w 8445479"/>
              <a:gd name="connsiteY3095" fmla="*/ 164855 h 5065982"/>
              <a:gd name="connsiteX3096" fmla="*/ 2576657 w 8445479"/>
              <a:gd name="connsiteY3096" fmla="*/ 216785 h 5065982"/>
              <a:gd name="connsiteX3097" fmla="*/ 2524727 w 8445479"/>
              <a:gd name="connsiteY3097" fmla="*/ 268715 h 5065982"/>
              <a:gd name="connsiteX3098" fmla="*/ 2472797 w 8445479"/>
              <a:gd name="connsiteY3098" fmla="*/ 216785 h 5065982"/>
              <a:gd name="connsiteX3099" fmla="*/ 2524727 w 8445479"/>
              <a:gd name="connsiteY3099" fmla="*/ 164855 h 5065982"/>
              <a:gd name="connsiteX3100" fmla="*/ 2063159 w 8445479"/>
              <a:gd name="connsiteY3100" fmla="*/ 164855 h 5065982"/>
              <a:gd name="connsiteX3101" fmla="*/ 2115087 w 8445479"/>
              <a:gd name="connsiteY3101" fmla="*/ 216785 h 5065982"/>
              <a:gd name="connsiteX3102" fmla="*/ 2063159 w 8445479"/>
              <a:gd name="connsiteY3102" fmla="*/ 268715 h 5065982"/>
              <a:gd name="connsiteX3103" fmla="*/ 2011228 w 8445479"/>
              <a:gd name="connsiteY3103" fmla="*/ 216785 h 5065982"/>
              <a:gd name="connsiteX3104" fmla="*/ 2063159 w 8445479"/>
              <a:gd name="connsiteY3104" fmla="*/ 164855 h 5065982"/>
              <a:gd name="connsiteX3105" fmla="*/ 1914790 w 8445479"/>
              <a:gd name="connsiteY3105" fmla="*/ 164855 h 5065982"/>
              <a:gd name="connsiteX3106" fmla="*/ 1966717 w 8445479"/>
              <a:gd name="connsiteY3106" fmla="*/ 216785 h 5065982"/>
              <a:gd name="connsiteX3107" fmla="*/ 1914790 w 8445479"/>
              <a:gd name="connsiteY3107" fmla="*/ 268715 h 5065982"/>
              <a:gd name="connsiteX3108" fmla="*/ 1862859 w 8445479"/>
              <a:gd name="connsiteY3108" fmla="*/ 216785 h 5065982"/>
              <a:gd name="connsiteX3109" fmla="*/ 1914790 w 8445479"/>
              <a:gd name="connsiteY3109" fmla="*/ 164855 h 5065982"/>
              <a:gd name="connsiteX3110" fmla="*/ 1749935 w 8445479"/>
              <a:gd name="connsiteY3110" fmla="*/ 164855 h 5065982"/>
              <a:gd name="connsiteX3111" fmla="*/ 1801865 w 8445479"/>
              <a:gd name="connsiteY3111" fmla="*/ 216785 h 5065982"/>
              <a:gd name="connsiteX3112" fmla="*/ 1749935 w 8445479"/>
              <a:gd name="connsiteY3112" fmla="*/ 268715 h 5065982"/>
              <a:gd name="connsiteX3113" fmla="*/ 1698005 w 8445479"/>
              <a:gd name="connsiteY3113" fmla="*/ 216785 h 5065982"/>
              <a:gd name="connsiteX3114" fmla="*/ 1749935 w 8445479"/>
              <a:gd name="connsiteY3114" fmla="*/ 164855 h 5065982"/>
              <a:gd name="connsiteX3115" fmla="*/ 1601566 w 8445479"/>
              <a:gd name="connsiteY3115" fmla="*/ 164855 h 5065982"/>
              <a:gd name="connsiteX3116" fmla="*/ 1653495 w 8445479"/>
              <a:gd name="connsiteY3116" fmla="*/ 216785 h 5065982"/>
              <a:gd name="connsiteX3117" fmla="*/ 1601566 w 8445479"/>
              <a:gd name="connsiteY3117" fmla="*/ 268715 h 5065982"/>
              <a:gd name="connsiteX3118" fmla="*/ 1549636 w 8445479"/>
              <a:gd name="connsiteY3118" fmla="*/ 216785 h 5065982"/>
              <a:gd name="connsiteX3119" fmla="*/ 1601566 w 8445479"/>
              <a:gd name="connsiteY3119" fmla="*/ 164855 h 5065982"/>
              <a:gd name="connsiteX3120" fmla="*/ 1453199 w 8445479"/>
              <a:gd name="connsiteY3120" fmla="*/ 164855 h 5065982"/>
              <a:gd name="connsiteX3121" fmla="*/ 1505126 w 8445479"/>
              <a:gd name="connsiteY3121" fmla="*/ 216785 h 5065982"/>
              <a:gd name="connsiteX3122" fmla="*/ 1453199 w 8445479"/>
              <a:gd name="connsiteY3122" fmla="*/ 268715 h 5065982"/>
              <a:gd name="connsiteX3123" fmla="*/ 1401267 w 8445479"/>
              <a:gd name="connsiteY3123" fmla="*/ 216785 h 5065982"/>
              <a:gd name="connsiteX3124" fmla="*/ 1453199 w 8445479"/>
              <a:gd name="connsiteY3124" fmla="*/ 164855 h 5065982"/>
              <a:gd name="connsiteX3125" fmla="*/ 1288343 w 8445479"/>
              <a:gd name="connsiteY3125" fmla="*/ 164855 h 5065982"/>
              <a:gd name="connsiteX3126" fmla="*/ 1340272 w 8445479"/>
              <a:gd name="connsiteY3126" fmla="*/ 216785 h 5065982"/>
              <a:gd name="connsiteX3127" fmla="*/ 1288343 w 8445479"/>
              <a:gd name="connsiteY3127" fmla="*/ 268715 h 5065982"/>
              <a:gd name="connsiteX3128" fmla="*/ 1236412 w 8445479"/>
              <a:gd name="connsiteY3128" fmla="*/ 216785 h 5065982"/>
              <a:gd name="connsiteX3129" fmla="*/ 1288343 w 8445479"/>
              <a:gd name="connsiteY3129" fmla="*/ 164855 h 5065982"/>
              <a:gd name="connsiteX3130" fmla="*/ 1139975 w 8445479"/>
              <a:gd name="connsiteY3130" fmla="*/ 164855 h 5065982"/>
              <a:gd name="connsiteX3131" fmla="*/ 1191904 w 8445479"/>
              <a:gd name="connsiteY3131" fmla="*/ 216785 h 5065982"/>
              <a:gd name="connsiteX3132" fmla="*/ 1139975 w 8445479"/>
              <a:gd name="connsiteY3132" fmla="*/ 268715 h 5065982"/>
              <a:gd name="connsiteX3133" fmla="*/ 1088043 w 8445479"/>
              <a:gd name="connsiteY3133" fmla="*/ 216785 h 5065982"/>
              <a:gd name="connsiteX3134" fmla="*/ 1139975 w 8445479"/>
              <a:gd name="connsiteY3134" fmla="*/ 164855 h 5065982"/>
              <a:gd name="connsiteX3135" fmla="*/ 975117 w 8445479"/>
              <a:gd name="connsiteY3135" fmla="*/ 164855 h 5065982"/>
              <a:gd name="connsiteX3136" fmla="*/ 1027047 w 8445479"/>
              <a:gd name="connsiteY3136" fmla="*/ 216785 h 5065982"/>
              <a:gd name="connsiteX3137" fmla="*/ 975117 w 8445479"/>
              <a:gd name="connsiteY3137" fmla="*/ 268715 h 5065982"/>
              <a:gd name="connsiteX3138" fmla="*/ 923188 w 8445479"/>
              <a:gd name="connsiteY3138" fmla="*/ 216785 h 5065982"/>
              <a:gd name="connsiteX3139" fmla="*/ 975117 w 8445479"/>
              <a:gd name="connsiteY3139" fmla="*/ 164855 h 5065982"/>
              <a:gd name="connsiteX3140" fmla="*/ 826748 w 8445479"/>
              <a:gd name="connsiteY3140" fmla="*/ 164855 h 5065982"/>
              <a:gd name="connsiteX3141" fmla="*/ 878680 w 8445479"/>
              <a:gd name="connsiteY3141" fmla="*/ 216785 h 5065982"/>
              <a:gd name="connsiteX3142" fmla="*/ 826748 w 8445479"/>
              <a:gd name="connsiteY3142" fmla="*/ 268715 h 5065982"/>
              <a:gd name="connsiteX3143" fmla="*/ 774821 w 8445479"/>
              <a:gd name="connsiteY3143" fmla="*/ 216785 h 5065982"/>
              <a:gd name="connsiteX3144" fmla="*/ 826748 w 8445479"/>
              <a:gd name="connsiteY3144" fmla="*/ 164855 h 5065982"/>
              <a:gd name="connsiteX3145" fmla="*/ 678378 w 8445479"/>
              <a:gd name="connsiteY3145" fmla="*/ 164855 h 5065982"/>
              <a:gd name="connsiteX3146" fmla="*/ 730310 w 8445479"/>
              <a:gd name="connsiteY3146" fmla="*/ 216785 h 5065982"/>
              <a:gd name="connsiteX3147" fmla="*/ 678378 w 8445479"/>
              <a:gd name="connsiteY3147" fmla="*/ 268715 h 5065982"/>
              <a:gd name="connsiteX3148" fmla="*/ 626450 w 8445479"/>
              <a:gd name="connsiteY3148" fmla="*/ 216785 h 5065982"/>
              <a:gd name="connsiteX3149" fmla="*/ 678378 w 8445479"/>
              <a:gd name="connsiteY3149" fmla="*/ 164855 h 5065982"/>
              <a:gd name="connsiteX3150" fmla="*/ 513528 w 8445479"/>
              <a:gd name="connsiteY3150" fmla="*/ 164855 h 5065982"/>
              <a:gd name="connsiteX3151" fmla="*/ 565457 w 8445479"/>
              <a:gd name="connsiteY3151" fmla="*/ 216785 h 5065982"/>
              <a:gd name="connsiteX3152" fmla="*/ 513528 w 8445479"/>
              <a:gd name="connsiteY3152" fmla="*/ 268715 h 5065982"/>
              <a:gd name="connsiteX3153" fmla="*/ 461597 w 8445479"/>
              <a:gd name="connsiteY3153" fmla="*/ 216785 h 5065982"/>
              <a:gd name="connsiteX3154" fmla="*/ 513528 w 8445479"/>
              <a:gd name="connsiteY3154" fmla="*/ 164855 h 5065982"/>
              <a:gd name="connsiteX3155" fmla="*/ 365157 w 8445479"/>
              <a:gd name="connsiteY3155" fmla="*/ 164855 h 5065982"/>
              <a:gd name="connsiteX3156" fmla="*/ 417087 w 8445479"/>
              <a:gd name="connsiteY3156" fmla="*/ 216785 h 5065982"/>
              <a:gd name="connsiteX3157" fmla="*/ 365157 w 8445479"/>
              <a:gd name="connsiteY3157" fmla="*/ 268715 h 5065982"/>
              <a:gd name="connsiteX3158" fmla="*/ 313228 w 8445479"/>
              <a:gd name="connsiteY3158" fmla="*/ 216785 h 5065982"/>
              <a:gd name="connsiteX3159" fmla="*/ 365157 w 8445479"/>
              <a:gd name="connsiteY3159" fmla="*/ 164855 h 5065982"/>
              <a:gd name="connsiteX3160" fmla="*/ 216866 w 8445479"/>
              <a:gd name="connsiteY3160" fmla="*/ 164855 h 5065982"/>
              <a:gd name="connsiteX3161" fmla="*/ 268848 w 8445479"/>
              <a:gd name="connsiteY3161" fmla="*/ 216785 h 5065982"/>
              <a:gd name="connsiteX3162" fmla="*/ 216866 w 8445479"/>
              <a:gd name="connsiteY3162" fmla="*/ 268715 h 5065982"/>
              <a:gd name="connsiteX3163" fmla="*/ 164856 w 8445479"/>
              <a:gd name="connsiteY3163" fmla="*/ 216785 h 5065982"/>
              <a:gd name="connsiteX3164" fmla="*/ 216866 w 8445479"/>
              <a:gd name="connsiteY3164" fmla="*/ 164855 h 5065982"/>
              <a:gd name="connsiteX3165" fmla="*/ 7008771 w 8445479"/>
              <a:gd name="connsiteY3165" fmla="*/ 0 h 5065982"/>
              <a:gd name="connsiteX3166" fmla="*/ 7060701 w 8445479"/>
              <a:gd name="connsiteY3166" fmla="*/ 51930 h 5065982"/>
              <a:gd name="connsiteX3167" fmla="*/ 7008771 w 8445479"/>
              <a:gd name="connsiteY3167" fmla="*/ 103860 h 5065982"/>
              <a:gd name="connsiteX3168" fmla="*/ 6956841 w 8445479"/>
              <a:gd name="connsiteY3168" fmla="*/ 51930 h 5065982"/>
              <a:gd name="connsiteX3169" fmla="*/ 7008771 w 8445479"/>
              <a:gd name="connsiteY3169" fmla="*/ 0 h 5065982"/>
              <a:gd name="connsiteX3170" fmla="*/ 6843917 w 8445479"/>
              <a:gd name="connsiteY3170" fmla="*/ 0 h 5065982"/>
              <a:gd name="connsiteX3171" fmla="*/ 6895847 w 8445479"/>
              <a:gd name="connsiteY3171" fmla="*/ 51930 h 5065982"/>
              <a:gd name="connsiteX3172" fmla="*/ 6843917 w 8445479"/>
              <a:gd name="connsiteY3172" fmla="*/ 103860 h 5065982"/>
              <a:gd name="connsiteX3173" fmla="*/ 6791987 w 8445479"/>
              <a:gd name="connsiteY3173" fmla="*/ 51930 h 5065982"/>
              <a:gd name="connsiteX3174" fmla="*/ 6843917 w 8445479"/>
              <a:gd name="connsiteY3174" fmla="*/ 0 h 5065982"/>
              <a:gd name="connsiteX3175" fmla="*/ 6695547 w 8445479"/>
              <a:gd name="connsiteY3175" fmla="*/ 0 h 5065982"/>
              <a:gd name="connsiteX3176" fmla="*/ 6747477 w 8445479"/>
              <a:gd name="connsiteY3176" fmla="*/ 51930 h 5065982"/>
              <a:gd name="connsiteX3177" fmla="*/ 6695547 w 8445479"/>
              <a:gd name="connsiteY3177" fmla="*/ 103860 h 5065982"/>
              <a:gd name="connsiteX3178" fmla="*/ 6643617 w 8445479"/>
              <a:gd name="connsiteY3178" fmla="*/ 51930 h 5065982"/>
              <a:gd name="connsiteX3179" fmla="*/ 6695547 w 8445479"/>
              <a:gd name="connsiteY3179" fmla="*/ 0 h 5065982"/>
              <a:gd name="connsiteX3180" fmla="*/ 6547178 w 8445479"/>
              <a:gd name="connsiteY3180" fmla="*/ 0 h 5065982"/>
              <a:gd name="connsiteX3181" fmla="*/ 6599108 w 8445479"/>
              <a:gd name="connsiteY3181" fmla="*/ 51930 h 5065982"/>
              <a:gd name="connsiteX3182" fmla="*/ 6547178 w 8445479"/>
              <a:gd name="connsiteY3182" fmla="*/ 103860 h 5065982"/>
              <a:gd name="connsiteX3183" fmla="*/ 6495248 w 8445479"/>
              <a:gd name="connsiteY3183" fmla="*/ 51930 h 5065982"/>
              <a:gd name="connsiteX3184" fmla="*/ 6547178 w 8445479"/>
              <a:gd name="connsiteY3184" fmla="*/ 0 h 5065982"/>
              <a:gd name="connsiteX3185" fmla="*/ 6382324 w 8445479"/>
              <a:gd name="connsiteY3185" fmla="*/ 0 h 5065982"/>
              <a:gd name="connsiteX3186" fmla="*/ 6434254 w 8445479"/>
              <a:gd name="connsiteY3186" fmla="*/ 51930 h 5065982"/>
              <a:gd name="connsiteX3187" fmla="*/ 6382324 w 8445479"/>
              <a:gd name="connsiteY3187" fmla="*/ 103860 h 5065982"/>
              <a:gd name="connsiteX3188" fmla="*/ 6330394 w 8445479"/>
              <a:gd name="connsiteY3188" fmla="*/ 51930 h 5065982"/>
              <a:gd name="connsiteX3189" fmla="*/ 6382324 w 8445479"/>
              <a:gd name="connsiteY3189" fmla="*/ 0 h 5065982"/>
              <a:gd name="connsiteX3190" fmla="*/ 6233955 w 8445479"/>
              <a:gd name="connsiteY3190" fmla="*/ 0 h 5065982"/>
              <a:gd name="connsiteX3191" fmla="*/ 6285885 w 8445479"/>
              <a:gd name="connsiteY3191" fmla="*/ 51930 h 5065982"/>
              <a:gd name="connsiteX3192" fmla="*/ 6233955 w 8445479"/>
              <a:gd name="connsiteY3192" fmla="*/ 103860 h 5065982"/>
              <a:gd name="connsiteX3193" fmla="*/ 6182025 w 8445479"/>
              <a:gd name="connsiteY3193" fmla="*/ 51930 h 5065982"/>
              <a:gd name="connsiteX3194" fmla="*/ 6233955 w 8445479"/>
              <a:gd name="connsiteY3194" fmla="*/ 0 h 5065982"/>
              <a:gd name="connsiteX3195" fmla="*/ 6085586 w 8445479"/>
              <a:gd name="connsiteY3195" fmla="*/ 0 h 5065982"/>
              <a:gd name="connsiteX3196" fmla="*/ 6137516 w 8445479"/>
              <a:gd name="connsiteY3196" fmla="*/ 51930 h 5065982"/>
              <a:gd name="connsiteX3197" fmla="*/ 6085586 w 8445479"/>
              <a:gd name="connsiteY3197" fmla="*/ 103860 h 5065982"/>
              <a:gd name="connsiteX3198" fmla="*/ 6033656 w 8445479"/>
              <a:gd name="connsiteY3198" fmla="*/ 51930 h 5065982"/>
              <a:gd name="connsiteX3199" fmla="*/ 6085586 w 8445479"/>
              <a:gd name="connsiteY3199" fmla="*/ 0 h 5065982"/>
              <a:gd name="connsiteX3200" fmla="*/ 5920731 w 8445479"/>
              <a:gd name="connsiteY3200" fmla="*/ 0 h 5065982"/>
              <a:gd name="connsiteX3201" fmla="*/ 5972661 w 8445479"/>
              <a:gd name="connsiteY3201" fmla="*/ 51930 h 5065982"/>
              <a:gd name="connsiteX3202" fmla="*/ 5920731 w 8445479"/>
              <a:gd name="connsiteY3202" fmla="*/ 103860 h 5065982"/>
              <a:gd name="connsiteX3203" fmla="*/ 5868801 w 8445479"/>
              <a:gd name="connsiteY3203" fmla="*/ 51930 h 5065982"/>
              <a:gd name="connsiteX3204" fmla="*/ 5920731 w 8445479"/>
              <a:gd name="connsiteY3204" fmla="*/ 0 h 5065982"/>
              <a:gd name="connsiteX3205" fmla="*/ 5772362 w 8445479"/>
              <a:gd name="connsiteY3205" fmla="*/ 0 h 5065982"/>
              <a:gd name="connsiteX3206" fmla="*/ 5824292 w 8445479"/>
              <a:gd name="connsiteY3206" fmla="*/ 51930 h 5065982"/>
              <a:gd name="connsiteX3207" fmla="*/ 5772362 w 8445479"/>
              <a:gd name="connsiteY3207" fmla="*/ 103860 h 5065982"/>
              <a:gd name="connsiteX3208" fmla="*/ 5720432 w 8445479"/>
              <a:gd name="connsiteY3208" fmla="*/ 51930 h 5065982"/>
              <a:gd name="connsiteX3209" fmla="*/ 5772362 w 8445479"/>
              <a:gd name="connsiteY3209" fmla="*/ 0 h 5065982"/>
              <a:gd name="connsiteX3210" fmla="*/ 5623993 w 8445479"/>
              <a:gd name="connsiteY3210" fmla="*/ 0 h 5065982"/>
              <a:gd name="connsiteX3211" fmla="*/ 5675923 w 8445479"/>
              <a:gd name="connsiteY3211" fmla="*/ 51930 h 5065982"/>
              <a:gd name="connsiteX3212" fmla="*/ 5623993 w 8445479"/>
              <a:gd name="connsiteY3212" fmla="*/ 103860 h 5065982"/>
              <a:gd name="connsiteX3213" fmla="*/ 5572063 w 8445479"/>
              <a:gd name="connsiteY3213" fmla="*/ 51930 h 5065982"/>
              <a:gd name="connsiteX3214" fmla="*/ 5623993 w 8445479"/>
              <a:gd name="connsiteY3214" fmla="*/ 0 h 5065982"/>
              <a:gd name="connsiteX3215" fmla="*/ 5459138 w 8445479"/>
              <a:gd name="connsiteY3215" fmla="*/ 0 h 5065982"/>
              <a:gd name="connsiteX3216" fmla="*/ 5511068 w 8445479"/>
              <a:gd name="connsiteY3216" fmla="*/ 51930 h 5065982"/>
              <a:gd name="connsiteX3217" fmla="*/ 5459138 w 8445479"/>
              <a:gd name="connsiteY3217" fmla="*/ 103860 h 5065982"/>
              <a:gd name="connsiteX3218" fmla="*/ 5407208 w 8445479"/>
              <a:gd name="connsiteY3218" fmla="*/ 51930 h 5065982"/>
              <a:gd name="connsiteX3219" fmla="*/ 5459138 w 8445479"/>
              <a:gd name="connsiteY3219" fmla="*/ 0 h 5065982"/>
              <a:gd name="connsiteX3220" fmla="*/ 5310769 w 8445479"/>
              <a:gd name="connsiteY3220" fmla="*/ 0 h 5065982"/>
              <a:gd name="connsiteX3221" fmla="*/ 5362699 w 8445479"/>
              <a:gd name="connsiteY3221" fmla="*/ 51930 h 5065982"/>
              <a:gd name="connsiteX3222" fmla="*/ 5310769 w 8445479"/>
              <a:gd name="connsiteY3222" fmla="*/ 103860 h 5065982"/>
              <a:gd name="connsiteX3223" fmla="*/ 5258839 w 8445479"/>
              <a:gd name="connsiteY3223" fmla="*/ 51930 h 5065982"/>
              <a:gd name="connsiteX3224" fmla="*/ 5310769 w 8445479"/>
              <a:gd name="connsiteY3224" fmla="*/ 0 h 5065982"/>
              <a:gd name="connsiteX3225" fmla="*/ 5145915 w 8445479"/>
              <a:gd name="connsiteY3225" fmla="*/ 0 h 5065982"/>
              <a:gd name="connsiteX3226" fmla="*/ 5197845 w 8445479"/>
              <a:gd name="connsiteY3226" fmla="*/ 51930 h 5065982"/>
              <a:gd name="connsiteX3227" fmla="*/ 5145915 w 8445479"/>
              <a:gd name="connsiteY3227" fmla="*/ 103860 h 5065982"/>
              <a:gd name="connsiteX3228" fmla="*/ 5093985 w 8445479"/>
              <a:gd name="connsiteY3228" fmla="*/ 51930 h 5065982"/>
              <a:gd name="connsiteX3229" fmla="*/ 5145915 w 8445479"/>
              <a:gd name="connsiteY3229" fmla="*/ 0 h 5065982"/>
              <a:gd name="connsiteX3230" fmla="*/ 3299544 w 8445479"/>
              <a:gd name="connsiteY3230" fmla="*/ 0 h 5065982"/>
              <a:gd name="connsiteX3231" fmla="*/ 3351474 w 8445479"/>
              <a:gd name="connsiteY3231" fmla="*/ 51930 h 5065982"/>
              <a:gd name="connsiteX3232" fmla="*/ 3299544 w 8445479"/>
              <a:gd name="connsiteY3232" fmla="*/ 103860 h 5065982"/>
              <a:gd name="connsiteX3233" fmla="*/ 3247614 w 8445479"/>
              <a:gd name="connsiteY3233" fmla="*/ 51930 h 5065982"/>
              <a:gd name="connsiteX3234" fmla="*/ 3299544 w 8445479"/>
              <a:gd name="connsiteY3234" fmla="*/ 0 h 5065982"/>
              <a:gd name="connsiteX3235" fmla="*/ 3151175 w 8445479"/>
              <a:gd name="connsiteY3235" fmla="*/ 0 h 5065982"/>
              <a:gd name="connsiteX3236" fmla="*/ 3203105 w 8445479"/>
              <a:gd name="connsiteY3236" fmla="*/ 51930 h 5065982"/>
              <a:gd name="connsiteX3237" fmla="*/ 3151175 w 8445479"/>
              <a:gd name="connsiteY3237" fmla="*/ 103860 h 5065982"/>
              <a:gd name="connsiteX3238" fmla="*/ 3099245 w 8445479"/>
              <a:gd name="connsiteY3238" fmla="*/ 51930 h 5065982"/>
              <a:gd name="connsiteX3239" fmla="*/ 3151175 w 8445479"/>
              <a:gd name="connsiteY3239" fmla="*/ 0 h 5065982"/>
              <a:gd name="connsiteX3240" fmla="*/ 2986320 w 8445479"/>
              <a:gd name="connsiteY3240" fmla="*/ 0 h 5065982"/>
              <a:gd name="connsiteX3241" fmla="*/ 3038250 w 8445479"/>
              <a:gd name="connsiteY3241" fmla="*/ 51930 h 5065982"/>
              <a:gd name="connsiteX3242" fmla="*/ 2986320 w 8445479"/>
              <a:gd name="connsiteY3242" fmla="*/ 103860 h 5065982"/>
              <a:gd name="connsiteX3243" fmla="*/ 2934390 w 8445479"/>
              <a:gd name="connsiteY3243" fmla="*/ 51930 h 5065982"/>
              <a:gd name="connsiteX3244" fmla="*/ 2986320 w 8445479"/>
              <a:gd name="connsiteY3244" fmla="*/ 0 h 5065982"/>
              <a:gd name="connsiteX3245" fmla="*/ 2837951 w 8445479"/>
              <a:gd name="connsiteY3245" fmla="*/ 0 h 5065982"/>
              <a:gd name="connsiteX3246" fmla="*/ 2889881 w 8445479"/>
              <a:gd name="connsiteY3246" fmla="*/ 51930 h 5065982"/>
              <a:gd name="connsiteX3247" fmla="*/ 2837951 w 8445479"/>
              <a:gd name="connsiteY3247" fmla="*/ 103860 h 5065982"/>
              <a:gd name="connsiteX3248" fmla="*/ 2786021 w 8445479"/>
              <a:gd name="connsiteY3248" fmla="*/ 51930 h 5065982"/>
              <a:gd name="connsiteX3249" fmla="*/ 2837951 w 8445479"/>
              <a:gd name="connsiteY3249" fmla="*/ 0 h 5065982"/>
              <a:gd name="connsiteX3250" fmla="*/ 2689582 w 8445479"/>
              <a:gd name="connsiteY3250" fmla="*/ 0 h 5065982"/>
              <a:gd name="connsiteX3251" fmla="*/ 2741512 w 8445479"/>
              <a:gd name="connsiteY3251" fmla="*/ 51930 h 5065982"/>
              <a:gd name="connsiteX3252" fmla="*/ 2689582 w 8445479"/>
              <a:gd name="connsiteY3252" fmla="*/ 103860 h 5065982"/>
              <a:gd name="connsiteX3253" fmla="*/ 2637652 w 8445479"/>
              <a:gd name="connsiteY3253" fmla="*/ 51930 h 5065982"/>
              <a:gd name="connsiteX3254" fmla="*/ 2689582 w 8445479"/>
              <a:gd name="connsiteY3254" fmla="*/ 0 h 5065982"/>
              <a:gd name="connsiteX3255" fmla="*/ 2524727 w 8445479"/>
              <a:gd name="connsiteY3255" fmla="*/ 0 h 5065982"/>
              <a:gd name="connsiteX3256" fmla="*/ 2576657 w 8445479"/>
              <a:gd name="connsiteY3256" fmla="*/ 51930 h 5065982"/>
              <a:gd name="connsiteX3257" fmla="*/ 2524727 w 8445479"/>
              <a:gd name="connsiteY3257" fmla="*/ 103860 h 5065982"/>
              <a:gd name="connsiteX3258" fmla="*/ 2472797 w 8445479"/>
              <a:gd name="connsiteY3258" fmla="*/ 51930 h 5065982"/>
              <a:gd name="connsiteX3259" fmla="*/ 2524727 w 8445479"/>
              <a:gd name="connsiteY3259" fmla="*/ 0 h 5065982"/>
              <a:gd name="connsiteX3260" fmla="*/ 2376381 w 8445479"/>
              <a:gd name="connsiteY3260" fmla="*/ 0 h 5065982"/>
              <a:gd name="connsiteX3261" fmla="*/ 2428288 w 8445479"/>
              <a:gd name="connsiteY3261" fmla="*/ 51930 h 5065982"/>
              <a:gd name="connsiteX3262" fmla="*/ 2376381 w 8445479"/>
              <a:gd name="connsiteY3262" fmla="*/ 103860 h 5065982"/>
              <a:gd name="connsiteX3263" fmla="*/ 2324450 w 8445479"/>
              <a:gd name="connsiteY3263" fmla="*/ 51930 h 5065982"/>
              <a:gd name="connsiteX3264" fmla="*/ 2376381 w 8445479"/>
              <a:gd name="connsiteY3264" fmla="*/ 0 h 5065982"/>
              <a:gd name="connsiteX3265" fmla="*/ 678373 w 8445479"/>
              <a:gd name="connsiteY3265" fmla="*/ 0 h 5065982"/>
              <a:gd name="connsiteX3266" fmla="*/ 730307 w 8445479"/>
              <a:gd name="connsiteY3266" fmla="*/ 51930 h 5065982"/>
              <a:gd name="connsiteX3267" fmla="*/ 678373 w 8445479"/>
              <a:gd name="connsiteY3267" fmla="*/ 103860 h 5065982"/>
              <a:gd name="connsiteX3268" fmla="*/ 626447 w 8445479"/>
              <a:gd name="connsiteY3268" fmla="*/ 51930 h 5065982"/>
              <a:gd name="connsiteX3269" fmla="*/ 678373 w 8445479"/>
              <a:gd name="connsiteY3269" fmla="*/ 0 h 5065982"/>
              <a:gd name="connsiteX3270" fmla="*/ 513523 w 8445479"/>
              <a:gd name="connsiteY3270" fmla="*/ 0 h 5065982"/>
              <a:gd name="connsiteX3271" fmla="*/ 565453 w 8445479"/>
              <a:gd name="connsiteY3271" fmla="*/ 51930 h 5065982"/>
              <a:gd name="connsiteX3272" fmla="*/ 513523 w 8445479"/>
              <a:gd name="connsiteY3272" fmla="*/ 103860 h 5065982"/>
              <a:gd name="connsiteX3273" fmla="*/ 461594 w 8445479"/>
              <a:gd name="connsiteY3273" fmla="*/ 51930 h 5065982"/>
              <a:gd name="connsiteX3274" fmla="*/ 513523 w 8445479"/>
              <a:gd name="connsiteY327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</a:cxnLst>
            <a:rect l="l" t="t" r="r" b="b"/>
            <a:pathLst>
              <a:path w="8445479" h="5065982">
                <a:moveTo>
                  <a:pt x="1749911" y="4962122"/>
                </a:moveTo>
                <a:cubicBezTo>
                  <a:pt x="1778591" y="4962122"/>
                  <a:pt x="1801841" y="4985372"/>
                  <a:pt x="1801841" y="5014052"/>
                </a:cubicBezTo>
                <a:cubicBezTo>
                  <a:pt x="1801841" y="5042732"/>
                  <a:pt x="1778591" y="5065982"/>
                  <a:pt x="1749911" y="5065982"/>
                </a:cubicBezTo>
                <a:cubicBezTo>
                  <a:pt x="1721231" y="5065982"/>
                  <a:pt x="1697981" y="5042732"/>
                  <a:pt x="1697981" y="5014052"/>
                </a:cubicBezTo>
                <a:cubicBezTo>
                  <a:pt x="1697981" y="4985372"/>
                  <a:pt x="1721231" y="4962122"/>
                  <a:pt x="1749911" y="4962122"/>
                </a:cubicBezTo>
                <a:close/>
                <a:moveTo>
                  <a:pt x="8080326" y="4797268"/>
                </a:moveTo>
                <a:cubicBezTo>
                  <a:pt x="8109006" y="4797268"/>
                  <a:pt x="8132256" y="4820518"/>
                  <a:pt x="8132256" y="4849198"/>
                </a:cubicBezTo>
                <a:cubicBezTo>
                  <a:pt x="8132256" y="4877878"/>
                  <a:pt x="8109006" y="4901128"/>
                  <a:pt x="8080326" y="4901128"/>
                </a:cubicBezTo>
                <a:cubicBezTo>
                  <a:pt x="8051646" y="4901128"/>
                  <a:pt x="8028396" y="4877878"/>
                  <a:pt x="8028396" y="4849198"/>
                </a:cubicBezTo>
                <a:cubicBezTo>
                  <a:pt x="8028396" y="4820518"/>
                  <a:pt x="8051646" y="4797268"/>
                  <a:pt x="8080326" y="4797268"/>
                </a:cubicBezTo>
                <a:close/>
                <a:moveTo>
                  <a:pt x="7931957" y="4797268"/>
                </a:moveTo>
                <a:cubicBezTo>
                  <a:pt x="7960637" y="4797268"/>
                  <a:pt x="7983887" y="4820518"/>
                  <a:pt x="7983887" y="4849198"/>
                </a:cubicBezTo>
                <a:cubicBezTo>
                  <a:pt x="7983887" y="4877878"/>
                  <a:pt x="7960637" y="4901128"/>
                  <a:pt x="7931957" y="4901128"/>
                </a:cubicBezTo>
                <a:cubicBezTo>
                  <a:pt x="7903277" y="4901128"/>
                  <a:pt x="7880027" y="4877878"/>
                  <a:pt x="7880027" y="4849198"/>
                </a:cubicBezTo>
                <a:cubicBezTo>
                  <a:pt x="7880027" y="4820518"/>
                  <a:pt x="7903277" y="4797268"/>
                  <a:pt x="7931957" y="4797268"/>
                </a:cubicBezTo>
                <a:close/>
                <a:moveTo>
                  <a:pt x="1749911" y="4797268"/>
                </a:moveTo>
                <a:cubicBezTo>
                  <a:pt x="1778591" y="4797268"/>
                  <a:pt x="1801841" y="4820518"/>
                  <a:pt x="1801841" y="4849198"/>
                </a:cubicBezTo>
                <a:cubicBezTo>
                  <a:pt x="1801841" y="4877878"/>
                  <a:pt x="1778591" y="4901128"/>
                  <a:pt x="1749911" y="4901128"/>
                </a:cubicBezTo>
                <a:cubicBezTo>
                  <a:pt x="1721231" y="4901128"/>
                  <a:pt x="1697981" y="4877878"/>
                  <a:pt x="1697981" y="4849198"/>
                </a:cubicBezTo>
                <a:cubicBezTo>
                  <a:pt x="1697981" y="4820518"/>
                  <a:pt x="1721231" y="4797268"/>
                  <a:pt x="1749911" y="4797268"/>
                </a:cubicBezTo>
                <a:close/>
                <a:moveTo>
                  <a:pt x="1601542" y="4797268"/>
                </a:moveTo>
                <a:cubicBezTo>
                  <a:pt x="1630222" y="4797268"/>
                  <a:pt x="1653472" y="4820518"/>
                  <a:pt x="1653472" y="4849198"/>
                </a:cubicBezTo>
                <a:cubicBezTo>
                  <a:pt x="1653472" y="4877878"/>
                  <a:pt x="1630222" y="4901128"/>
                  <a:pt x="1601542" y="4901128"/>
                </a:cubicBezTo>
                <a:cubicBezTo>
                  <a:pt x="1572862" y="4901128"/>
                  <a:pt x="1549612" y="4877878"/>
                  <a:pt x="1549612" y="4849198"/>
                </a:cubicBezTo>
                <a:cubicBezTo>
                  <a:pt x="1549612" y="4820518"/>
                  <a:pt x="1572862" y="4797268"/>
                  <a:pt x="1601542" y="4797268"/>
                </a:cubicBezTo>
                <a:close/>
                <a:moveTo>
                  <a:pt x="8393549" y="4632413"/>
                </a:moveTo>
                <a:cubicBezTo>
                  <a:pt x="8422229" y="4632413"/>
                  <a:pt x="8445479" y="4655663"/>
                  <a:pt x="8445479" y="4684343"/>
                </a:cubicBezTo>
                <a:cubicBezTo>
                  <a:pt x="8445479" y="4713023"/>
                  <a:pt x="8422229" y="4736273"/>
                  <a:pt x="8393549" y="4736273"/>
                </a:cubicBezTo>
                <a:cubicBezTo>
                  <a:pt x="8364869" y="4736273"/>
                  <a:pt x="8341619" y="4713023"/>
                  <a:pt x="8341619" y="4684343"/>
                </a:cubicBezTo>
                <a:cubicBezTo>
                  <a:pt x="8341619" y="4655663"/>
                  <a:pt x="8364869" y="4632413"/>
                  <a:pt x="8393549" y="4632413"/>
                </a:cubicBezTo>
                <a:close/>
                <a:moveTo>
                  <a:pt x="8245180" y="4632413"/>
                </a:moveTo>
                <a:cubicBezTo>
                  <a:pt x="8273860" y="4632413"/>
                  <a:pt x="8297110" y="4655663"/>
                  <a:pt x="8297110" y="4684343"/>
                </a:cubicBezTo>
                <a:cubicBezTo>
                  <a:pt x="8297110" y="4713023"/>
                  <a:pt x="8273860" y="4736273"/>
                  <a:pt x="8245180" y="4736273"/>
                </a:cubicBezTo>
                <a:cubicBezTo>
                  <a:pt x="8216500" y="4736273"/>
                  <a:pt x="8193250" y="4713023"/>
                  <a:pt x="8193250" y="4684343"/>
                </a:cubicBezTo>
                <a:cubicBezTo>
                  <a:pt x="8193250" y="4655663"/>
                  <a:pt x="8216500" y="4632413"/>
                  <a:pt x="8245180" y="4632413"/>
                </a:cubicBezTo>
                <a:close/>
                <a:moveTo>
                  <a:pt x="7618733" y="4632413"/>
                </a:moveTo>
                <a:cubicBezTo>
                  <a:pt x="7647413" y="4632413"/>
                  <a:pt x="7670663" y="4655663"/>
                  <a:pt x="7670663" y="4684343"/>
                </a:cubicBezTo>
                <a:cubicBezTo>
                  <a:pt x="7670663" y="4713023"/>
                  <a:pt x="7647413" y="4736273"/>
                  <a:pt x="7618733" y="4736273"/>
                </a:cubicBezTo>
                <a:cubicBezTo>
                  <a:pt x="7590053" y="4736273"/>
                  <a:pt x="7566803" y="4713023"/>
                  <a:pt x="7566803" y="4684343"/>
                </a:cubicBezTo>
                <a:cubicBezTo>
                  <a:pt x="7566803" y="4655663"/>
                  <a:pt x="7590053" y="4632413"/>
                  <a:pt x="7618733" y="4632413"/>
                </a:cubicBezTo>
                <a:close/>
                <a:moveTo>
                  <a:pt x="1749913" y="4632413"/>
                </a:moveTo>
                <a:cubicBezTo>
                  <a:pt x="1778593" y="4632413"/>
                  <a:pt x="1801843" y="4655663"/>
                  <a:pt x="1801843" y="4684343"/>
                </a:cubicBezTo>
                <a:cubicBezTo>
                  <a:pt x="1801843" y="4713023"/>
                  <a:pt x="1778593" y="4736273"/>
                  <a:pt x="1749913" y="4736273"/>
                </a:cubicBezTo>
                <a:cubicBezTo>
                  <a:pt x="1721233" y="4736273"/>
                  <a:pt x="1697983" y="4713023"/>
                  <a:pt x="1697983" y="4684343"/>
                </a:cubicBezTo>
                <a:cubicBezTo>
                  <a:pt x="1697983" y="4655663"/>
                  <a:pt x="1721233" y="4632413"/>
                  <a:pt x="1749913" y="4632413"/>
                </a:cubicBezTo>
                <a:close/>
                <a:moveTo>
                  <a:pt x="1601544" y="4632413"/>
                </a:moveTo>
                <a:cubicBezTo>
                  <a:pt x="1630224" y="4632413"/>
                  <a:pt x="1653473" y="4655663"/>
                  <a:pt x="1653473" y="4684343"/>
                </a:cubicBezTo>
                <a:cubicBezTo>
                  <a:pt x="1653473" y="4713023"/>
                  <a:pt x="1630224" y="4736273"/>
                  <a:pt x="1601544" y="4736273"/>
                </a:cubicBezTo>
                <a:cubicBezTo>
                  <a:pt x="1572864" y="4736273"/>
                  <a:pt x="1549614" y="4713023"/>
                  <a:pt x="1549614" y="4684343"/>
                </a:cubicBezTo>
                <a:cubicBezTo>
                  <a:pt x="1549614" y="4655663"/>
                  <a:pt x="1572864" y="4632413"/>
                  <a:pt x="1601544" y="4632413"/>
                </a:cubicBezTo>
                <a:close/>
                <a:moveTo>
                  <a:pt x="8393549" y="4467559"/>
                </a:moveTo>
                <a:cubicBezTo>
                  <a:pt x="8422229" y="4467559"/>
                  <a:pt x="8445479" y="4490809"/>
                  <a:pt x="8445479" y="4519489"/>
                </a:cubicBezTo>
                <a:cubicBezTo>
                  <a:pt x="8445479" y="4548169"/>
                  <a:pt x="8422229" y="4571419"/>
                  <a:pt x="8393549" y="4571419"/>
                </a:cubicBezTo>
                <a:cubicBezTo>
                  <a:pt x="8364869" y="4571419"/>
                  <a:pt x="8341619" y="4548169"/>
                  <a:pt x="8341619" y="4519489"/>
                </a:cubicBezTo>
                <a:cubicBezTo>
                  <a:pt x="8341619" y="4490809"/>
                  <a:pt x="8364869" y="4467559"/>
                  <a:pt x="8393549" y="4467559"/>
                </a:cubicBezTo>
                <a:close/>
                <a:moveTo>
                  <a:pt x="7783587" y="4467559"/>
                </a:moveTo>
                <a:cubicBezTo>
                  <a:pt x="7812267" y="4467559"/>
                  <a:pt x="7835517" y="4490809"/>
                  <a:pt x="7835517" y="4519489"/>
                </a:cubicBezTo>
                <a:cubicBezTo>
                  <a:pt x="7835517" y="4548169"/>
                  <a:pt x="7812267" y="4571419"/>
                  <a:pt x="7783587" y="4571419"/>
                </a:cubicBezTo>
                <a:cubicBezTo>
                  <a:pt x="7754907" y="4571419"/>
                  <a:pt x="7731657" y="4548169"/>
                  <a:pt x="7731657" y="4519489"/>
                </a:cubicBezTo>
                <a:cubicBezTo>
                  <a:pt x="7731657" y="4490809"/>
                  <a:pt x="7754907" y="4467559"/>
                  <a:pt x="7783587" y="4467559"/>
                </a:cubicBezTo>
                <a:close/>
                <a:moveTo>
                  <a:pt x="7618733" y="4467559"/>
                </a:moveTo>
                <a:cubicBezTo>
                  <a:pt x="7647413" y="4467559"/>
                  <a:pt x="7670663" y="4490809"/>
                  <a:pt x="7670663" y="4519489"/>
                </a:cubicBezTo>
                <a:cubicBezTo>
                  <a:pt x="7670663" y="4548169"/>
                  <a:pt x="7647413" y="4571419"/>
                  <a:pt x="7618733" y="4571419"/>
                </a:cubicBezTo>
                <a:cubicBezTo>
                  <a:pt x="7590053" y="4571419"/>
                  <a:pt x="7566803" y="4548169"/>
                  <a:pt x="7566803" y="4519489"/>
                </a:cubicBezTo>
                <a:cubicBezTo>
                  <a:pt x="7566803" y="4490809"/>
                  <a:pt x="7590053" y="4467559"/>
                  <a:pt x="7618733" y="4467559"/>
                </a:cubicBezTo>
                <a:close/>
                <a:moveTo>
                  <a:pt x="1749912" y="4467559"/>
                </a:moveTo>
                <a:cubicBezTo>
                  <a:pt x="1778592" y="4467559"/>
                  <a:pt x="1801842" y="4490809"/>
                  <a:pt x="1801842" y="4519489"/>
                </a:cubicBezTo>
                <a:cubicBezTo>
                  <a:pt x="1801842" y="4548169"/>
                  <a:pt x="1778592" y="4571419"/>
                  <a:pt x="1749912" y="4571419"/>
                </a:cubicBezTo>
                <a:cubicBezTo>
                  <a:pt x="1721232" y="4571419"/>
                  <a:pt x="1697982" y="4548169"/>
                  <a:pt x="1697982" y="4519489"/>
                </a:cubicBezTo>
                <a:cubicBezTo>
                  <a:pt x="1697982" y="4490809"/>
                  <a:pt x="1721232" y="4467559"/>
                  <a:pt x="1749912" y="4467559"/>
                </a:cubicBezTo>
                <a:close/>
                <a:moveTo>
                  <a:pt x="1601543" y="4467559"/>
                </a:moveTo>
                <a:cubicBezTo>
                  <a:pt x="1630223" y="4467559"/>
                  <a:pt x="1653473" y="4490809"/>
                  <a:pt x="1653473" y="4519489"/>
                </a:cubicBezTo>
                <a:cubicBezTo>
                  <a:pt x="1653473" y="4548169"/>
                  <a:pt x="1630223" y="4571419"/>
                  <a:pt x="1601543" y="4571419"/>
                </a:cubicBezTo>
                <a:cubicBezTo>
                  <a:pt x="1572863" y="4571419"/>
                  <a:pt x="1549613" y="4548169"/>
                  <a:pt x="1549613" y="4519489"/>
                </a:cubicBezTo>
                <a:cubicBezTo>
                  <a:pt x="1549613" y="4490809"/>
                  <a:pt x="1572863" y="4467559"/>
                  <a:pt x="1601543" y="4467559"/>
                </a:cubicBezTo>
                <a:close/>
                <a:moveTo>
                  <a:pt x="1453174" y="4467559"/>
                </a:moveTo>
                <a:cubicBezTo>
                  <a:pt x="1481854" y="4467559"/>
                  <a:pt x="1505104" y="4490809"/>
                  <a:pt x="1505104" y="4519489"/>
                </a:cubicBezTo>
                <a:cubicBezTo>
                  <a:pt x="1505104" y="4548169"/>
                  <a:pt x="1481854" y="4571419"/>
                  <a:pt x="1453174" y="4571419"/>
                </a:cubicBezTo>
                <a:cubicBezTo>
                  <a:pt x="1424494" y="4571419"/>
                  <a:pt x="1401244" y="4548169"/>
                  <a:pt x="1401244" y="4519489"/>
                </a:cubicBezTo>
                <a:cubicBezTo>
                  <a:pt x="1401244" y="4490809"/>
                  <a:pt x="1424494" y="4467559"/>
                  <a:pt x="1453174" y="4467559"/>
                </a:cubicBezTo>
                <a:close/>
                <a:moveTo>
                  <a:pt x="7931957" y="4302704"/>
                </a:moveTo>
                <a:cubicBezTo>
                  <a:pt x="7960637" y="4302704"/>
                  <a:pt x="7983887" y="4325954"/>
                  <a:pt x="7983887" y="4354634"/>
                </a:cubicBezTo>
                <a:cubicBezTo>
                  <a:pt x="7983887" y="4383314"/>
                  <a:pt x="7960637" y="4406564"/>
                  <a:pt x="7931957" y="4406564"/>
                </a:cubicBezTo>
                <a:cubicBezTo>
                  <a:pt x="7903277" y="4406564"/>
                  <a:pt x="7880027" y="4383314"/>
                  <a:pt x="7880027" y="4354634"/>
                </a:cubicBezTo>
                <a:cubicBezTo>
                  <a:pt x="7880027" y="4325954"/>
                  <a:pt x="7903277" y="4302704"/>
                  <a:pt x="7931957" y="4302704"/>
                </a:cubicBezTo>
                <a:close/>
                <a:moveTo>
                  <a:pt x="7783587" y="4302704"/>
                </a:moveTo>
                <a:cubicBezTo>
                  <a:pt x="7812267" y="4302704"/>
                  <a:pt x="7835517" y="4325954"/>
                  <a:pt x="7835517" y="4354634"/>
                </a:cubicBezTo>
                <a:cubicBezTo>
                  <a:pt x="7835517" y="4383314"/>
                  <a:pt x="7812267" y="4406564"/>
                  <a:pt x="7783587" y="4406564"/>
                </a:cubicBezTo>
                <a:cubicBezTo>
                  <a:pt x="7754907" y="4406564"/>
                  <a:pt x="7731657" y="4383314"/>
                  <a:pt x="7731657" y="4354634"/>
                </a:cubicBezTo>
                <a:cubicBezTo>
                  <a:pt x="7731657" y="4325954"/>
                  <a:pt x="7754907" y="4302704"/>
                  <a:pt x="7783587" y="4302704"/>
                </a:cubicBezTo>
                <a:close/>
                <a:moveTo>
                  <a:pt x="7618733" y="4302704"/>
                </a:moveTo>
                <a:cubicBezTo>
                  <a:pt x="7647413" y="4302704"/>
                  <a:pt x="7670663" y="4325954"/>
                  <a:pt x="7670663" y="4354634"/>
                </a:cubicBezTo>
                <a:cubicBezTo>
                  <a:pt x="7670663" y="4383314"/>
                  <a:pt x="7647413" y="4406564"/>
                  <a:pt x="7618733" y="4406564"/>
                </a:cubicBezTo>
                <a:cubicBezTo>
                  <a:pt x="7590053" y="4406564"/>
                  <a:pt x="7566803" y="4383314"/>
                  <a:pt x="7566803" y="4354634"/>
                </a:cubicBezTo>
                <a:cubicBezTo>
                  <a:pt x="7566803" y="4325954"/>
                  <a:pt x="7590053" y="4302704"/>
                  <a:pt x="7618733" y="4302704"/>
                </a:cubicBezTo>
                <a:close/>
                <a:moveTo>
                  <a:pt x="1749915" y="4302704"/>
                </a:moveTo>
                <a:cubicBezTo>
                  <a:pt x="1778595" y="4302704"/>
                  <a:pt x="1801845" y="4325954"/>
                  <a:pt x="1801845" y="4354634"/>
                </a:cubicBezTo>
                <a:cubicBezTo>
                  <a:pt x="1801845" y="4383314"/>
                  <a:pt x="1778595" y="4406564"/>
                  <a:pt x="1749915" y="4406564"/>
                </a:cubicBezTo>
                <a:cubicBezTo>
                  <a:pt x="1721235" y="4406564"/>
                  <a:pt x="1697985" y="4383314"/>
                  <a:pt x="1697985" y="4354634"/>
                </a:cubicBezTo>
                <a:cubicBezTo>
                  <a:pt x="1697985" y="4325954"/>
                  <a:pt x="1721235" y="4302704"/>
                  <a:pt x="1749915" y="4302704"/>
                </a:cubicBezTo>
                <a:close/>
                <a:moveTo>
                  <a:pt x="1601546" y="4302704"/>
                </a:moveTo>
                <a:cubicBezTo>
                  <a:pt x="1630226" y="4302704"/>
                  <a:pt x="1653477" y="4325954"/>
                  <a:pt x="1653477" y="4354634"/>
                </a:cubicBezTo>
                <a:cubicBezTo>
                  <a:pt x="1653477" y="4383314"/>
                  <a:pt x="1630226" y="4406564"/>
                  <a:pt x="1601546" y="4406564"/>
                </a:cubicBezTo>
                <a:cubicBezTo>
                  <a:pt x="1572866" y="4406564"/>
                  <a:pt x="1549616" y="4383314"/>
                  <a:pt x="1549616" y="4354634"/>
                </a:cubicBezTo>
                <a:cubicBezTo>
                  <a:pt x="1549616" y="4325954"/>
                  <a:pt x="1572866" y="4302704"/>
                  <a:pt x="1601546" y="4302704"/>
                </a:cubicBezTo>
                <a:close/>
                <a:moveTo>
                  <a:pt x="1453177" y="4302704"/>
                </a:moveTo>
                <a:cubicBezTo>
                  <a:pt x="1481857" y="4302704"/>
                  <a:pt x="1505107" y="4325954"/>
                  <a:pt x="1505107" y="4354634"/>
                </a:cubicBezTo>
                <a:cubicBezTo>
                  <a:pt x="1505107" y="4383314"/>
                  <a:pt x="1481857" y="4406564"/>
                  <a:pt x="1453177" y="4406564"/>
                </a:cubicBezTo>
                <a:cubicBezTo>
                  <a:pt x="1424497" y="4406564"/>
                  <a:pt x="1401247" y="4383314"/>
                  <a:pt x="1401247" y="4354634"/>
                </a:cubicBezTo>
                <a:cubicBezTo>
                  <a:pt x="1401247" y="4325954"/>
                  <a:pt x="1424497" y="4302704"/>
                  <a:pt x="1453177" y="4302704"/>
                </a:cubicBezTo>
                <a:close/>
                <a:moveTo>
                  <a:pt x="8080326" y="4137850"/>
                </a:moveTo>
                <a:cubicBezTo>
                  <a:pt x="8109006" y="4137850"/>
                  <a:pt x="8132256" y="4161100"/>
                  <a:pt x="8132256" y="4189780"/>
                </a:cubicBezTo>
                <a:cubicBezTo>
                  <a:pt x="8132256" y="4218460"/>
                  <a:pt x="8109006" y="4241710"/>
                  <a:pt x="8080326" y="4241710"/>
                </a:cubicBezTo>
                <a:cubicBezTo>
                  <a:pt x="8051646" y="4241710"/>
                  <a:pt x="8028396" y="4218460"/>
                  <a:pt x="8028396" y="4189780"/>
                </a:cubicBezTo>
                <a:cubicBezTo>
                  <a:pt x="8028396" y="4161100"/>
                  <a:pt x="8051646" y="4137850"/>
                  <a:pt x="8080326" y="4137850"/>
                </a:cubicBezTo>
                <a:close/>
                <a:moveTo>
                  <a:pt x="7931957" y="4137850"/>
                </a:moveTo>
                <a:cubicBezTo>
                  <a:pt x="7960637" y="4137850"/>
                  <a:pt x="7983887" y="4161100"/>
                  <a:pt x="7983887" y="4189780"/>
                </a:cubicBezTo>
                <a:cubicBezTo>
                  <a:pt x="7983887" y="4218460"/>
                  <a:pt x="7960637" y="4241710"/>
                  <a:pt x="7931957" y="4241710"/>
                </a:cubicBezTo>
                <a:cubicBezTo>
                  <a:pt x="7903277" y="4241710"/>
                  <a:pt x="7880027" y="4218460"/>
                  <a:pt x="7880027" y="4189780"/>
                </a:cubicBezTo>
                <a:cubicBezTo>
                  <a:pt x="7880027" y="4161100"/>
                  <a:pt x="7903277" y="4137850"/>
                  <a:pt x="7931957" y="4137850"/>
                </a:cubicBezTo>
                <a:close/>
                <a:moveTo>
                  <a:pt x="7783587" y="4137850"/>
                </a:moveTo>
                <a:cubicBezTo>
                  <a:pt x="7812267" y="4137850"/>
                  <a:pt x="7835517" y="4161100"/>
                  <a:pt x="7835517" y="4189780"/>
                </a:cubicBezTo>
                <a:cubicBezTo>
                  <a:pt x="7835517" y="4218460"/>
                  <a:pt x="7812267" y="4241710"/>
                  <a:pt x="7783587" y="4241710"/>
                </a:cubicBezTo>
                <a:cubicBezTo>
                  <a:pt x="7754907" y="4241710"/>
                  <a:pt x="7731657" y="4218460"/>
                  <a:pt x="7731657" y="4189780"/>
                </a:cubicBezTo>
                <a:cubicBezTo>
                  <a:pt x="7731657" y="4161100"/>
                  <a:pt x="7754907" y="4137850"/>
                  <a:pt x="7783587" y="4137850"/>
                </a:cubicBezTo>
                <a:close/>
                <a:moveTo>
                  <a:pt x="7618733" y="4137850"/>
                </a:moveTo>
                <a:cubicBezTo>
                  <a:pt x="7647413" y="4137850"/>
                  <a:pt x="7670663" y="4161100"/>
                  <a:pt x="7670663" y="4189780"/>
                </a:cubicBezTo>
                <a:cubicBezTo>
                  <a:pt x="7670663" y="4218460"/>
                  <a:pt x="7647413" y="4241710"/>
                  <a:pt x="7618733" y="4241710"/>
                </a:cubicBezTo>
                <a:cubicBezTo>
                  <a:pt x="7590053" y="4241710"/>
                  <a:pt x="7566803" y="4218460"/>
                  <a:pt x="7566803" y="4189780"/>
                </a:cubicBezTo>
                <a:cubicBezTo>
                  <a:pt x="7566803" y="4161100"/>
                  <a:pt x="7590053" y="4137850"/>
                  <a:pt x="7618733" y="4137850"/>
                </a:cubicBezTo>
                <a:close/>
                <a:moveTo>
                  <a:pt x="7470364" y="4137850"/>
                </a:moveTo>
                <a:cubicBezTo>
                  <a:pt x="7499044" y="4137850"/>
                  <a:pt x="7522294" y="4161100"/>
                  <a:pt x="7522294" y="4189780"/>
                </a:cubicBezTo>
                <a:cubicBezTo>
                  <a:pt x="7522294" y="4218460"/>
                  <a:pt x="7499044" y="4241710"/>
                  <a:pt x="7470364" y="4241710"/>
                </a:cubicBezTo>
                <a:cubicBezTo>
                  <a:pt x="7441684" y="4241710"/>
                  <a:pt x="7418434" y="4218460"/>
                  <a:pt x="7418434" y="4189780"/>
                </a:cubicBezTo>
                <a:cubicBezTo>
                  <a:pt x="7418434" y="4161100"/>
                  <a:pt x="7441684" y="4137850"/>
                  <a:pt x="7470364" y="4137850"/>
                </a:cubicBezTo>
                <a:close/>
                <a:moveTo>
                  <a:pt x="7321995" y="4137850"/>
                </a:moveTo>
                <a:cubicBezTo>
                  <a:pt x="7350675" y="4137850"/>
                  <a:pt x="7373925" y="4161100"/>
                  <a:pt x="7373925" y="4189780"/>
                </a:cubicBezTo>
                <a:cubicBezTo>
                  <a:pt x="7373925" y="4218460"/>
                  <a:pt x="7350675" y="4241710"/>
                  <a:pt x="7321995" y="4241710"/>
                </a:cubicBezTo>
                <a:cubicBezTo>
                  <a:pt x="7293315" y="4241710"/>
                  <a:pt x="7270065" y="4218460"/>
                  <a:pt x="7270065" y="4189780"/>
                </a:cubicBezTo>
                <a:cubicBezTo>
                  <a:pt x="7270065" y="4161100"/>
                  <a:pt x="7293315" y="4137850"/>
                  <a:pt x="7321995" y="4137850"/>
                </a:cubicBezTo>
                <a:close/>
                <a:moveTo>
                  <a:pt x="7157140" y="4137850"/>
                </a:moveTo>
                <a:cubicBezTo>
                  <a:pt x="7185820" y="4137850"/>
                  <a:pt x="7209070" y="4161100"/>
                  <a:pt x="7209070" y="4189780"/>
                </a:cubicBezTo>
                <a:cubicBezTo>
                  <a:pt x="7209070" y="4218460"/>
                  <a:pt x="7185820" y="4241710"/>
                  <a:pt x="7157140" y="4241710"/>
                </a:cubicBezTo>
                <a:cubicBezTo>
                  <a:pt x="7128460" y="4241710"/>
                  <a:pt x="7105210" y="4218460"/>
                  <a:pt x="7105210" y="4189780"/>
                </a:cubicBezTo>
                <a:cubicBezTo>
                  <a:pt x="7105210" y="4161100"/>
                  <a:pt x="7128460" y="4137850"/>
                  <a:pt x="7157140" y="4137850"/>
                </a:cubicBezTo>
                <a:close/>
                <a:moveTo>
                  <a:pt x="4387584" y="4137850"/>
                </a:moveTo>
                <a:cubicBezTo>
                  <a:pt x="4416264" y="4137850"/>
                  <a:pt x="4439514" y="4161100"/>
                  <a:pt x="4439514" y="4189780"/>
                </a:cubicBezTo>
                <a:cubicBezTo>
                  <a:pt x="4439514" y="4218460"/>
                  <a:pt x="4416264" y="4241710"/>
                  <a:pt x="4387584" y="4241710"/>
                </a:cubicBezTo>
                <a:cubicBezTo>
                  <a:pt x="4358904" y="4241710"/>
                  <a:pt x="4335654" y="4218460"/>
                  <a:pt x="4335654" y="4189780"/>
                </a:cubicBezTo>
                <a:cubicBezTo>
                  <a:pt x="4335654" y="4161100"/>
                  <a:pt x="4358904" y="4137850"/>
                  <a:pt x="4387584" y="4137850"/>
                </a:cubicBezTo>
                <a:close/>
                <a:moveTo>
                  <a:pt x="4222729" y="4137850"/>
                </a:moveTo>
                <a:cubicBezTo>
                  <a:pt x="4251409" y="4137850"/>
                  <a:pt x="4274659" y="4161100"/>
                  <a:pt x="4274659" y="4189780"/>
                </a:cubicBezTo>
                <a:cubicBezTo>
                  <a:pt x="4274659" y="4218460"/>
                  <a:pt x="4251409" y="4241710"/>
                  <a:pt x="4222729" y="4241710"/>
                </a:cubicBezTo>
                <a:cubicBezTo>
                  <a:pt x="4194049" y="4241710"/>
                  <a:pt x="4170799" y="4218460"/>
                  <a:pt x="4170799" y="4189780"/>
                </a:cubicBezTo>
                <a:cubicBezTo>
                  <a:pt x="4170799" y="4161100"/>
                  <a:pt x="4194049" y="4137850"/>
                  <a:pt x="4222729" y="4137850"/>
                </a:cubicBezTo>
                <a:close/>
                <a:moveTo>
                  <a:pt x="1914768" y="4137850"/>
                </a:moveTo>
                <a:cubicBezTo>
                  <a:pt x="1943448" y="4137850"/>
                  <a:pt x="1966698" y="4161100"/>
                  <a:pt x="1966698" y="4189780"/>
                </a:cubicBezTo>
                <a:cubicBezTo>
                  <a:pt x="1966698" y="4218460"/>
                  <a:pt x="1943448" y="4241710"/>
                  <a:pt x="1914768" y="4241710"/>
                </a:cubicBezTo>
                <a:cubicBezTo>
                  <a:pt x="1886088" y="4241710"/>
                  <a:pt x="1862838" y="4218460"/>
                  <a:pt x="1862838" y="4189780"/>
                </a:cubicBezTo>
                <a:cubicBezTo>
                  <a:pt x="1862838" y="4161100"/>
                  <a:pt x="1886088" y="4137850"/>
                  <a:pt x="1914768" y="4137850"/>
                </a:cubicBezTo>
                <a:close/>
                <a:moveTo>
                  <a:pt x="1749914" y="4137850"/>
                </a:moveTo>
                <a:cubicBezTo>
                  <a:pt x="1778594" y="4137850"/>
                  <a:pt x="1801845" y="4161100"/>
                  <a:pt x="1801845" y="4189780"/>
                </a:cubicBezTo>
                <a:cubicBezTo>
                  <a:pt x="1801845" y="4218460"/>
                  <a:pt x="1778594" y="4241710"/>
                  <a:pt x="1749914" y="4241710"/>
                </a:cubicBezTo>
                <a:cubicBezTo>
                  <a:pt x="1721234" y="4241710"/>
                  <a:pt x="1697985" y="4218460"/>
                  <a:pt x="1697985" y="4189780"/>
                </a:cubicBezTo>
                <a:cubicBezTo>
                  <a:pt x="1697985" y="4161100"/>
                  <a:pt x="1721234" y="4137850"/>
                  <a:pt x="1749914" y="4137850"/>
                </a:cubicBezTo>
                <a:close/>
                <a:moveTo>
                  <a:pt x="1601545" y="4137850"/>
                </a:moveTo>
                <a:cubicBezTo>
                  <a:pt x="1630225" y="4137850"/>
                  <a:pt x="1653476" y="4161100"/>
                  <a:pt x="1653476" y="4189780"/>
                </a:cubicBezTo>
                <a:cubicBezTo>
                  <a:pt x="1653476" y="4218460"/>
                  <a:pt x="1630225" y="4241710"/>
                  <a:pt x="1601545" y="4241710"/>
                </a:cubicBezTo>
                <a:cubicBezTo>
                  <a:pt x="1572865" y="4241710"/>
                  <a:pt x="1549615" y="4218460"/>
                  <a:pt x="1549615" y="4189780"/>
                </a:cubicBezTo>
                <a:cubicBezTo>
                  <a:pt x="1549615" y="4161100"/>
                  <a:pt x="1572865" y="4137850"/>
                  <a:pt x="1601545" y="4137850"/>
                </a:cubicBezTo>
                <a:close/>
                <a:moveTo>
                  <a:pt x="1453176" y="4137850"/>
                </a:moveTo>
                <a:cubicBezTo>
                  <a:pt x="1481856" y="4137850"/>
                  <a:pt x="1505106" y="4161100"/>
                  <a:pt x="1505106" y="4189780"/>
                </a:cubicBezTo>
                <a:cubicBezTo>
                  <a:pt x="1505106" y="4218460"/>
                  <a:pt x="1481856" y="4241710"/>
                  <a:pt x="1453176" y="4241710"/>
                </a:cubicBezTo>
                <a:cubicBezTo>
                  <a:pt x="1424496" y="4241710"/>
                  <a:pt x="1401247" y="4218460"/>
                  <a:pt x="1401247" y="4189780"/>
                </a:cubicBezTo>
                <a:cubicBezTo>
                  <a:pt x="1401247" y="4161100"/>
                  <a:pt x="1424496" y="4137850"/>
                  <a:pt x="1453176" y="4137850"/>
                </a:cubicBezTo>
                <a:close/>
                <a:moveTo>
                  <a:pt x="8080326" y="3972995"/>
                </a:moveTo>
                <a:cubicBezTo>
                  <a:pt x="8109006" y="3972995"/>
                  <a:pt x="8132256" y="3996245"/>
                  <a:pt x="8132256" y="4024925"/>
                </a:cubicBezTo>
                <a:cubicBezTo>
                  <a:pt x="8132256" y="4053605"/>
                  <a:pt x="8109006" y="4076855"/>
                  <a:pt x="8080326" y="4076855"/>
                </a:cubicBezTo>
                <a:cubicBezTo>
                  <a:pt x="8051646" y="4076855"/>
                  <a:pt x="8028396" y="4053605"/>
                  <a:pt x="8028396" y="4024925"/>
                </a:cubicBezTo>
                <a:cubicBezTo>
                  <a:pt x="8028396" y="3996245"/>
                  <a:pt x="8051646" y="3972995"/>
                  <a:pt x="8080326" y="3972995"/>
                </a:cubicBezTo>
                <a:close/>
                <a:moveTo>
                  <a:pt x="7931957" y="3972995"/>
                </a:moveTo>
                <a:cubicBezTo>
                  <a:pt x="7960637" y="3972995"/>
                  <a:pt x="7983887" y="3996245"/>
                  <a:pt x="7983887" y="4024925"/>
                </a:cubicBezTo>
                <a:cubicBezTo>
                  <a:pt x="7983887" y="4053605"/>
                  <a:pt x="7960637" y="4076855"/>
                  <a:pt x="7931957" y="4076855"/>
                </a:cubicBezTo>
                <a:cubicBezTo>
                  <a:pt x="7903277" y="4076855"/>
                  <a:pt x="7880027" y="4053605"/>
                  <a:pt x="7880027" y="4024925"/>
                </a:cubicBezTo>
                <a:cubicBezTo>
                  <a:pt x="7880027" y="3996245"/>
                  <a:pt x="7903277" y="3972995"/>
                  <a:pt x="7931957" y="3972995"/>
                </a:cubicBezTo>
                <a:close/>
                <a:moveTo>
                  <a:pt x="7783587" y="3972995"/>
                </a:moveTo>
                <a:cubicBezTo>
                  <a:pt x="7812267" y="3972995"/>
                  <a:pt x="7835517" y="3996245"/>
                  <a:pt x="7835517" y="4024925"/>
                </a:cubicBezTo>
                <a:cubicBezTo>
                  <a:pt x="7835517" y="4053605"/>
                  <a:pt x="7812267" y="4076855"/>
                  <a:pt x="7783587" y="4076855"/>
                </a:cubicBezTo>
                <a:cubicBezTo>
                  <a:pt x="7754907" y="4076855"/>
                  <a:pt x="7731657" y="4053605"/>
                  <a:pt x="7731657" y="4024925"/>
                </a:cubicBezTo>
                <a:cubicBezTo>
                  <a:pt x="7731657" y="3996245"/>
                  <a:pt x="7754907" y="3972995"/>
                  <a:pt x="7783587" y="3972995"/>
                </a:cubicBezTo>
                <a:close/>
                <a:moveTo>
                  <a:pt x="7618733" y="3972995"/>
                </a:moveTo>
                <a:cubicBezTo>
                  <a:pt x="7647413" y="3972995"/>
                  <a:pt x="7670663" y="3996245"/>
                  <a:pt x="7670663" y="4024925"/>
                </a:cubicBezTo>
                <a:cubicBezTo>
                  <a:pt x="7670663" y="4053605"/>
                  <a:pt x="7647413" y="4076855"/>
                  <a:pt x="7618733" y="4076855"/>
                </a:cubicBezTo>
                <a:cubicBezTo>
                  <a:pt x="7590053" y="4076855"/>
                  <a:pt x="7566803" y="4053605"/>
                  <a:pt x="7566803" y="4024925"/>
                </a:cubicBezTo>
                <a:cubicBezTo>
                  <a:pt x="7566803" y="3996245"/>
                  <a:pt x="7590053" y="3972995"/>
                  <a:pt x="7618733" y="3972995"/>
                </a:cubicBezTo>
                <a:close/>
                <a:moveTo>
                  <a:pt x="7470364" y="3972995"/>
                </a:moveTo>
                <a:cubicBezTo>
                  <a:pt x="7499044" y="3972995"/>
                  <a:pt x="7522294" y="3996245"/>
                  <a:pt x="7522294" y="4024925"/>
                </a:cubicBezTo>
                <a:cubicBezTo>
                  <a:pt x="7522294" y="4053605"/>
                  <a:pt x="7499044" y="4076855"/>
                  <a:pt x="7470364" y="4076855"/>
                </a:cubicBezTo>
                <a:cubicBezTo>
                  <a:pt x="7441684" y="4076855"/>
                  <a:pt x="7418434" y="4053605"/>
                  <a:pt x="7418434" y="4024925"/>
                </a:cubicBezTo>
                <a:cubicBezTo>
                  <a:pt x="7418434" y="3996245"/>
                  <a:pt x="7441684" y="3972995"/>
                  <a:pt x="7470364" y="3972995"/>
                </a:cubicBezTo>
                <a:close/>
                <a:moveTo>
                  <a:pt x="7321995" y="3972995"/>
                </a:moveTo>
                <a:cubicBezTo>
                  <a:pt x="7350675" y="3972995"/>
                  <a:pt x="7373925" y="3996245"/>
                  <a:pt x="7373925" y="4024925"/>
                </a:cubicBezTo>
                <a:cubicBezTo>
                  <a:pt x="7373925" y="4053605"/>
                  <a:pt x="7350675" y="4076855"/>
                  <a:pt x="7321995" y="4076855"/>
                </a:cubicBezTo>
                <a:cubicBezTo>
                  <a:pt x="7293315" y="4076855"/>
                  <a:pt x="7270065" y="4053605"/>
                  <a:pt x="7270065" y="4024925"/>
                </a:cubicBezTo>
                <a:cubicBezTo>
                  <a:pt x="7270065" y="3996245"/>
                  <a:pt x="7293315" y="3972995"/>
                  <a:pt x="7321995" y="3972995"/>
                </a:cubicBezTo>
                <a:close/>
                <a:moveTo>
                  <a:pt x="7157140" y="3972995"/>
                </a:moveTo>
                <a:cubicBezTo>
                  <a:pt x="7185820" y="3972995"/>
                  <a:pt x="7209070" y="3996245"/>
                  <a:pt x="7209070" y="4024925"/>
                </a:cubicBezTo>
                <a:cubicBezTo>
                  <a:pt x="7209070" y="4053605"/>
                  <a:pt x="7185820" y="4076855"/>
                  <a:pt x="7157140" y="4076855"/>
                </a:cubicBezTo>
                <a:cubicBezTo>
                  <a:pt x="7128460" y="4076855"/>
                  <a:pt x="7105210" y="4053605"/>
                  <a:pt x="7105210" y="4024925"/>
                </a:cubicBezTo>
                <a:cubicBezTo>
                  <a:pt x="7105210" y="3996245"/>
                  <a:pt x="7128460" y="3972995"/>
                  <a:pt x="7157140" y="3972995"/>
                </a:cubicBezTo>
                <a:close/>
                <a:moveTo>
                  <a:pt x="4535953" y="3972995"/>
                </a:moveTo>
                <a:cubicBezTo>
                  <a:pt x="4564633" y="3972995"/>
                  <a:pt x="4587883" y="3996245"/>
                  <a:pt x="4587883" y="4024925"/>
                </a:cubicBezTo>
                <a:cubicBezTo>
                  <a:pt x="4587883" y="4053605"/>
                  <a:pt x="4564633" y="4076855"/>
                  <a:pt x="4535953" y="4076855"/>
                </a:cubicBezTo>
                <a:cubicBezTo>
                  <a:pt x="4507273" y="4076855"/>
                  <a:pt x="4484023" y="4053605"/>
                  <a:pt x="4484023" y="4024925"/>
                </a:cubicBezTo>
                <a:cubicBezTo>
                  <a:pt x="4484023" y="3996245"/>
                  <a:pt x="4507273" y="3972995"/>
                  <a:pt x="4535953" y="3972995"/>
                </a:cubicBezTo>
                <a:close/>
                <a:moveTo>
                  <a:pt x="4387584" y="3972995"/>
                </a:moveTo>
                <a:cubicBezTo>
                  <a:pt x="4416264" y="3972995"/>
                  <a:pt x="4439514" y="3996245"/>
                  <a:pt x="4439514" y="4024925"/>
                </a:cubicBezTo>
                <a:cubicBezTo>
                  <a:pt x="4439514" y="4053605"/>
                  <a:pt x="4416264" y="4076855"/>
                  <a:pt x="4387584" y="4076855"/>
                </a:cubicBezTo>
                <a:cubicBezTo>
                  <a:pt x="4358904" y="4076855"/>
                  <a:pt x="4335654" y="4053605"/>
                  <a:pt x="4335654" y="4024925"/>
                </a:cubicBezTo>
                <a:cubicBezTo>
                  <a:pt x="4335654" y="3996245"/>
                  <a:pt x="4358904" y="3972995"/>
                  <a:pt x="4387584" y="3972995"/>
                </a:cubicBezTo>
                <a:close/>
                <a:moveTo>
                  <a:pt x="4222729" y="3972995"/>
                </a:moveTo>
                <a:cubicBezTo>
                  <a:pt x="4251409" y="3972995"/>
                  <a:pt x="4274659" y="3996245"/>
                  <a:pt x="4274659" y="4024925"/>
                </a:cubicBezTo>
                <a:cubicBezTo>
                  <a:pt x="4274659" y="4053605"/>
                  <a:pt x="4251409" y="4076855"/>
                  <a:pt x="4222729" y="4076855"/>
                </a:cubicBezTo>
                <a:cubicBezTo>
                  <a:pt x="4194049" y="4076855"/>
                  <a:pt x="4170799" y="4053605"/>
                  <a:pt x="4170799" y="4024925"/>
                </a:cubicBezTo>
                <a:cubicBezTo>
                  <a:pt x="4170799" y="3996245"/>
                  <a:pt x="4194049" y="3972995"/>
                  <a:pt x="4222729" y="3972995"/>
                </a:cubicBezTo>
                <a:close/>
                <a:moveTo>
                  <a:pt x="4074360" y="3972995"/>
                </a:moveTo>
                <a:cubicBezTo>
                  <a:pt x="4103040" y="3972995"/>
                  <a:pt x="4126290" y="3996245"/>
                  <a:pt x="4126290" y="4024925"/>
                </a:cubicBezTo>
                <a:cubicBezTo>
                  <a:pt x="4126290" y="4053605"/>
                  <a:pt x="4103040" y="4076855"/>
                  <a:pt x="4074360" y="4076855"/>
                </a:cubicBezTo>
                <a:cubicBezTo>
                  <a:pt x="4045680" y="4076855"/>
                  <a:pt x="4022430" y="4053605"/>
                  <a:pt x="4022430" y="4024925"/>
                </a:cubicBezTo>
                <a:cubicBezTo>
                  <a:pt x="4022430" y="3996245"/>
                  <a:pt x="4045680" y="3972995"/>
                  <a:pt x="4074360" y="3972995"/>
                </a:cubicBezTo>
                <a:close/>
                <a:moveTo>
                  <a:pt x="1914771" y="3972995"/>
                </a:moveTo>
                <a:cubicBezTo>
                  <a:pt x="1943451" y="3972995"/>
                  <a:pt x="1966701" y="3996245"/>
                  <a:pt x="1966701" y="4024925"/>
                </a:cubicBezTo>
                <a:cubicBezTo>
                  <a:pt x="1966701" y="4053605"/>
                  <a:pt x="1943451" y="4076855"/>
                  <a:pt x="1914771" y="4076855"/>
                </a:cubicBezTo>
                <a:cubicBezTo>
                  <a:pt x="1886090" y="4076855"/>
                  <a:pt x="1862841" y="4053605"/>
                  <a:pt x="1862841" y="4024925"/>
                </a:cubicBezTo>
                <a:cubicBezTo>
                  <a:pt x="1862841" y="3996245"/>
                  <a:pt x="1886090" y="3972995"/>
                  <a:pt x="1914771" y="3972995"/>
                </a:cubicBezTo>
                <a:close/>
                <a:moveTo>
                  <a:pt x="1749917" y="3972995"/>
                </a:moveTo>
                <a:cubicBezTo>
                  <a:pt x="1778597" y="3972995"/>
                  <a:pt x="1801847" y="3996245"/>
                  <a:pt x="1801847" y="4024925"/>
                </a:cubicBezTo>
                <a:cubicBezTo>
                  <a:pt x="1801847" y="4053605"/>
                  <a:pt x="1778597" y="4076855"/>
                  <a:pt x="1749917" y="4076855"/>
                </a:cubicBezTo>
                <a:cubicBezTo>
                  <a:pt x="1721237" y="4076855"/>
                  <a:pt x="1697988" y="4053605"/>
                  <a:pt x="1697988" y="4024925"/>
                </a:cubicBezTo>
                <a:cubicBezTo>
                  <a:pt x="1697988" y="3996245"/>
                  <a:pt x="1721237" y="3972995"/>
                  <a:pt x="1749917" y="3972995"/>
                </a:cubicBezTo>
                <a:close/>
                <a:moveTo>
                  <a:pt x="1601547" y="3972995"/>
                </a:moveTo>
                <a:cubicBezTo>
                  <a:pt x="1630227" y="3972995"/>
                  <a:pt x="1653477" y="3996245"/>
                  <a:pt x="1653477" y="4024925"/>
                </a:cubicBezTo>
                <a:cubicBezTo>
                  <a:pt x="1653477" y="4053605"/>
                  <a:pt x="1630227" y="4076855"/>
                  <a:pt x="1601547" y="4076855"/>
                </a:cubicBezTo>
                <a:cubicBezTo>
                  <a:pt x="1572868" y="4076855"/>
                  <a:pt x="1549618" y="4053605"/>
                  <a:pt x="1549618" y="4024925"/>
                </a:cubicBezTo>
                <a:cubicBezTo>
                  <a:pt x="1549618" y="3996245"/>
                  <a:pt x="1572868" y="3972995"/>
                  <a:pt x="1601547" y="3972995"/>
                </a:cubicBezTo>
                <a:close/>
                <a:moveTo>
                  <a:pt x="1453179" y="3972995"/>
                </a:moveTo>
                <a:cubicBezTo>
                  <a:pt x="1481859" y="3972995"/>
                  <a:pt x="1505109" y="3996245"/>
                  <a:pt x="1505109" y="4024925"/>
                </a:cubicBezTo>
                <a:cubicBezTo>
                  <a:pt x="1505109" y="4053605"/>
                  <a:pt x="1481859" y="4076855"/>
                  <a:pt x="1453179" y="4076855"/>
                </a:cubicBezTo>
                <a:cubicBezTo>
                  <a:pt x="1424499" y="4076855"/>
                  <a:pt x="1401249" y="4053605"/>
                  <a:pt x="1401249" y="4024925"/>
                </a:cubicBezTo>
                <a:cubicBezTo>
                  <a:pt x="1401249" y="3996245"/>
                  <a:pt x="1424499" y="3972995"/>
                  <a:pt x="1453179" y="3972995"/>
                </a:cubicBezTo>
                <a:close/>
                <a:moveTo>
                  <a:pt x="8080326" y="3808140"/>
                </a:moveTo>
                <a:cubicBezTo>
                  <a:pt x="8109006" y="3808140"/>
                  <a:pt x="8132256" y="3831390"/>
                  <a:pt x="8132256" y="3860070"/>
                </a:cubicBezTo>
                <a:cubicBezTo>
                  <a:pt x="8132256" y="3888750"/>
                  <a:pt x="8109006" y="3912000"/>
                  <a:pt x="8080326" y="3912000"/>
                </a:cubicBezTo>
                <a:cubicBezTo>
                  <a:pt x="8051646" y="3912000"/>
                  <a:pt x="8028396" y="3888750"/>
                  <a:pt x="8028396" y="3860070"/>
                </a:cubicBezTo>
                <a:cubicBezTo>
                  <a:pt x="8028396" y="3831390"/>
                  <a:pt x="8051646" y="3808140"/>
                  <a:pt x="8080326" y="3808140"/>
                </a:cubicBezTo>
                <a:close/>
                <a:moveTo>
                  <a:pt x="7931957" y="3808140"/>
                </a:moveTo>
                <a:cubicBezTo>
                  <a:pt x="7960637" y="3808140"/>
                  <a:pt x="7983887" y="3831390"/>
                  <a:pt x="7983887" y="3860070"/>
                </a:cubicBezTo>
                <a:cubicBezTo>
                  <a:pt x="7983887" y="3888750"/>
                  <a:pt x="7960637" y="3912000"/>
                  <a:pt x="7931957" y="3912000"/>
                </a:cubicBezTo>
                <a:cubicBezTo>
                  <a:pt x="7903277" y="3912000"/>
                  <a:pt x="7880027" y="3888750"/>
                  <a:pt x="7880027" y="3860070"/>
                </a:cubicBezTo>
                <a:cubicBezTo>
                  <a:pt x="7880027" y="3831390"/>
                  <a:pt x="7903277" y="3808140"/>
                  <a:pt x="7931957" y="3808140"/>
                </a:cubicBezTo>
                <a:close/>
                <a:moveTo>
                  <a:pt x="7783587" y="3808140"/>
                </a:moveTo>
                <a:cubicBezTo>
                  <a:pt x="7812267" y="3808140"/>
                  <a:pt x="7835517" y="3831390"/>
                  <a:pt x="7835517" y="3860070"/>
                </a:cubicBezTo>
                <a:cubicBezTo>
                  <a:pt x="7835517" y="3888750"/>
                  <a:pt x="7812267" y="3912000"/>
                  <a:pt x="7783587" y="3912000"/>
                </a:cubicBezTo>
                <a:cubicBezTo>
                  <a:pt x="7754907" y="3912000"/>
                  <a:pt x="7731657" y="3888750"/>
                  <a:pt x="7731657" y="3860070"/>
                </a:cubicBezTo>
                <a:cubicBezTo>
                  <a:pt x="7731657" y="3831390"/>
                  <a:pt x="7754907" y="3808140"/>
                  <a:pt x="7783587" y="3808140"/>
                </a:cubicBezTo>
                <a:close/>
                <a:moveTo>
                  <a:pt x="7618733" y="3808140"/>
                </a:moveTo>
                <a:cubicBezTo>
                  <a:pt x="7647413" y="3808140"/>
                  <a:pt x="7670663" y="3831390"/>
                  <a:pt x="7670663" y="3860070"/>
                </a:cubicBezTo>
                <a:cubicBezTo>
                  <a:pt x="7670663" y="3888750"/>
                  <a:pt x="7647413" y="3912000"/>
                  <a:pt x="7618733" y="3912000"/>
                </a:cubicBezTo>
                <a:cubicBezTo>
                  <a:pt x="7590053" y="3912000"/>
                  <a:pt x="7566803" y="3888750"/>
                  <a:pt x="7566803" y="3860070"/>
                </a:cubicBezTo>
                <a:cubicBezTo>
                  <a:pt x="7566803" y="3831390"/>
                  <a:pt x="7590053" y="3808140"/>
                  <a:pt x="7618733" y="3808140"/>
                </a:cubicBezTo>
                <a:close/>
                <a:moveTo>
                  <a:pt x="7470364" y="3808140"/>
                </a:moveTo>
                <a:cubicBezTo>
                  <a:pt x="7499044" y="3808140"/>
                  <a:pt x="7522294" y="3831390"/>
                  <a:pt x="7522294" y="3860070"/>
                </a:cubicBezTo>
                <a:cubicBezTo>
                  <a:pt x="7522294" y="3888750"/>
                  <a:pt x="7499044" y="3912000"/>
                  <a:pt x="7470364" y="3912000"/>
                </a:cubicBezTo>
                <a:cubicBezTo>
                  <a:pt x="7441684" y="3912000"/>
                  <a:pt x="7418434" y="3888750"/>
                  <a:pt x="7418434" y="3860070"/>
                </a:cubicBezTo>
                <a:cubicBezTo>
                  <a:pt x="7418434" y="3831390"/>
                  <a:pt x="7441684" y="3808140"/>
                  <a:pt x="7470364" y="3808140"/>
                </a:cubicBezTo>
                <a:close/>
                <a:moveTo>
                  <a:pt x="7321995" y="3808140"/>
                </a:moveTo>
                <a:cubicBezTo>
                  <a:pt x="7350675" y="3808140"/>
                  <a:pt x="7373925" y="3831390"/>
                  <a:pt x="7373925" y="3860070"/>
                </a:cubicBezTo>
                <a:cubicBezTo>
                  <a:pt x="7373925" y="3888750"/>
                  <a:pt x="7350675" y="3912000"/>
                  <a:pt x="7321995" y="3912000"/>
                </a:cubicBezTo>
                <a:cubicBezTo>
                  <a:pt x="7293315" y="3912000"/>
                  <a:pt x="7270065" y="3888750"/>
                  <a:pt x="7270065" y="3860070"/>
                </a:cubicBezTo>
                <a:cubicBezTo>
                  <a:pt x="7270065" y="3831390"/>
                  <a:pt x="7293315" y="3808140"/>
                  <a:pt x="7321995" y="3808140"/>
                </a:cubicBezTo>
                <a:close/>
                <a:moveTo>
                  <a:pt x="7157140" y="3808140"/>
                </a:moveTo>
                <a:cubicBezTo>
                  <a:pt x="7185820" y="3808140"/>
                  <a:pt x="7209070" y="3831390"/>
                  <a:pt x="7209070" y="3860070"/>
                </a:cubicBezTo>
                <a:cubicBezTo>
                  <a:pt x="7209070" y="3888750"/>
                  <a:pt x="7185820" y="3912000"/>
                  <a:pt x="7157140" y="3912000"/>
                </a:cubicBezTo>
                <a:cubicBezTo>
                  <a:pt x="7128460" y="3912000"/>
                  <a:pt x="7105210" y="3888750"/>
                  <a:pt x="7105210" y="3860070"/>
                </a:cubicBezTo>
                <a:cubicBezTo>
                  <a:pt x="7105210" y="3831390"/>
                  <a:pt x="7128460" y="3808140"/>
                  <a:pt x="7157140" y="3808140"/>
                </a:cubicBezTo>
                <a:close/>
                <a:moveTo>
                  <a:pt x="4997546" y="3808140"/>
                </a:moveTo>
                <a:cubicBezTo>
                  <a:pt x="5026226" y="3808140"/>
                  <a:pt x="5049476" y="3831390"/>
                  <a:pt x="5049476" y="3860070"/>
                </a:cubicBezTo>
                <a:cubicBezTo>
                  <a:pt x="5049476" y="3888750"/>
                  <a:pt x="5026226" y="3912000"/>
                  <a:pt x="4997546" y="3912000"/>
                </a:cubicBezTo>
                <a:cubicBezTo>
                  <a:pt x="4968866" y="3912000"/>
                  <a:pt x="4945616" y="3888750"/>
                  <a:pt x="4945616" y="3860070"/>
                </a:cubicBezTo>
                <a:cubicBezTo>
                  <a:pt x="4945616" y="3831390"/>
                  <a:pt x="4968866" y="3808140"/>
                  <a:pt x="4997546" y="3808140"/>
                </a:cubicBezTo>
                <a:close/>
                <a:moveTo>
                  <a:pt x="4684322" y="3808140"/>
                </a:moveTo>
                <a:cubicBezTo>
                  <a:pt x="4713002" y="3808140"/>
                  <a:pt x="4736252" y="3831390"/>
                  <a:pt x="4736252" y="3860070"/>
                </a:cubicBezTo>
                <a:cubicBezTo>
                  <a:pt x="4736252" y="3888750"/>
                  <a:pt x="4713002" y="3912000"/>
                  <a:pt x="4684322" y="3912000"/>
                </a:cubicBezTo>
                <a:cubicBezTo>
                  <a:pt x="4655642" y="3912000"/>
                  <a:pt x="4632392" y="3888750"/>
                  <a:pt x="4632392" y="3860070"/>
                </a:cubicBezTo>
                <a:cubicBezTo>
                  <a:pt x="4632392" y="3831390"/>
                  <a:pt x="4655642" y="3808140"/>
                  <a:pt x="4684322" y="3808140"/>
                </a:cubicBezTo>
                <a:close/>
                <a:moveTo>
                  <a:pt x="4535953" y="3808140"/>
                </a:moveTo>
                <a:cubicBezTo>
                  <a:pt x="4564633" y="3808140"/>
                  <a:pt x="4587883" y="3831390"/>
                  <a:pt x="4587883" y="3860070"/>
                </a:cubicBezTo>
                <a:cubicBezTo>
                  <a:pt x="4587883" y="3888750"/>
                  <a:pt x="4564633" y="3912000"/>
                  <a:pt x="4535953" y="3912000"/>
                </a:cubicBezTo>
                <a:cubicBezTo>
                  <a:pt x="4507273" y="3912000"/>
                  <a:pt x="4484023" y="3888750"/>
                  <a:pt x="4484023" y="3860070"/>
                </a:cubicBezTo>
                <a:cubicBezTo>
                  <a:pt x="4484023" y="3831390"/>
                  <a:pt x="4507273" y="3808140"/>
                  <a:pt x="4535953" y="3808140"/>
                </a:cubicBezTo>
                <a:close/>
                <a:moveTo>
                  <a:pt x="4387584" y="3808140"/>
                </a:moveTo>
                <a:cubicBezTo>
                  <a:pt x="4416264" y="3808140"/>
                  <a:pt x="4439514" y="3831390"/>
                  <a:pt x="4439514" y="3860070"/>
                </a:cubicBezTo>
                <a:cubicBezTo>
                  <a:pt x="4439514" y="3888750"/>
                  <a:pt x="4416264" y="3912000"/>
                  <a:pt x="4387584" y="3912000"/>
                </a:cubicBezTo>
                <a:cubicBezTo>
                  <a:pt x="4358904" y="3912000"/>
                  <a:pt x="4335654" y="3888750"/>
                  <a:pt x="4335654" y="3860070"/>
                </a:cubicBezTo>
                <a:cubicBezTo>
                  <a:pt x="4335654" y="3831390"/>
                  <a:pt x="4358904" y="3808140"/>
                  <a:pt x="4387584" y="3808140"/>
                </a:cubicBezTo>
                <a:close/>
                <a:moveTo>
                  <a:pt x="4222729" y="3808140"/>
                </a:moveTo>
                <a:cubicBezTo>
                  <a:pt x="4251409" y="3808140"/>
                  <a:pt x="4274659" y="3831390"/>
                  <a:pt x="4274659" y="3860070"/>
                </a:cubicBezTo>
                <a:cubicBezTo>
                  <a:pt x="4274659" y="3888750"/>
                  <a:pt x="4251409" y="3912000"/>
                  <a:pt x="4222729" y="3912000"/>
                </a:cubicBezTo>
                <a:cubicBezTo>
                  <a:pt x="4194049" y="3912000"/>
                  <a:pt x="4170799" y="3888750"/>
                  <a:pt x="4170799" y="3860070"/>
                </a:cubicBezTo>
                <a:cubicBezTo>
                  <a:pt x="4170799" y="3831390"/>
                  <a:pt x="4194049" y="3808140"/>
                  <a:pt x="4222729" y="3808140"/>
                </a:cubicBezTo>
                <a:close/>
                <a:moveTo>
                  <a:pt x="4074360" y="3808140"/>
                </a:moveTo>
                <a:cubicBezTo>
                  <a:pt x="4103040" y="3808140"/>
                  <a:pt x="4126290" y="3831390"/>
                  <a:pt x="4126290" y="3860070"/>
                </a:cubicBezTo>
                <a:cubicBezTo>
                  <a:pt x="4126290" y="3888750"/>
                  <a:pt x="4103040" y="3912000"/>
                  <a:pt x="4074360" y="3912000"/>
                </a:cubicBezTo>
                <a:cubicBezTo>
                  <a:pt x="4045680" y="3912000"/>
                  <a:pt x="4022430" y="3888750"/>
                  <a:pt x="4022430" y="3860070"/>
                </a:cubicBezTo>
                <a:cubicBezTo>
                  <a:pt x="4022430" y="3831390"/>
                  <a:pt x="4045680" y="3808140"/>
                  <a:pt x="4074360" y="3808140"/>
                </a:cubicBezTo>
                <a:close/>
                <a:moveTo>
                  <a:pt x="2063145" y="3808140"/>
                </a:moveTo>
                <a:cubicBezTo>
                  <a:pt x="2091825" y="3808140"/>
                  <a:pt x="2115074" y="3831390"/>
                  <a:pt x="2115074" y="3860070"/>
                </a:cubicBezTo>
                <a:cubicBezTo>
                  <a:pt x="2115074" y="3888750"/>
                  <a:pt x="2091825" y="3912000"/>
                  <a:pt x="2063145" y="3912000"/>
                </a:cubicBezTo>
                <a:cubicBezTo>
                  <a:pt x="2034465" y="3912000"/>
                  <a:pt x="2011215" y="3888750"/>
                  <a:pt x="2011215" y="3860070"/>
                </a:cubicBezTo>
                <a:cubicBezTo>
                  <a:pt x="2011215" y="3831390"/>
                  <a:pt x="2034465" y="3808140"/>
                  <a:pt x="2063145" y="3808140"/>
                </a:cubicBezTo>
                <a:close/>
                <a:moveTo>
                  <a:pt x="1914776" y="3808140"/>
                </a:moveTo>
                <a:cubicBezTo>
                  <a:pt x="1943455" y="3808140"/>
                  <a:pt x="1966706" y="3831390"/>
                  <a:pt x="1966706" y="3860070"/>
                </a:cubicBezTo>
                <a:cubicBezTo>
                  <a:pt x="1966706" y="3888750"/>
                  <a:pt x="1943455" y="3912000"/>
                  <a:pt x="1914776" y="3912000"/>
                </a:cubicBezTo>
                <a:cubicBezTo>
                  <a:pt x="1886095" y="3912000"/>
                  <a:pt x="1862845" y="3888750"/>
                  <a:pt x="1862845" y="3860070"/>
                </a:cubicBezTo>
                <a:cubicBezTo>
                  <a:pt x="1862845" y="3831390"/>
                  <a:pt x="1886095" y="3808140"/>
                  <a:pt x="1914776" y="3808140"/>
                </a:cubicBezTo>
                <a:close/>
                <a:moveTo>
                  <a:pt x="1749922" y="3808140"/>
                </a:moveTo>
                <a:cubicBezTo>
                  <a:pt x="1778602" y="3808140"/>
                  <a:pt x="1801851" y="3831390"/>
                  <a:pt x="1801851" y="3860070"/>
                </a:cubicBezTo>
                <a:cubicBezTo>
                  <a:pt x="1801851" y="3888750"/>
                  <a:pt x="1778602" y="3912000"/>
                  <a:pt x="1749922" y="3912000"/>
                </a:cubicBezTo>
                <a:cubicBezTo>
                  <a:pt x="1721242" y="3912000"/>
                  <a:pt x="1697993" y="3888750"/>
                  <a:pt x="1697993" y="3860070"/>
                </a:cubicBezTo>
                <a:cubicBezTo>
                  <a:pt x="1697993" y="3831390"/>
                  <a:pt x="1721242" y="3808140"/>
                  <a:pt x="1749922" y="3808140"/>
                </a:cubicBezTo>
                <a:close/>
                <a:moveTo>
                  <a:pt x="1601552" y="3808140"/>
                </a:moveTo>
                <a:cubicBezTo>
                  <a:pt x="1630233" y="3808140"/>
                  <a:pt x="1653480" y="3831390"/>
                  <a:pt x="1653480" y="3860070"/>
                </a:cubicBezTo>
                <a:cubicBezTo>
                  <a:pt x="1653480" y="3888750"/>
                  <a:pt x="1630233" y="3912000"/>
                  <a:pt x="1601552" y="3912000"/>
                </a:cubicBezTo>
                <a:cubicBezTo>
                  <a:pt x="1572873" y="3912000"/>
                  <a:pt x="1549623" y="3888750"/>
                  <a:pt x="1549623" y="3860070"/>
                </a:cubicBezTo>
                <a:cubicBezTo>
                  <a:pt x="1549623" y="3831390"/>
                  <a:pt x="1572873" y="3808140"/>
                  <a:pt x="1601552" y="3808140"/>
                </a:cubicBezTo>
                <a:close/>
                <a:moveTo>
                  <a:pt x="1453185" y="3808140"/>
                </a:moveTo>
                <a:cubicBezTo>
                  <a:pt x="1481864" y="3808140"/>
                  <a:pt x="1505114" y="3831390"/>
                  <a:pt x="1505114" y="3860070"/>
                </a:cubicBezTo>
                <a:cubicBezTo>
                  <a:pt x="1505114" y="3888750"/>
                  <a:pt x="1481864" y="3912000"/>
                  <a:pt x="1453185" y="3912000"/>
                </a:cubicBezTo>
                <a:cubicBezTo>
                  <a:pt x="1424504" y="3912000"/>
                  <a:pt x="1401254" y="3888750"/>
                  <a:pt x="1401254" y="3860070"/>
                </a:cubicBezTo>
                <a:cubicBezTo>
                  <a:pt x="1401254" y="3831390"/>
                  <a:pt x="1424504" y="3808140"/>
                  <a:pt x="1453185" y="3808140"/>
                </a:cubicBezTo>
                <a:close/>
                <a:moveTo>
                  <a:pt x="8080326" y="3643286"/>
                </a:moveTo>
                <a:cubicBezTo>
                  <a:pt x="8109006" y="3643286"/>
                  <a:pt x="8132256" y="3666536"/>
                  <a:pt x="8132256" y="3695216"/>
                </a:cubicBezTo>
                <a:cubicBezTo>
                  <a:pt x="8132256" y="3723896"/>
                  <a:pt x="8109006" y="3747146"/>
                  <a:pt x="8080326" y="3747146"/>
                </a:cubicBezTo>
                <a:cubicBezTo>
                  <a:pt x="8051646" y="3747146"/>
                  <a:pt x="8028396" y="3723896"/>
                  <a:pt x="8028396" y="3695216"/>
                </a:cubicBezTo>
                <a:cubicBezTo>
                  <a:pt x="8028396" y="3666536"/>
                  <a:pt x="8051646" y="3643286"/>
                  <a:pt x="8080326" y="3643286"/>
                </a:cubicBezTo>
                <a:close/>
                <a:moveTo>
                  <a:pt x="7931957" y="3643286"/>
                </a:moveTo>
                <a:cubicBezTo>
                  <a:pt x="7960637" y="3643286"/>
                  <a:pt x="7983887" y="3666536"/>
                  <a:pt x="7983887" y="3695216"/>
                </a:cubicBezTo>
                <a:cubicBezTo>
                  <a:pt x="7983887" y="3723896"/>
                  <a:pt x="7960637" y="3747146"/>
                  <a:pt x="7931957" y="3747146"/>
                </a:cubicBezTo>
                <a:cubicBezTo>
                  <a:pt x="7903277" y="3747146"/>
                  <a:pt x="7880027" y="3723896"/>
                  <a:pt x="7880027" y="3695216"/>
                </a:cubicBezTo>
                <a:cubicBezTo>
                  <a:pt x="7880027" y="3666536"/>
                  <a:pt x="7903277" y="3643286"/>
                  <a:pt x="7931957" y="3643286"/>
                </a:cubicBezTo>
                <a:close/>
                <a:moveTo>
                  <a:pt x="7783587" y="3643286"/>
                </a:moveTo>
                <a:cubicBezTo>
                  <a:pt x="7812267" y="3643286"/>
                  <a:pt x="7835517" y="3666536"/>
                  <a:pt x="7835517" y="3695216"/>
                </a:cubicBezTo>
                <a:cubicBezTo>
                  <a:pt x="7835517" y="3723896"/>
                  <a:pt x="7812267" y="3747146"/>
                  <a:pt x="7783587" y="3747146"/>
                </a:cubicBezTo>
                <a:cubicBezTo>
                  <a:pt x="7754907" y="3747146"/>
                  <a:pt x="7731657" y="3723896"/>
                  <a:pt x="7731657" y="3695216"/>
                </a:cubicBezTo>
                <a:cubicBezTo>
                  <a:pt x="7731657" y="3666536"/>
                  <a:pt x="7754907" y="3643286"/>
                  <a:pt x="7783587" y="3643286"/>
                </a:cubicBezTo>
                <a:close/>
                <a:moveTo>
                  <a:pt x="7618733" y="3643286"/>
                </a:moveTo>
                <a:cubicBezTo>
                  <a:pt x="7647413" y="3643286"/>
                  <a:pt x="7670663" y="3666536"/>
                  <a:pt x="7670663" y="3695216"/>
                </a:cubicBezTo>
                <a:cubicBezTo>
                  <a:pt x="7670663" y="3723896"/>
                  <a:pt x="7647413" y="3747146"/>
                  <a:pt x="7618733" y="3747146"/>
                </a:cubicBezTo>
                <a:cubicBezTo>
                  <a:pt x="7590053" y="3747146"/>
                  <a:pt x="7566803" y="3723896"/>
                  <a:pt x="7566803" y="3695216"/>
                </a:cubicBezTo>
                <a:cubicBezTo>
                  <a:pt x="7566803" y="3666536"/>
                  <a:pt x="7590053" y="3643286"/>
                  <a:pt x="7618733" y="3643286"/>
                </a:cubicBezTo>
                <a:close/>
                <a:moveTo>
                  <a:pt x="7470364" y="3643286"/>
                </a:moveTo>
                <a:cubicBezTo>
                  <a:pt x="7499044" y="3643286"/>
                  <a:pt x="7522294" y="3666536"/>
                  <a:pt x="7522294" y="3695216"/>
                </a:cubicBezTo>
                <a:cubicBezTo>
                  <a:pt x="7522294" y="3723896"/>
                  <a:pt x="7499044" y="3747146"/>
                  <a:pt x="7470364" y="3747146"/>
                </a:cubicBezTo>
                <a:cubicBezTo>
                  <a:pt x="7441684" y="3747146"/>
                  <a:pt x="7418434" y="3723896"/>
                  <a:pt x="7418434" y="3695216"/>
                </a:cubicBezTo>
                <a:cubicBezTo>
                  <a:pt x="7418434" y="3666536"/>
                  <a:pt x="7441684" y="3643286"/>
                  <a:pt x="7470364" y="3643286"/>
                </a:cubicBezTo>
                <a:close/>
                <a:moveTo>
                  <a:pt x="5145915" y="3643286"/>
                </a:moveTo>
                <a:cubicBezTo>
                  <a:pt x="5174595" y="3643286"/>
                  <a:pt x="5197845" y="3666536"/>
                  <a:pt x="5197845" y="3695216"/>
                </a:cubicBezTo>
                <a:cubicBezTo>
                  <a:pt x="5197845" y="3723896"/>
                  <a:pt x="5174595" y="3747146"/>
                  <a:pt x="5145915" y="3747146"/>
                </a:cubicBezTo>
                <a:cubicBezTo>
                  <a:pt x="5117235" y="3747146"/>
                  <a:pt x="5093985" y="3723896"/>
                  <a:pt x="5093985" y="3695216"/>
                </a:cubicBezTo>
                <a:cubicBezTo>
                  <a:pt x="5093985" y="3666536"/>
                  <a:pt x="5117235" y="3643286"/>
                  <a:pt x="5145915" y="3643286"/>
                </a:cubicBezTo>
                <a:close/>
                <a:moveTo>
                  <a:pt x="4997546" y="3643286"/>
                </a:moveTo>
                <a:cubicBezTo>
                  <a:pt x="5026226" y="3643286"/>
                  <a:pt x="5049476" y="3666536"/>
                  <a:pt x="5049476" y="3695216"/>
                </a:cubicBezTo>
                <a:cubicBezTo>
                  <a:pt x="5049476" y="3723896"/>
                  <a:pt x="5026226" y="3747146"/>
                  <a:pt x="4997546" y="3747146"/>
                </a:cubicBezTo>
                <a:cubicBezTo>
                  <a:pt x="4968866" y="3747146"/>
                  <a:pt x="4945616" y="3723896"/>
                  <a:pt x="4945616" y="3695216"/>
                </a:cubicBezTo>
                <a:cubicBezTo>
                  <a:pt x="4945616" y="3666536"/>
                  <a:pt x="4968866" y="3643286"/>
                  <a:pt x="4997546" y="3643286"/>
                </a:cubicBezTo>
                <a:close/>
                <a:moveTo>
                  <a:pt x="4684322" y="3643286"/>
                </a:moveTo>
                <a:cubicBezTo>
                  <a:pt x="4713002" y="3643286"/>
                  <a:pt x="4736252" y="3666536"/>
                  <a:pt x="4736252" y="3695216"/>
                </a:cubicBezTo>
                <a:cubicBezTo>
                  <a:pt x="4736252" y="3723896"/>
                  <a:pt x="4713002" y="3747146"/>
                  <a:pt x="4684322" y="3747146"/>
                </a:cubicBezTo>
                <a:cubicBezTo>
                  <a:pt x="4655642" y="3747146"/>
                  <a:pt x="4632392" y="3723896"/>
                  <a:pt x="4632392" y="3695216"/>
                </a:cubicBezTo>
                <a:cubicBezTo>
                  <a:pt x="4632392" y="3666536"/>
                  <a:pt x="4655642" y="3643286"/>
                  <a:pt x="4684322" y="3643286"/>
                </a:cubicBezTo>
                <a:close/>
                <a:moveTo>
                  <a:pt x="4535953" y="3643286"/>
                </a:moveTo>
                <a:cubicBezTo>
                  <a:pt x="4564633" y="3643286"/>
                  <a:pt x="4587883" y="3666536"/>
                  <a:pt x="4587883" y="3695216"/>
                </a:cubicBezTo>
                <a:cubicBezTo>
                  <a:pt x="4587883" y="3723896"/>
                  <a:pt x="4564633" y="3747146"/>
                  <a:pt x="4535953" y="3747146"/>
                </a:cubicBezTo>
                <a:cubicBezTo>
                  <a:pt x="4507273" y="3747146"/>
                  <a:pt x="4484023" y="3723896"/>
                  <a:pt x="4484023" y="3695216"/>
                </a:cubicBezTo>
                <a:cubicBezTo>
                  <a:pt x="4484023" y="3666536"/>
                  <a:pt x="4507273" y="3643286"/>
                  <a:pt x="4535953" y="3643286"/>
                </a:cubicBezTo>
                <a:close/>
                <a:moveTo>
                  <a:pt x="4387584" y="3643286"/>
                </a:moveTo>
                <a:cubicBezTo>
                  <a:pt x="4416264" y="3643286"/>
                  <a:pt x="4439514" y="3666536"/>
                  <a:pt x="4439514" y="3695216"/>
                </a:cubicBezTo>
                <a:cubicBezTo>
                  <a:pt x="4439514" y="3723896"/>
                  <a:pt x="4416264" y="3747146"/>
                  <a:pt x="4387584" y="3747146"/>
                </a:cubicBezTo>
                <a:cubicBezTo>
                  <a:pt x="4358904" y="3747146"/>
                  <a:pt x="4335654" y="3723896"/>
                  <a:pt x="4335654" y="3695216"/>
                </a:cubicBezTo>
                <a:cubicBezTo>
                  <a:pt x="4335654" y="3666536"/>
                  <a:pt x="4358904" y="3643286"/>
                  <a:pt x="4387584" y="3643286"/>
                </a:cubicBezTo>
                <a:close/>
                <a:moveTo>
                  <a:pt x="4222729" y="3643286"/>
                </a:moveTo>
                <a:cubicBezTo>
                  <a:pt x="4251409" y="3643286"/>
                  <a:pt x="4274659" y="3666536"/>
                  <a:pt x="4274659" y="3695216"/>
                </a:cubicBezTo>
                <a:cubicBezTo>
                  <a:pt x="4274659" y="3723896"/>
                  <a:pt x="4251409" y="3747146"/>
                  <a:pt x="4222729" y="3747146"/>
                </a:cubicBezTo>
                <a:cubicBezTo>
                  <a:pt x="4194049" y="3747146"/>
                  <a:pt x="4170799" y="3723896"/>
                  <a:pt x="4170799" y="3695216"/>
                </a:cubicBezTo>
                <a:cubicBezTo>
                  <a:pt x="4170799" y="3666536"/>
                  <a:pt x="4194049" y="3643286"/>
                  <a:pt x="4222729" y="3643286"/>
                </a:cubicBezTo>
                <a:close/>
                <a:moveTo>
                  <a:pt x="4074360" y="3643286"/>
                </a:moveTo>
                <a:cubicBezTo>
                  <a:pt x="4103040" y="3643286"/>
                  <a:pt x="4126290" y="3666536"/>
                  <a:pt x="4126290" y="3695216"/>
                </a:cubicBezTo>
                <a:cubicBezTo>
                  <a:pt x="4126290" y="3723896"/>
                  <a:pt x="4103040" y="3747146"/>
                  <a:pt x="4074360" y="3747146"/>
                </a:cubicBezTo>
                <a:cubicBezTo>
                  <a:pt x="4045680" y="3747146"/>
                  <a:pt x="4022430" y="3723896"/>
                  <a:pt x="4022430" y="3695216"/>
                </a:cubicBezTo>
                <a:cubicBezTo>
                  <a:pt x="4022430" y="3666536"/>
                  <a:pt x="4045680" y="3643286"/>
                  <a:pt x="4074360" y="3643286"/>
                </a:cubicBezTo>
                <a:close/>
                <a:moveTo>
                  <a:pt x="2211513" y="3643286"/>
                </a:moveTo>
                <a:cubicBezTo>
                  <a:pt x="2240192" y="3643286"/>
                  <a:pt x="2263442" y="3666536"/>
                  <a:pt x="2263442" y="3695216"/>
                </a:cubicBezTo>
                <a:cubicBezTo>
                  <a:pt x="2263442" y="3723896"/>
                  <a:pt x="2240192" y="3747146"/>
                  <a:pt x="2211513" y="3747146"/>
                </a:cubicBezTo>
                <a:cubicBezTo>
                  <a:pt x="2182833" y="3747146"/>
                  <a:pt x="2159583" y="3723896"/>
                  <a:pt x="2159583" y="3695216"/>
                </a:cubicBezTo>
                <a:cubicBezTo>
                  <a:pt x="2159583" y="3666536"/>
                  <a:pt x="2182833" y="3643286"/>
                  <a:pt x="2211513" y="3643286"/>
                </a:cubicBezTo>
                <a:close/>
                <a:moveTo>
                  <a:pt x="2063143" y="3643286"/>
                </a:moveTo>
                <a:cubicBezTo>
                  <a:pt x="2091823" y="3643286"/>
                  <a:pt x="2115072" y="3666536"/>
                  <a:pt x="2115072" y="3695216"/>
                </a:cubicBezTo>
                <a:cubicBezTo>
                  <a:pt x="2115072" y="3723896"/>
                  <a:pt x="2091823" y="3747146"/>
                  <a:pt x="2063143" y="3747146"/>
                </a:cubicBezTo>
                <a:cubicBezTo>
                  <a:pt x="2034463" y="3747146"/>
                  <a:pt x="2011213" y="3723896"/>
                  <a:pt x="2011213" y="3695216"/>
                </a:cubicBezTo>
                <a:cubicBezTo>
                  <a:pt x="2011213" y="3666536"/>
                  <a:pt x="2034463" y="3643286"/>
                  <a:pt x="2063143" y="3643286"/>
                </a:cubicBezTo>
                <a:close/>
                <a:moveTo>
                  <a:pt x="1914774" y="3643286"/>
                </a:moveTo>
                <a:cubicBezTo>
                  <a:pt x="1943453" y="3643286"/>
                  <a:pt x="1966703" y="3666536"/>
                  <a:pt x="1966703" y="3695216"/>
                </a:cubicBezTo>
                <a:cubicBezTo>
                  <a:pt x="1966703" y="3723896"/>
                  <a:pt x="1943453" y="3747146"/>
                  <a:pt x="1914774" y="3747146"/>
                </a:cubicBezTo>
                <a:cubicBezTo>
                  <a:pt x="1886093" y="3747146"/>
                  <a:pt x="1862843" y="3723896"/>
                  <a:pt x="1862843" y="3695216"/>
                </a:cubicBezTo>
                <a:cubicBezTo>
                  <a:pt x="1862843" y="3666536"/>
                  <a:pt x="1886093" y="3643286"/>
                  <a:pt x="1914774" y="3643286"/>
                </a:cubicBezTo>
                <a:close/>
                <a:moveTo>
                  <a:pt x="1749919" y="3643286"/>
                </a:moveTo>
                <a:cubicBezTo>
                  <a:pt x="1778599" y="3643286"/>
                  <a:pt x="1801849" y="3666536"/>
                  <a:pt x="1801849" y="3695216"/>
                </a:cubicBezTo>
                <a:cubicBezTo>
                  <a:pt x="1801849" y="3723896"/>
                  <a:pt x="1778599" y="3747146"/>
                  <a:pt x="1749919" y="3747146"/>
                </a:cubicBezTo>
                <a:cubicBezTo>
                  <a:pt x="1721239" y="3747146"/>
                  <a:pt x="1697990" y="3723896"/>
                  <a:pt x="1697990" y="3695216"/>
                </a:cubicBezTo>
                <a:cubicBezTo>
                  <a:pt x="1697990" y="3666536"/>
                  <a:pt x="1721239" y="3643286"/>
                  <a:pt x="1749919" y="3643286"/>
                </a:cubicBezTo>
                <a:close/>
                <a:moveTo>
                  <a:pt x="1601550" y="3643286"/>
                </a:moveTo>
                <a:cubicBezTo>
                  <a:pt x="1630230" y="3643286"/>
                  <a:pt x="1653480" y="3666536"/>
                  <a:pt x="1653480" y="3695216"/>
                </a:cubicBezTo>
                <a:cubicBezTo>
                  <a:pt x="1653480" y="3723896"/>
                  <a:pt x="1630230" y="3747146"/>
                  <a:pt x="1601550" y="3747146"/>
                </a:cubicBezTo>
                <a:cubicBezTo>
                  <a:pt x="1572870" y="3747146"/>
                  <a:pt x="1549620" y="3723896"/>
                  <a:pt x="1549620" y="3695216"/>
                </a:cubicBezTo>
                <a:cubicBezTo>
                  <a:pt x="1549620" y="3666536"/>
                  <a:pt x="1572870" y="3643286"/>
                  <a:pt x="1601550" y="3643286"/>
                </a:cubicBezTo>
                <a:close/>
                <a:moveTo>
                  <a:pt x="1453181" y="3643286"/>
                </a:moveTo>
                <a:cubicBezTo>
                  <a:pt x="1481861" y="3643286"/>
                  <a:pt x="1505112" y="3666536"/>
                  <a:pt x="1505112" y="3695216"/>
                </a:cubicBezTo>
                <a:cubicBezTo>
                  <a:pt x="1505112" y="3723896"/>
                  <a:pt x="1481861" y="3747146"/>
                  <a:pt x="1453181" y="3747146"/>
                </a:cubicBezTo>
                <a:cubicBezTo>
                  <a:pt x="1424502" y="3747146"/>
                  <a:pt x="1401252" y="3723896"/>
                  <a:pt x="1401252" y="3695216"/>
                </a:cubicBezTo>
                <a:cubicBezTo>
                  <a:pt x="1401252" y="3666536"/>
                  <a:pt x="1424502" y="3643286"/>
                  <a:pt x="1453181" y="3643286"/>
                </a:cubicBezTo>
                <a:close/>
                <a:moveTo>
                  <a:pt x="1288327" y="3643286"/>
                </a:moveTo>
                <a:cubicBezTo>
                  <a:pt x="1317007" y="3643286"/>
                  <a:pt x="1340256" y="3666536"/>
                  <a:pt x="1340256" y="3695216"/>
                </a:cubicBezTo>
                <a:cubicBezTo>
                  <a:pt x="1340256" y="3723896"/>
                  <a:pt x="1317007" y="3747146"/>
                  <a:pt x="1288327" y="3747146"/>
                </a:cubicBezTo>
                <a:cubicBezTo>
                  <a:pt x="1259647" y="3747146"/>
                  <a:pt x="1236397" y="3723896"/>
                  <a:pt x="1236397" y="3695216"/>
                </a:cubicBezTo>
                <a:cubicBezTo>
                  <a:pt x="1236397" y="3666536"/>
                  <a:pt x="1259647" y="3643286"/>
                  <a:pt x="1288327" y="3643286"/>
                </a:cubicBezTo>
                <a:close/>
                <a:moveTo>
                  <a:pt x="8080326" y="3478431"/>
                </a:moveTo>
                <a:cubicBezTo>
                  <a:pt x="8109006" y="3478431"/>
                  <a:pt x="8132256" y="3501681"/>
                  <a:pt x="8132256" y="3530361"/>
                </a:cubicBezTo>
                <a:cubicBezTo>
                  <a:pt x="8132256" y="3559041"/>
                  <a:pt x="8109006" y="3582291"/>
                  <a:pt x="8080326" y="3582291"/>
                </a:cubicBezTo>
                <a:cubicBezTo>
                  <a:pt x="8051646" y="3582291"/>
                  <a:pt x="8028396" y="3559041"/>
                  <a:pt x="8028396" y="3530361"/>
                </a:cubicBezTo>
                <a:cubicBezTo>
                  <a:pt x="8028396" y="3501681"/>
                  <a:pt x="8051646" y="3478431"/>
                  <a:pt x="8080326" y="3478431"/>
                </a:cubicBezTo>
                <a:close/>
                <a:moveTo>
                  <a:pt x="7931957" y="3478431"/>
                </a:moveTo>
                <a:cubicBezTo>
                  <a:pt x="7960637" y="3478431"/>
                  <a:pt x="7983887" y="3501681"/>
                  <a:pt x="7983887" y="3530361"/>
                </a:cubicBezTo>
                <a:cubicBezTo>
                  <a:pt x="7983887" y="3559041"/>
                  <a:pt x="7960637" y="3582291"/>
                  <a:pt x="7931957" y="3582291"/>
                </a:cubicBezTo>
                <a:cubicBezTo>
                  <a:pt x="7903277" y="3582291"/>
                  <a:pt x="7880027" y="3559041"/>
                  <a:pt x="7880027" y="3530361"/>
                </a:cubicBezTo>
                <a:cubicBezTo>
                  <a:pt x="7880027" y="3501681"/>
                  <a:pt x="7903277" y="3478431"/>
                  <a:pt x="7931957" y="3478431"/>
                </a:cubicBezTo>
                <a:close/>
                <a:moveTo>
                  <a:pt x="7783587" y="3478431"/>
                </a:moveTo>
                <a:cubicBezTo>
                  <a:pt x="7812267" y="3478431"/>
                  <a:pt x="7835517" y="3501681"/>
                  <a:pt x="7835517" y="3530361"/>
                </a:cubicBezTo>
                <a:cubicBezTo>
                  <a:pt x="7835517" y="3559041"/>
                  <a:pt x="7812267" y="3582291"/>
                  <a:pt x="7783587" y="3582291"/>
                </a:cubicBezTo>
                <a:cubicBezTo>
                  <a:pt x="7754907" y="3582291"/>
                  <a:pt x="7731657" y="3559041"/>
                  <a:pt x="7731657" y="3530361"/>
                </a:cubicBezTo>
                <a:cubicBezTo>
                  <a:pt x="7731657" y="3501681"/>
                  <a:pt x="7754907" y="3478431"/>
                  <a:pt x="7783587" y="3478431"/>
                </a:cubicBezTo>
                <a:close/>
                <a:moveTo>
                  <a:pt x="7618733" y="3478431"/>
                </a:moveTo>
                <a:cubicBezTo>
                  <a:pt x="7647413" y="3478431"/>
                  <a:pt x="7670663" y="3501681"/>
                  <a:pt x="7670663" y="3530361"/>
                </a:cubicBezTo>
                <a:cubicBezTo>
                  <a:pt x="7670663" y="3559041"/>
                  <a:pt x="7647413" y="3582291"/>
                  <a:pt x="7618733" y="3582291"/>
                </a:cubicBezTo>
                <a:cubicBezTo>
                  <a:pt x="7590053" y="3582291"/>
                  <a:pt x="7566803" y="3559041"/>
                  <a:pt x="7566803" y="3530361"/>
                </a:cubicBezTo>
                <a:cubicBezTo>
                  <a:pt x="7566803" y="3501681"/>
                  <a:pt x="7590053" y="3478431"/>
                  <a:pt x="7618733" y="3478431"/>
                </a:cubicBezTo>
                <a:close/>
                <a:moveTo>
                  <a:pt x="5145915" y="3478431"/>
                </a:moveTo>
                <a:cubicBezTo>
                  <a:pt x="5174595" y="3478431"/>
                  <a:pt x="5197845" y="3501681"/>
                  <a:pt x="5197845" y="3530361"/>
                </a:cubicBezTo>
                <a:cubicBezTo>
                  <a:pt x="5197845" y="3559041"/>
                  <a:pt x="5174595" y="3582291"/>
                  <a:pt x="5145915" y="3582291"/>
                </a:cubicBezTo>
                <a:cubicBezTo>
                  <a:pt x="5117235" y="3582291"/>
                  <a:pt x="5093985" y="3559041"/>
                  <a:pt x="5093985" y="3530361"/>
                </a:cubicBezTo>
                <a:cubicBezTo>
                  <a:pt x="5093985" y="3501681"/>
                  <a:pt x="5117235" y="3478431"/>
                  <a:pt x="5145915" y="3478431"/>
                </a:cubicBezTo>
                <a:close/>
                <a:moveTo>
                  <a:pt x="4849176" y="3478431"/>
                </a:moveTo>
                <a:cubicBezTo>
                  <a:pt x="4877856" y="3478431"/>
                  <a:pt x="4901106" y="3501681"/>
                  <a:pt x="4901106" y="3530361"/>
                </a:cubicBezTo>
                <a:cubicBezTo>
                  <a:pt x="4901106" y="3559041"/>
                  <a:pt x="4877856" y="3582291"/>
                  <a:pt x="4849176" y="3582291"/>
                </a:cubicBezTo>
                <a:cubicBezTo>
                  <a:pt x="4820496" y="3582291"/>
                  <a:pt x="4797246" y="3559041"/>
                  <a:pt x="4797246" y="3530361"/>
                </a:cubicBezTo>
                <a:cubicBezTo>
                  <a:pt x="4797246" y="3501681"/>
                  <a:pt x="4820496" y="3478431"/>
                  <a:pt x="4849176" y="3478431"/>
                </a:cubicBezTo>
                <a:close/>
                <a:moveTo>
                  <a:pt x="4684322" y="3478431"/>
                </a:moveTo>
                <a:cubicBezTo>
                  <a:pt x="4713002" y="3478431"/>
                  <a:pt x="4736252" y="3501681"/>
                  <a:pt x="4736252" y="3530361"/>
                </a:cubicBezTo>
                <a:cubicBezTo>
                  <a:pt x="4736252" y="3559041"/>
                  <a:pt x="4713002" y="3582291"/>
                  <a:pt x="4684322" y="3582291"/>
                </a:cubicBezTo>
                <a:cubicBezTo>
                  <a:pt x="4655642" y="3582291"/>
                  <a:pt x="4632392" y="3559041"/>
                  <a:pt x="4632392" y="3530361"/>
                </a:cubicBezTo>
                <a:cubicBezTo>
                  <a:pt x="4632392" y="3501681"/>
                  <a:pt x="4655642" y="3478431"/>
                  <a:pt x="4684322" y="3478431"/>
                </a:cubicBezTo>
                <a:close/>
                <a:moveTo>
                  <a:pt x="4535953" y="3478431"/>
                </a:moveTo>
                <a:cubicBezTo>
                  <a:pt x="4564633" y="3478431"/>
                  <a:pt x="4587883" y="3501681"/>
                  <a:pt x="4587883" y="3530361"/>
                </a:cubicBezTo>
                <a:cubicBezTo>
                  <a:pt x="4587883" y="3559041"/>
                  <a:pt x="4564633" y="3582291"/>
                  <a:pt x="4535953" y="3582291"/>
                </a:cubicBezTo>
                <a:cubicBezTo>
                  <a:pt x="4507273" y="3582291"/>
                  <a:pt x="4484023" y="3559041"/>
                  <a:pt x="4484023" y="3530361"/>
                </a:cubicBezTo>
                <a:cubicBezTo>
                  <a:pt x="4484023" y="3501681"/>
                  <a:pt x="4507273" y="3478431"/>
                  <a:pt x="4535953" y="3478431"/>
                </a:cubicBezTo>
                <a:close/>
                <a:moveTo>
                  <a:pt x="4387584" y="3478431"/>
                </a:moveTo>
                <a:cubicBezTo>
                  <a:pt x="4416264" y="3478431"/>
                  <a:pt x="4439514" y="3501681"/>
                  <a:pt x="4439514" y="3530361"/>
                </a:cubicBezTo>
                <a:cubicBezTo>
                  <a:pt x="4439514" y="3559041"/>
                  <a:pt x="4416264" y="3582291"/>
                  <a:pt x="4387584" y="3582291"/>
                </a:cubicBezTo>
                <a:cubicBezTo>
                  <a:pt x="4358904" y="3582291"/>
                  <a:pt x="4335654" y="3559041"/>
                  <a:pt x="4335654" y="3530361"/>
                </a:cubicBezTo>
                <a:cubicBezTo>
                  <a:pt x="4335654" y="3501681"/>
                  <a:pt x="4358904" y="3478431"/>
                  <a:pt x="4387584" y="3478431"/>
                </a:cubicBezTo>
                <a:close/>
                <a:moveTo>
                  <a:pt x="4222729" y="3478431"/>
                </a:moveTo>
                <a:cubicBezTo>
                  <a:pt x="4251409" y="3478431"/>
                  <a:pt x="4274659" y="3501681"/>
                  <a:pt x="4274659" y="3530361"/>
                </a:cubicBezTo>
                <a:cubicBezTo>
                  <a:pt x="4274659" y="3559041"/>
                  <a:pt x="4251409" y="3582291"/>
                  <a:pt x="4222729" y="3582291"/>
                </a:cubicBezTo>
                <a:cubicBezTo>
                  <a:pt x="4194049" y="3582291"/>
                  <a:pt x="4170799" y="3559041"/>
                  <a:pt x="4170799" y="3530361"/>
                </a:cubicBezTo>
                <a:cubicBezTo>
                  <a:pt x="4170799" y="3501681"/>
                  <a:pt x="4194049" y="3478431"/>
                  <a:pt x="4222729" y="3478431"/>
                </a:cubicBezTo>
                <a:close/>
                <a:moveTo>
                  <a:pt x="4074360" y="3478431"/>
                </a:moveTo>
                <a:cubicBezTo>
                  <a:pt x="4103040" y="3478431"/>
                  <a:pt x="4126290" y="3501681"/>
                  <a:pt x="4126290" y="3530361"/>
                </a:cubicBezTo>
                <a:cubicBezTo>
                  <a:pt x="4126290" y="3559041"/>
                  <a:pt x="4103040" y="3582291"/>
                  <a:pt x="4074360" y="3582291"/>
                </a:cubicBezTo>
                <a:cubicBezTo>
                  <a:pt x="4045680" y="3582291"/>
                  <a:pt x="4022430" y="3559041"/>
                  <a:pt x="4022430" y="3530361"/>
                </a:cubicBezTo>
                <a:cubicBezTo>
                  <a:pt x="4022430" y="3501681"/>
                  <a:pt x="4045680" y="3478431"/>
                  <a:pt x="4074360" y="3478431"/>
                </a:cubicBezTo>
                <a:close/>
                <a:moveTo>
                  <a:pt x="2211519" y="3478431"/>
                </a:moveTo>
                <a:cubicBezTo>
                  <a:pt x="2240199" y="3478431"/>
                  <a:pt x="2263449" y="3501681"/>
                  <a:pt x="2263449" y="3530361"/>
                </a:cubicBezTo>
                <a:cubicBezTo>
                  <a:pt x="2263449" y="3559041"/>
                  <a:pt x="2240199" y="3582291"/>
                  <a:pt x="2211519" y="3582291"/>
                </a:cubicBezTo>
                <a:cubicBezTo>
                  <a:pt x="2182838" y="3582291"/>
                  <a:pt x="2159589" y="3559041"/>
                  <a:pt x="2159589" y="3530361"/>
                </a:cubicBezTo>
                <a:cubicBezTo>
                  <a:pt x="2159589" y="3501681"/>
                  <a:pt x="2182838" y="3478431"/>
                  <a:pt x="2211519" y="3478431"/>
                </a:cubicBezTo>
                <a:close/>
                <a:moveTo>
                  <a:pt x="2063150" y="3478431"/>
                </a:moveTo>
                <a:cubicBezTo>
                  <a:pt x="2091831" y="3478431"/>
                  <a:pt x="2115079" y="3501681"/>
                  <a:pt x="2115079" y="3530361"/>
                </a:cubicBezTo>
                <a:cubicBezTo>
                  <a:pt x="2115079" y="3559041"/>
                  <a:pt x="2091831" y="3582291"/>
                  <a:pt x="2063150" y="3582291"/>
                </a:cubicBezTo>
                <a:cubicBezTo>
                  <a:pt x="2034469" y="3582291"/>
                  <a:pt x="2011219" y="3559041"/>
                  <a:pt x="2011219" y="3530361"/>
                </a:cubicBezTo>
                <a:cubicBezTo>
                  <a:pt x="2011219" y="3501681"/>
                  <a:pt x="2034469" y="3478431"/>
                  <a:pt x="2063150" y="3478431"/>
                </a:cubicBezTo>
                <a:close/>
                <a:moveTo>
                  <a:pt x="1914781" y="3478431"/>
                </a:moveTo>
                <a:cubicBezTo>
                  <a:pt x="1943460" y="3478431"/>
                  <a:pt x="1966710" y="3501681"/>
                  <a:pt x="1966710" y="3530361"/>
                </a:cubicBezTo>
                <a:cubicBezTo>
                  <a:pt x="1966710" y="3559041"/>
                  <a:pt x="1943460" y="3582291"/>
                  <a:pt x="1914781" y="3582291"/>
                </a:cubicBezTo>
                <a:cubicBezTo>
                  <a:pt x="1886098" y="3582291"/>
                  <a:pt x="1862850" y="3559041"/>
                  <a:pt x="1862850" y="3530361"/>
                </a:cubicBezTo>
                <a:cubicBezTo>
                  <a:pt x="1862850" y="3501681"/>
                  <a:pt x="1886098" y="3478431"/>
                  <a:pt x="1914781" y="3478431"/>
                </a:cubicBezTo>
                <a:close/>
                <a:moveTo>
                  <a:pt x="1749926" y="3478431"/>
                </a:moveTo>
                <a:cubicBezTo>
                  <a:pt x="1778606" y="3478431"/>
                  <a:pt x="1801856" y="3501681"/>
                  <a:pt x="1801856" y="3530361"/>
                </a:cubicBezTo>
                <a:cubicBezTo>
                  <a:pt x="1801856" y="3559041"/>
                  <a:pt x="1778606" y="3582291"/>
                  <a:pt x="1749926" y="3582291"/>
                </a:cubicBezTo>
                <a:cubicBezTo>
                  <a:pt x="1721247" y="3582291"/>
                  <a:pt x="1697997" y="3559041"/>
                  <a:pt x="1697997" y="3530361"/>
                </a:cubicBezTo>
                <a:cubicBezTo>
                  <a:pt x="1697997" y="3501681"/>
                  <a:pt x="1721247" y="3478431"/>
                  <a:pt x="1749926" y="3478431"/>
                </a:cubicBezTo>
                <a:close/>
                <a:moveTo>
                  <a:pt x="1601557" y="3478431"/>
                </a:moveTo>
                <a:cubicBezTo>
                  <a:pt x="1630237" y="3478431"/>
                  <a:pt x="1653484" y="3501681"/>
                  <a:pt x="1653484" y="3530361"/>
                </a:cubicBezTo>
                <a:cubicBezTo>
                  <a:pt x="1653484" y="3559041"/>
                  <a:pt x="1630237" y="3582291"/>
                  <a:pt x="1601557" y="3582291"/>
                </a:cubicBezTo>
                <a:cubicBezTo>
                  <a:pt x="1572878" y="3582291"/>
                  <a:pt x="1549626" y="3559041"/>
                  <a:pt x="1549626" y="3530361"/>
                </a:cubicBezTo>
                <a:cubicBezTo>
                  <a:pt x="1549626" y="3501681"/>
                  <a:pt x="1572878" y="3478431"/>
                  <a:pt x="1601557" y="3478431"/>
                </a:cubicBezTo>
                <a:close/>
                <a:moveTo>
                  <a:pt x="1453189" y="3478431"/>
                </a:moveTo>
                <a:cubicBezTo>
                  <a:pt x="1481868" y="3478431"/>
                  <a:pt x="1505119" y="3501681"/>
                  <a:pt x="1505119" y="3530361"/>
                </a:cubicBezTo>
                <a:cubicBezTo>
                  <a:pt x="1505119" y="3559041"/>
                  <a:pt x="1481868" y="3582291"/>
                  <a:pt x="1453189" y="3582291"/>
                </a:cubicBezTo>
                <a:cubicBezTo>
                  <a:pt x="1424508" y="3582291"/>
                  <a:pt x="1401259" y="3559041"/>
                  <a:pt x="1401259" y="3530361"/>
                </a:cubicBezTo>
                <a:cubicBezTo>
                  <a:pt x="1401259" y="3501681"/>
                  <a:pt x="1424508" y="3478431"/>
                  <a:pt x="1453189" y="3478431"/>
                </a:cubicBezTo>
                <a:close/>
                <a:moveTo>
                  <a:pt x="1288334" y="3478431"/>
                </a:moveTo>
                <a:cubicBezTo>
                  <a:pt x="1317014" y="3478431"/>
                  <a:pt x="1340263" y="3501681"/>
                  <a:pt x="1340263" y="3530361"/>
                </a:cubicBezTo>
                <a:cubicBezTo>
                  <a:pt x="1340263" y="3559041"/>
                  <a:pt x="1317014" y="3582291"/>
                  <a:pt x="1288334" y="3582291"/>
                </a:cubicBezTo>
                <a:cubicBezTo>
                  <a:pt x="1259654" y="3582291"/>
                  <a:pt x="1236403" y="3559041"/>
                  <a:pt x="1236403" y="3530361"/>
                </a:cubicBezTo>
                <a:cubicBezTo>
                  <a:pt x="1236403" y="3501681"/>
                  <a:pt x="1259654" y="3478431"/>
                  <a:pt x="1288334" y="3478431"/>
                </a:cubicBezTo>
                <a:close/>
                <a:moveTo>
                  <a:pt x="1139967" y="3478431"/>
                </a:moveTo>
                <a:cubicBezTo>
                  <a:pt x="1168646" y="3478431"/>
                  <a:pt x="1191895" y="3501681"/>
                  <a:pt x="1191895" y="3530361"/>
                </a:cubicBezTo>
                <a:cubicBezTo>
                  <a:pt x="1191895" y="3559041"/>
                  <a:pt x="1168646" y="3582291"/>
                  <a:pt x="1139967" y="3582291"/>
                </a:cubicBezTo>
                <a:cubicBezTo>
                  <a:pt x="1111289" y="3582291"/>
                  <a:pt x="1088031" y="3559041"/>
                  <a:pt x="1088031" y="3530361"/>
                </a:cubicBezTo>
                <a:cubicBezTo>
                  <a:pt x="1088031" y="3501681"/>
                  <a:pt x="1111289" y="3478431"/>
                  <a:pt x="1139967" y="3478431"/>
                </a:cubicBezTo>
                <a:close/>
                <a:moveTo>
                  <a:pt x="7931957" y="3313577"/>
                </a:moveTo>
                <a:cubicBezTo>
                  <a:pt x="7960637" y="3313577"/>
                  <a:pt x="7983887" y="3336827"/>
                  <a:pt x="7983887" y="3365507"/>
                </a:cubicBezTo>
                <a:cubicBezTo>
                  <a:pt x="7983887" y="3394187"/>
                  <a:pt x="7960637" y="3417437"/>
                  <a:pt x="7931957" y="3417437"/>
                </a:cubicBezTo>
                <a:cubicBezTo>
                  <a:pt x="7903277" y="3417437"/>
                  <a:pt x="7880027" y="3394187"/>
                  <a:pt x="7880027" y="3365507"/>
                </a:cubicBezTo>
                <a:cubicBezTo>
                  <a:pt x="7880027" y="3336827"/>
                  <a:pt x="7903277" y="3313577"/>
                  <a:pt x="7931957" y="3313577"/>
                </a:cubicBezTo>
                <a:close/>
                <a:moveTo>
                  <a:pt x="5145915" y="3313577"/>
                </a:moveTo>
                <a:cubicBezTo>
                  <a:pt x="5174595" y="3313577"/>
                  <a:pt x="5197845" y="3336827"/>
                  <a:pt x="5197845" y="3365507"/>
                </a:cubicBezTo>
                <a:cubicBezTo>
                  <a:pt x="5197845" y="3394187"/>
                  <a:pt x="5174595" y="3417437"/>
                  <a:pt x="5145915" y="3417437"/>
                </a:cubicBezTo>
                <a:cubicBezTo>
                  <a:pt x="5117235" y="3417437"/>
                  <a:pt x="5093985" y="3394187"/>
                  <a:pt x="5093985" y="3365507"/>
                </a:cubicBezTo>
                <a:cubicBezTo>
                  <a:pt x="5093985" y="3336827"/>
                  <a:pt x="5117235" y="3313577"/>
                  <a:pt x="5145915" y="3313577"/>
                </a:cubicBezTo>
                <a:close/>
                <a:moveTo>
                  <a:pt x="4849176" y="3313577"/>
                </a:moveTo>
                <a:cubicBezTo>
                  <a:pt x="4877856" y="3313577"/>
                  <a:pt x="4901106" y="3336827"/>
                  <a:pt x="4901106" y="3365507"/>
                </a:cubicBezTo>
                <a:cubicBezTo>
                  <a:pt x="4901106" y="3394187"/>
                  <a:pt x="4877856" y="3417437"/>
                  <a:pt x="4849176" y="3417437"/>
                </a:cubicBezTo>
                <a:cubicBezTo>
                  <a:pt x="4820496" y="3417437"/>
                  <a:pt x="4797246" y="3394187"/>
                  <a:pt x="4797246" y="3365507"/>
                </a:cubicBezTo>
                <a:cubicBezTo>
                  <a:pt x="4797246" y="3336827"/>
                  <a:pt x="4820496" y="3313577"/>
                  <a:pt x="4849176" y="3313577"/>
                </a:cubicBezTo>
                <a:close/>
                <a:moveTo>
                  <a:pt x="4684322" y="3313577"/>
                </a:moveTo>
                <a:cubicBezTo>
                  <a:pt x="4713002" y="3313577"/>
                  <a:pt x="4736252" y="3336827"/>
                  <a:pt x="4736252" y="3365507"/>
                </a:cubicBezTo>
                <a:cubicBezTo>
                  <a:pt x="4736252" y="3394187"/>
                  <a:pt x="4713002" y="3417437"/>
                  <a:pt x="4684322" y="3417437"/>
                </a:cubicBezTo>
                <a:cubicBezTo>
                  <a:pt x="4655642" y="3417437"/>
                  <a:pt x="4632392" y="3394187"/>
                  <a:pt x="4632392" y="3365507"/>
                </a:cubicBezTo>
                <a:cubicBezTo>
                  <a:pt x="4632392" y="3336827"/>
                  <a:pt x="4655642" y="3313577"/>
                  <a:pt x="4684322" y="3313577"/>
                </a:cubicBezTo>
                <a:close/>
                <a:moveTo>
                  <a:pt x="4535953" y="3313577"/>
                </a:moveTo>
                <a:cubicBezTo>
                  <a:pt x="4564633" y="3313577"/>
                  <a:pt x="4587883" y="3336827"/>
                  <a:pt x="4587883" y="3365507"/>
                </a:cubicBezTo>
                <a:cubicBezTo>
                  <a:pt x="4587883" y="3394187"/>
                  <a:pt x="4564633" y="3417437"/>
                  <a:pt x="4535953" y="3417437"/>
                </a:cubicBezTo>
                <a:cubicBezTo>
                  <a:pt x="4507273" y="3417437"/>
                  <a:pt x="4484023" y="3394187"/>
                  <a:pt x="4484023" y="3365507"/>
                </a:cubicBezTo>
                <a:cubicBezTo>
                  <a:pt x="4484023" y="3336827"/>
                  <a:pt x="4507273" y="3313577"/>
                  <a:pt x="4535953" y="3313577"/>
                </a:cubicBezTo>
                <a:close/>
                <a:moveTo>
                  <a:pt x="4387584" y="3313577"/>
                </a:moveTo>
                <a:cubicBezTo>
                  <a:pt x="4416264" y="3313577"/>
                  <a:pt x="4439514" y="3336827"/>
                  <a:pt x="4439514" y="3365507"/>
                </a:cubicBezTo>
                <a:cubicBezTo>
                  <a:pt x="4439514" y="3394187"/>
                  <a:pt x="4416264" y="3417437"/>
                  <a:pt x="4387584" y="3417437"/>
                </a:cubicBezTo>
                <a:cubicBezTo>
                  <a:pt x="4358904" y="3417437"/>
                  <a:pt x="4335654" y="3394187"/>
                  <a:pt x="4335654" y="3365507"/>
                </a:cubicBezTo>
                <a:cubicBezTo>
                  <a:pt x="4335654" y="3336827"/>
                  <a:pt x="4358904" y="3313577"/>
                  <a:pt x="4387584" y="3313577"/>
                </a:cubicBezTo>
                <a:close/>
                <a:moveTo>
                  <a:pt x="4222729" y="3313577"/>
                </a:moveTo>
                <a:cubicBezTo>
                  <a:pt x="4251409" y="3313577"/>
                  <a:pt x="4274659" y="3336827"/>
                  <a:pt x="4274659" y="3365507"/>
                </a:cubicBezTo>
                <a:cubicBezTo>
                  <a:pt x="4274659" y="3394187"/>
                  <a:pt x="4251409" y="3417437"/>
                  <a:pt x="4222729" y="3417437"/>
                </a:cubicBezTo>
                <a:cubicBezTo>
                  <a:pt x="4194049" y="3417437"/>
                  <a:pt x="4170799" y="3394187"/>
                  <a:pt x="4170799" y="3365507"/>
                </a:cubicBezTo>
                <a:cubicBezTo>
                  <a:pt x="4170799" y="3336827"/>
                  <a:pt x="4194049" y="3313577"/>
                  <a:pt x="4222729" y="3313577"/>
                </a:cubicBezTo>
                <a:close/>
                <a:moveTo>
                  <a:pt x="4074360" y="3313577"/>
                </a:moveTo>
                <a:cubicBezTo>
                  <a:pt x="4103040" y="3313577"/>
                  <a:pt x="4126290" y="3336827"/>
                  <a:pt x="4126290" y="3365507"/>
                </a:cubicBezTo>
                <a:cubicBezTo>
                  <a:pt x="4126290" y="3394187"/>
                  <a:pt x="4103040" y="3417437"/>
                  <a:pt x="4074360" y="3417437"/>
                </a:cubicBezTo>
                <a:cubicBezTo>
                  <a:pt x="4045680" y="3417437"/>
                  <a:pt x="4022430" y="3394187"/>
                  <a:pt x="4022430" y="3365507"/>
                </a:cubicBezTo>
                <a:cubicBezTo>
                  <a:pt x="4022430" y="3336827"/>
                  <a:pt x="4045680" y="3313577"/>
                  <a:pt x="4074360" y="3313577"/>
                </a:cubicBezTo>
                <a:close/>
                <a:moveTo>
                  <a:pt x="2211516" y="3313577"/>
                </a:moveTo>
                <a:cubicBezTo>
                  <a:pt x="2240197" y="3313577"/>
                  <a:pt x="2263447" y="3336827"/>
                  <a:pt x="2263447" y="3365507"/>
                </a:cubicBezTo>
                <a:cubicBezTo>
                  <a:pt x="2263447" y="3394187"/>
                  <a:pt x="2240197" y="3417437"/>
                  <a:pt x="2211516" y="3417437"/>
                </a:cubicBezTo>
                <a:cubicBezTo>
                  <a:pt x="2182837" y="3417437"/>
                  <a:pt x="2159586" y="3394187"/>
                  <a:pt x="2159586" y="3365507"/>
                </a:cubicBezTo>
                <a:cubicBezTo>
                  <a:pt x="2159586" y="3336827"/>
                  <a:pt x="2182837" y="3313577"/>
                  <a:pt x="2211516" y="3313577"/>
                </a:cubicBezTo>
                <a:close/>
                <a:moveTo>
                  <a:pt x="2063147" y="3313577"/>
                </a:moveTo>
                <a:cubicBezTo>
                  <a:pt x="2091828" y="3313577"/>
                  <a:pt x="2115076" y="3336827"/>
                  <a:pt x="2115076" y="3365507"/>
                </a:cubicBezTo>
                <a:cubicBezTo>
                  <a:pt x="2115076" y="3394187"/>
                  <a:pt x="2091828" y="3417437"/>
                  <a:pt x="2063147" y="3417437"/>
                </a:cubicBezTo>
                <a:cubicBezTo>
                  <a:pt x="2034467" y="3417437"/>
                  <a:pt x="2011217" y="3394187"/>
                  <a:pt x="2011217" y="3365507"/>
                </a:cubicBezTo>
                <a:cubicBezTo>
                  <a:pt x="2011217" y="3336827"/>
                  <a:pt x="2034467" y="3313577"/>
                  <a:pt x="2063147" y="3313577"/>
                </a:cubicBezTo>
                <a:close/>
                <a:moveTo>
                  <a:pt x="1914778" y="3313577"/>
                </a:moveTo>
                <a:cubicBezTo>
                  <a:pt x="1943457" y="3313577"/>
                  <a:pt x="1966707" y="3336827"/>
                  <a:pt x="1966707" y="3365507"/>
                </a:cubicBezTo>
                <a:cubicBezTo>
                  <a:pt x="1966707" y="3394187"/>
                  <a:pt x="1943457" y="3417437"/>
                  <a:pt x="1914778" y="3417437"/>
                </a:cubicBezTo>
                <a:cubicBezTo>
                  <a:pt x="1886097" y="3417437"/>
                  <a:pt x="1862846" y="3394187"/>
                  <a:pt x="1862846" y="3365507"/>
                </a:cubicBezTo>
                <a:cubicBezTo>
                  <a:pt x="1862846" y="3336827"/>
                  <a:pt x="1886097" y="3313577"/>
                  <a:pt x="1914778" y="3313577"/>
                </a:cubicBezTo>
                <a:close/>
                <a:moveTo>
                  <a:pt x="1749924" y="3313577"/>
                </a:moveTo>
                <a:cubicBezTo>
                  <a:pt x="1778604" y="3313577"/>
                  <a:pt x="1801853" y="3336827"/>
                  <a:pt x="1801853" y="3365507"/>
                </a:cubicBezTo>
                <a:cubicBezTo>
                  <a:pt x="1801853" y="3394187"/>
                  <a:pt x="1778604" y="3417437"/>
                  <a:pt x="1749924" y="3417437"/>
                </a:cubicBezTo>
                <a:cubicBezTo>
                  <a:pt x="1721244" y="3417437"/>
                  <a:pt x="1697994" y="3394187"/>
                  <a:pt x="1697994" y="3365507"/>
                </a:cubicBezTo>
                <a:cubicBezTo>
                  <a:pt x="1697994" y="3336827"/>
                  <a:pt x="1721244" y="3313577"/>
                  <a:pt x="1749924" y="3313577"/>
                </a:cubicBezTo>
                <a:close/>
                <a:moveTo>
                  <a:pt x="1601554" y="3313577"/>
                </a:moveTo>
                <a:cubicBezTo>
                  <a:pt x="1630234" y="3313577"/>
                  <a:pt x="1653484" y="3336827"/>
                  <a:pt x="1653484" y="3365507"/>
                </a:cubicBezTo>
                <a:cubicBezTo>
                  <a:pt x="1653484" y="3394187"/>
                  <a:pt x="1630234" y="3417437"/>
                  <a:pt x="1601554" y="3417437"/>
                </a:cubicBezTo>
                <a:cubicBezTo>
                  <a:pt x="1572875" y="3417437"/>
                  <a:pt x="1549625" y="3394187"/>
                  <a:pt x="1549625" y="3365507"/>
                </a:cubicBezTo>
                <a:cubicBezTo>
                  <a:pt x="1549625" y="3336827"/>
                  <a:pt x="1572875" y="3313577"/>
                  <a:pt x="1601554" y="3313577"/>
                </a:cubicBezTo>
                <a:close/>
                <a:moveTo>
                  <a:pt x="1453185" y="3313577"/>
                </a:moveTo>
                <a:cubicBezTo>
                  <a:pt x="1481865" y="3313577"/>
                  <a:pt x="1505116" y="3336827"/>
                  <a:pt x="1505116" y="3365507"/>
                </a:cubicBezTo>
                <a:cubicBezTo>
                  <a:pt x="1505116" y="3394187"/>
                  <a:pt x="1481865" y="3417437"/>
                  <a:pt x="1453185" y="3417437"/>
                </a:cubicBezTo>
                <a:cubicBezTo>
                  <a:pt x="1424506" y="3417437"/>
                  <a:pt x="1401256" y="3394187"/>
                  <a:pt x="1401256" y="3365507"/>
                </a:cubicBezTo>
                <a:cubicBezTo>
                  <a:pt x="1401256" y="3336827"/>
                  <a:pt x="1424506" y="3313577"/>
                  <a:pt x="1453185" y="3313577"/>
                </a:cubicBezTo>
                <a:close/>
                <a:moveTo>
                  <a:pt x="1288331" y="3313577"/>
                </a:moveTo>
                <a:cubicBezTo>
                  <a:pt x="1317012" y="3313577"/>
                  <a:pt x="1340261" y="3336827"/>
                  <a:pt x="1340261" y="3365507"/>
                </a:cubicBezTo>
                <a:cubicBezTo>
                  <a:pt x="1340261" y="3394187"/>
                  <a:pt x="1317012" y="3417437"/>
                  <a:pt x="1288331" y="3417437"/>
                </a:cubicBezTo>
                <a:cubicBezTo>
                  <a:pt x="1259651" y="3417437"/>
                  <a:pt x="1236401" y="3394187"/>
                  <a:pt x="1236401" y="3365507"/>
                </a:cubicBezTo>
                <a:cubicBezTo>
                  <a:pt x="1236401" y="3336827"/>
                  <a:pt x="1259651" y="3313577"/>
                  <a:pt x="1288331" y="3313577"/>
                </a:cubicBezTo>
                <a:close/>
                <a:moveTo>
                  <a:pt x="1139962" y="3313577"/>
                </a:moveTo>
                <a:cubicBezTo>
                  <a:pt x="1168642" y="3313577"/>
                  <a:pt x="1191893" y="3336827"/>
                  <a:pt x="1191893" y="3365507"/>
                </a:cubicBezTo>
                <a:cubicBezTo>
                  <a:pt x="1191893" y="3394187"/>
                  <a:pt x="1168642" y="3417437"/>
                  <a:pt x="1139962" y="3417437"/>
                </a:cubicBezTo>
                <a:cubicBezTo>
                  <a:pt x="1111283" y="3417437"/>
                  <a:pt x="1088031" y="3394187"/>
                  <a:pt x="1088031" y="3365507"/>
                </a:cubicBezTo>
                <a:cubicBezTo>
                  <a:pt x="1088031" y="3336827"/>
                  <a:pt x="1111283" y="3313577"/>
                  <a:pt x="1139962" y="3313577"/>
                </a:cubicBezTo>
                <a:close/>
                <a:moveTo>
                  <a:pt x="975107" y="3313577"/>
                </a:moveTo>
                <a:cubicBezTo>
                  <a:pt x="1003786" y="3313577"/>
                  <a:pt x="1027036" y="3336827"/>
                  <a:pt x="1027036" y="3365507"/>
                </a:cubicBezTo>
                <a:cubicBezTo>
                  <a:pt x="1027036" y="3394187"/>
                  <a:pt x="1003786" y="3417437"/>
                  <a:pt x="975107" y="3417437"/>
                </a:cubicBezTo>
                <a:cubicBezTo>
                  <a:pt x="946427" y="3417437"/>
                  <a:pt x="923176" y="3394187"/>
                  <a:pt x="923176" y="3365507"/>
                </a:cubicBezTo>
                <a:cubicBezTo>
                  <a:pt x="923176" y="3336827"/>
                  <a:pt x="946427" y="3313577"/>
                  <a:pt x="975107" y="3313577"/>
                </a:cubicBezTo>
                <a:close/>
                <a:moveTo>
                  <a:pt x="8393549" y="3148722"/>
                </a:moveTo>
                <a:cubicBezTo>
                  <a:pt x="8422229" y="3148722"/>
                  <a:pt x="8445479" y="3171972"/>
                  <a:pt x="8445479" y="3200652"/>
                </a:cubicBezTo>
                <a:cubicBezTo>
                  <a:pt x="8445479" y="3229332"/>
                  <a:pt x="8422229" y="3252582"/>
                  <a:pt x="8393549" y="3252582"/>
                </a:cubicBezTo>
                <a:cubicBezTo>
                  <a:pt x="8364869" y="3252582"/>
                  <a:pt x="8341619" y="3229332"/>
                  <a:pt x="8341619" y="3200652"/>
                </a:cubicBezTo>
                <a:cubicBezTo>
                  <a:pt x="8341619" y="3171972"/>
                  <a:pt x="8364869" y="3148722"/>
                  <a:pt x="8393549" y="3148722"/>
                </a:cubicBezTo>
                <a:close/>
                <a:moveTo>
                  <a:pt x="8245180" y="3148722"/>
                </a:moveTo>
                <a:cubicBezTo>
                  <a:pt x="8273860" y="3148722"/>
                  <a:pt x="8297110" y="3171972"/>
                  <a:pt x="8297110" y="3200652"/>
                </a:cubicBezTo>
                <a:cubicBezTo>
                  <a:pt x="8297110" y="3229332"/>
                  <a:pt x="8273860" y="3252582"/>
                  <a:pt x="8245180" y="3252582"/>
                </a:cubicBezTo>
                <a:cubicBezTo>
                  <a:pt x="8216500" y="3252582"/>
                  <a:pt x="8193250" y="3229332"/>
                  <a:pt x="8193250" y="3200652"/>
                </a:cubicBezTo>
                <a:cubicBezTo>
                  <a:pt x="8193250" y="3171972"/>
                  <a:pt x="8216500" y="3148722"/>
                  <a:pt x="8245180" y="3148722"/>
                </a:cubicBezTo>
                <a:close/>
                <a:moveTo>
                  <a:pt x="4849176" y="3148722"/>
                </a:moveTo>
                <a:cubicBezTo>
                  <a:pt x="4877856" y="3148722"/>
                  <a:pt x="4901106" y="3171972"/>
                  <a:pt x="4901106" y="3200652"/>
                </a:cubicBezTo>
                <a:cubicBezTo>
                  <a:pt x="4901106" y="3229332"/>
                  <a:pt x="4877856" y="3252582"/>
                  <a:pt x="4849176" y="3252582"/>
                </a:cubicBezTo>
                <a:cubicBezTo>
                  <a:pt x="4820496" y="3252582"/>
                  <a:pt x="4797246" y="3229332"/>
                  <a:pt x="4797246" y="3200652"/>
                </a:cubicBezTo>
                <a:cubicBezTo>
                  <a:pt x="4797246" y="3171972"/>
                  <a:pt x="4820496" y="3148722"/>
                  <a:pt x="4849176" y="3148722"/>
                </a:cubicBezTo>
                <a:close/>
                <a:moveTo>
                  <a:pt x="4684322" y="3148722"/>
                </a:moveTo>
                <a:cubicBezTo>
                  <a:pt x="4713002" y="3148722"/>
                  <a:pt x="4736252" y="3171972"/>
                  <a:pt x="4736252" y="3200652"/>
                </a:cubicBezTo>
                <a:cubicBezTo>
                  <a:pt x="4736252" y="3229332"/>
                  <a:pt x="4713002" y="3252582"/>
                  <a:pt x="4684322" y="3252582"/>
                </a:cubicBezTo>
                <a:cubicBezTo>
                  <a:pt x="4655642" y="3252582"/>
                  <a:pt x="4632392" y="3229332"/>
                  <a:pt x="4632392" y="3200652"/>
                </a:cubicBezTo>
                <a:cubicBezTo>
                  <a:pt x="4632392" y="3171972"/>
                  <a:pt x="4655642" y="3148722"/>
                  <a:pt x="4684322" y="3148722"/>
                </a:cubicBezTo>
                <a:close/>
                <a:moveTo>
                  <a:pt x="4535953" y="3148722"/>
                </a:moveTo>
                <a:cubicBezTo>
                  <a:pt x="4564633" y="3148722"/>
                  <a:pt x="4587883" y="3171972"/>
                  <a:pt x="4587883" y="3200652"/>
                </a:cubicBezTo>
                <a:cubicBezTo>
                  <a:pt x="4587883" y="3229332"/>
                  <a:pt x="4564633" y="3252582"/>
                  <a:pt x="4535953" y="3252582"/>
                </a:cubicBezTo>
                <a:cubicBezTo>
                  <a:pt x="4507273" y="3252582"/>
                  <a:pt x="4484023" y="3229332"/>
                  <a:pt x="4484023" y="3200652"/>
                </a:cubicBezTo>
                <a:cubicBezTo>
                  <a:pt x="4484023" y="3171972"/>
                  <a:pt x="4507273" y="3148722"/>
                  <a:pt x="4535953" y="3148722"/>
                </a:cubicBezTo>
                <a:close/>
                <a:moveTo>
                  <a:pt x="4387584" y="3148722"/>
                </a:moveTo>
                <a:cubicBezTo>
                  <a:pt x="4416264" y="3148722"/>
                  <a:pt x="4439514" y="3171972"/>
                  <a:pt x="4439514" y="3200652"/>
                </a:cubicBezTo>
                <a:cubicBezTo>
                  <a:pt x="4439514" y="3229332"/>
                  <a:pt x="4416264" y="3252582"/>
                  <a:pt x="4387584" y="3252582"/>
                </a:cubicBezTo>
                <a:cubicBezTo>
                  <a:pt x="4358904" y="3252582"/>
                  <a:pt x="4335654" y="3229332"/>
                  <a:pt x="4335654" y="3200652"/>
                </a:cubicBezTo>
                <a:cubicBezTo>
                  <a:pt x="4335654" y="3171972"/>
                  <a:pt x="4358904" y="3148722"/>
                  <a:pt x="4387584" y="3148722"/>
                </a:cubicBezTo>
                <a:close/>
                <a:moveTo>
                  <a:pt x="4222729" y="3148722"/>
                </a:moveTo>
                <a:cubicBezTo>
                  <a:pt x="4251409" y="3148722"/>
                  <a:pt x="4274659" y="3171972"/>
                  <a:pt x="4274659" y="3200652"/>
                </a:cubicBezTo>
                <a:cubicBezTo>
                  <a:pt x="4274659" y="3229332"/>
                  <a:pt x="4251409" y="3252582"/>
                  <a:pt x="4222729" y="3252582"/>
                </a:cubicBezTo>
                <a:cubicBezTo>
                  <a:pt x="4194049" y="3252582"/>
                  <a:pt x="4170799" y="3229332"/>
                  <a:pt x="4170799" y="3200652"/>
                </a:cubicBezTo>
                <a:cubicBezTo>
                  <a:pt x="4170799" y="3171972"/>
                  <a:pt x="4194049" y="3148722"/>
                  <a:pt x="4222729" y="3148722"/>
                </a:cubicBezTo>
                <a:close/>
                <a:moveTo>
                  <a:pt x="4074360" y="3148722"/>
                </a:moveTo>
                <a:cubicBezTo>
                  <a:pt x="4103040" y="3148722"/>
                  <a:pt x="4126290" y="3171972"/>
                  <a:pt x="4126290" y="3200652"/>
                </a:cubicBezTo>
                <a:cubicBezTo>
                  <a:pt x="4126290" y="3229332"/>
                  <a:pt x="4103040" y="3252582"/>
                  <a:pt x="4074360" y="3252582"/>
                </a:cubicBezTo>
                <a:cubicBezTo>
                  <a:pt x="4045680" y="3252582"/>
                  <a:pt x="4022430" y="3229332"/>
                  <a:pt x="4022430" y="3200652"/>
                </a:cubicBezTo>
                <a:cubicBezTo>
                  <a:pt x="4022430" y="3171972"/>
                  <a:pt x="4045680" y="3148722"/>
                  <a:pt x="4074360" y="3148722"/>
                </a:cubicBezTo>
                <a:close/>
                <a:moveTo>
                  <a:pt x="2376378" y="3148722"/>
                </a:moveTo>
                <a:cubicBezTo>
                  <a:pt x="2405038" y="3148722"/>
                  <a:pt x="2428288" y="3171972"/>
                  <a:pt x="2428288" y="3200652"/>
                </a:cubicBezTo>
                <a:cubicBezTo>
                  <a:pt x="2428288" y="3229332"/>
                  <a:pt x="2405038" y="3252582"/>
                  <a:pt x="2376378" y="3252582"/>
                </a:cubicBezTo>
                <a:cubicBezTo>
                  <a:pt x="2347697" y="3252582"/>
                  <a:pt x="2324447" y="3229332"/>
                  <a:pt x="2324447" y="3200652"/>
                </a:cubicBezTo>
                <a:cubicBezTo>
                  <a:pt x="2324447" y="3171972"/>
                  <a:pt x="2347697" y="3148722"/>
                  <a:pt x="2376378" y="3148722"/>
                </a:cubicBezTo>
                <a:close/>
                <a:moveTo>
                  <a:pt x="2211522" y="3148722"/>
                </a:moveTo>
                <a:cubicBezTo>
                  <a:pt x="2240202" y="3148722"/>
                  <a:pt x="2263452" y="3171972"/>
                  <a:pt x="2263452" y="3200652"/>
                </a:cubicBezTo>
                <a:cubicBezTo>
                  <a:pt x="2263452" y="3229332"/>
                  <a:pt x="2240202" y="3252582"/>
                  <a:pt x="2211522" y="3252582"/>
                </a:cubicBezTo>
                <a:cubicBezTo>
                  <a:pt x="2182842" y="3252582"/>
                  <a:pt x="2159592" y="3229332"/>
                  <a:pt x="2159592" y="3200652"/>
                </a:cubicBezTo>
                <a:cubicBezTo>
                  <a:pt x="2159592" y="3171972"/>
                  <a:pt x="2182842" y="3148722"/>
                  <a:pt x="2211522" y="3148722"/>
                </a:cubicBezTo>
                <a:close/>
                <a:moveTo>
                  <a:pt x="2063153" y="3148722"/>
                </a:moveTo>
                <a:cubicBezTo>
                  <a:pt x="2091834" y="3148722"/>
                  <a:pt x="2115083" y="3171972"/>
                  <a:pt x="2115083" y="3200652"/>
                </a:cubicBezTo>
                <a:cubicBezTo>
                  <a:pt x="2115083" y="3229332"/>
                  <a:pt x="2091834" y="3252582"/>
                  <a:pt x="2063153" y="3252582"/>
                </a:cubicBezTo>
                <a:cubicBezTo>
                  <a:pt x="2034471" y="3252582"/>
                  <a:pt x="2011223" y="3229332"/>
                  <a:pt x="2011223" y="3200652"/>
                </a:cubicBezTo>
                <a:cubicBezTo>
                  <a:pt x="2011223" y="3171972"/>
                  <a:pt x="2034471" y="3148722"/>
                  <a:pt x="2063153" y="3148722"/>
                </a:cubicBezTo>
                <a:close/>
                <a:moveTo>
                  <a:pt x="1914784" y="3148722"/>
                </a:moveTo>
                <a:cubicBezTo>
                  <a:pt x="1943464" y="3148722"/>
                  <a:pt x="1966713" y="3171972"/>
                  <a:pt x="1966713" y="3200652"/>
                </a:cubicBezTo>
                <a:cubicBezTo>
                  <a:pt x="1966713" y="3229332"/>
                  <a:pt x="1943464" y="3252582"/>
                  <a:pt x="1914784" y="3252582"/>
                </a:cubicBezTo>
                <a:cubicBezTo>
                  <a:pt x="1886102" y="3252582"/>
                  <a:pt x="1862853" y="3229332"/>
                  <a:pt x="1862853" y="3200652"/>
                </a:cubicBezTo>
                <a:cubicBezTo>
                  <a:pt x="1862853" y="3171972"/>
                  <a:pt x="1886102" y="3148722"/>
                  <a:pt x="1914784" y="3148722"/>
                </a:cubicBezTo>
                <a:close/>
                <a:moveTo>
                  <a:pt x="1749930" y="3148722"/>
                </a:moveTo>
                <a:cubicBezTo>
                  <a:pt x="1778609" y="3148722"/>
                  <a:pt x="1801859" y="3171972"/>
                  <a:pt x="1801859" y="3200652"/>
                </a:cubicBezTo>
                <a:cubicBezTo>
                  <a:pt x="1801859" y="3229332"/>
                  <a:pt x="1778609" y="3252582"/>
                  <a:pt x="1749930" y="3252582"/>
                </a:cubicBezTo>
                <a:cubicBezTo>
                  <a:pt x="1721251" y="3252582"/>
                  <a:pt x="1698000" y="3229332"/>
                  <a:pt x="1698000" y="3200652"/>
                </a:cubicBezTo>
                <a:cubicBezTo>
                  <a:pt x="1698000" y="3171972"/>
                  <a:pt x="1721251" y="3148722"/>
                  <a:pt x="1749930" y="3148722"/>
                </a:cubicBezTo>
                <a:close/>
                <a:moveTo>
                  <a:pt x="1601560" y="3148722"/>
                </a:moveTo>
                <a:cubicBezTo>
                  <a:pt x="1630240" y="3148722"/>
                  <a:pt x="1653488" y="3171972"/>
                  <a:pt x="1653488" y="3200652"/>
                </a:cubicBezTo>
                <a:cubicBezTo>
                  <a:pt x="1653488" y="3229332"/>
                  <a:pt x="1630240" y="3252582"/>
                  <a:pt x="1601560" y="3252582"/>
                </a:cubicBezTo>
                <a:cubicBezTo>
                  <a:pt x="1572881" y="3252582"/>
                  <a:pt x="1549632" y="3229332"/>
                  <a:pt x="1549632" y="3200652"/>
                </a:cubicBezTo>
                <a:cubicBezTo>
                  <a:pt x="1549632" y="3171972"/>
                  <a:pt x="1572881" y="3148722"/>
                  <a:pt x="1601560" y="3148722"/>
                </a:cubicBezTo>
                <a:close/>
                <a:moveTo>
                  <a:pt x="1453192" y="3148722"/>
                </a:moveTo>
                <a:cubicBezTo>
                  <a:pt x="1481871" y="3148722"/>
                  <a:pt x="1505122" y="3171972"/>
                  <a:pt x="1505122" y="3200652"/>
                </a:cubicBezTo>
                <a:cubicBezTo>
                  <a:pt x="1505122" y="3229332"/>
                  <a:pt x="1481871" y="3252582"/>
                  <a:pt x="1453192" y="3252582"/>
                </a:cubicBezTo>
                <a:cubicBezTo>
                  <a:pt x="1424511" y="3252582"/>
                  <a:pt x="1401262" y="3229332"/>
                  <a:pt x="1401262" y="3200652"/>
                </a:cubicBezTo>
                <a:cubicBezTo>
                  <a:pt x="1401262" y="3171972"/>
                  <a:pt x="1424511" y="3148722"/>
                  <a:pt x="1453192" y="3148722"/>
                </a:cubicBezTo>
                <a:close/>
                <a:moveTo>
                  <a:pt x="1288336" y="3148722"/>
                </a:moveTo>
                <a:cubicBezTo>
                  <a:pt x="1317019" y="3148722"/>
                  <a:pt x="1340266" y="3171972"/>
                  <a:pt x="1340266" y="3200652"/>
                </a:cubicBezTo>
                <a:cubicBezTo>
                  <a:pt x="1340266" y="3229332"/>
                  <a:pt x="1317019" y="3252582"/>
                  <a:pt x="1288336" y="3252582"/>
                </a:cubicBezTo>
                <a:cubicBezTo>
                  <a:pt x="1259657" y="3252582"/>
                  <a:pt x="1236409" y="3229332"/>
                  <a:pt x="1236409" y="3200652"/>
                </a:cubicBezTo>
                <a:cubicBezTo>
                  <a:pt x="1236409" y="3171972"/>
                  <a:pt x="1259657" y="3148722"/>
                  <a:pt x="1288336" y="3148722"/>
                </a:cubicBezTo>
                <a:close/>
                <a:moveTo>
                  <a:pt x="1139969" y="3148722"/>
                </a:moveTo>
                <a:cubicBezTo>
                  <a:pt x="1168648" y="3148722"/>
                  <a:pt x="1191899" y="3171972"/>
                  <a:pt x="1191899" y="3200652"/>
                </a:cubicBezTo>
                <a:cubicBezTo>
                  <a:pt x="1191899" y="3229332"/>
                  <a:pt x="1168648" y="3252582"/>
                  <a:pt x="1139969" y="3252582"/>
                </a:cubicBezTo>
                <a:cubicBezTo>
                  <a:pt x="1111293" y="3252582"/>
                  <a:pt x="1088037" y="3229332"/>
                  <a:pt x="1088037" y="3200652"/>
                </a:cubicBezTo>
                <a:cubicBezTo>
                  <a:pt x="1088037" y="3171972"/>
                  <a:pt x="1111293" y="3148722"/>
                  <a:pt x="1139969" y="3148722"/>
                </a:cubicBezTo>
                <a:close/>
                <a:moveTo>
                  <a:pt x="975111" y="3148722"/>
                </a:moveTo>
                <a:cubicBezTo>
                  <a:pt x="1003791" y="3148722"/>
                  <a:pt x="1027041" y="3171972"/>
                  <a:pt x="1027041" y="3200652"/>
                </a:cubicBezTo>
                <a:cubicBezTo>
                  <a:pt x="1027041" y="3229332"/>
                  <a:pt x="1003791" y="3252582"/>
                  <a:pt x="975111" y="3252582"/>
                </a:cubicBezTo>
                <a:cubicBezTo>
                  <a:pt x="946433" y="3252582"/>
                  <a:pt x="923182" y="3229332"/>
                  <a:pt x="923182" y="3200652"/>
                </a:cubicBezTo>
                <a:cubicBezTo>
                  <a:pt x="923182" y="3171972"/>
                  <a:pt x="946433" y="3148722"/>
                  <a:pt x="975111" y="3148722"/>
                </a:cubicBezTo>
                <a:close/>
                <a:moveTo>
                  <a:pt x="8245180" y="2983868"/>
                </a:moveTo>
                <a:cubicBezTo>
                  <a:pt x="8273860" y="2983868"/>
                  <a:pt x="8297110" y="3007118"/>
                  <a:pt x="8297110" y="3035798"/>
                </a:cubicBezTo>
                <a:cubicBezTo>
                  <a:pt x="8297110" y="3064478"/>
                  <a:pt x="8273860" y="3087728"/>
                  <a:pt x="8245180" y="3087728"/>
                </a:cubicBezTo>
                <a:cubicBezTo>
                  <a:pt x="8216500" y="3087728"/>
                  <a:pt x="8193250" y="3064478"/>
                  <a:pt x="8193250" y="3035798"/>
                </a:cubicBezTo>
                <a:cubicBezTo>
                  <a:pt x="8193250" y="3007118"/>
                  <a:pt x="8216500" y="2983868"/>
                  <a:pt x="8245180" y="2983868"/>
                </a:cubicBezTo>
                <a:close/>
                <a:moveTo>
                  <a:pt x="8080326" y="2983868"/>
                </a:moveTo>
                <a:cubicBezTo>
                  <a:pt x="8109006" y="2983868"/>
                  <a:pt x="8132256" y="3007118"/>
                  <a:pt x="8132256" y="3035798"/>
                </a:cubicBezTo>
                <a:cubicBezTo>
                  <a:pt x="8132256" y="3064478"/>
                  <a:pt x="8109006" y="3087728"/>
                  <a:pt x="8080326" y="3087728"/>
                </a:cubicBezTo>
                <a:cubicBezTo>
                  <a:pt x="8051646" y="3087728"/>
                  <a:pt x="8028396" y="3064478"/>
                  <a:pt x="8028396" y="3035798"/>
                </a:cubicBezTo>
                <a:cubicBezTo>
                  <a:pt x="8028396" y="3007118"/>
                  <a:pt x="8051646" y="2983868"/>
                  <a:pt x="8080326" y="2983868"/>
                </a:cubicBezTo>
                <a:close/>
                <a:moveTo>
                  <a:pt x="7321995" y="2983868"/>
                </a:moveTo>
                <a:cubicBezTo>
                  <a:pt x="7350675" y="2983868"/>
                  <a:pt x="7373925" y="3007118"/>
                  <a:pt x="7373925" y="3035798"/>
                </a:cubicBezTo>
                <a:cubicBezTo>
                  <a:pt x="7373925" y="3064478"/>
                  <a:pt x="7350675" y="3087728"/>
                  <a:pt x="7321995" y="3087728"/>
                </a:cubicBezTo>
                <a:cubicBezTo>
                  <a:pt x="7293315" y="3087728"/>
                  <a:pt x="7270065" y="3064478"/>
                  <a:pt x="7270065" y="3035798"/>
                </a:cubicBezTo>
                <a:cubicBezTo>
                  <a:pt x="7270065" y="3007118"/>
                  <a:pt x="7293315" y="2983868"/>
                  <a:pt x="7321995" y="2983868"/>
                </a:cubicBezTo>
                <a:close/>
                <a:moveTo>
                  <a:pt x="7008771" y="2983868"/>
                </a:moveTo>
                <a:cubicBezTo>
                  <a:pt x="7037451" y="2983868"/>
                  <a:pt x="7060701" y="3007118"/>
                  <a:pt x="7060701" y="3035798"/>
                </a:cubicBezTo>
                <a:cubicBezTo>
                  <a:pt x="7060701" y="3064478"/>
                  <a:pt x="7037451" y="3087728"/>
                  <a:pt x="7008771" y="3087728"/>
                </a:cubicBezTo>
                <a:cubicBezTo>
                  <a:pt x="6980091" y="3087728"/>
                  <a:pt x="6956841" y="3064478"/>
                  <a:pt x="6956841" y="3035798"/>
                </a:cubicBezTo>
                <a:cubicBezTo>
                  <a:pt x="6956841" y="3007118"/>
                  <a:pt x="6980091" y="2983868"/>
                  <a:pt x="7008771" y="2983868"/>
                </a:cubicBezTo>
                <a:close/>
                <a:moveTo>
                  <a:pt x="4849176" y="2983868"/>
                </a:moveTo>
                <a:cubicBezTo>
                  <a:pt x="4877856" y="2983868"/>
                  <a:pt x="4901106" y="3007118"/>
                  <a:pt x="4901106" y="3035798"/>
                </a:cubicBezTo>
                <a:cubicBezTo>
                  <a:pt x="4901106" y="3064478"/>
                  <a:pt x="4877856" y="3087728"/>
                  <a:pt x="4849176" y="3087728"/>
                </a:cubicBezTo>
                <a:cubicBezTo>
                  <a:pt x="4820496" y="3087728"/>
                  <a:pt x="4797246" y="3064478"/>
                  <a:pt x="4797246" y="3035798"/>
                </a:cubicBezTo>
                <a:cubicBezTo>
                  <a:pt x="4797246" y="3007118"/>
                  <a:pt x="4820496" y="2983868"/>
                  <a:pt x="4849176" y="2983868"/>
                </a:cubicBezTo>
                <a:close/>
                <a:moveTo>
                  <a:pt x="4684322" y="2983868"/>
                </a:moveTo>
                <a:cubicBezTo>
                  <a:pt x="4713002" y="2983868"/>
                  <a:pt x="4736252" y="3007118"/>
                  <a:pt x="4736252" y="3035798"/>
                </a:cubicBezTo>
                <a:cubicBezTo>
                  <a:pt x="4736252" y="3064478"/>
                  <a:pt x="4713002" y="3087728"/>
                  <a:pt x="4684322" y="3087728"/>
                </a:cubicBezTo>
                <a:cubicBezTo>
                  <a:pt x="4655642" y="3087728"/>
                  <a:pt x="4632392" y="3064478"/>
                  <a:pt x="4632392" y="3035798"/>
                </a:cubicBezTo>
                <a:cubicBezTo>
                  <a:pt x="4632392" y="3007118"/>
                  <a:pt x="4655642" y="2983868"/>
                  <a:pt x="4684322" y="2983868"/>
                </a:cubicBezTo>
                <a:close/>
                <a:moveTo>
                  <a:pt x="4535953" y="2983868"/>
                </a:moveTo>
                <a:cubicBezTo>
                  <a:pt x="4564633" y="2983868"/>
                  <a:pt x="4587883" y="3007118"/>
                  <a:pt x="4587883" y="3035798"/>
                </a:cubicBezTo>
                <a:cubicBezTo>
                  <a:pt x="4587883" y="3064478"/>
                  <a:pt x="4564633" y="3087728"/>
                  <a:pt x="4535953" y="3087728"/>
                </a:cubicBezTo>
                <a:cubicBezTo>
                  <a:pt x="4507273" y="3087728"/>
                  <a:pt x="4484023" y="3064478"/>
                  <a:pt x="4484023" y="3035798"/>
                </a:cubicBezTo>
                <a:cubicBezTo>
                  <a:pt x="4484023" y="3007118"/>
                  <a:pt x="4507273" y="2983868"/>
                  <a:pt x="4535953" y="2983868"/>
                </a:cubicBezTo>
                <a:close/>
                <a:moveTo>
                  <a:pt x="4387584" y="2983868"/>
                </a:moveTo>
                <a:cubicBezTo>
                  <a:pt x="4416264" y="2983868"/>
                  <a:pt x="4439514" y="3007118"/>
                  <a:pt x="4439514" y="3035798"/>
                </a:cubicBezTo>
                <a:cubicBezTo>
                  <a:pt x="4439514" y="3064478"/>
                  <a:pt x="4416264" y="3087728"/>
                  <a:pt x="4387584" y="3087728"/>
                </a:cubicBezTo>
                <a:cubicBezTo>
                  <a:pt x="4358904" y="3087728"/>
                  <a:pt x="4335654" y="3064478"/>
                  <a:pt x="4335654" y="3035798"/>
                </a:cubicBezTo>
                <a:cubicBezTo>
                  <a:pt x="4335654" y="3007118"/>
                  <a:pt x="4358904" y="2983868"/>
                  <a:pt x="4387584" y="2983868"/>
                </a:cubicBezTo>
                <a:close/>
                <a:moveTo>
                  <a:pt x="4222729" y="2983868"/>
                </a:moveTo>
                <a:cubicBezTo>
                  <a:pt x="4251409" y="2983868"/>
                  <a:pt x="4274659" y="3007118"/>
                  <a:pt x="4274659" y="3035798"/>
                </a:cubicBezTo>
                <a:cubicBezTo>
                  <a:pt x="4274659" y="3064478"/>
                  <a:pt x="4251409" y="3087728"/>
                  <a:pt x="4222729" y="3087728"/>
                </a:cubicBezTo>
                <a:cubicBezTo>
                  <a:pt x="4194049" y="3087728"/>
                  <a:pt x="4170799" y="3064478"/>
                  <a:pt x="4170799" y="3035798"/>
                </a:cubicBezTo>
                <a:cubicBezTo>
                  <a:pt x="4170799" y="3007118"/>
                  <a:pt x="4194049" y="2983868"/>
                  <a:pt x="4222729" y="2983868"/>
                </a:cubicBezTo>
                <a:close/>
                <a:moveTo>
                  <a:pt x="4074360" y="2983868"/>
                </a:moveTo>
                <a:cubicBezTo>
                  <a:pt x="4103040" y="2983868"/>
                  <a:pt x="4126290" y="3007118"/>
                  <a:pt x="4126290" y="3035798"/>
                </a:cubicBezTo>
                <a:cubicBezTo>
                  <a:pt x="4126290" y="3064478"/>
                  <a:pt x="4103040" y="3087728"/>
                  <a:pt x="4074360" y="3087728"/>
                </a:cubicBezTo>
                <a:cubicBezTo>
                  <a:pt x="4045680" y="3087728"/>
                  <a:pt x="4022430" y="3064478"/>
                  <a:pt x="4022430" y="3035798"/>
                </a:cubicBezTo>
                <a:cubicBezTo>
                  <a:pt x="4022430" y="3007118"/>
                  <a:pt x="4045680" y="2983868"/>
                  <a:pt x="4074360" y="2983868"/>
                </a:cubicBezTo>
                <a:close/>
                <a:moveTo>
                  <a:pt x="2211521" y="2983868"/>
                </a:moveTo>
                <a:cubicBezTo>
                  <a:pt x="2240201" y="2983868"/>
                  <a:pt x="2263452" y="3007118"/>
                  <a:pt x="2263452" y="3035798"/>
                </a:cubicBezTo>
                <a:cubicBezTo>
                  <a:pt x="2263452" y="3064478"/>
                  <a:pt x="2240201" y="3087728"/>
                  <a:pt x="2211521" y="3087728"/>
                </a:cubicBezTo>
                <a:cubicBezTo>
                  <a:pt x="2182841" y="3087728"/>
                  <a:pt x="2159592" y="3064478"/>
                  <a:pt x="2159592" y="3035798"/>
                </a:cubicBezTo>
                <a:cubicBezTo>
                  <a:pt x="2159592" y="3007118"/>
                  <a:pt x="2182841" y="2983868"/>
                  <a:pt x="2211521" y="2983868"/>
                </a:cubicBezTo>
                <a:close/>
                <a:moveTo>
                  <a:pt x="2063152" y="2983868"/>
                </a:moveTo>
                <a:cubicBezTo>
                  <a:pt x="2091833" y="2983868"/>
                  <a:pt x="2115081" y="3007118"/>
                  <a:pt x="2115081" y="3035798"/>
                </a:cubicBezTo>
                <a:cubicBezTo>
                  <a:pt x="2115081" y="3064478"/>
                  <a:pt x="2091833" y="3087728"/>
                  <a:pt x="2063152" y="3087728"/>
                </a:cubicBezTo>
                <a:cubicBezTo>
                  <a:pt x="2034471" y="3087728"/>
                  <a:pt x="2011222" y="3064478"/>
                  <a:pt x="2011222" y="3035798"/>
                </a:cubicBezTo>
                <a:cubicBezTo>
                  <a:pt x="2011222" y="3007118"/>
                  <a:pt x="2034471" y="2983868"/>
                  <a:pt x="2063152" y="2983868"/>
                </a:cubicBezTo>
                <a:close/>
                <a:moveTo>
                  <a:pt x="1914783" y="2983868"/>
                </a:moveTo>
                <a:cubicBezTo>
                  <a:pt x="1943463" y="2983868"/>
                  <a:pt x="1966712" y="3007118"/>
                  <a:pt x="1966712" y="3035798"/>
                </a:cubicBezTo>
                <a:cubicBezTo>
                  <a:pt x="1966712" y="3064478"/>
                  <a:pt x="1943463" y="3087728"/>
                  <a:pt x="1914783" y="3087728"/>
                </a:cubicBezTo>
                <a:cubicBezTo>
                  <a:pt x="1886101" y="3087728"/>
                  <a:pt x="1862852" y="3064478"/>
                  <a:pt x="1862852" y="3035798"/>
                </a:cubicBezTo>
                <a:cubicBezTo>
                  <a:pt x="1862852" y="3007118"/>
                  <a:pt x="1886101" y="2983868"/>
                  <a:pt x="1914783" y="2983868"/>
                </a:cubicBezTo>
                <a:close/>
                <a:moveTo>
                  <a:pt x="1749929" y="2983868"/>
                </a:moveTo>
                <a:cubicBezTo>
                  <a:pt x="1778608" y="2983868"/>
                  <a:pt x="1801858" y="3007118"/>
                  <a:pt x="1801858" y="3035798"/>
                </a:cubicBezTo>
                <a:cubicBezTo>
                  <a:pt x="1801858" y="3064478"/>
                  <a:pt x="1778608" y="3087728"/>
                  <a:pt x="1749929" y="3087728"/>
                </a:cubicBezTo>
                <a:cubicBezTo>
                  <a:pt x="1721249" y="3087728"/>
                  <a:pt x="1697999" y="3064478"/>
                  <a:pt x="1697999" y="3035798"/>
                </a:cubicBezTo>
                <a:cubicBezTo>
                  <a:pt x="1697999" y="3007118"/>
                  <a:pt x="1721249" y="2983868"/>
                  <a:pt x="1749929" y="2983868"/>
                </a:cubicBezTo>
                <a:close/>
                <a:moveTo>
                  <a:pt x="1601559" y="2983868"/>
                </a:moveTo>
                <a:cubicBezTo>
                  <a:pt x="1630239" y="2983868"/>
                  <a:pt x="1653488" y="3007118"/>
                  <a:pt x="1653488" y="3035798"/>
                </a:cubicBezTo>
                <a:cubicBezTo>
                  <a:pt x="1653488" y="3064478"/>
                  <a:pt x="1630239" y="3087728"/>
                  <a:pt x="1601559" y="3087728"/>
                </a:cubicBezTo>
                <a:cubicBezTo>
                  <a:pt x="1572879" y="3087728"/>
                  <a:pt x="1549630" y="3064478"/>
                  <a:pt x="1549630" y="3035798"/>
                </a:cubicBezTo>
                <a:cubicBezTo>
                  <a:pt x="1549630" y="3007118"/>
                  <a:pt x="1572879" y="2983868"/>
                  <a:pt x="1601559" y="2983868"/>
                </a:cubicBezTo>
                <a:close/>
                <a:moveTo>
                  <a:pt x="1453190" y="2983868"/>
                </a:moveTo>
                <a:cubicBezTo>
                  <a:pt x="1481871" y="2983868"/>
                  <a:pt x="1505121" y="3007118"/>
                  <a:pt x="1505121" y="3035798"/>
                </a:cubicBezTo>
                <a:cubicBezTo>
                  <a:pt x="1505121" y="3064478"/>
                  <a:pt x="1481871" y="3087728"/>
                  <a:pt x="1453190" y="3087728"/>
                </a:cubicBezTo>
                <a:cubicBezTo>
                  <a:pt x="1424511" y="3087728"/>
                  <a:pt x="1401261" y="3064478"/>
                  <a:pt x="1401261" y="3035798"/>
                </a:cubicBezTo>
                <a:cubicBezTo>
                  <a:pt x="1401261" y="3007118"/>
                  <a:pt x="1424511" y="2983868"/>
                  <a:pt x="1453190" y="2983868"/>
                </a:cubicBezTo>
                <a:close/>
                <a:moveTo>
                  <a:pt x="1288335" y="2983868"/>
                </a:moveTo>
                <a:cubicBezTo>
                  <a:pt x="1317016" y="2983868"/>
                  <a:pt x="1340265" y="3007118"/>
                  <a:pt x="1340265" y="3035798"/>
                </a:cubicBezTo>
                <a:cubicBezTo>
                  <a:pt x="1340265" y="3064478"/>
                  <a:pt x="1317016" y="3087728"/>
                  <a:pt x="1288335" y="3087728"/>
                </a:cubicBezTo>
                <a:cubicBezTo>
                  <a:pt x="1259656" y="3087728"/>
                  <a:pt x="1236405" y="3064478"/>
                  <a:pt x="1236405" y="3035798"/>
                </a:cubicBezTo>
                <a:cubicBezTo>
                  <a:pt x="1236405" y="3007118"/>
                  <a:pt x="1259656" y="2983868"/>
                  <a:pt x="1288335" y="2983868"/>
                </a:cubicBezTo>
                <a:close/>
                <a:moveTo>
                  <a:pt x="1139969" y="2983868"/>
                </a:moveTo>
                <a:cubicBezTo>
                  <a:pt x="1168648" y="2983868"/>
                  <a:pt x="1191898" y="3007118"/>
                  <a:pt x="1191898" y="3035798"/>
                </a:cubicBezTo>
                <a:cubicBezTo>
                  <a:pt x="1191898" y="3064478"/>
                  <a:pt x="1168648" y="3087728"/>
                  <a:pt x="1139969" y="3087728"/>
                </a:cubicBezTo>
                <a:cubicBezTo>
                  <a:pt x="1111290" y="3087728"/>
                  <a:pt x="1088037" y="3064478"/>
                  <a:pt x="1088037" y="3035798"/>
                </a:cubicBezTo>
                <a:cubicBezTo>
                  <a:pt x="1088037" y="3007118"/>
                  <a:pt x="1111290" y="2983868"/>
                  <a:pt x="1139969" y="2983868"/>
                </a:cubicBezTo>
                <a:close/>
                <a:moveTo>
                  <a:pt x="975111" y="2983868"/>
                </a:moveTo>
                <a:cubicBezTo>
                  <a:pt x="1003791" y="2983868"/>
                  <a:pt x="1027040" y="3007118"/>
                  <a:pt x="1027040" y="3035798"/>
                </a:cubicBezTo>
                <a:cubicBezTo>
                  <a:pt x="1027040" y="3064478"/>
                  <a:pt x="1003791" y="3087728"/>
                  <a:pt x="975111" y="3087728"/>
                </a:cubicBezTo>
                <a:cubicBezTo>
                  <a:pt x="946432" y="3087728"/>
                  <a:pt x="923181" y="3064478"/>
                  <a:pt x="923181" y="3035798"/>
                </a:cubicBezTo>
                <a:cubicBezTo>
                  <a:pt x="923181" y="3007118"/>
                  <a:pt x="946432" y="2983868"/>
                  <a:pt x="975111" y="2983868"/>
                </a:cubicBezTo>
                <a:close/>
                <a:moveTo>
                  <a:pt x="7931957" y="2819013"/>
                </a:moveTo>
                <a:cubicBezTo>
                  <a:pt x="7960637" y="2819013"/>
                  <a:pt x="7983887" y="2842263"/>
                  <a:pt x="7983887" y="2870943"/>
                </a:cubicBezTo>
                <a:cubicBezTo>
                  <a:pt x="7983887" y="2899623"/>
                  <a:pt x="7960637" y="2922873"/>
                  <a:pt x="7931957" y="2922873"/>
                </a:cubicBezTo>
                <a:cubicBezTo>
                  <a:pt x="7903277" y="2922873"/>
                  <a:pt x="7880027" y="2899623"/>
                  <a:pt x="7880027" y="2870943"/>
                </a:cubicBezTo>
                <a:cubicBezTo>
                  <a:pt x="7880027" y="2842263"/>
                  <a:pt x="7903277" y="2819013"/>
                  <a:pt x="7931957" y="2819013"/>
                </a:cubicBezTo>
                <a:close/>
                <a:moveTo>
                  <a:pt x="7321995" y="2819013"/>
                </a:moveTo>
                <a:cubicBezTo>
                  <a:pt x="7350675" y="2819013"/>
                  <a:pt x="7373925" y="2842263"/>
                  <a:pt x="7373925" y="2870943"/>
                </a:cubicBezTo>
                <a:cubicBezTo>
                  <a:pt x="7373925" y="2899623"/>
                  <a:pt x="7350675" y="2922873"/>
                  <a:pt x="7321995" y="2922873"/>
                </a:cubicBezTo>
                <a:cubicBezTo>
                  <a:pt x="7293315" y="2922873"/>
                  <a:pt x="7270065" y="2899623"/>
                  <a:pt x="7270065" y="2870943"/>
                </a:cubicBezTo>
                <a:cubicBezTo>
                  <a:pt x="7270065" y="2842263"/>
                  <a:pt x="7293315" y="2819013"/>
                  <a:pt x="7321995" y="2819013"/>
                </a:cubicBezTo>
                <a:close/>
                <a:moveTo>
                  <a:pt x="7008771" y="2819013"/>
                </a:moveTo>
                <a:cubicBezTo>
                  <a:pt x="7037451" y="2819013"/>
                  <a:pt x="7060701" y="2842263"/>
                  <a:pt x="7060701" y="2870943"/>
                </a:cubicBezTo>
                <a:cubicBezTo>
                  <a:pt x="7060701" y="2899623"/>
                  <a:pt x="7037451" y="2922873"/>
                  <a:pt x="7008771" y="2922873"/>
                </a:cubicBezTo>
                <a:cubicBezTo>
                  <a:pt x="6980091" y="2922873"/>
                  <a:pt x="6956841" y="2899623"/>
                  <a:pt x="6956841" y="2870943"/>
                </a:cubicBezTo>
                <a:cubicBezTo>
                  <a:pt x="6956841" y="2842263"/>
                  <a:pt x="6980091" y="2819013"/>
                  <a:pt x="7008771" y="2819013"/>
                </a:cubicBezTo>
                <a:close/>
                <a:moveTo>
                  <a:pt x="4997546" y="2819013"/>
                </a:moveTo>
                <a:cubicBezTo>
                  <a:pt x="5026226" y="2819013"/>
                  <a:pt x="5049476" y="2842263"/>
                  <a:pt x="5049476" y="2870943"/>
                </a:cubicBezTo>
                <a:cubicBezTo>
                  <a:pt x="5049476" y="2899623"/>
                  <a:pt x="5026226" y="2922873"/>
                  <a:pt x="4997546" y="2922873"/>
                </a:cubicBezTo>
                <a:cubicBezTo>
                  <a:pt x="4968866" y="2922873"/>
                  <a:pt x="4945616" y="2899623"/>
                  <a:pt x="4945616" y="2870943"/>
                </a:cubicBezTo>
                <a:cubicBezTo>
                  <a:pt x="4945616" y="2842263"/>
                  <a:pt x="4968866" y="2819013"/>
                  <a:pt x="4997546" y="2819013"/>
                </a:cubicBezTo>
                <a:close/>
                <a:moveTo>
                  <a:pt x="4849176" y="2819013"/>
                </a:moveTo>
                <a:cubicBezTo>
                  <a:pt x="4877856" y="2819013"/>
                  <a:pt x="4901106" y="2842263"/>
                  <a:pt x="4901106" y="2870943"/>
                </a:cubicBezTo>
                <a:cubicBezTo>
                  <a:pt x="4901106" y="2899623"/>
                  <a:pt x="4877856" y="2922873"/>
                  <a:pt x="4849176" y="2922873"/>
                </a:cubicBezTo>
                <a:cubicBezTo>
                  <a:pt x="4820496" y="2922873"/>
                  <a:pt x="4797246" y="2899623"/>
                  <a:pt x="4797246" y="2870943"/>
                </a:cubicBezTo>
                <a:cubicBezTo>
                  <a:pt x="4797246" y="2842263"/>
                  <a:pt x="4820496" y="2819013"/>
                  <a:pt x="4849176" y="2819013"/>
                </a:cubicBezTo>
                <a:close/>
                <a:moveTo>
                  <a:pt x="4684322" y="2819013"/>
                </a:moveTo>
                <a:cubicBezTo>
                  <a:pt x="4713002" y="2819013"/>
                  <a:pt x="4736252" y="2842263"/>
                  <a:pt x="4736252" y="2870943"/>
                </a:cubicBezTo>
                <a:cubicBezTo>
                  <a:pt x="4736252" y="2899623"/>
                  <a:pt x="4713002" y="2922873"/>
                  <a:pt x="4684322" y="2922873"/>
                </a:cubicBezTo>
                <a:cubicBezTo>
                  <a:pt x="4655642" y="2922873"/>
                  <a:pt x="4632392" y="2899623"/>
                  <a:pt x="4632392" y="2870943"/>
                </a:cubicBezTo>
                <a:cubicBezTo>
                  <a:pt x="4632392" y="2842263"/>
                  <a:pt x="4655642" y="2819013"/>
                  <a:pt x="4684322" y="2819013"/>
                </a:cubicBezTo>
                <a:close/>
                <a:moveTo>
                  <a:pt x="4535953" y="2819013"/>
                </a:moveTo>
                <a:cubicBezTo>
                  <a:pt x="4564633" y="2819013"/>
                  <a:pt x="4587883" y="2842263"/>
                  <a:pt x="4587883" y="2870943"/>
                </a:cubicBezTo>
                <a:cubicBezTo>
                  <a:pt x="4587883" y="2899623"/>
                  <a:pt x="4564633" y="2922873"/>
                  <a:pt x="4535953" y="2922873"/>
                </a:cubicBezTo>
                <a:cubicBezTo>
                  <a:pt x="4507273" y="2922873"/>
                  <a:pt x="4484023" y="2899623"/>
                  <a:pt x="4484023" y="2870943"/>
                </a:cubicBezTo>
                <a:cubicBezTo>
                  <a:pt x="4484023" y="2842263"/>
                  <a:pt x="4507273" y="2819013"/>
                  <a:pt x="4535953" y="2819013"/>
                </a:cubicBezTo>
                <a:close/>
                <a:moveTo>
                  <a:pt x="4387584" y="2819013"/>
                </a:moveTo>
                <a:cubicBezTo>
                  <a:pt x="4416264" y="2819013"/>
                  <a:pt x="4439514" y="2842263"/>
                  <a:pt x="4439514" y="2870943"/>
                </a:cubicBezTo>
                <a:cubicBezTo>
                  <a:pt x="4439514" y="2899623"/>
                  <a:pt x="4416264" y="2922873"/>
                  <a:pt x="4387584" y="2922873"/>
                </a:cubicBezTo>
                <a:cubicBezTo>
                  <a:pt x="4358904" y="2922873"/>
                  <a:pt x="4335654" y="2899623"/>
                  <a:pt x="4335654" y="2870943"/>
                </a:cubicBezTo>
                <a:cubicBezTo>
                  <a:pt x="4335654" y="2842263"/>
                  <a:pt x="4358904" y="2819013"/>
                  <a:pt x="4387584" y="2819013"/>
                </a:cubicBezTo>
                <a:close/>
                <a:moveTo>
                  <a:pt x="4222729" y="2819013"/>
                </a:moveTo>
                <a:cubicBezTo>
                  <a:pt x="4251409" y="2819013"/>
                  <a:pt x="4274659" y="2842263"/>
                  <a:pt x="4274659" y="2870943"/>
                </a:cubicBezTo>
                <a:cubicBezTo>
                  <a:pt x="4274659" y="2899623"/>
                  <a:pt x="4251409" y="2922873"/>
                  <a:pt x="4222729" y="2922873"/>
                </a:cubicBezTo>
                <a:cubicBezTo>
                  <a:pt x="4194049" y="2922873"/>
                  <a:pt x="4170799" y="2899623"/>
                  <a:pt x="4170799" y="2870943"/>
                </a:cubicBezTo>
                <a:cubicBezTo>
                  <a:pt x="4170799" y="2842263"/>
                  <a:pt x="4194049" y="2819013"/>
                  <a:pt x="4222729" y="2819013"/>
                </a:cubicBezTo>
                <a:close/>
                <a:moveTo>
                  <a:pt x="4074360" y="2819013"/>
                </a:moveTo>
                <a:cubicBezTo>
                  <a:pt x="4103040" y="2819013"/>
                  <a:pt x="4126290" y="2842263"/>
                  <a:pt x="4126290" y="2870943"/>
                </a:cubicBezTo>
                <a:cubicBezTo>
                  <a:pt x="4126290" y="2899623"/>
                  <a:pt x="4103040" y="2922873"/>
                  <a:pt x="4074360" y="2922873"/>
                </a:cubicBezTo>
                <a:cubicBezTo>
                  <a:pt x="4045680" y="2922873"/>
                  <a:pt x="4022430" y="2899623"/>
                  <a:pt x="4022430" y="2870943"/>
                </a:cubicBezTo>
                <a:cubicBezTo>
                  <a:pt x="4022430" y="2842263"/>
                  <a:pt x="4045680" y="2819013"/>
                  <a:pt x="4074360" y="2819013"/>
                </a:cubicBezTo>
                <a:close/>
                <a:moveTo>
                  <a:pt x="3909506" y="2819013"/>
                </a:moveTo>
                <a:cubicBezTo>
                  <a:pt x="3938186" y="2819013"/>
                  <a:pt x="3961436" y="2842263"/>
                  <a:pt x="3961436" y="2870943"/>
                </a:cubicBezTo>
                <a:cubicBezTo>
                  <a:pt x="3961436" y="2899623"/>
                  <a:pt x="3938186" y="2922873"/>
                  <a:pt x="3909506" y="2922873"/>
                </a:cubicBezTo>
                <a:cubicBezTo>
                  <a:pt x="3880826" y="2922873"/>
                  <a:pt x="3857576" y="2899623"/>
                  <a:pt x="3857576" y="2870943"/>
                </a:cubicBezTo>
                <a:cubicBezTo>
                  <a:pt x="3857576" y="2842263"/>
                  <a:pt x="3880826" y="2819013"/>
                  <a:pt x="3909506" y="2819013"/>
                </a:cubicBezTo>
                <a:close/>
                <a:moveTo>
                  <a:pt x="1749930" y="2819013"/>
                </a:moveTo>
                <a:cubicBezTo>
                  <a:pt x="1778609" y="2819013"/>
                  <a:pt x="1801859" y="2842263"/>
                  <a:pt x="1801859" y="2870943"/>
                </a:cubicBezTo>
                <a:cubicBezTo>
                  <a:pt x="1801859" y="2899623"/>
                  <a:pt x="1778609" y="2922873"/>
                  <a:pt x="1749930" y="2922873"/>
                </a:cubicBezTo>
                <a:cubicBezTo>
                  <a:pt x="1721251" y="2922873"/>
                  <a:pt x="1698000" y="2899623"/>
                  <a:pt x="1698000" y="2870943"/>
                </a:cubicBezTo>
                <a:cubicBezTo>
                  <a:pt x="1698000" y="2842263"/>
                  <a:pt x="1721251" y="2819013"/>
                  <a:pt x="1749930" y="2819013"/>
                </a:cubicBezTo>
                <a:close/>
                <a:moveTo>
                  <a:pt x="1601560" y="2819013"/>
                </a:moveTo>
                <a:cubicBezTo>
                  <a:pt x="1630240" y="2819013"/>
                  <a:pt x="1653488" y="2842263"/>
                  <a:pt x="1653488" y="2870943"/>
                </a:cubicBezTo>
                <a:cubicBezTo>
                  <a:pt x="1653488" y="2899623"/>
                  <a:pt x="1630240" y="2922873"/>
                  <a:pt x="1601560" y="2922873"/>
                </a:cubicBezTo>
                <a:cubicBezTo>
                  <a:pt x="1572881" y="2922873"/>
                  <a:pt x="1549632" y="2899623"/>
                  <a:pt x="1549632" y="2870943"/>
                </a:cubicBezTo>
                <a:cubicBezTo>
                  <a:pt x="1549632" y="2842263"/>
                  <a:pt x="1572881" y="2819013"/>
                  <a:pt x="1601560" y="2819013"/>
                </a:cubicBezTo>
                <a:close/>
                <a:moveTo>
                  <a:pt x="1453192" y="2819013"/>
                </a:moveTo>
                <a:cubicBezTo>
                  <a:pt x="1481871" y="2819013"/>
                  <a:pt x="1505122" y="2842263"/>
                  <a:pt x="1505122" y="2870943"/>
                </a:cubicBezTo>
                <a:cubicBezTo>
                  <a:pt x="1505122" y="2899623"/>
                  <a:pt x="1481871" y="2922873"/>
                  <a:pt x="1453192" y="2922873"/>
                </a:cubicBezTo>
                <a:cubicBezTo>
                  <a:pt x="1424511" y="2922873"/>
                  <a:pt x="1401262" y="2899623"/>
                  <a:pt x="1401262" y="2870943"/>
                </a:cubicBezTo>
                <a:cubicBezTo>
                  <a:pt x="1401262" y="2842263"/>
                  <a:pt x="1424511" y="2819013"/>
                  <a:pt x="1453192" y="2819013"/>
                </a:cubicBezTo>
                <a:close/>
                <a:moveTo>
                  <a:pt x="1288336" y="2819013"/>
                </a:moveTo>
                <a:cubicBezTo>
                  <a:pt x="1317019" y="2819013"/>
                  <a:pt x="1340266" y="2842263"/>
                  <a:pt x="1340266" y="2870943"/>
                </a:cubicBezTo>
                <a:cubicBezTo>
                  <a:pt x="1340266" y="2899623"/>
                  <a:pt x="1317019" y="2922873"/>
                  <a:pt x="1288336" y="2922873"/>
                </a:cubicBezTo>
                <a:cubicBezTo>
                  <a:pt x="1259657" y="2922873"/>
                  <a:pt x="1236409" y="2899623"/>
                  <a:pt x="1236409" y="2870943"/>
                </a:cubicBezTo>
                <a:cubicBezTo>
                  <a:pt x="1236409" y="2842263"/>
                  <a:pt x="1259657" y="2819013"/>
                  <a:pt x="1288336" y="2819013"/>
                </a:cubicBezTo>
                <a:close/>
                <a:moveTo>
                  <a:pt x="1139969" y="2819013"/>
                </a:moveTo>
                <a:cubicBezTo>
                  <a:pt x="1168648" y="2819013"/>
                  <a:pt x="1191899" y="2842263"/>
                  <a:pt x="1191899" y="2870943"/>
                </a:cubicBezTo>
                <a:cubicBezTo>
                  <a:pt x="1191899" y="2899623"/>
                  <a:pt x="1168648" y="2922873"/>
                  <a:pt x="1139969" y="2922873"/>
                </a:cubicBezTo>
                <a:cubicBezTo>
                  <a:pt x="1111293" y="2922873"/>
                  <a:pt x="1088037" y="2899623"/>
                  <a:pt x="1088037" y="2870943"/>
                </a:cubicBezTo>
                <a:cubicBezTo>
                  <a:pt x="1088037" y="2842263"/>
                  <a:pt x="1111293" y="2819013"/>
                  <a:pt x="1139969" y="2819013"/>
                </a:cubicBezTo>
                <a:close/>
                <a:moveTo>
                  <a:pt x="975111" y="2819013"/>
                </a:moveTo>
                <a:cubicBezTo>
                  <a:pt x="1003791" y="2819013"/>
                  <a:pt x="1027041" y="2842263"/>
                  <a:pt x="1027041" y="2870943"/>
                </a:cubicBezTo>
                <a:cubicBezTo>
                  <a:pt x="1027041" y="2899623"/>
                  <a:pt x="1003791" y="2922873"/>
                  <a:pt x="975111" y="2922873"/>
                </a:cubicBezTo>
                <a:cubicBezTo>
                  <a:pt x="946433" y="2922873"/>
                  <a:pt x="923182" y="2899623"/>
                  <a:pt x="923182" y="2870943"/>
                </a:cubicBezTo>
                <a:cubicBezTo>
                  <a:pt x="923182" y="2842263"/>
                  <a:pt x="946433" y="2819013"/>
                  <a:pt x="975111" y="2819013"/>
                </a:cubicBezTo>
                <a:close/>
                <a:moveTo>
                  <a:pt x="7321995" y="2654158"/>
                </a:moveTo>
                <a:cubicBezTo>
                  <a:pt x="7350675" y="2654158"/>
                  <a:pt x="7373925" y="2677408"/>
                  <a:pt x="7373925" y="2706088"/>
                </a:cubicBezTo>
                <a:cubicBezTo>
                  <a:pt x="7373925" y="2734768"/>
                  <a:pt x="7350675" y="2758018"/>
                  <a:pt x="7321995" y="2758018"/>
                </a:cubicBezTo>
                <a:cubicBezTo>
                  <a:pt x="7293315" y="2758018"/>
                  <a:pt x="7270065" y="2734768"/>
                  <a:pt x="7270065" y="2706088"/>
                </a:cubicBezTo>
                <a:cubicBezTo>
                  <a:pt x="7270065" y="2677408"/>
                  <a:pt x="7293315" y="2654158"/>
                  <a:pt x="7321995" y="2654158"/>
                </a:cubicBezTo>
                <a:close/>
                <a:moveTo>
                  <a:pt x="7008771" y="2654158"/>
                </a:moveTo>
                <a:cubicBezTo>
                  <a:pt x="7037451" y="2654158"/>
                  <a:pt x="7060701" y="2677408"/>
                  <a:pt x="7060701" y="2706088"/>
                </a:cubicBezTo>
                <a:cubicBezTo>
                  <a:pt x="7060701" y="2734768"/>
                  <a:pt x="7037451" y="2758018"/>
                  <a:pt x="7008771" y="2758018"/>
                </a:cubicBezTo>
                <a:cubicBezTo>
                  <a:pt x="6980091" y="2758018"/>
                  <a:pt x="6956841" y="2734768"/>
                  <a:pt x="6956841" y="2706088"/>
                </a:cubicBezTo>
                <a:cubicBezTo>
                  <a:pt x="6956841" y="2677408"/>
                  <a:pt x="6980091" y="2654158"/>
                  <a:pt x="7008771" y="2654158"/>
                </a:cubicBezTo>
                <a:close/>
                <a:moveTo>
                  <a:pt x="6843917" y="2654158"/>
                </a:moveTo>
                <a:cubicBezTo>
                  <a:pt x="6872597" y="2654158"/>
                  <a:pt x="6895847" y="2677408"/>
                  <a:pt x="6895847" y="2706088"/>
                </a:cubicBezTo>
                <a:cubicBezTo>
                  <a:pt x="6895847" y="2734768"/>
                  <a:pt x="6872597" y="2758018"/>
                  <a:pt x="6843917" y="2758018"/>
                </a:cubicBezTo>
                <a:cubicBezTo>
                  <a:pt x="6815237" y="2758018"/>
                  <a:pt x="6791987" y="2734768"/>
                  <a:pt x="6791987" y="2706088"/>
                </a:cubicBezTo>
                <a:cubicBezTo>
                  <a:pt x="6791987" y="2677408"/>
                  <a:pt x="6815237" y="2654158"/>
                  <a:pt x="6843917" y="2654158"/>
                </a:cubicBezTo>
                <a:close/>
                <a:moveTo>
                  <a:pt x="5145915" y="2654158"/>
                </a:moveTo>
                <a:cubicBezTo>
                  <a:pt x="5174595" y="2654158"/>
                  <a:pt x="5197845" y="2677408"/>
                  <a:pt x="5197845" y="2706088"/>
                </a:cubicBezTo>
                <a:cubicBezTo>
                  <a:pt x="5197845" y="2734768"/>
                  <a:pt x="5174595" y="2758018"/>
                  <a:pt x="5145915" y="2758018"/>
                </a:cubicBezTo>
                <a:cubicBezTo>
                  <a:pt x="5117235" y="2758018"/>
                  <a:pt x="5093985" y="2734768"/>
                  <a:pt x="5093985" y="2706088"/>
                </a:cubicBezTo>
                <a:cubicBezTo>
                  <a:pt x="5093985" y="2677408"/>
                  <a:pt x="5117235" y="2654158"/>
                  <a:pt x="5145915" y="2654158"/>
                </a:cubicBezTo>
                <a:close/>
                <a:moveTo>
                  <a:pt x="4997546" y="2654158"/>
                </a:moveTo>
                <a:cubicBezTo>
                  <a:pt x="5026226" y="2654158"/>
                  <a:pt x="5049476" y="2677408"/>
                  <a:pt x="5049476" y="2706088"/>
                </a:cubicBezTo>
                <a:cubicBezTo>
                  <a:pt x="5049476" y="2734768"/>
                  <a:pt x="5026226" y="2758018"/>
                  <a:pt x="4997546" y="2758018"/>
                </a:cubicBezTo>
                <a:cubicBezTo>
                  <a:pt x="4968866" y="2758018"/>
                  <a:pt x="4945616" y="2734768"/>
                  <a:pt x="4945616" y="2706088"/>
                </a:cubicBezTo>
                <a:cubicBezTo>
                  <a:pt x="4945616" y="2677408"/>
                  <a:pt x="4968866" y="2654158"/>
                  <a:pt x="4997546" y="2654158"/>
                </a:cubicBezTo>
                <a:close/>
                <a:moveTo>
                  <a:pt x="4849176" y="2654158"/>
                </a:moveTo>
                <a:cubicBezTo>
                  <a:pt x="4877856" y="2654158"/>
                  <a:pt x="4901106" y="2677408"/>
                  <a:pt x="4901106" y="2706088"/>
                </a:cubicBezTo>
                <a:cubicBezTo>
                  <a:pt x="4901106" y="2734768"/>
                  <a:pt x="4877856" y="2758018"/>
                  <a:pt x="4849176" y="2758018"/>
                </a:cubicBezTo>
                <a:cubicBezTo>
                  <a:pt x="4820496" y="2758018"/>
                  <a:pt x="4797246" y="2734768"/>
                  <a:pt x="4797246" y="2706088"/>
                </a:cubicBezTo>
                <a:cubicBezTo>
                  <a:pt x="4797246" y="2677408"/>
                  <a:pt x="4820496" y="2654158"/>
                  <a:pt x="4849176" y="2654158"/>
                </a:cubicBezTo>
                <a:close/>
                <a:moveTo>
                  <a:pt x="4684322" y="2654158"/>
                </a:moveTo>
                <a:cubicBezTo>
                  <a:pt x="4713002" y="2654158"/>
                  <a:pt x="4736252" y="2677408"/>
                  <a:pt x="4736252" y="2706088"/>
                </a:cubicBezTo>
                <a:cubicBezTo>
                  <a:pt x="4736252" y="2734768"/>
                  <a:pt x="4713002" y="2758018"/>
                  <a:pt x="4684322" y="2758018"/>
                </a:cubicBezTo>
                <a:cubicBezTo>
                  <a:pt x="4655642" y="2758018"/>
                  <a:pt x="4632392" y="2734768"/>
                  <a:pt x="4632392" y="2706088"/>
                </a:cubicBezTo>
                <a:cubicBezTo>
                  <a:pt x="4632392" y="2677408"/>
                  <a:pt x="4655642" y="2654158"/>
                  <a:pt x="4684322" y="2654158"/>
                </a:cubicBezTo>
                <a:close/>
                <a:moveTo>
                  <a:pt x="4535953" y="2654158"/>
                </a:moveTo>
                <a:cubicBezTo>
                  <a:pt x="4564633" y="2654158"/>
                  <a:pt x="4587883" y="2677408"/>
                  <a:pt x="4587883" y="2706088"/>
                </a:cubicBezTo>
                <a:cubicBezTo>
                  <a:pt x="4587883" y="2734768"/>
                  <a:pt x="4564633" y="2758018"/>
                  <a:pt x="4535953" y="2758018"/>
                </a:cubicBezTo>
                <a:cubicBezTo>
                  <a:pt x="4507273" y="2758018"/>
                  <a:pt x="4484023" y="2734768"/>
                  <a:pt x="4484023" y="2706088"/>
                </a:cubicBezTo>
                <a:cubicBezTo>
                  <a:pt x="4484023" y="2677408"/>
                  <a:pt x="4507273" y="2654158"/>
                  <a:pt x="4535953" y="2654158"/>
                </a:cubicBezTo>
                <a:close/>
                <a:moveTo>
                  <a:pt x="4387584" y="2654158"/>
                </a:moveTo>
                <a:cubicBezTo>
                  <a:pt x="4416264" y="2654158"/>
                  <a:pt x="4439514" y="2677408"/>
                  <a:pt x="4439514" y="2706088"/>
                </a:cubicBezTo>
                <a:cubicBezTo>
                  <a:pt x="4439514" y="2734768"/>
                  <a:pt x="4416264" y="2758018"/>
                  <a:pt x="4387584" y="2758018"/>
                </a:cubicBezTo>
                <a:cubicBezTo>
                  <a:pt x="4358904" y="2758018"/>
                  <a:pt x="4335654" y="2734768"/>
                  <a:pt x="4335654" y="2706088"/>
                </a:cubicBezTo>
                <a:cubicBezTo>
                  <a:pt x="4335654" y="2677408"/>
                  <a:pt x="4358904" y="2654158"/>
                  <a:pt x="4387584" y="2654158"/>
                </a:cubicBezTo>
                <a:close/>
                <a:moveTo>
                  <a:pt x="4222729" y="2654158"/>
                </a:moveTo>
                <a:cubicBezTo>
                  <a:pt x="4251409" y="2654158"/>
                  <a:pt x="4274659" y="2677408"/>
                  <a:pt x="4274659" y="2706088"/>
                </a:cubicBezTo>
                <a:cubicBezTo>
                  <a:pt x="4274659" y="2734768"/>
                  <a:pt x="4251409" y="2758018"/>
                  <a:pt x="4222729" y="2758018"/>
                </a:cubicBezTo>
                <a:cubicBezTo>
                  <a:pt x="4194049" y="2758018"/>
                  <a:pt x="4170799" y="2734768"/>
                  <a:pt x="4170799" y="2706088"/>
                </a:cubicBezTo>
                <a:cubicBezTo>
                  <a:pt x="4170799" y="2677408"/>
                  <a:pt x="4194049" y="2654158"/>
                  <a:pt x="4222729" y="2654158"/>
                </a:cubicBezTo>
                <a:close/>
                <a:moveTo>
                  <a:pt x="4074360" y="2654158"/>
                </a:moveTo>
                <a:cubicBezTo>
                  <a:pt x="4103040" y="2654158"/>
                  <a:pt x="4126290" y="2677408"/>
                  <a:pt x="4126290" y="2706088"/>
                </a:cubicBezTo>
                <a:cubicBezTo>
                  <a:pt x="4126290" y="2734768"/>
                  <a:pt x="4103040" y="2758018"/>
                  <a:pt x="4074360" y="2758018"/>
                </a:cubicBezTo>
                <a:cubicBezTo>
                  <a:pt x="4045680" y="2758018"/>
                  <a:pt x="4022430" y="2734768"/>
                  <a:pt x="4022430" y="2706088"/>
                </a:cubicBezTo>
                <a:cubicBezTo>
                  <a:pt x="4022430" y="2677408"/>
                  <a:pt x="4045680" y="2654158"/>
                  <a:pt x="4074360" y="2654158"/>
                </a:cubicBezTo>
                <a:close/>
                <a:moveTo>
                  <a:pt x="3909506" y="2654158"/>
                </a:moveTo>
                <a:cubicBezTo>
                  <a:pt x="3938186" y="2654158"/>
                  <a:pt x="3961436" y="2677408"/>
                  <a:pt x="3961436" y="2706088"/>
                </a:cubicBezTo>
                <a:cubicBezTo>
                  <a:pt x="3961436" y="2734768"/>
                  <a:pt x="3938186" y="2758018"/>
                  <a:pt x="3909506" y="2758018"/>
                </a:cubicBezTo>
                <a:cubicBezTo>
                  <a:pt x="3880826" y="2758018"/>
                  <a:pt x="3857576" y="2734768"/>
                  <a:pt x="3857576" y="2706088"/>
                </a:cubicBezTo>
                <a:cubicBezTo>
                  <a:pt x="3857576" y="2677408"/>
                  <a:pt x="3880826" y="2654158"/>
                  <a:pt x="3909506" y="2654158"/>
                </a:cubicBezTo>
                <a:close/>
                <a:moveTo>
                  <a:pt x="3447913" y="2654158"/>
                </a:moveTo>
                <a:cubicBezTo>
                  <a:pt x="3476593" y="2654158"/>
                  <a:pt x="3499843" y="2677408"/>
                  <a:pt x="3499843" y="2706088"/>
                </a:cubicBezTo>
                <a:cubicBezTo>
                  <a:pt x="3499843" y="2734768"/>
                  <a:pt x="3476593" y="2758018"/>
                  <a:pt x="3447913" y="2758018"/>
                </a:cubicBezTo>
                <a:cubicBezTo>
                  <a:pt x="3419233" y="2758018"/>
                  <a:pt x="3395983" y="2734768"/>
                  <a:pt x="3395983" y="2706088"/>
                </a:cubicBezTo>
                <a:cubicBezTo>
                  <a:pt x="3395983" y="2677408"/>
                  <a:pt x="3419233" y="2654158"/>
                  <a:pt x="3447913" y="2654158"/>
                </a:cubicBezTo>
                <a:close/>
                <a:moveTo>
                  <a:pt x="1749930" y="2654158"/>
                </a:moveTo>
                <a:cubicBezTo>
                  <a:pt x="1778609" y="2654158"/>
                  <a:pt x="1801859" y="2677408"/>
                  <a:pt x="1801859" y="2706088"/>
                </a:cubicBezTo>
                <a:cubicBezTo>
                  <a:pt x="1801859" y="2734768"/>
                  <a:pt x="1778609" y="2758018"/>
                  <a:pt x="1749930" y="2758018"/>
                </a:cubicBezTo>
                <a:cubicBezTo>
                  <a:pt x="1721251" y="2758018"/>
                  <a:pt x="1698000" y="2734768"/>
                  <a:pt x="1698000" y="2706088"/>
                </a:cubicBezTo>
                <a:cubicBezTo>
                  <a:pt x="1698000" y="2677408"/>
                  <a:pt x="1721251" y="2654158"/>
                  <a:pt x="1749930" y="2654158"/>
                </a:cubicBezTo>
                <a:close/>
                <a:moveTo>
                  <a:pt x="1601560" y="2654158"/>
                </a:moveTo>
                <a:cubicBezTo>
                  <a:pt x="1630240" y="2654158"/>
                  <a:pt x="1653488" y="2677408"/>
                  <a:pt x="1653488" y="2706088"/>
                </a:cubicBezTo>
                <a:cubicBezTo>
                  <a:pt x="1653488" y="2734768"/>
                  <a:pt x="1630240" y="2758018"/>
                  <a:pt x="1601560" y="2758018"/>
                </a:cubicBezTo>
                <a:cubicBezTo>
                  <a:pt x="1572881" y="2758018"/>
                  <a:pt x="1549632" y="2734768"/>
                  <a:pt x="1549632" y="2706088"/>
                </a:cubicBezTo>
                <a:cubicBezTo>
                  <a:pt x="1549632" y="2677408"/>
                  <a:pt x="1572881" y="2654158"/>
                  <a:pt x="1601560" y="2654158"/>
                </a:cubicBezTo>
                <a:close/>
                <a:moveTo>
                  <a:pt x="1453192" y="2654158"/>
                </a:moveTo>
                <a:cubicBezTo>
                  <a:pt x="1481871" y="2654158"/>
                  <a:pt x="1505122" y="2677408"/>
                  <a:pt x="1505122" y="2706088"/>
                </a:cubicBezTo>
                <a:cubicBezTo>
                  <a:pt x="1505122" y="2734768"/>
                  <a:pt x="1481871" y="2758018"/>
                  <a:pt x="1453192" y="2758018"/>
                </a:cubicBezTo>
                <a:cubicBezTo>
                  <a:pt x="1424511" y="2758018"/>
                  <a:pt x="1401262" y="2734768"/>
                  <a:pt x="1401262" y="2706088"/>
                </a:cubicBezTo>
                <a:cubicBezTo>
                  <a:pt x="1401262" y="2677408"/>
                  <a:pt x="1424511" y="2654158"/>
                  <a:pt x="1453192" y="2654158"/>
                </a:cubicBezTo>
                <a:close/>
                <a:moveTo>
                  <a:pt x="1288336" y="2654158"/>
                </a:moveTo>
                <a:cubicBezTo>
                  <a:pt x="1317019" y="2654158"/>
                  <a:pt x="1340266" y="2677408"/>
                  <a:pt x="1340266" y="2706088"/>
                </a:cubicBezTo>
                <a:cubicBezTo>
                  <a:pt x="1340266" y="2734768"/>
                  <a:pt x="1317019" y="2758018"/>
                  <a:pt x="1288336" y="2758018"/>
                </a:cubicBezTo>
                <a:cubicBezTo>
                  <a:pt x="1259657" y="2758018"/>
                  <a:pt x="1236409" y="2734768"/>
                  <a:pt x="1236409" y="2706088"/>
                </a:cubicBezTo>
                <a:cubicBezTo>
                  <a:pt x="1236409" y="2677408"/>
                  <a:pt x="1259657" y="2654158"/>
                  <a:pt x="1288336" y="2654158"/>
                </a:cubicBezTo>
                <a:close/>
                <a:moveTo>
                  <a:pt x="1139969" y="2654158"/>
                </a:moveTo>
                <a:cubicBezTo>
                  <a:pt x="1168648" y="2654158"/>
                  <a:pt x="1191899" y="2677408"/>
                  <a:pt x="1191899" y="2706088"/>
                </a:cubicBezTo>
                <a:cubicBezTo>
                  <a:pt x="1191899" y="2734768"/>
                  <a:pt x="1168648" y="2758018"/>
                  <a:pt x="1139969" y="2758018"/>
                </a:cubicBezTo>
                <a:cubicBezTo>
                  <a:pt x="1111293" y="2758018"/>
                  <a:pt x="1088037" y="2734768"/>
                  <a:pt x="1088037" y="2706088"/>
                </a:cubicBezTo>
                <a:cubicBezTo>
                  <a:pt x="1088037" y="2677408"/>
                  <a:pt x="1111293" y="2654158"/>
                  <a:pt x="1139969" y="2654158"/>
                </a:cubicBezTo>
                <a:close/>
                <a:moveTo>
                  <a:pt x="975111" y="2654158"/>
                </a:moveTo>
                <a:cubicBezTo>
                  <a:pt x="1003791" y="2654158"/>
                  <a:pt x="1027041" y="2677408"/>
                  <a:pt x="1027041" y="2706088"/>
                </a:cubicBezTo>
                <a:cubicBezTo>
                  <a:pt x="1027041" y="2734768"/>
                  <a:pt x="1003791" y="2758018"/>
                  <a:pt x="975111" y="2758018"/>
                </a:cubicBezTo>
                <a:cubicBezTo>
                  <a:pt x="946433" y="2758018"/>
                  <a:pt x="923182" y="2734768"/>
                  <a:pt x="923182" y="2706088"/>
                </a:cubicBezTo>
                <a:cubicBezTo>
                  <a:pt x="923182" y="2677408"/>
                  <a:pt x="946433" y="2654158"/>
                  <a:pt x="975111" y="2654158"/>
                </a:cubicBezTo>
                <a:close/>
                <a:moveTo>
                  <a:pt x="6843917" y="2489304"/>
                </a:moveTo>
                <a:cubicBezTo>
                  <a:pt x="6872597" y="2489304"/>
                  <a:pt x="6895847" y="2512554"/>
                  <a:pt x="6895847" y="2541234"/>
                </a:cubicBezTo>
                <a:cubicBezTo>
                  <a:pt x="6895847" y="2569914"/>
                  <a:pt x="6872597" y="2593164"/>
                  <a:pt x="6843917" y="2593164"/>
                </a:cubicBezTo>
                <a:cubicBezTo>
                  <a:pt x="6815237" y="2593164"/>
                  <a:pt x="6791987" y="2569914"/>
                  <a:pt x="6791987" y="2541234"/>
                </a:cubicBezTo>
                <a:cubicBezTo>
                  <a:pt x="6791987" y="2512554"/>
                  <a:pt x="6815237" y="2489304"/>
                  <a:pt x="6843917" y="2489304"/>
                </a:cubicBezTo>
                <a:close/>
                <a:moveTo>
                  <a:pt x="5145915" y="2489304"/>
                </a:moveTo>
                <a:cubicBezTo>
                  <a:pt x="5174595" y="2489304"/>
                  <a:pt x="5197845" y="2512554"/>
                  <a:pt x="5197845" y="2541234"/>
                </a:cubicBezTo>
                <a:cubicBezTo>
                  <a:pt x="5197845" y="2569914"/>
                  <a:pt x="5174595" y="2593164"/>
                  <a:pt x="5145915" y="2593164"/>
                </a:cubicBezTo>
                <a:cubicBezTo>
                  <a:pt x="5117235" y="2593164"/>
                  <a:pt x="5093985" y="2569914"/>
                  <a:pt x="5093985" y="2541234"/>
                </a:cubicBezTo>
                <a:cubicBezTo>
                  <a:pt x="5093985" y="2512554"/>
                  <a:pt x="5117235" y="2489304"/>
                  <a:pt x="5145915" y="2489304"/>
                </a:cubicBezTo>
                <a:close/>
                <a:moveTo>
                  <a:pt x="4997546" y="2489304"/>
                </a:moveTo>
                <a:cubicBezTo>
                  <a:pt x="5026226" y="2489304"/>
                  <a:pt x="5049476" y="2512554"/>
                  <a:pt x="5049476" y="2541234"/>
                </a:cubicBezTo>
                <a:cubicBezTo>
                  <a:pt x="5049476" y="2569914"/>
                  <a:pt x="5026226" y="2593164"/>
                  <a:pt x="4997546" y="2593164"/>
                </a:cubicBezTo>
                <a:cubicBezTo>
                  <a:pt x="4968866" y="2593164"/>
                  <a:pt x="4945616" y="2569914"/>
                  <a:pt x="4945616" y="2541234"/>
                </a:cubicBezTo>
                <a:cubicBezTo>
                  <a:pt x="4945616" y="2512554"/>
                  <a:pt x="4968866" y="2489304"/>
                  <a:pt x="4997546" y="2489304"/>
                </a:cubicBezTo>
                <a:close/>
                <a:moveTo>
                  <a:pt x="4849176" y="2489304"/>
                </a:moveTo>
                <a:cubicBezTo>
                  <a:pt x="4877856" y="2489304"/>
                  <a:pt x="4901106" y="2512554"/>
                  <a:pt x="4901106" y="2541234"/>
                </a:cubicBezTo>
                <a:cubicBezTo>
                  <a:pt x="4901106" y="2569914"/>
                  <a:pt x="4877856" y="2593164"/>
                  <a:pt x="4849176" y="2593164"/>
                </a:cubicBezTo>
                <a:cubicBezTo>
                  <a:pt x="4820496" y="2593164"/>
                  <a:pt x="4797246" y="2569914"/>
                  <a:pt x="4797246" y="2541234"/>
                </a:cubicBezTo>
                <a:cubicBezTo>
                  <a:pt x="4797246" y="2512554"/>
                  <a:pt x="4820496" y="2489304"/>
                  <a:pt x="4849176" y="2489304"/>
                </a:cubicBezTo>
                <a:close/>
                <a:moveTo>
                  <a:pt x="4684322" y="2489304"/>
                </a:moveTo>
                <a:cubicBezTo>
                  <a:pt x="4713002" y="2489304"/>
                  <a:pt x="4736252" y="2512554"/>
                  <a:pt x="4736252" y="2541234"/>
                </a:cubicBezTo>
                <a:cubicBezTo>
                  <a:pt x="4736252" y="2569914"/>
                  <a:pt x="4713002" y="2593164"/>
                  <a:pt x="4684322" y="2593164"/>
                </a:cubicBezTo>
                <a:cubicBezTo>
                  <a:pt x="4655642" y="2593164"/>
                  <a:pt x="4632392" y="2569914"/>
                  <a:pt x="4632392" y="2541234"/>
                </a:cubicBezTo>
                <a:cubicBezTo>
                  <a:pt x="4632392" y="2512554"/>
                  <a:pt x="4655642" y="2489304"/>
                  <a:pt x="4684322" y="2489304"/>
                </a:cubicBezTo>
                <a:close/>
                <a:moveTo>
                  <a:pt x="4535953" y="2489304"/>
                </a:moveTo>
                <a:cubicBezTo>
                  <a:pt x="4564633" y="2489304"/>
                  <a:pt x="4587883" y="2512554"/>
                  <a:pt x="4587883" y="2541234"/>
                </a:cubicBezTo>
                <a:cubicBezTo>
                  <a:pt x="4587883" y="2569914"/>
                  <a:pt x="4564633" y="2593164"/>
                  <a:pt x="4535953" y="2593164"/>
                </a:cubicBezTo>
                <a:cubicBezTo>
                  <a:pt x="4507273" y="2593164"/>
                  <a:pt x="4484023" y="2569914"/>
                  <a:pt x="4484023" y="2541234"/>
                </a:cubicBezTo>
                <a:cubicBezTo>
                  <a:pt x="4484023" y="2512554"/>
                  <a:pt x="4507273" y="2489304"/>
                  <a:pt x="4535953" y="2489304"/>
                </a:cubicBezTo>
                <a:close/>
                <a:moveTo>
                  <a:pt x="4387584" y="2489304"/>
                </a:moveTo>
                <a:cubicBezTo>
                  <a:pt x="4416264" y="2489304"/>
                  <a:pt x="4439514" y="2512554"/>
                  <a:pt x="4439514" y="2541234"/>
                </a:cubicBezTo>
                <a:cubicBezTo>
                  <a:pt x="4439514" y="2569914"/>
                  <a:pt x="4416264" y="2593164"/>
                  <a:pt x="4387584" y="2593164"/>
                </a:cubicBezTo>
                <a:cubicBezTo>
                  <a:pt x="4358904" y="2593164"/>
                  <a:pt x="4335654" y="2569914"/>
                  <a:pt x="4335654" y="2541234"/>
                </a:cubicBezTo>
                <a:cubicBezTo>
                  <a:pt x="4335654" y="2512554"/>
                  <a:pt x="4358904" y="2489304"/>
                  <a:pt x="4387584" y="2489304"/>
                </a:cubicBezTo>
                <a:close/>
                <a:moveTo>
                  <a:pt x="4222729" y="2489304"/>
                </a:moveTo>
                <a:cubicBezTo>
                  <a:pt x="4251409" y="2489304"/>
                  <a:pt x="4274659" y="2512554"/>
                  <a:pt x="4274659" y="2541234"/>
                </a:cubicBezTo>
                <a:cubicBezTo>
                  <a:pt x="4274659" y="2569914"/>
                  <a:pt x="4251409" y="2593164"/>
                  <a:pt x="4222729" y="2593164"/>
                </a:cubicBezTo>
                <a:cubicBezTo>
                  <a:pt x="4194049" y="2593164"/>
                  <a:pt x="4170799" y="2569914"/>
                  <a:pt x="4170799" y="2541234"/>
                </a:cubicBezTo>
                <a:cubicBezTo>
                  <a:pt x="4170799" y="2512554"/>
                  <a:pt x="4194049" y="2489304"/>
                  <a:pt x="4222729" y="2489304"/>
                </a:cubicBezTo>
                <a:close/>
                <a:moveTo>
                  <a:pt x="4074360" y="2489304"/>
                </a:moveTo>
                <a:cubicBezTo>
                  <a:pt x="4103040" y="2489304"/>
                  <a:pt x="4126290" y="2512554"/>
                  <a:pt x="4126290" y="2541234"/>
                </a:cubicBezTo>
                <a:cubicBezTo>
                  <a:pt x="4126290" y="2569914"/>
                  <a:pt x="4103040" y="2593164"/>
                  <a:pt x="4074360" y="2593164"/>
                </a:cubicBezTo>
                <a:cubicBezTo>
                  <a:pt x="4045680" y="2593164"/>
                  <a:pt x="4022430" y="2569914"/>
                  <a:pt x="4022430" y="2541234"/>
                </a:cubicBezTo>
                <a:cubicBezTo>
                  <a:pt x="4022430" y="2512554"/>
                  <a:pt x="4045680" y="2489304"/>
                  <a:pt x="4074360" y="2489304"/>
                </a:cubicBezTo>
                <a:close/>
                <a:moveTo>
                  <a:pt x="3909506" y="2489304"/>
                </a:moveTo>
                <a:cubicBezTo>
                  <a:pt x="3938186" y="2489304"/>
                  <a:pt x="3961436" y="2512554"/>
                  <a:pt x="3961436" y="2541234"/>
                </a:cubicBezTo>
                <a:cubicBezTo>
                  <a:pt x="3961436" y="2569914"/>
                  <a:pt x="3938186" y="2593164"/>
                  <a:pt x="3909506" y="2593164"/>
                </a:cubicBezTo>
                <a:cubicBezTo>
                  <a:pt x="3880826" y="2593164"/>
                  <a:pt x="3857576" y="2569914"/>
                  <a:pt x="3857576" y="2541234"/>
                </a:cubicBezTo>
                <a:cubicBezTo>
                  <a:pt x="3857576" y="2512554"/>
                  <a:pt x="3880826" y="2489304"/>
                  <a:pt x="3909506" y="2489304"/>
                </a:cubicBezTo>
                <a:close/>
                <a:moveTo>
                  <a:pt x="3761136" y="2489304"/>
                </a:moveTo>
                <a:cubicBezTo>
                  <a:pt x="3789816" y="2489304"/>
                  <a:pt x="3813066" y="2512554"/>
                  <a:pt x="3813066" y="2541234"/>
                </a:cubicBezTo>
                <a:cubicBezTo>
                  <a:pt x="3813066" y="2569914"/>
                  <a:pt x="3789816" y="2593164"/>
                  <a:pt x="3761136" y="2593164"/>
                </a:cubicBezTo>
                <a:cubicBezTo>
                  <a:pt x="3732456" y="2593164"/>
                  <a:pt x="3709206" y="2569914"/>
                  <a:pt x="3709206" y="2541234"/>
                </a:cubicBezTo>
                <a:cubicBezTo>
                  <a:pt x="3709206" y="2512554"/>
                  <a:pt x="3732456" y="2489304"/>
                  <a:pt x="3761136" y="2489304"/>
                </a:cubicBezTo>
                <a:close/>
                <a:moveTo>
                  <a:pt x="3612767" y="2489304"/>
                </a:moveTo>
                <a:cubicBezTo>
                  <a:pt x="3641447" y="2489304"/>
                  <a:pt x="3664697" y="2512554"/>
                  <a:pt x="3664697" y="2541234"/>
                </a:cubicBezTo>
                <a:cubicBezTo>
                  <a:pt x="3664697" y="2569914"/>
                  <a:pt x="3641447" y="2593164"/>
                  <a:pt x="3612767" y="2593164"/>
                </a:cubicBezTo>
                <a:cubicBezTo>
                  <a:pt x="3584087" y="2593164"/>
                  <a:pt x="3560837" y="2569914"/>
                  <a:pt x="3560837" y="2541234"/>
                </a:cubicBezTo>
                <a:cubicBezTo>
                  <a:pt x="3560837" y="2512554"/>
                  <a:pt x="3584087" y="2489304"/>
                  <a:pt x="3612767" y="2489304"/>
                </a:cubicBezTo>
                <a:close/>
                <a:moveTo>
                  <a:pt x="3447913" y="2489304"/>
                </a:moveTo>
                <a:cubicBezTo>
                  <a:pt x="3476593" y="2489304"/>
                  <a:pt x="3499843" y="2512554"/>
                  <a:pt x="3499843" y="2541234"/>
                </a:cubicBezTo>
                <a:cubicBezTo>
                  <a:pt x="3499843" y="2569914"/>
                  <a:pt x="3476593" y="2593164"/>
                  <a:pt x="3447913" y="2593164"/>
                </a:cubicBezTo>
                <a:cubicBezTo>
                  <a:pt x="3419233" y="2593164"/>
                  <a:pt x="3395983" y="2569914"/>
                  <a:pt x="3395983" y="2541234"/>
                </a:cubicBezTo>
                <a:cubicBezTo>
                  <a:pt x="3395983" y="2512554"/>
                  <a:pt x="3419233" y="2489304"/>
                  <a:pt x="3447913" y="2489304"/>
                </a:cubicBezTo>
                <a:close/>
                <a:moveTo>
                  <a:pt x="3299544" y="2489304"/>
                </a:moveTo>
                <a:cubicBezTo>
                  <a:pt x="3328224" y="2489304"/>
                  <a:pt x="3351474" y="2512554"/>
                  <a:pt x="3351474" y="2541234"/>
                </a:cubicBezTo>
                <a:cubicBezTo>
                  <a:pt x="3351474" y="2569914"/>
                  <a:pt x="3328224" y="2593164"/>
                  <a:pt x="3299544" y="2593164"/>
                </a:cubicBezTo>
                <a:cubicBezTo>
                  <a:pt x="3270864" y="2593164"/>
                  <a:pt x="3247614" y="2569914"/>
                  <a:pt x="3247614" y="2541234"/>
                </a:cubicBezTo>
                <a:cubicBezTo>
                  <a:pt x="3247614" y="2512554"/>
                  <a:pt x="3270864" y="2489304"/>
                  <a:pt x="3299544" y="2489304"/>
                </a:cubicBezTo>
                <a:close/>
                <a:moveTo>
                  <a:pt x="3151175" y="2489304"/>
                </a:moveTo>
                <a:cubicBezTo>
                  <a:pt x="3179855" y="2489304"/>
                  <a:pt x="3203105" y="2512554"/>
                  <a:pt x="3203105" y="2541234"/>
                </a:cubicBezTo>
                <a:cubicBezTo>
                  <a:pt x="3203105" y="2569914"/>
                  <a:pt x="3179855" y="2593164"/>
                  <a:pt x="3151175" y="2593164"/>
                </a:cubicBezTo>
                <a:cubicBezTo>
                  <a:pt x="3122495" y="2593164"/>
                  <a:pt x="3099245" y="2569914"/>
                  <a:pt x="3099245" y="2541234"/>
                </a:cubicBezTo>
                <a:cubicBezTo>
                  <a:pt x="3099245" y="2512554"/>
                  <a:pt x="3122495" y="2489304"/>
                  <a:pt x="3151175" y="2489304"/>
                </a:cubicBezTo>
                <a:close/>
                <a:moveTo>
                  <a:pt x="1601560" y="2489304"/>
                </a:moveTo>
                <a:cubicBezTo>
                  <a:pt x="1630240" y="2489304"/>
                  <a:pt x="1653488" y="2512554"/>
                  <a:pt x="1653488" y="2541234"/>
                </a:cubicBezTo>
                <a:cubicBezTo>
                  <a:pt x="1653488" y="2569914"/>
                  <a:pt x="1630240" y="2593164"/>
                  <a:pt x="1601560" y="2593164"/>
                </a:cubicBezTo>
                <a:cubicBezTo>
                  <a:pt x="1572881" y="2593164"/>
                  <a:pt x="1549632" y="2569914"/>
                  <a:pt x="1549632" y="2541234"/>
                </a:cubicBezTo>
                <a:cubicBezTo>
                  <a:pt x="1549632" y="2512554"/>
                  <a:pt x="1572881" y="2489304"/>
                  <a:pt x="1601560" y="2489304"/>
                </a:cubicBezTo>
                <a:close/>
                <a:moveTo>
                  <a:pt x="1453192" y="2489304"/>
                </a:moveTo>
                <a:cubicBezTo>
                  <a:pt x="1481871" y="2489304"/>
                  <a:pt x="1505122" y="2512554"/>
                  <a:pt x="1505122" y="2541234"/>
                </a:cubicBezTo>
                <a:cubicBezTo>
                  <a:pt x="1505122" y="2569914"/>
                  <a:pt x="1481871" y="2593164"/>
                  <a:pt x="1453192" y="2593164"/>
                </a:cubicBezTo>
                <a:cubicBezTo>
                  <a:pt x="1424511" y="2593164"/>
                  <a:pt x="1401262" y="2569914"/>
                  <a:pt x="1401262" y="2541234"/>
                </a:cubicBezTo>
                <a:cubicBezTo>
                  <a:pt x="1401262" y="2512554"/>
                  <a:pt x="1424511" y="2489304"/>
                  <a:pt x="1453192" y="2489304"/>
                </a:cubicBezTo>
                <a:close/>
                <a:moveTo>
                  <a:pt x="1288336" y="2489304"/>
                </a:moveTo>
                <a:cubicBezTo>
                  <a:pt x="1317019" y="2489304"/>
                  <a:pt x="1340266" y="2512554"/>
                  <a:pt x="1340266" y="2541234"/>
                </a:cubicBezTo>
                <a:cubicBezTo>
                  <a:pt x="1340266" y="2569914"/>
                  <a:pt x="1317019" y="2593164"/>
                  <a:pt x="1288336" y="2593164"/>
                </a:cubicBezTo>
                <a:cubicBezTo>
                  <a:pt x="1259657" y="2593164"/>
                  <a:pt x="1236409" y="2569914"/>
                  <a:pt x="1236409" y="2541234"/>
                </a:cubicBezTo>
                <a:cubicBezTo>
                  <a:pt x="1236409" y="2512554"/>
                  <a:pt x="1259657" y="2489304"/>
                  <a:pt x="1288336" y="2489304"/>
                </a:cubicBezTo>
                <a:close/>
                <a:moveTo>
                  <a:pt x="1139969" y="2489304"/>
                </a:moveTo>
                <a:cubicBezTo>
                  <a:pt x="1168648" y="2489304"/>
                  <a:pt x="1191899" y="2512554"/>
                  <a:pt x="1191899" y="2541234"/>
                </a:cubicBezTo>
                <a:cubicBezTo>
                  <a:pt x="1191899" y="2569914"/>
                  <a:pt x="1168648" y="2593164"/>
                  <a:pt x="1139969" y="2593164"/>
                </a:cubicBezTo>
                <a:cubicBezTo>
                  <a:pt x="1111293" y="2593164"/>
                  <a:pt x="1088037" y="2569914"/>
                  <a:pt x="1088037" y="2541234"/>
                </a:cubicBezTo>
                <a:cubicBezTo>
                  <a:pt x="1088037" y="2512554"/>
                  <a:pt x="1111293" y="2489304"/>
                  <a:pt x="1139969" y="2489304"/>
                </a:cubicBezTo>
                <a:close/>
                <a:moveTo>
                  <a:pt x="975111" y="2489304"/>
                </a:moveTo>
                <a:cubicBezTo>
                  <a:pt x="1003791" y="2489304"/>
                  <a:pt x="1027041" y="2512554"/>
                  <a:pt x="1027041" y="2541234"/>
                </a:cubicBezTo>
                <a:cubicBezTo>
                  <a:pt x="1027041" y="2569914"/>
                  <a:pt x="1003791" y="2593164"/>
                  <a:pt x="975111" y="2593164"/>
                </a:cubicBezTo>
                <a:cubicBezTo>
                  <a:pt x="946433" y="2593164"/>
                  <a:pt x="923182" y="2569914"/>
                  <a:pt x="923182" y="2541234"/>
                </a:cubicBezTo>
                <a:cubicBezTo>
                  <a:pt x="923182" y="2512554"/>
                  <a:pt x="946433" y="2489304"/>
                  <a:pt x="975111" y="2489304"/>
                </a:cubicBezTo>
                <a:close/>
                <a:moveTo>
                  <a:pt x="7008771" y="2324449"/>
                </a:moveTo>
                <a:cubicBezTo>
                  <a:pt x="7037451" y="2324449"/>
                  <a:pt x="7060701" y="2347699"/>
                  <a:pt x="7060701" y="2376379"/>
                </a:cubicBezTo>
                <a:cubicBezTo>
                  <a:pt x="7060701" y="2405059"/>
                  <a:pt x="7037451" y="2428309"/>
                  <a:pt x="7008771" y="2428309"/>
                </a:cubicBezTo>
                <a:cubicBezTo>
                  <a:pt x="6980091" y="2428309"/>
                  <a:pt x="6956841" y="2405059"/>
                  <a:pt x="6956841" y="2376379"/>
                </a:cubicBezTo>
                <a:cubicBezTo>
                  <a:pt x="6956841" y="2347699"/>
                  <a:pt x="6980091" y="2324449"/>
                  <a:pt x="7008771" y="2324449"/>
                </a:cubicBezTo>
                <a:close/>
                <a:moveTo>
                  <a:pt x="6843917" y="2324449"/>
                </a:moveTo>
                <a:cubicBezTo>
                  <a:pt x="6872597" y="2324449"/>
                  <a:pt x="6895847" y="2347699"/>
                  <a:pt x="6895847" y="2376379"/>
                </a:cubicBezTo>
                <a:cubicBezTo>
                  <a:pt x="6895847" y="2405059"/>
                  <a:pt x="6872597" y="2428309"/>
                  <a:pt x="6843917" y="2428309"/>
                </a:cubicBezTo>
                <a:cubicBezTo>
                  <a:pt x="6815237" y="2428309"/>
                  <a:pt x="6791987" y="2405059"/>
                  <a:pt x="6791987" y="2376379"/>
                </a:cubicBezTo>
                <a:cubicBezTo>
                  <a:pt x="6791987" y="2347699"/>
                  <a:pt x="6815237" y="2324449"/>
                  <a:pt x="6843917" y="2324449"/>
                </a:cubicBezTo>
                <a:close/>
                <a:moveTo>
                  <a:pt x="6233955" y="2324449"/>
                </a:moveTo>
                <a:cubicBezTo>
                  <a:pt x="6262635" y="2324449"/>
                  <a:pt x="6285885" y="2347699"/>
                  <a:pt x="6285885" y="2376379"/>
                </a:cubicBezTo>
                <a:cubicBezTo>
                  <a:pt x="6285885" y="2405059"/>
                  <a:pt x="6262635" y="2428309"/>
                  <a:pt x="6233955" y="2428309"/>
                </a:cubicBezTo>
                <a:cubicBezTo>
                  <a:pt x="6205275" y="2428309"/>
                  <a:pt x="6182025" y="2405059"/>
                  <a:pt x="6182025" y="2376379"/>
                </a:cubicBezTo>
                <a:cubicBezTo>
                  <a:pt x="6182025" y="2347699"/>
                  <a:pt x="6205275" y="2324449"/>
                  <a:pt x="6233955" y="2324449"/>
                </a:cubicBezTo>
                <a:close/>
                <a:moveTo>
                  <a:pt x="6085586" y="2324449"/>
                </a:moveTo>
                <a:cubicBezTo>
                  <a:pt x="6114266" y="2324449"/>
                  <a:pt x="6137516" y="2347699"/>
                  <a:pt x="6137516" y="2376379"/>
                </a:cubicBezTo>
                <a:cubicBezTo>
                  <a:pt x="6137516" y="2405059"/>
                  <a:pt x="6114266" y="2428309"/>
                  <a:pt x="6085586" y="2428309"/>
                </a:cubicBezTo>
                <a:cubicBezTo>
                  <a:pt x="6056906" y="2428309"/>
                  <a:pt x="6033656" y="2405059"/>
                  <a:pt x="6033656" y="2376379"/>
                </a:cubicBezTo>
                <a:cubicBezTo>
                  <a:pt x="6033656" y="2347699"/>
                  <a:pt x="6056906" y="2324449"/>
                  <a:pt x="6085586" y="2324449"/>
                </a:cubicBezTo>
                <a:close/>
                <a:moveTo>
                  <a:pt x="5145915" y="2324449"/>
                </a:moveTo>
                <a:cubicBezTo>
                  <a:pt x="5174595" y="2324449"/>
                  <a:pt x="5197845" y="2347699"/>
                  <a:pt x="5197845" y="2376379"/>
                </a:cubicBezTo>
                <a:cubicBezTo>
                  <a:pt x="5197845" y="2405059"/>
                  <a:pt x="5174595" y="2428309"/>
                  <a:pt x="5145915" y="2428309"/>
                </a:cubicBezTo>
                <a:cubicBezTo>
                  <a:pt x="5117235" y="2428309"/>
                  <a:pt x="5093985" y="2405059"/>
                  <a:pt x="5093985" y="2376379"/>
                </a:cubicBezTo>
                <a:cubicBezTo>
                  <a:pt x="5093985" y="2347699"/>
                  <a:pt x="5117235" y="2324449"/>
                  <a:pt x="5145915" y="2324449"/>
                </a:cubicBezTo>
                <a:close/>
                <a:moveTo>
                  <a:pt x="4997546" y="2324449"/>
                </a:moveTo>
                <a:cubicBezTo>
                  <a:pt x="5026226" y="2324449"/>
                  <a:pt x="5049476" y="2347699"/>
                  <a:pt x="5049476" y="2376379"/>
                </a:cubicBezTo>
                <a:cubicBezTo>
                  <a:pt x="5049476" y="2405059"/>
                  <a:pt x="5026226" y="2428309"/>
                  <a:pt x="4997546" y="2428309"/>
                </a:cubicBezTo>
                <a:cubicBezTo>
                  <a:pt x="4968866" y="2428309"/>
                  <a:pt x="4945616" y="2405059"/>
                  <a:pt x="4945616" y="2376379"/>
                </a:cubicBezTo>
                <a:cubicBezTo>
                  <a:pt x="4945616" y="2347699"/>
                  <a:pt x="4968866" y="2324449"/>
                  <a:pt x="4997546" y="2324449"/>
                </a:cubicBezTo>
                <a:close/>
                <a:moveTo>
                  <a:pt x="4849176" y="2324449"/>
                </a:moveTo>
                <a:cubicBezTo>
                  <a:pt x="4877856" y="2324449"/>
                  <a:pt x="4901106" y="2347699"/>
                  <a:pt x="4901106" y="2376379"/>
                </a:cubicBezTo>
                <a:cubicBezTo>
                  <a:pt x="4901106" y="2405059"/>
                  <a:pt x="4877856" y="2428309"/>
                  <a:pt x="4849176" y="2428309"/>
                </a:cubicBezTo>
                <a:cubicBezTo>
                  <a:pt x="4820496" y="2428309"/>
                  <a:pt x="4797246" y="2405059"/>
                  <a:pt x="4797246" y="2376379"/>
                </a:cubicBezTo>
                <a:cubicBezTo>
                  <a:pt x="4797246" y="2347699"/>
                  <a:pt x="4820496" y="2324449"/>
                  <a:pt x="4849176" y="2324449"/>
                </a:cubicBezTo>
                <a:close/>
                <a:moveTo>
                  <a:pt x="4684322" y="2324449"/>
                </a:moveTo>
                <a:cubicBezTo>
                  <a:pt x="4713002" y="2324449"/>
                  <a:pt x="4736252" y="2347699"/>
                  <a:pt x="4736252" y="2376379"/>
                </a:cubicBezTo>
                <a:cubicBezTo>
                  <a:pt x="4736252" y="2405059"/>
                  <a:pt x="4713002" y="2428309"/>
                  <a:pt x="4684322" y="2428309"/>
                </a:cubicBezTo>
                <a:cubicBezTo>
                  <a:pt x="4655642" y="2428309"/>
                  <a:pt x="4632392" y="2405059"/>
                  <a:pt x="4632392" y="2376379"/>
                </a:cubicBezTo>
                <a:cubicBezTo>
                  <a:pt x="4632392" y="2347699"/>
                  <a:pt x="4655642" y="2324449"/>
                  <a:pt x="4684322" y="2324449"/>
                </a:cubicBezTo>
                <a:close/>
                <a:moveTo>
                  <a:pt x="4535953" y="2324449"/>
                </a:moveTo>
                <a:cubicBezTo>
                  <a:pt x="4564633" y="2324449"/>
                  <a:pt x="4587883" y="2347699"/>
                  <a:pt x="4587883" y="2376379"/>
                </a:cubicBezTo>
                <a:cubicBezTo>
                  <a:pt x="4587883" y="2405059"/>
                  <a:pt x="4564633" y="2428309"/>
                  <a:pt x="4535953" y="2428309"/>
                </a:cubicBezTo>
                <a:cubicBezTo>
                  <a:pt x="4507273" y="2428309"/>
                  <a:pt x="4484023" y="2405059"/>
                  <a:pt x="4484023" y="2376379"/>
                </a:cubicBezTo>
                <a:cubicBezTo>
                  <a:pt x="4484023" y="2347699"/>
                  <a:pt x="4507273" y="2324449"/>
                  <a:pt x="4535953" y="2324449"/>
                </a:cubicBezTo>
                <a:close/>
                <a:moveTo>
                  <a:pt x="4387584" y="2324449"/>
                </a:moveTo>
                <a:cubicBezTo>
                  <a:pt x="4416264" y="2324449"/>
                  <a:pt x="4439514" y="2347699"/>
                  <a:pt x="4439514" y="2376379"/>
                </a:cubicBezTo>
                <a:cubicBezTo>
                  <a:pt x="4439514" y="2405059"/>
                  <a:pt x="4416264" y="2428309"/>
                  <a:pt x="4387584" y="2428309"/>
                </a:cubicBezTo>
                <a:cubicBezTo>
                  <a:pt x="4358904" y="2428309"/>
                  <a:pt x="4335654" y="2405059"/>
                  <a:pt x="4335654" y="2376379"/>
                </a:cubicBezTo>
                <a:cubicBezTo>
                  <a:pt x="4335654" y="2347699"/>
                  <a:pt x="4358904" y="2324449"/>
                  <a:pt x="4387584" y="2324449"/>
                </a:cubicBezTo>
                <a:close/>
                <a:moveTo>
                  <a:pt x="4222729" y="2324449"/>
                </a:moveTo>
                <a:cubicBezTo>
                  <a:pt x="4251409" y="2324449"/>
                  <a:pt x="4274659" y="2347699"/>
                  <a:pt x="4274659" y="2376379"/>
                </a:cubicBezTo>
                <a:cubicBezTo>
                  <a:pt x="4274659" y="2405059"/>
                  <a:pt x="4251409" y="2428309"/>
                  <a:pt x="4222729" y="2428309"/>
                </a:cubicBezTo>
                <a:cubicBezTo>
                  <a:pt x="4194049" y="2428309"/>
                  <a:pt x="4170799" y="2405059"/>
                  <a:pt x="4170799" y="2376379"/>
                </a:cubicBezTo>
                <a:cubicBezTo>
                  <a:pt x="4170799" y="2347699"/>
                  <a:pt x="4194049" y="2324449"/>
                  <a:pt x="4222729" y="2324449"/>
                </a:cubicBezTo>
                <a:close/>
                <a:moveTo>
                  <a:pt x="4074360" y="2324449"/>
                </a:moveTo>
                <a:cubicBezTo>
                  <a:pt x="4103040" y="2324449"/>
                  <a:pt x="4126290" y="2347699"/>
                  <a:pt x="4126290" y="2376379"/>
                </a:cubicBezTo>
                <a:cubicBezTo>
                  <a:pt x="4126290" y="2405059"/>
                  <a:pt x="4103040" y="2428309"/>
                  <a:pt x="4074360" y="2428309"/>
                </a:cubicBezTo>
                <a:cubicBezTo>
                  <a:pt x="4045680" y="2428309"/>
                  <a:pt x="4022430" y="2405059"/>
                  <a:pt x="4022430" y="2376379"/>
                </a:cubicBezTo>
                <a:cubicBezTo>
                  <a:pt x="4022430" y="2347699"/>
                  <a:pt x="4045680" y="2324449"/>
                  <a:pt x="4074360" y="2324449"/>
                </a:cubicBezTo>
                <a:close/>
                <a:moveTo>
                  <a:pt x="3909506" y="2324449"/>
                </a:moveTo>
                <a:cubicBezTo>
                  <a:pt x="3938186" y="2324449"/>
                  <a:pt x="3961436" y="2347699"/>
                  <a:pt x="3961436" y="2376379"/>
                </a:cubicBezTo>
                <a:cubicBezTo>
                  <a:pt x="3961436" y="2405059"/>
                  <a:pt x="3938186" y="2428309"/>
                  <a:pt x="3909506" y="2428309"/>
                </a:cubicBezTo>
                <a:cubicBezTo>
                  <a:pt x="3880826" y="2428309"/>
                  <a:pt x="3857576" y="2405059"/>
                  <a:pt x="3857576" y="2376379"/>
                </a:cubicBezTo>
                <a:cubicBezTo>
                  <a:pt x="3857576" y="2347699"/>
                  <a:pt x="3880826" y="2324449"/>
                  <a:pt x="3909506" y="2324449"/>
                </a:cubicBezTo>
                <a:close/>
                <a:moveTo>
                  <a:pt x="3761136" y="2324449"/>
                </a:moveTo>
                <a:cubicBezTo>
                  <a:pt x="3789816" y="2324449"/>
                  <a:pt x="3813066" y="2347699"/>
                  <a:pt x="3813066" y="2376379"/>
                </a:cubicBezTo>
                <a:cubicBezTo>
                  <a:pt x="3813066" y="2405059"/>
                  <a:pt x="3789816" y="2428309"/>
                  <a:pt x="3761136" y="2428309"/>
                </a:cubicBezTo>
                <a:cubicBezTo>
                  <a:pt x="3732456" y="2428309"/>
                  <a:pt x="3709206" y="2405059"/>
                  <a:pt x="3709206" y="2376379"/>
                </a:cubicBezTo>
                <a:cubicBezTo>
                  <a:pt x="3709206" y="2347699"/>
                  <a:pt x="3732456" y="2324449"/>
                  <a:pt x="3761136" y="2324449"/>
                </a:cubicBezTo>
                <a:close/>
                <a:moveTo>
                  <a:pt x="3612767" y="2324449"/>
                </a:moveTo>
                <a:cubicBezTo>
                  <a:pt x="3641447" y="2324449"/>
                  <a:pt x="3664697" y="2347699"/>
                  <a:pt x="3664697" y="2376379"/>
                </a:cubicBezTo>
                <a:cubicBezTo>
                  <a:pt x="3664697" y="2405059"/>
                  <a:pt x="3641447" y="2428309"/>
                  <a:pt x="3612767" y="2428309"/>
                </a:cubicBezTo>
                <a:cubicBezTo>
                  <a:pt x="3584087" y="2428309"/>
                  <a:pt x="3560837" y="2405059"/>
                  <a:pt x="3560837" y="2376379"/>
                </a:cubicBezTo>
                <a:cubicBezTo>
                  <a:pt x="3560837" y="2347699"/>
                  <a:pt x="3584087" y="2324449"/>
                  <a:pt x="3612767" y="2324449"/>
                </a:cubicBezTo>
                <a:close/>
                <a:moveTo>
                  <a:pt x="3447913" y="2324449"/>
                </a:moveTo>
                <a:cubicBezTo>
                  <a:pt x="3476593" y="2324449"/>
                  <a:pt x="3499843" y="2347699"/>
                  <a:pt x="3499843" y="2376379"/>
                </a:cubicBezTo>
                <a:cubicBezTo>
                  <a:pt x="3499843" y="2405059"/>
                  <a:pt x="3476593" y="2428309"/>
                  <a:pt x="3447913" y="2428309"/>
                </a:cubicBezTo>
                <a:cubicBezTo>
                  <a:pt x="3419233" y="2428309"/>
                  <a:pt x="3395983" y="2405059"/>
                  <a:pt x="3395983" y="2376379"/>
                </a:cubicBezTo>
                <a:cubicBezTo>
                  <a:pt x="3395983" y="2347699"/>
                  <a:pt x="3419233" y="2324449"/>
                  <a:pt x="3447913" y="2324449"/>
                </a:cubicBezTo>
                <a:close/>
                <a:moveTo>
                  <a:pt x="3299544" y="2324449"/>
                </a:moveTo>
                <a:cubicBezTo>
                  <a:pt x="3328224" y="2324449"/>
                  <a:pt x="3351474" y="2347699"/>
                  <a:pt x="3351474" y="2376379"/>
                </a:cubicBezTo>
                <a:cubicBezTo>
                  <a:pt x="3351474" y="2405059"/>
                  <a:pt x="3328224" y="2428309"/>
                  <a:pt x="3299544" y="2428309"/>
                </a:cubicBezTo>
                <a:cubicBezTo>
                  <a:pt x="3270864" y="2428309"/>
                  <a:pt x="3247614" y="2405059"/>
                  <a:pt x="3247614" y="2376379"/>
                </a:cubicBezTo>
                <a:cubicBezTo>
                  <a:pt x="3247614" y="2347699"/>
                  <a:pt x="3270864" y="2324449"/>
                  <a:pt x="3299544" y="2324449"/>
                </a:cubicBezTo>
                <a:close/>
                <a:moveTo>
                  <a:pt x="3151175" y="2324449"/>
                </a:moveTo>
                <a:cubicBezTo>
                  <a:pt x="3179855" y="2324449"/>
                  <a:pt x="3203105" y="2347699"/>
                  <a:pt x="3203105" y="2376379"/>
                </a:cubicBezTo>
                <a:cubicBezTo>
                  <a:pt x="3203105" y="2405059"/>
                  <a:pt x="3179855" y="2428309"/>
                  <a:pt x="3151175" y="2428309"/>
                </a:cubicBezTo>
                <a:cubicBezTo>
                  <a:pt x="3122495" y="2428309"/>
                  <a:pt x="3099245" y="2405059"/>
                  <a:pt x="3099245" y="2376379"/>
                </a:cubicBezTo>
                <a:cubicBezTo>
                  <a:pt x="3099245" y="2347699"/>
                  <a:pt x="3122495" y="2324449"/>
                  <a:pt x="3151175" y="2324449"/>
                </a:cubicBezTo>
                <a:close/>
                <a:moveTo>
                  <a:pt x="1288336" y="2324449"/>
                </a:moveTo>
                <a:cubicBezTo>
                  <a:pt x="1317019" y="2324449"/>
                  <a:pt x="1340266" y="2347699"/>
                  <a:pt x="1340266" y="2376379"/>
                </a:cubicBezTo>
                <a:cubicBezTo>
                  <a:pt x="1340266" y="2405059"/>
                  <a:pt x="1317019" y="2428309"/>
                  <a:pt x="1288336" y="2428309"/>
                </a:cubicBezTo>
                <a:cubicBezTo>
                  <a:pt x="1259657" y="2428309"/>
                  <a:pt x="1236409" y="2405059"/>
                  <a:pt x="1236409" y="2376379"/>
                </a:cubicBezTo>
                <a:cubicBezTo>
                  <a:pt x="1236409" y="2347699"/>
                  <a:pt x="1259657" y="2324449"/>
                  <a:pt x="1288336" y="2324449"/>
                </a:cubicBezTo>
                <a:close/>
                <a:moveTo>
                  <a:pt x="1139969" y="2324449"/>
                </a:moveTo>
                <a:cubicBezTo>
                  <a:pt x="1168648" y="2324449"/>
                  <a:pt x="1191899" y="2347699"/>
                  <a:pt x="1191899" y="2376379"/>
                </a:cubicBezTo>
                <a:cubicBezTo>
                  <a:pt x="1191899" y="2405059"/>
                  <a:pt x="1168648" y="2428309"/>
                  <a:pt x="1139969" y="2428309"/>
                </a:cubicBezTo>
                <a:cubicBezTo>
                  <a:pt x="1111293" y="2428309"/>
                  <a:pt x="1088037" y="2405059"/>
                  <a:pt x="1088037" y="2376379"/>
                </a:cubicBezTo>
                <a:cubicBezTo>
                  <a:pt x="1088037" y="2347699"/>
                  <a:pt x="1111293" y="2324449"/>
                  <a:pt x="1139969" y="2324449"/>
                </a:cubicBezTo>
                <a:close/>
                <a:moveTo>
                  <a:pt x="826743" y="2324449"/>
                </a:moveTo>
                <a:cubicBezTo>
                  <a:pt x="855423" y="2324449"/>
                  <a:pt x="878674" y="2347699"/>
                  <a:pt x="878674" y="2376379"/>
                </a:cubicBezTo>
                <a:cubicBezTo>
                  <a:pt x="878674" y="2405059"/>
                  <a:pt x="855423" y="2428309"/>
                  <a:pt x="826743" y="2428309"/>
                </a:cubicBezTo>
                <a:cubicBezTo>
                  <a:pt x="798064" y="2428309"/>
                  <a:pt x="774813" y="2405059"/>
                  <a:pt x="774813" y="2376379"/>
                </a:cubicBezTo>
                <a:cubicBezTo>
                  <a:pt x="774813" y="2347699"/>
                  <a:pt x="798064" y="2324449"/>
                  <a:pt x="826743" y="2324449"/>
                </a:cubicBezTo>
                <a:close/>
                <a:moveTo>
                  <a:pt x="7008771" y="2159595"/>
                </a:moveTo>
                <a:cubicBezTo>
                  <a:pt x="7037451" y="2159595"/>
                  <a:pt x="7060701" y="2182845"/>
                  <a:pt x="7060701" y="2211525"/>
                </a:cubicBezTo>
                <a:cubicBezTo>
                  <a:pt x="7060701" y="2240205"/>
                  <a:pt x="7037451" y="2263455"/>
                  <a:pt x="7008771" y="2263455"/>
                </a:cubicBezTo>
                <a:cubicBezTo>
                  <a:pt x="6980091" y="2263455"/>
                  <a:pt x="6956841" y="2240205"/>
                  <a:pt x="6956841" y="2211525"/>
                </a:cubicBezTo>
                <a:cubicBezTo>
                  <a:pt x="6956841" y="2182845"/>
                  <a:pt x="6980091" y="2159595"/>
                  <a:pt x="7008771" y="2159595"/>
                </a:cubicBezTo>
                <a:close/>
                <a:moveTo>
                  <a:pt x="6843917" y="2159595"/>
                </a:moveTo>
                <a:cubicBezTo>
                  <a:pt x="6872597" y="2159595"/>
                  <a:pt x="6895847" y="2182845"/>
                  <a:pt x="6895847" y="2211525"/>
                </a:cubicBezTo>
                <a:cubicBezTo>
                  <a:pt x="6895847" y="2240205"/>
                  <a:pt x="6872597" y="2263455"/>
                  <a:pt x="6843917" y="2263455"/>
                </a:cubicBezTo>
                <a:cubicBezTo>
                  <a:pt x="6815237" y="2263455"/>
                  <a:pt x="6791987" y="2240205"/>
                  <a:pt x="6791987" y="2211525"/>
                </a:cubicBezTo>
                <a:cubicBezTo>
                  <a:pt x="6791987" y="2182845"/>
                  <a:pt x="6815237" y="2159595"/>
                  <a:pt x="6843917" y="2159595"/>
                </a:cubicBezTo>
                <a:close/>
                <a:moveTo>
                  <a:pt x="6233955" y="2159595"/>
                </a:moveTo>
                <a:cubicBezTo>
                  <a:pt x="6262635" y="2159595"/>
                  <a:pt x="6285885" y="2182845"/>
                  <a:pt x="6285885" y="2211525"/>
                </a:cubicBezTo>
                <a:cubicBezTo>
                  <a:pt x="6285885" y="2240205"/>
                  <a:pt x="6262635" y="2263455"/>
                  <a:pt x="6233955" y="2263455"/>
                </a:cubicBezTo>
                <a:cubicBezTo>
                  <a:pt x="6205275" y="2263455"/>
                  <a:pt x="6182025" y="2240205"/>
                  <a:pt x="6182025" y="2211525"/>
                </a:cubicBezTo>
                <a:cubicBezTo>
                  <a:pt x="6182025" y="2182845"/>
                  <a:pt x="6205275" y="2159595"/>
                  <a:pt x="6233955" y="2159595"/>
                </a:cubicBezTo>
                <a:close/>
                <a:moveTo>
                  <a:pt x="6085586" y="2159595"/>
                </a:moveTo>
                <a:cubicBezTo>
                  <a:pt x="6114266" y="2159595"/>
                  <a:pt x="6137516" y="2182845"/>
                  <a:pt x="6137516" y="2211525"/>
                </a:cubicBezTo>
                <a:cubicBezTo>
                  <a:pt x="6137516" y="2240205"/>
                  <a:pt x="6114266" y="2263455"/>
                  <a:pt x="6085586" y="2263455"/>
                </a:cubicBezTo>
                <a:cubicBezTo>
                  <a:pt x="6056906" y="2263455"/>
                  <a:pt x="6033656" y="2240205"/>
                  <a:pt x="6033656" y="2211525"/>
                </a:cubicBezTo>
                <a:cubicBezTo>
                  <a:pt x="6033656" y="2182845"/>
                  <a:pt x="6056906" y="2159595"/>
                  <a:pt x="6085586" y="2159595"/>
                </a:cubicBezTo>
                <a:close/>
                <a:moveTo>
                  <a:pt x="5310769" y="2159595"/>
                </a:moveTo>
                <a:cubicBezTo>
                  <a:pt x="5339449" y="2159595"/>
                  <a:pt x="5362699" y="2182845"/>
                  <a:pt x="5362699" y="2211525"/>
                </a:cubicBezTo>
                <a:cubicBezTo>
                  <a:pt x="5362699" y="2240205"/>
                  <a:pt x="5339449" y="2263455"/>
                  <a:pt x="5310769" y="2263455"/>
                </a:cubicBezTo>
                <a:cubicBezTo>
                  <a:pt x="5282089" y="2263455"/>
                  <a:pt x="5258839" y="2240205"/>
                  <a:pt x="5258839" y="2211525"/>
                </a:cubicBezTo>
                <a:cubicBezTo>
                  <a:pt x="5258839" y="2182845"/>
                  <a:pt x="5282089" y="2159595"/>
                  <a:pt x="5310769" y="2159595"/>
                </a:cubicBezTo>
                <a:close/>
                <a:moveTo>
                  <a:pt x="5145915" y="2159595"/>
                </a:moveTo>
                <a:cubicBezTo>
                  <a:pt x="5174595" y="2159595"/>
                  <a:pt x="5197845" y="2182845"/>
                  <a:pt x="5197845" y="2211525"/>
                </a:cubicBezTo>
                <a:cubicBezTo>
                  <a:pt x="5197845" y="2240205"/>
                  <a:pt x="5174595" y="2263455"/>
                  <a:pt x="5145915" y="2263455"/>
                </a:cubicBezTo>
                <a:cubicBezTo>
                  <a:pt x="5117235" y="2263455"/>
                  <a:pt x="5093985" y="2240205"/>
                  <a:pt x="5093985" y="2211525"/>
                </a:cubicBezTo>
                <a:cubicBezTo>
                  <a:pt x="5093985" y="2182845"/>
                  <a:pt x="5117235" y="2159595"/>
                  <a:pt x="5145915" y="2159595"/>
                </a:cubicBezTo>
                <a:close/>
                <a:moveTo>
                  <a:pt x="4997546" y="2159595"/>
                </a:moveTo>
                <a:cubicBezTo>
                  <a:pt x="5026226" y="2159595"/>
                  <a:pt x="5049476" y="2182845"/>
                  <a:pt x="5049476" y="2211525"/>
                </a:cubicBezTo>
                <a:cubicBezTo>
                  <a:pt x="5049476" y="2240205"/>
                  <a:pt x="5026226" y="2263455"/>
                  <a:pt x="4997546" y="2263455"/>
                </a:cubicBezTo>
                <a:cubicBezTo>
                  <a:pt x="4968866" y="2263455"/>
                  <a:pt x="4945616" y="2240205"/>
                  <a:pt x="4945616" y="2211525"/>
                </a:cubicBezTo>
                <a:cubicBezTo>
                  <a:pt x="4945616" y="2182845"/>
                  <a:pt x="4968866" y="2159595"/>
                  <a:pt x="4997546" y="2159595"/>
                </a:cubicBezTo>
                <a:close/>
                <a:moveTo>
                  <a:pt x="4849176" y="2159595"/>
                </a:moveTo>
                <a:cubicBezTo>
                  <a:pt x="4877856" y="2159595"/>
                  <a:pt x="4901106" y="2182845"/>
                  <a:pt x="4901106" y="2211525"/>
                </a:cubicBezTo>
                <a:cubicBezTo>
                  <a:pt x="4901106" y="2240205"/>
                  <a:pt x="4877856" y="2263455"/>
                  <a:pt x="4849176" y="2263455"/>
                </a:cubicBezTo>
                <a:cubicBezTo>
                  <a:pt x="4820496" y="2263455"/>
                  <a:pt x="4797246" y="2240205"/>
                  <a:pt x="4797246" y="2211525"/>
                </a:cubicBezTo>
                <a:cubicBezTo>
                  <a:pt x="4797246" y="2182845"/>
                  <a:pt x="4820496" y="2159595"/>
                  <a:pt x="4849176" y="2159595"/>
                </a:cubicBezTo>
                <a:close/>
                <a:moveTo>
                  <a:pt x="4684322" y="2159595"/>
                </a:moveTo>
                <a:cubicBezTo>
                  <a:pt x="4713002" y="2159595"/>
                  <a:pt x="4736252" y="2182845"/>
                  <a:pt x="4736252" y="2211525"/>
                </a:cubicBezTo>
                <a:cubicBezTo>
                  <a:pt x="4736252" y="2240205"/>
                  <a:pt x="4713002" y="2263455"/>
                  <a:pt x="4684322" y="2263455"/>
                </a:cubicBezTo>
                <a:cubicBezTo>
                  <a:pt x="4655642" y="2263455"/>
                  <a:pt x="4632392" y="2240205"/>
                  <a:pt x="4632392" y="2211525"/>
                </a:cubicBezTo>
                <a:cubicBezTo>
                  <a:pt x="4632392" y="2182845"/>
                  <a:pt x="4655642" y="2159595"/>
                  <a:pt x="4684322" y="2159595"/>
                </a:cubicBezTo>
                <a:close/>
                <a:moveTo>
                  <a:pt x="4535953" y="2159595"/>
                </a:moveTo>
                <a:cubicBezTo>
                  <a:pt x="4564633" y="2159595"/>
                  <a:pt x="4587883" y="2182845"/>
                  <a:pt x="4587883" y="2211525"/>
                </a:cubicBezTo>
                <a:cubicBezTo>
                  <a:pt x="4587883" y="2240205"/>
                  <a:pt x="4564633" y="2263455"/>
                  <a:pt x="4535953" y="2263455"/>
                </a:cubicBezTo>
                <a:cubicBezTo>
                  <a:pt x="4507273" y="2263455"/>
                  <a:pt x="4484023" y="2240205"/>
                  <a:pt x="4484023" y="2211525"/>
                </a:cubicBezTo>
                <a:cubicBezTo>
                  <a:pt x="4484023" y="2182845"/>
                  <a:pt x="4507273" y="2159595"/>
                  <a:pt x="4535953" y="2159595"/>
                </a:cubicBezTo>
                <a:close/>
                <a:moveTo>
                  <a:pt x="4387584" y="2159595"/>
                </a:moveTo>
                <a:cubicBezTo>
                  <a:pt x="4416264" y="2159595"/>
                  <a:pt x="4439514" y="2182845"/>
                  <a:pt x="4439514" y="2211525"/>
                </a:cubicBezTo>
                <a:cubicBezTo>
                  <a:pt x="4439514" y="2240205"/>
                  <a:pt x="4416264" y="2263455"/>
                  <a:pt x="4387584" y="2263455"/>
                </a:cubicBezTo>
                <a:cubicBezTo>
                  <a:pt x="4358904" y="2263455"/>
                  <a:pt x="4335654" y="2240205"/>
                  <a:pt x="4335654" y="2211525"/>
                </a:cubicBezTo>
                <a:cubicBezTo>
                  <a:pt x="4335654" y="2182845"/>
                  <a:pt x="4358904" y="2159595"/>
                  <a:pt x="4387584" y="2159595"/>
                </a:cubicBezTo>
                <a:close/>
                <a:moveTo>
                  <a:pt x="4222729" y="2159595"/>
                </a:moveTo>
                <a:cubicBezTo>
                  <a:pt x="4251409" y="2159595"/>
                  <a:pt x="4274659" y="2182845"/>
                  <a:pt x="4274659" y="2211525"/>
                </a:cubicBezTo>
                <a:cubicBezTo>
                  <a:pt x="4274659" y="2240205"/>
                  <a:pt x="4251409" y="2263455"/>
                  <a:pt x="4222729" y="2263455"/>
                </a:cubicBezTo>
                <a:cubicBezTo>
                  <a:pt x="4194049" y="2263455"/>
                  <a:pt x="4170799" y="2240205"/>
                  <a:pt x="4170799" y="2211525"/>
                </a:cubicBezTo>
                <a:cubicBezTo>
                  <a:pt x="4170799" y="2182845"/>
                  <a:pt x="4194049" y="2159595"/>
                  <a:pt x="4222729" y="2159595"/>
                </a:cubicBezTo>
                <a:close/>
                <a:moveTo>
                  <a:pt x="4074360" y="2159595"/>
                </a:moveTo>
                <a:cubicBezTo>
                  <a:pt x="4103040" y="2159595"/>
                  <a:pt x="4126290" y="2182845"/>
                  <a:pt x="4126290" y="2211525"/>
                </a:cubicBezTo>
                <a:cubicBezTo>
                  <a:pt x="4126290" y="2240205"/>
                  <a:pt x="4103040" y="2263455"/>
                  <a:pt x="4074360" y="2263455"/>
                </a:cubicBezTo>
                <a:cubicBezTo>
                  <a:pt x="4045680" y="2263455"/>
                  <a:pt x="4022430" y="2240205"/>
                  <a:pt x="4022430" y="2211525"/>
                </a:cubicBezTo>
                <a:cubicBezTo>
                  <a:pt x="4022430" y="2182845"/>
                  <a:pt x="4045680" y="2159595"/>
                  <a:pt x="4074360" y="2159595"/>
                </a:cubicBezTo>
                <a:close/>
                <a:moveTo>
                  <a:pt x="3909506" y="2159595"/>
                </a:moveTo>
                <a:cubicBezTo>
                  <a:pt x="3938186" y="2159595"/>
                  <a:pt x="3961436" y="2182845"/>
                  <a:pt x="3961436" y="2211525"/>
                </a:cubicBezTo>
                <a:cubicBezTo>
                  <a:pt x="3961436" y="2240205"/>
                  <a:pt x="3938186" y="2263455"/>
                  <a:pt x="3909506" y="2263455"/>
                </a:cubicBezTo>
                <a:cubicBezTo>
                  <a:pt x="3880826" y="2263455"/>
                  <a:pt x="3857576" y="2240205"/>
                  <a:pt x="3857576" y="2211525"/>
                </a:cubicBezTo>
                <a:cubicBezTo>
                  <a:pt x="3857576" y="2182845"/>
                  <a:pt x="3880826" y="2159595"/>
                  <a:pt x="3909506" y="2159595"/>
                </a:cubicBezTo>
                <a:close/>
                <a:moveTo>
                  <a:pt x="3761136" y="2159595"/>
                </a:moveTo>
                <a:cubicBezTo>
                  <a:pt x="3789816" y="2159595"/>
                  <a:pt x="3813066" y="2182845"/>
                  <a:pt x="3813066" y="2211525"/>
                </a:cubicBezTo>
                <a:cubicBezTo>
                  <a:pt x="3813066" y="2240205"/>
                  <a:pt x="3789816" y="2263455"/>
                  <a:pt x="3761136" y="2263455"/>
                </a:cubicBezTo>
                <a:cubicBezTo>
                  <a:pt x="3732456" y="2263455"/>
                  <a:pt x="3709206" y="2240205"/>
                  <a:pt x="3709206" y="2211525"/>
                </a:cubicBezTo>
                <a:cubicBezTo>
                  <a:pt x="3709206" y="2182845"/>
                  <a:pt x="3732456" y="2159595"/>
                  <a:pt x="3761136" y="2159595"/>
                </a:cubicBezTo>
                <a:close/>
                <a:moveTo>
                  <a:pt x="3612767" y="2159595"/>
                </a:moveTo>
                <a:cubicBezTo>
                  <a:pt x="3641447" y="2159595"/>
                  <a:pt x="3664697" y="2182845"/>
                  <a:pt x="3664697" y="2211525"/>
                </a:cubicBezTo>
                <a:cubicBezTo>
                  <a:pt x="3664697" y="2240205"/>
                  <a:pt x="3641447" y="2263455"/>
                  <a:pt x="3612767" y="2263455"/>
                </a:cubicBezTo>
                <a:cubicBezTo>
                  <a:pt x="3584087" y="2263455"/>
                  <a:pt x="3560837" y="2240205"/>
                  <a:pt x="3560837" y="2211525"/>
                </a:cubicBezTo>
                <a:cubicBezTo>
                  <a:pt x="3560837" y="2182845"/>
                  <a:pt x="3584087" y="2159595"/>
                  <a:pt x="3612767" y="2159595"/>
                </a:cubicBezTo>
                <a:close/>
                <a:moveTo>
                  <a:pt x="3447913" y="2159595"/>
                </a:moveTo>
                <a:cubicBezTo>
                  <a:pt x="3476593" y="2159595"/>
                  <a:pt x="3499843" y="2182845"/>
                  <a:pt x="3499843" y="2211525"/>
                </a:cubicBezTo>
                <a:cubicBezTo>
                  <a:pt x="3499843" y="2240205"/>
                  <a:pt x="3476593" y="2263455"/>
                  <a:pt x="3447913" y="2263455"/>
                </a:cubicBezTo>
                <a:cubicBezTo>
                  <a:pt x="3419233" y="2263455"/>
                  <a:pt x="3395983" y="2240205"/>
                  <a:pt x="3395983" y="2211525"/>
                </a:cubicBezTo>
                <a:cubicBezTo>
                  <a:pt x="3395983" y="2182845"/>
                  <a:pt x="3419233" y="2159595"/>
                  <a:pt x="3447913" y="2159595"/>
                </a:cubicBezTo>
                <a:close/>
                <a:moveTo>
                  <a:pt x="3299544" y="2159595"/>
                </a:moveTo>
                <a:cubicBezTo>
                  <a:pt x="3328224" y="2159595"/>
                  <a:pt x="3351474" y="2182845"/>
                  <a:pt x="3351474" y="2211525"/>
                </a:cubicBezTo>
                <a:cubicBezTo>
                  <a:pt x="3351474" y="2240205"/>
                  <a:pt x="3328224" y="2263455"/>
                  <a:pt x="3299544" y="2263455"/>
                </a:cubicBezTo>
                <a:cubicBezTo>
                  <a:pt x="3270864" y="2263455"/>
                  <a:pt x="3247614" y="2240205"/>
                  <a:pt x="3247614" y="2211525"/>
                </a:cubicBezTo>
                <a:cubicBezTo>
                  <a:pt x="3247614" y="2182845"/>
                  <a:pt x="3270864" y="2159595"/>
                  <a:pt x="3299544" y="2159595"/>
                </a:cubicBezTo>
                <a:close/>
                <a:moveTo>
                  <a:pt x="3151175" y="2159595"/>
                </a:moveTo>
                <a:cubicBezTo>
                  <a:pt x="3179855" y="2159595"/>
                  <a:pt x="3203105" y="2182845"/>
                  <a:pt x="3203105" y="2211525"/>
                </a:cubicBezTo>
                <a:cubicBezTo>
                  <a:pt x="3203105" y="2240205"/>
                  <a:pt x="3179855" y="2263455"/>
                  <a:pt x="3151175" y="2263455"/>
                </a:cubicBezTo>
                <a:cubicBezTo>
                  <a:pt x="3122495" y="2263455"/>
                  <a:pt x="3099245" y="2240205"/>
                  <a:pt x="3099245" y="2211525"/>
                </a:cubicBezTo>
                <a:cubicBezTo>
                  <a:pt x="3099245" y="2182845"/>
                  <a:pt x="3122495" y="2159595"/>
                  <a:pt x="3151175" y="2159595"/>
                </a:cubicBezTo>
                <a:close/>
                <a:moveTo>
                  <a:pt x="2986320" y="2159595"/>
                </a:moveTo>
                <a:cubicBezTo>
                  <a:pt x="3015000" y="2159595"/>
                  <a:pt x="3038250" y="2182845"/>
                  <a:pt x="3038250" y="2211525"/>
                </a:cubicBezTo>
                <a:cubicBezTo>
                  <a:pt x="3038250" y="2240205"/>
                  <a:pt x="3015000" y="2263455"/>
                  <a:pt x="2986320" y="2263455"/>
                </a:cubicBezTo>
                <a:cubicBezTo>
                  <a:pt x="2957640" y="2263455"/>
                  <a:pt x="2934390" y="2240205"/>
                  <a:pt x="2934390" y="2211525"/>
                </a:cubicBezTo>
                <a:cubicBezTo>
                  <a:pt x="2934390" y="2182845"/>
                  <a:pt x="2957640" y="2159595"/>
                  <a:pt x="2986320" y="2159595"/>
                </a:cubicBezTo>
                <a:close/>
                <a:moveTo>
                  <a:pt x="826743" y="2159595"/>
                </a:moveTo>
                <a:cubicBezTo>
                  <a:pt x="855423" y="2159595"/>
                  <a:pt x="878674" y="2182845"/>
                  <a:pt x="878674" y="2211525"/>
                </a:cubicBezTo>
                <a:cubicBezTo>
                  <a:pt x="878674" y="2240205"/>
                  <a:pt x="855423" y="2263455"/>
                  <a:pt x="826743" y="2263455"/>
                </a:cubicBezTo>
                <a:cubicBezTo>
                  <a:pt x="798064" y="2263455"/>
                  <a:pt x="774813" y="2240205"/>
                  <a:pt x="774813" y="2211525"/>
                </a:cubicBezTo>
                <a:cubicBezTo>
                  <a:pt x="774813" y="2182845"/>
                  <a:pt x="798064" y="2159595"/>
                  <a:pt x="826743" y="2159595"/>
                </a:cubicBezTo>
                <a:close/>
                <a:moveTo>
                  <a:pt x="678373" y="2159595"/>
                </a:moveTo>
                <a:cubicBezTo>
                  <a:pt x="707056" y="2159595"/>
                  <a:pt x="730305" y="2182845"/>
                  <a:pt x="730305" y="2211525"/>
                </a:cubicBezTo>
                <a:cubicBezTo>
                  <a:pt x="730305" y="2240205"/>
                  <a:pt x="707056" y="2263455"/>
                  <a:pt x="678373" y="2263455"/>
                </a:cubicBezTo>
                <a:cubicBezTo>
                  <a:pt x="649693" y="2263455"/>
                  <a:pt x="626446" y="2240205"/>
                  <a:pt x="626446" y="2211525"/>
                </a:cubicBezTo>
                <a:cubicBezTo>
                  <a:pt x="626446" y="2182845"/>
                  <a:pt x="649693" y="2159595"/>
                  <a:pt x="678373" y="2159595"/>
                </a:cubicBezTo>
                <a:close/>
                <a:moveTo>
                  <a:pt x="7008771" y="1994740"/>
                </a:moveTo>
                <a:cubicBezTo>
                  <a:pt x="7037451" y="1994740"/>
                  <a:pt x="7060701" y="2017990"/>
                  <a:pt x="7060701" y="2046670"/>
                </a:cubicBezTo>
                <a:cubicBezTo>
                  <a:pt x="7060701" y="2075350"/>
                  <a:pt x="7037451" y="2098600"/>
                  <a:pt x="7008771" y="2098600"/>
                </a:cubicBezTo>
                <a:cubicBezTo>
                  <a:pt x="6980091" y="2098600"/>
                  <a:pt x="6956841" y="2075350"/>
                  <a:pt x="6956841" y="2046670"/>
                </a:cubicBezTo>
                <a:cubicBezTo>
                  <a:pt x="6956841" y="2017990"/>
                  <a:pt x="6980091" y="1994740"/>
                  <a:pt x="7008771" y="1994740"/>
                </a:cubicBezTo>
                <a:close/>
                <a:moveTo>
                  <a:pt x="6843917" y="1994740"/>
                </a:moveTo>
                <a:cubicBezTo>
                  <a:pt x="6872597" y="1994740"/>
                  <a:pt x="6895847" y="2017990"/>
                  <a:pt x="6895847" y="2046670"/>
                </a:cubicBezTo>
                <a:cubicBezTo>
                  <a:pt x="6895847" y="2075350"/>
                  <a:pt x="6872597" y="2098600"/>
                  <a:pt x="6843917" y="2098600"/>
                </a:cubicBezTo>
                <a:cubicBezTo>
                  <a:pt x="6815237" y="2098600"/>
                  <a:pt x="6791987" y="2075350"/>
                  <a:pt x="6791987" y="2046670"/>
                </a:cubicBezTo>
                <a:cubicBezTo>
                  <a:pt x="6791987" y="2017990"/>
                  <a:pt x="6815237" y="1994740"/>
                  <a:pt x="6843917" y="1994740"/>
                </a:cubicBezTo>
                <a:close/>
                <a:moveTo>
                  <a:pt x="6695547" y="1994740"/>
                </a:moveTo>
                <a:cubicBezTo>
                  <a:pt x="6724227" y="1994740"/>
                  <a:pt x="6747477" y="2017990"/>
                  <a:pt x="6747477" y="2046670"/>
                </a:cubicBezTo>
                <a:cubicBezTo>
                  <a:pt x="6747477" y="2075350"/>
                  <a:pt x="6724227" y="2098600"/>
                  <a:pt x="6695547" y="2098600"/>
                </a:cubicBezTo>
                <a:cubicBezTo>
                  <a:pt x="6666867" y="2098600"/>
                  <a:pt x="6643617" y="2075350"/>
                  <a:pt x="6643617" y="2046670"/>
                </a:cubicBezTo>
                <a:cubicBezTo>
                  <a:pt x="6643617" y="2017990"/>
                  <a:pt x="6666867" y="1994740"/>
                  <a:pt x="6695547" y="1994740"/>
                </a:cubicBezTo>
                <a:close/>
                <a:moveTo>
                  <a:pt x="6233955" y="1994740"/>
                </a:moveTo>
                <a:cubicBezTo>
                  <a:pt x="6262635" y="1994740"/>
                  <a:pt x="6285885" y="2017990"/>
                  <a:pt x="6285885" y="2046670"/>
                </a:cubicBezTo>
                <a:cubicBezTo>
                  <a:pt x="6285885" y="2075350"/>
                  <a:pt x="6262635" y="2098600"/>
                  <a:pt x="6233955" y="2098600"/>
                </a:cubicBezTo>
                <a:cubicBezTo>
                  <a:pt x="6205275" y="2098600"/>
                  <a:pt x="6182025" y="2075350"/>
                  <a:pt x="6182025" y="2046670"/>
                </a:cubicBezTo>
                <a:cubicBezTo>
                  <a:pt x="6182025" y="2017990"/>
                  <a:pt x="6205275" y="1994740"/>
                  <a:pt x="6233955" y="1994740"/>
                </a:cubicBezTo>
                <a:close/>
                <a:moveTo>
                  <a:pt x="6085586" y="1994740"/>
                </a:moveTo>
                <a:cubicBezTo>
                  <a:pt x="6114266" y="1994740"/>
                  <a:pt x="6137516" y="2017990"/>
                  <a:pt x="6137516" y="2046670"/>
                </a:cubicBezTo>
                <a:cubicBezTo>
                  <a:pt x="6137516" y="2075350"/>
                  <a:pt x="6114266" y="2098600"/>
                  <a:pt x="6085586" y="2098600"/>
                </a:cubicBezTo>
                <a:cubicBezTo>
                  <a:pt x="6056906" y="2098600"/>
                  <a:pt x="6033656" y="2075350"/>
                  <a:pt x="6033656" y="2046670"/>
                </a:cubicBezTo>
                <a:cubicBezTo>
                  <a:pt x="6033656" y="2017990"/>
                  <a:pt x="6056906" y="1994740"/>
                  <a:pt x="6085586" y="1994740"/>
                </a:cubicBezTo>
                <a:close/>
                <a:moveTo>
                  <a:pt x="5920731" y="1994740"/>
                </a:moveTo>
                <a:cubicBezTo>
                  <a:pt x="5949411" y="1994740"/>
                  <a:pt x="5972661" y="2017990"/>
                  <a:pt x="5972661" y="2046670"/>
                </a:cubicBezTo>
                <a:cubicBezTo>
                  <a:pt x="5972661" y="2075350"/>
                  <a:pt x="5949411" y="2098600"/>
                  <a:pt x="5920731" y="2098600"/>
                </a:cubicBezTo>
                <a:cubicBezTo>
                  <a:pt x="5892051" y="2098600"/>
                  <a:pt x="5868801" y="2075350"/>
                  <a:pt x="5868801" y="2046670"/>
                </a:cubicBezTo>
                <a:cubicBezTo>
                  <a:pt x="5868801" y="2017990"/>
                  <a:pt x="5892051" y="1994740"/>
                  <a:pt x="5920731" y="1994740"/>
                </a:cubicBezTo>
                <a:close/>
                <a:moveTo>
                  <a:pt x="5459138" y="1994740"/>
                </a:moveTo>
                <a:cubicBezTo>
                  <a:pt x="5487818" y="1994740"/>
                  <a:pt x="5511068" y="2017990"/>
                  <a:pt x="5511068" y="2046670"/>
                </a:cubicBezTo>
                <a:cubicBezTo>
                  <a:pt x="5511068" y="2075350"/>
                  <a:pt x="5487818" y="2098600"/>
                  <a:pt x="5459138" y="2098600"/>
                </a:cubicBezTo>
                <a:cubicBezTo>
                  <a:pt x="5430458" y="2098600"/>
                  <a:pt x="5407208" y="2075350"/>
                  <a:pt x="5407208" y="2046670"/>
                </a:cubicBezTo>
                <a:cubicBezTo>
                  <a:pt x="5407208" y="2017990"/>
                  <a:pt x="5430458" y="1994740"/>
                  <a:pt x="5459138" y="1994740"/>
                </a:cubicBezTo>
                <a:close/>
                <a:moveTo>
                  <a:pt x="5310769" y="1994740"/>
                </a:moveTo>
                <a:cubicBezTo>
                  <a:pt x="5339449" y="1994740"/>
                  <a:pt x="5362699" y="2017990"/>
                  <a:pt x="5362699" y="2046670"/>
                </a:cubicBezTo>
                <a:cubicBezTo>
                  <a:pt x="5362699" y="2075350"/>
                  <a:pt x="5339449" y="2098600"/>
                  <a:pt x="5310769" y="2098600"/>
                </a:cubicBezTo>
                <a:cubicBezTo>
                  <a:pt x="5282089" y="2098600"/>
                  <a:pt x="5258839" y="2075350"/>
                  <a:pt x="5258839" y="2046670"/>
                </a:cubicBezTo>
                <a:cubicBezTo>
                  <a:pt x="5258839" y="2017990"/>
                  <a:pt x="5282089" y="1994740"/>
                  <a:pt x="5310769" y="1994740"/>
                </a:cubicBezTo>
                <a:close/>
                <a:moveTo>
                  <a:pt x="5145915" y="1994740"/>
                </a:moveTo>
                <a:cubicBezTo>
                  <a:pt x="5174595" y="1994740"/>
                  <a:pt x="5197845" y="2017990"/>
                  <a:pt x="5197845" y="2046670"/>
                </a:cubicBezTo>
                <a:cubicBezTo>
                  <a:pt x="5197845" y="2075350"/>
                  <a:pt x="5174595" y="2098600"/>
                  <a:pt x="5145915" y="2098600"/>
                </a:cubicBezTo>
                <a:cubicBezTo>
                  <a:pt x="5117235" y="2098600"/>
                  <a:pt x="5093985" y="2075350"/>
                  <a:pt x="5093985" y="2046670"/>
                </a:cubicBezTo>
                <a:cubicBezTo>
                  <a:pt x="5093985" y="2017990"/>
                  <a:pt x="5117235" y="1994740"/>
                  <a:pt x="5145915" y="1994740"/>
                </a:cubicBezTo>
                <a:close/>
                <a:moveTo>
                  <a:pt x="4997546" y="1994740"/>
                </a:moveTo>
                <a:cubicBezTo>
                  <a:pt x="5026226" y="1994740"/>
                  <a:pt x="5049476" y="2017990"/>
                  <a:pt x="5049476" y="2046670"/>
                </a:cubicBezTo>
                <a:cubicBezTo>
                  <a:pt x="5049476" y="2075350"/>
                  <a:pt x="5026226" y="2098600"/>
                  <a:pt x="4997546" y="2098600"/>
                </a:cubicBezTo>
                <a:cubicBezTo>
                  <a:pt x="4968866" y="2098600"/>
                  <a:pt x="4945616" y="2075350"/>
                  <a:pt x="4945616" y="2046670"/>
                </a:cubicBezTo>
                <a:cubicBezTo>
                  <a:pt x="4945616" y="2017990"/>
                  <a:pt x="4968866" y="1994740"/>
                  <a:pt x="4997546" y="1994740"/>
                </a:cubicBezTo>
                <a:close/>
                <a:moveTo>
                  <a:pt x="4849176" y="1994740"/>
                </a:moveTo>
                <a:cubicBezTo>
                  <a:pt x="4877856" y="1994740"/>
                  <a:pt x="4901106" y="2017990"/>
                  <a:pt x="4901106" y="2046670"/>
                </a:cubicBezTo>
                <a:cubicBezTo>
                  <a:pt x="4901106" y="2075350"/>
                  <a:pt x="4877856" y="2098600"/>
                  <a:pt x="4849176" y="2098600"/>
                </a:cubicBezTo>
                <a:cubicBezTo>
                  <a:pt x="4820496" y="2098600"/>
                  <a:pt x="4797246" y="2075350"/>
                  <a:pt x="4797246" y="2046670"/>
                </a:cubicBezTo>
                <a:cubicBezTo>
                  <a:pt x="4797246" y="2017990"/>
                  <a:pt x="4820496" y="1994740"/>
                  <a:pt x="4849176" y="1994740"/>
                </a:cubicBezTo>
                <a:close/>
                <a:moveTo>
                  <a:pt x="4684322" y="1994740"/>
                </a:moveTo>
                <a:cubicBezTo>
                  <a:pt x="4713002" y="1994740"/>
                  <a:pt x="4736252" y="2017990"/>
                  <a:pt x="4736252" y="2046670"/>
                </a:cubicBezTo>
                <a:cubicBezTo>
                  <a:pt x="4736252" y="2075350"/>
                  <a:pt x="4713002" y="2098600"/>
                  <a:pt x="4684322" y="2098600"/>
                </a:cubicBezTo>
                <a:cubicBezTo>
                  <a:pt x="4655642" y="2098600"/>
                  <a:pt x="4632392" y="2075350"/>
                  <a:pt x="4632392" y="2046670"/>
                </a:cubicBezTo>
                <a:cubicBezTo>
                  <a:pt x="4632392" y="2017990"/>
                  <a:pt x="4655642" y="1994740"/>
                  <a:pt x="4684322" y="1994740"/>
                </a:cubicBezTo>
                <a:close/>
                <a:moveTo>
                  <a:pt x="4535953" y="1994740"/>
                </a:moveTo>
                <a:cubicBezTo>
                  <a:pt x="4564633" y="1994740"/>
                  <a:pt x="4587883" y="2017990"/>
                  <a:pt x="4587883" y="2046670"/>
                </a:cubicBezTo>
                <a:cubicBezTo>
                  <a:pt x="4587883" y="2075350"/>
                  <a:pt x="4564633" y="2098600"/>
                  <a:pt x="4535953" y="2098600"/>
                </a:cubicBezTo>
                <a:cubicBezTo>
                  <a:pt x="4507273" y="2098600"/>
                  <a:pt x="4484023" y="2075350"/>
                  <a:pt x="4484023" y="2046670"/>
                </a:cubicBezTo>
                <a:cubicBezTo>
                  <a:pt x="4484023" y="2017990"/>
                  <a:pt x="4507273" y="1994740"/>
                  <a:pt x="4535953" y="1994740"/>
                </a:cubicBezTo>
                <a:close/>
                <a:moveTo>
                  <a:pt x="4387584" y="1994740"/>
                </a:moveTo>
                <a:cubicBezTo>
                  <a:pt x="4416264" y="1994740"/>
                  <a:pt x="4439514" y="2017990"/>
                  <a:pt x="4439514" y="2046670"/>
                </a:cubicBezTo>
                <a:cubicBezTo>
                  <a:pt x="4439514" y="2075350"/>
                  <a:pt x="4416264" y="2098600"/>
                  <a:pt x="4387584" y="2098600"/>
                </a:cubicBezTo>
                <a:cubicBezTo>
                  <a:pt x="4358904" y="2098600"/>
                  <a:pt x="4335654" y="2075350"/>
                  <a:pt x="4335654" y="2046670"/>
                </a:cubicBezTo>
                <a:cubicBezTo>
                  <a:pt x="4335654" y="2017990"/>
                  <a:pt x="4358904" y="1994740"/>
                  <a:pt x="4387584" y="1994740"/>
                </a:cubicBezTo>
                <a:close/>
                <a:moveTo>
                  <a:pt x="4222729" y="1994740"/>
                </a:moveTo>
                <a:cubicBezTo>
                  <a:pt x="4251409" y="1994740"/>
                  <a:pt x="4274659" y="2017990"/>
                  <a:pt x="4274659" y="2046670"/>
                </a:cubicBezTo>
                <a:cubicBezTo>
                  <a:pt x="4274659" y="2075350"/>
                  <a:pt x="4251409" y="2098600"/>
                  <a:pt x="4222729" y="2098600"/>
                </a:cubicBezTo>
                <a:cubicBezTo>
                  <a:pt x="4194049" y="2098600"/>
                  <a:pt x="4170799" y="2075350"/>
                  <a:pt x="4170799" y="2046670"/>
                </a:cubicBezTo>
                <a:cubicBezTo>
                  <a:pt x="4170799" y="2017990"/>
                  <a:pt x="4194049" y="1994740"/>
                  <a:pt x="4222729" y="1994740"/>
                </a:cubicBezTo>
                <a:close/>
                <a:moveTo>
                  <a:pt x="4074360" y="1994740"/>
                </a:moveTo>
                <a:cubicBezTo>
                  <a:pt x="4103040" y="1994740"/>
                  <a:pt x="4126290" y="2017990"/>
                  <a:pt x="4126290" y="2046670"/>
                </a:cubicBezTo>
                <a:cubicBezTo>
                  <a:pt x="4126290" y="2075350"/>
                  <a:pt x="4103040" y="2098600"/>
                  <a:pt x="4074360" y="2098600"/>
                </a:cubicBezTo>
                <a:cubicBezTo>
                  <a:pt x="4045680" y="2098600"/>
                  <a:pt x="4022430" y="2075350"/>
                  <a:pt x="4022430" y="2046670"/>
                </a:cubicBezTo>
                <a:cubicBezTo>
                  <a:pt x="4022430" y="2017990"/>
                  <a:pt x="4045680" y="1994740"/>
                  <a:pt x="4074360" y="1994740"/>
                </a:cubicBezTo>
                <a:close/>
                <a:moveTo>
                  <a:pt x="3909506" y="1994740"/>
                </a:moveTo>
                <a:cubicBezTo>
                  <a:pt x="3938186" y="1994740"/>
                  <a:pt x="3961436" y="2017990"/>
                  <a:pt x="3961436" y="2046670"/>
                </a:cubicBezTo>
                <a:cubicBezTo>
                  <a:pt x="3961436" y="2075350"/>
                  <a:pt x="3938186" y="2098600"/>
                  <a:pt x="3909506" y="2098600"/>
                </a:cubicBezTo>
                <a:cubicBezTo>
                  <a:pt x="3880826" y="2098600"/>
                  <a:pt x="3857576" y="2075350"/>
                  <a:pt x="3857576" y="2046670"/>
                </a:cubicBezTo>
                <a:cubicBezTo>
                  <a:pt x="3857576" y="2017990"/>
                  <a:pt x="3880826" y="1994740"/>
                  <a:pt x="3909506" y="1994740"/>
                </a:cubicBezTo>
                <a:close/>
                <a:moveTo>
                  <a:pt x="3761136" y="1994740"/>
                </a:moveTo>
                <a:cubicBezTo>
                  <a:pt x="3789816" y="1994740"/>
                  <a:pt x="3813066" y="2017990"/>
                  <a:pt x="3813066" y="2046670"/>
                </a:cubicBezTo>
                <a:cubicBezTo>
                  <a:pt x="3813066" y="2075350"/>
                  <a:pt x="3789816" y="2098600"/>
                  <a:pt x="3761136" y="2098600"/>
                </a:cubicBezTo>
                <a:cubicBezTo>
                  <a:pt x="3732456" y="2098600"/>
                  <a:pt x="3709206" y="2075350"/>
                  <a:pt x="3709206" y="2046670"/>
                </a:cubicBezTo>
                <a:cubicBezTo>
                  <a:pt x="3709206" y="2017990"/>
                  <a:pt x="3732456" y="1994740"/>
                  <a:pt x="3761136" y="1994740"/>
                </a:cubicBezTo>
                <a:close/>
                <a:moveTo>
                  <a:pt x="3612767" y="1994740"/>
                </a:moveTo>
                <a:cubicBezTo>
                  <a:pt x="3641447" y="1994740"/>
                  <a:pt x="3664697" y="2017990"/>
                  <a:pt x="3664697" y="2046670"/>
                </a:cubicBezTo>
                <a:cubicBezTo>
                  <a:pt x="3664697" y="2075350"/>
                  <a:pt x="3641447" y="2098600"/>
                  <a:pt x="3612767" y="2098600"/>
                </a:cubicBezTo>
                <a:cubicBezTo>
                  <a:pt x="3584087" y="2098600"/>
                  <a:pt x="3560837" y="2075350"/>
                  <a:pt x="3560837" y="2046670"/>
                </a:cubicBezTo>
                <a:cubicBezTo>
                  <a:pt x="3560837" y="2017990"/>
                  <a:pt x="3584087" y="1994740"/>
                  <a:pt x="3612767" y="1994740"/>
                </a:cubicBezTo>
                <a:close/>
                <a:moveTo>
                  <a:pt x="3447913" y="1994740"/>
                </a:moveTo>
                <a:cubicBezTo>
                  <a:pt x="3476593" y="1994740"/>
                  <a:pt x="3499843" y="2017990"/>
                  <a:pt x="3499843" y="2046670"/>
                </a:cubicBezTo>
                <a:cubicBezTo>
                  <a:pt x="3499843" y="2075350"/>
                  <a:pt x="3476593" y="2098600"/>
                  <a:pt x="3447913" y="2098600"/>
                </a:cubicBezTo>
                <a:cubicBezTo>
                  <a:pt x="3419233" y="2098600"/>
                  <a:pt x="3395983" y="2075350"/>
                  <a:pt x="3395983" y="2046670"/>
                </a:cubicBezTo>
                <a:cubicBezTo>
                  <a:pt x="3395983" y="2017990"/>
                  <a:pt x="3419233" y="1994740"/>
                  <a:pt x="3447913" y="1994740"/>
                </a:cubicBezTo>
                <a:close/>
                <a:moveTo>
                  <a:pt x="3299544" y="1994740"/>
                </a:moveTo>
                <a:cubicBezTo>
                  <a:pt x="3328224" y="1994740"/>
                  <a:pt x="3351474" y="2017990"/>
                  <a:pt x="3351474" y="2046670"/>
                </a:cubicBezTo>
                <a:cubicBezTo>
                  <a:pt x="3351474" y="2075350"/>
                  <a:pt x="3328224" y="2098600"/>
                  <a:pt x="3299544" y="2098600"/>
                </a:cubicBezTo>
                <a:cubicBezTo>
                  <a:pt x="3270864" y="2098600"/>
                  <a:pt x="3247614" y="2075350"/>
                  <a:pt x="3247614" y="2046670"/>
                </a:cubicBezTo>
                <a:cubicBezTo>
                  <a:pt x="3247614" y="2017990"/>
                  <a:pt x="3270864" y="1994740"/>
                  <a:pt x="3299544" y="1994740"/>
                </a:cubicBezTo>
                <a:close/>
                <a:moveTo>
                  <a:pt x="3151175" y="1994740"/>
                </a:moveTo>
                <a:cubicBezTo>
                  <a:pt x="3179855" y="1994740"/>
                  <a:pt x="3203105" y="2017990"/>
                  <a:pt x="3203105" y="2046670"/>
                </a:cubicBezTo>
                <a:cubicBezTo>
                  <a:pt x="3203105" y="2075350"/>
                  <a:pt x="3179855" y="2098600"/>
                  <a:pt x="3151175" y="2098600"/>
                </a:cubicBezTo>
                <a:cubicBezTo>
                  <a:pt x="3122495" y="2098600"/>
                  <a:pt x="3099245" y="2075350"/>
                  <a:pt x="3099245" y="2046670"/>
                </a:cubicBezTo>
                <a:cubicBezTo>
                  <a:pt x="3099245" y="2017990"/>
                  <a:pt x="3122495" y="1994740"/>
                  <a:pt x="3151175" y="1994740"/>
                </a:cubicBezTo>
                <a:close/>
                <a:moveTo>
                  <a:pt x="678373" y="1994740"/>
                </a:moveTo>
                <a:cubicBezTo>
                  <a:pt x="707056" y="1994740"/>
                  <a:pt x="730305" y="2017990"/>
                  <a:pt x="730305" y="2046670"/>
                </a:cubicBezTo>
                <a:cubicBezTo>
                  <a:pt x="730305" y="2075350"/>
                  <a:pt x="707056" y="2098600"/>
                  <a:pt x="678373" y="2098600"/>
                </a:cubicBezTo>
                <a:cubicBezTo>
                  <a:pt x="649693" y="2098600"/>
                  <a:pt x="626446" y="2075350"/>
                  <a:pt x="626446" y="2046670"/>
                </a:cubicBezTo>
                <a:cubicBezTo>
                  <a:pt x="626446" y="2017990"/>
                  <a:pt x="649693" y="1994740"/>
                  <a:pt x="678373" y="1994740"/>
                </a:cubicBezTo>
                <a:close/>
                <a:moveTo>
                  <a:pt x="513520" y="1994740"/>
                </a:moveTo>
                <a:cubicBezTo>
                  <a:pt x="542201" y="1994740"/>
                  <a:pt x="565450" y="2017990"/>
                  <a:pt x="565450" y="2046670"/>
                </a:cubicBezTo>
                <a:cubicBezTo>
                  <a:pt x="565450" y="2075350"/>
                  <a:pt x="542201" y="2098600"/>
                  <a:pt x="513520" y="2098600"/>
                </a:cubicBezTo>
                <a:cubicBezTo>
                  <a:pt x="484840" y="2098600"/>
                  <a:pt x="461590" y="2075350"/>
                  <a:pt x="461590" y="2046670"/>
                </a:cubicBezTo>
                <a:cubicBezTo>
                  <a:pt x="461590" y="2017990"/>
                  <a:pt x="484840" y="1994740"/>
                  <a:pt x="513520" y="1994740"/>
                </a:cubicBezTo>
                <a:close/>
                <a:moveTo>
                  <a:pt x="365152" y="1994740"/>
                </a:moveTo>
                <a:cubicBezTo>
                  <a:pt x="393832" y="1994740"/>
                  <a:pt x="417086" y="2017990"/>
                  <a:pt x="417086" y="2046670"/>
                </a:cubicBezTo>
                <a:cubicBezTo>
                  <a:pt x="417086" y="2075350"/>
                  <a:pt x="393832" y="2098600"/>
                  <a:pt x="365152" y="2098600"/>
                </a:cubicBezTo>
                <a:cubicBezTo>
                  <a:pt x="336473" y="2098600"/>
                  <a:pt x="313222" y="2075350"/>
                  <a:pt x="313222" y="2046670"/>
                </a:cubicBezTo>
                <a:cubicBezTo>
                  <a:pt x="313222" y="2017990"/>
                  <a:pt x="336473" y="1994740"/>
                  <a:pt x="365152" y="1994740"/>
                </a:cubicBezTo>
                <a:close/>
                <a:moveTo>
                  <a:pt x="7008771" y="1813400"/>
                </a:moveTo>
                <a:cubicBezTo>
                  <a:pt x="7037451" y="1813400"/>
                  <a:pt x="7060701" y="1836650"/>
                  <a:pt x="7060701" y="1865330"/>
                </a:cubicBezTo>
                <a:cubicBezTo>
                  <a:pt x="7060701" y="1894010"/>
                  <a:pt x="7037451" y="1917260"/>
                  <a:pt x="7008771" y="1917260"/>
                </a:cubicBezTo>
                <a:cubicBezTo>
                  <a:pt x="6980091" y="1917260"/>
                  <a:pt x="6956841" y="1894010"/>
                  <a:pt x="6956841" y="1865330"/>
                </a:cubicBezTo>
                <a:cubicBezTo>
                  <a:pt x="6956841" y="1836650"/>
                  <a:pt x="6980091" y="1813400"/>
                  <a:pt x="7008771" y="1813400"/>
                </a:cubicBezTo>
                <a:close/>
                <a:moveTo>
                  <a:pt x="6843917" y="1813400"/>
                </a:moveTo>
                <a:cubicBezTo>
                  <a:pt x="6872597" y="1813400"/>
                  <a:pt x="6895847" y="1836650"/>
                  <a:pt x="6895847" y="1865330"/>
                </a:cubicBezTo>
                <a:cubicBezTo>
                  <a:pt x="6895847" y="1894010"/>
                  <a:pt x="6872597" y="1917260"/>
                  <a:pt x="6843917" y="1917260"/>
                </a:cubicBezTo>
                <a:cubicBezTo>
                  <a:pt x="6815237" y="1917260"/>
                  <a:pt x="6791987" y="1894010"/>
                  <a:pt x="6791987" y="1865330"/>
                </a:cubicBezTo>
                <a:cubicBezTo>
                  <a:pt x="6791987" y="1836650"/>
                  <a:pt x="6815237" y="1813400"/>
                  <a:pt x="6843917" y="1813400"/>
                </a:cubicBezTo>
                <a:close/>
                <a:moveTo>
                  <a:pt x="6695547" y="1813400"/>
                </a:moveTo>
                <a:cubicBezTo>
                  <a:pt x="6724227" y="1813400"/>
                  <a:pt x="6747477" y="1836650"/>
                  <a:pt x="6747477" y="1865330"/>
                </a:cubicBezTo>
                <a:cubicBezTo>
                  <a:pt x="6747477" y="1894010"/>
                  <a:pt x="6724227" y="1917260"/>
                  <a:pt x="6695547" y="1917260"/>
                </a:cubicBezTo>
                <a:cubicBezTo>
                  <a:pt x="6666867" y="1917260"/>
                  <a:pt x="6643617" y="1894010"/>
                  <a:pt x="6643617" y="1865330"/>
                </a:cubicBezTo>
                <a:cubicBezTo>
                  <a:pt x="6643617" y="1836650"/>
                  <a:pt x="6666867" y="1813400"/>
                  <a:pt x="6695547" y="1813400"/>
                </a:cubicBezTo>
                <a:close/>
                <a:moveTo>
                  <a:pt x="6547178" y="1813400"/>
                </a:moveTo>
                <a:cubicBezTo>
                  <a:pt x="6575858" y="1813400"/>
                  <a:pt x="6599108" y="1836650"/>
                  <a:pt x="6599108" y="1865330"/>
                </a:cubicBezTo>
                <a:cubicBezTo>
                  <a:pt x="6599108" y="1894010"/>
                  <a:pt x="6575858" y="1917260"/>
                  <a:pt x="6547178" y="1917260"/>
                </a:cubicBezTo>
                <a:cubicBezTo>
                  <a:pt x="6518498" y="1917260"/>
                  <a:pt x="6495248" y="1894010"/>
                  <a:pt x="6495248" y="1865330"/>
                </a:cubicBezTo>
                <a:cubicBezTo>
                  <a:pt x="6495248" y="1836650"/>
                  <a:pt x="6518498" y="1813400"/>
                  <a:pt x="6547178" y="1813400"/>
                </a:cubicBezTo>
                <a:close/>
                <a:moveTo>
                  <a:pt x="6382324" y="1813400"/>
                </a:moveTo>
                <a:cubicBezTo>
                  <a:pt x="6411004" y="1813400"/>
                  <a:pt x="6434254" y="1836650"/>
                  <a:pt x="6434254" y="1865330"/>
                </a:cubicBezTo>
                <a:cubicBezTo>
                  <a:pt x="6434254" y="1894010"/>
                  <a:pt x="6411004" y="1917260"/>
                  <a:pt x="6382324" y="1917260"/>
                </a:cubicBezTo>
                <a:cubicBezTo>
                  <a:pt x="6353644" y="1917260"/>
                  <a:pt x="6330394" y="1894010"/>
                  <a:pt x="6330394" y="1865330"/>
                </a:cubicBezTo>
                <a:cubicBezTo>
                  <a:pt x="6330394" y="1836650"/>
                  <a:pt x="6353644" y="1813400"/>
                  <a:pt x="6382324" y="1813400"/>
                </a:cubicBezTo>
                <a:close/>
                <a:moveTo>
                  <a:pt x="6233955" y="1813400"/>
                </a:moveTo>
                <a:cubicBezTo>
                  <a:pt x="6262635" y="1813400"/>
                  <a:pt x="6285885" y="1836650"/>
                  <a:pt x="6285885" y="1865330"/>
                </a:cubicBezTo>
                <a:cubicBezTo>
                  <a:pt x="6285885" y="1894010"/>
                  <a:pt x="6262635" y="1917260"/>
                  <a:pt x="6233955" y="1917260"/>
                </a:cubicBezTo>
                <a:cubicBezTo>
                  <a:pt x="6205275" y="1917260"/>
                  <a:pt x="6182025" y="1894010"/>
                  <a:pt x="6182025" y="1865330"/>
                </a:cubicBezTo>
                <a:cubicBezTo>
                  <a:pt x="6182025" y="1836650"/>
                  <a:pt x="6205275" y="1813400"/>
                  <a:pt x="6233955" y="1813400"/>
                </a:cubicBezTo>
                <a:close/>
                <a:moveTo>
                  <a:pt x="6085586" y="1813400"/>
                </a:moveTo>
                <a:cubicBezTo>
                  <a:pt x="6114266" y="1813400"/>
                  <a:pt x="6137516" y="1836650"/>
                  <a:pt x="6137516" y="1865330"/>
                </a:cubicBezTo>
                <a:cubicBezTo>
                  <a:pt x="6137516" y="1894010"/>
                  <a:pt x="6114266" y="1917260"/>
                  <a:pt x="6085586" y="1917260"/>
                </a:cubicBezTo>
                <a:cubicBezTo>
                  <a:pt x="6056906" y="1917260"/>
                  <a:pt x="6033656" y="1894010"/>
                  <a:pt x="6033656" y="1865330"/>
                </a:cubicBezTo>
                <a:cubicBezTo>
                  <a:pt x="6033656" y="1836650"/>
                  <a:pt x="6056906" y="1813400"/>
                  <a:pt x="6085586" y="1813400"/>
                </a:cubicBezTo>
                <a:close/>
                <a:moveTo>
                  <a:pt x="5920731" y="1813400"/>
                </a:moveTo>
                <a:cubicBezTo>
                  <a:pt x="5949411" y="1813400"/>
                  <a:pt x="5972661" y="1836650"/>
                  <a:pt x="5972661" y="1865330"/>
                </a:cubicBezTo>
                <a:cubicBezTo>
                  <a:pt x="5972661" y="1894010"/>
                  <a:pt x="5949411" y="1917260"/>
                  <a:pt x="5920731" y="1917260"/>
                </a:cubicBezTo>
                <a:cubicBezTo>
                  <a:pt x="5892051" y="1917260"/>
                  <a:pt x="5868801" y="1894010"/>
                  <a:pt x="5868801" y="1865330"/>
                </a:cubicBezTo>
                <a:cubicBezTo>
                  <a:pt x="5868801" y="1836650"/>
                  <a:pt x="5892051" y="1813400"/>
                  <a:pt x="5920731" y="1813400"/>
                </a:cubicBezTo>
                <a:close/>
                <a:moveTo>
                  <a:pt x="5310769" y="1813400"/>
                </a:moveTo>
                <a:cubicBezTo>
                  <a:pt x="5339449" y="1813400"/>
                  <a:pt x="5362699" y="1836650"/>
                  <a:pt x="5362699" y="1865330"/>
                </a:cubicBezTo>
                <a:cubicBezTo>
                  <a:pt x="5362699" y="1894010"/>
                  <a:pt x="5339449" y="1917260"/>
                  <a:pt x="5310769" y="1917260"/>
                </a:cubicBezTo>
                <a:cubicBezTo>
                  <a:pt x="5282089" y="1917260"/>
                  <a:pt x="5258839" y="1894010"/>
                  <a:pt x="5258839" y="1865330"/>
                </a:cubicBezTo>
                <a:cubicBezTo>
                  <a:pt x="5258839" y="1836650"/>
                  <a:pt x="5282089" y="1813400"/>
                  <a:pt x="5310769" y="1813400"/>
                </a:cubicBezTo>
                <a:close/>
                <a:moveTo>
                  <a:pt x="5145915" y="1813400"/>
                </a:moveTo>
                <a:cubicBezTo>
                  <a:pt x="5174595" y="1813400"/>
                  <a:pt x="5197845" y="1836650"/>
                  <a:pt x="5197845" y="1865330"/>
                </a:cubicBezTo>
                <a:cubicBezTo>
                  <a:pt x="5197845" y="1894010"/>
                  <a:pt x="5174595" y="1917260"/>
                  <a:pt x="5145915" y="1917260"/>
                </a:cubicBezTo>
                <a:cubicBezTo>
                  <a:pt x="5117235" y="1917260"/>
                  <a:pt x="5093985" y="1894010"/>
                  <a:pt x="5093985" y="1865330"/>
                </a:cubicBezTo>
                <a:cubicBezTo>
                  <a:pt x="5093985" y="1836650"/>
                  <a:pt x="5117235" y="1813400"/>
                  <a:pt x="5145915" y="1813400"/>
                </a:cubicBezTo>
                <a:close/>
                <a:moveTo>
                  <a:pt x="4997546" y="1813400"/>
                </a:moveTo>
                <a:cubicBezTo>
                  <a:pt x="5026226" y="1813400"/>
                  <a:pt x="5049476" y="1836650"/>
                  <a:pt x="5049476" y="1865330"/>
                </a:cubicBezTo>
                <a:cubicBezTo>
                  <a:pt x="5049476" y="1894010"/>
                  <a:pt x="5026226" y="1917260"/>
                  <a:pt x="4997546" y="1917260"/>
                </a:cubicBezTo>
                <a:cubicBezTo>
                  <a:pt x="4968866" y="1917260"/>
                  <a:pt x="4945616" y="1894010"/>
                  <a:pt x="4945616" y="1865330"/>
                </a:cubicBezTo>
                <a:cubicBezTo>
                  <a:pt x="4945616" y="1836650"/>
                  <a:pt x="4968866" y="1813400"/>
                  <a:pt x="4997546" y="1813400"/>
                </a:cubicBezTo>
                <a:close/>
                <a:moveTo>
                  <a:pt x="4849176" y="1813400"/>
                </a:moveTo>
                <a:cubicBezTo>
                  <a:pt x="4877856" y="1813400"/>
                  <a:pt x="4901106" y="1836650"/>
                  <a:pt x="4901106" y="1865330"/>
                </a:cubicBezTo>
                <a:cubicBezTo>
                  <a:pt x="4901106" y="1894010"/>
                  <a:pt x="4877856" y="1917260"/>
                  <a:pt x="4849176" y="1917260"/>
                </a:cubicBezTo>
                <a:cubicBezTo>
                  <a:pt x="4820496" y="1917260"/>
                  <a:pt x="4797246" y="1894010"/>
                  <a:pt x="4797246" y="1865330"/>
                </a:cubicBezTo>
                <a:cubicBezTo>
                  <a:pt x="4797246" y="1836650"/>
                  <a:pt x="4820496" y="1813400"/>
                  <a:pt x="4849176" y="1813400"/>
                </a:cubicBezTo>
                <a:close/>
                <a:moveTo>
                  <a:pt x="4684322" y="1813400"/>
                </a:moveTo>
                <a:cubicBezTo>
                  <a:pt x="4713002" y="1813400"/>
                  <a:pt x="4736252" y="1836650"/>
                  <a:pt x="4736252" y="1865330"/>
                </a:cubicBezTo>
                <a:cubicBezTo>
                  <a:pt x="4736252" y="1894010"/>
                  <a:pt x="4713002" y="1917260"/>
                  <a:pt x="4684322" y="1917260"/>
                </a:cubicBezTo>
                <a:cubicBezTo>
                  <a:pt x="4655642" y="1917260"/>
                  <a:pt x="4632392" y="1894010"/>
                  <a:pt x="4632392" y="1865330"/>
                </a:cubicBezTo>
                <a:cubicBezTo>
                  <a:pt x="4632392" y="1836650"/>
                  <a:pt x="4655642" y="1813400"/>
                  <a:pt x="4684322" y="1813400"/>
                </a:cubicBezTo>
                <a:close/>
                <a:moveTo>
                  <a:pt x="4535953" y="1813400"/>
                </a:moveTo>
                <a:cubicBezTo>
                  <a:pt x="4564633" y="1813400"/>
                  <a:pt x="4587883" y="1836650"/>
                  <a:pt x="4587883" y="1865330"/>
                </a:cubicBezTo>
                <a:cubicBezTo>
                  <a:pt x="4587883" y="1894010"/>
                  <a:pt x="4564633" y="1917260"/>
                  <a:pt x="4535953" y="1917260"/>
                </a:cubicBezTo>
                <a:cubicBezTo>
                  <a:pt x="4507273" y="1917260"/>
                  <a:pt x="4484023" y="1894010"/>
                  <a:pt x="4484023" y="1865330"/>
                </a:cubicBezTo>
                <a:cubicBezTo>
                  <a:pt x="4484023" y="1836650"/>
                  <a:pt x="4507273" y="1813400"/>
                  <a:pt x="4535953" y="1813400"/>
                </a:cubicBezTo>
                <a:close/>
                <a:moveTo>
                  <a:pt x="4387584" y="1813400"/>
                </a:moveTo>
                <a:cubicBezTo>
                  <a:pt x="4416264" y="1813400"/>
                  <a:pt x="4439514" y="1836650"/>
                  <a:pt x="4439514" y="1865330"/>
                </a:cubicBezTo>
                <a:cubicBezTo>
                  <a:pt x="4439514" y="1894010"/>
                  <a:pt x="4416264" y="1917260"/>
                  <a:pt x="4387584" y="1917260"/>
                </a:cubicBezTo>
                <a:cubicBezTo>
                  <a:pt x="4358904" y="1917260"/>
                  <a:pt x="4335654" y="1894010"/>
                  <a:pt x="4335654" y="1865330"/>
                </a:cubicBezTo>
                <a:cubicBezTo>
                  <a:pt x="4335654" y="1836650"/>
                  <a:pt x="4358904" y="1813400"/>
                  <a:pt x="4387584" y="1813400"/>
                </a:cubicBezTo>
                <a:close/>
                <a:moveTo>
                  <a:pt x="4222729" y="1813400"/>
                </a:moveTo>
                <a:cubicBezTo>
                  <a:pt x="4251409" y="1813400"/>
                  <a:pt x="4274659" y="1836650"/>
                  <a:pt x="4274659" y="1865330"/>
                </a:cubicBezTo>
                <a:cubicBezTo>
                  <a:pt x="4274659" y="1894010"/>
                  <a:pt x="4251409" y="1917260"/>
                  <a:pt x="4222729" y="1917260"/>
                </a:cubicBezTo>
                <a:cubicBezTo>
                  <a:pt x="4194049" y="1917260"/>
                  <a:pt x="4170799" y="1894010"/>
                  <a:pt x="4170799" y="1865330"/>
                </a:cubicBezTo>
                <a:cubicBezTo>
                  <a:pt x="4170799" y="1836650"/>
                  <a:pt x="4194049" y="1813400"/>
                  <a:pt x="4222729" y="1813400"/>
                </a:cubicBezTo>
                <a:close/>
                <a:moveTo>
                  <a:pt x="4074360" y="1813400"/>
                </a:moveTo>
                <a:cubicBezTo>
                  <a:pt x="4103040" y="1813400"/>
                  <a:pt x="4126290" y="1836650"/>
                  <a:pt x="4126290" y="1865330"/>
                </a:cubicBezTo>
                <a:cubicBezTo>
                  <a:pt x="4126290" y="1894010"/>
                  <a:pt x="4103040" y="1917260"/>
                  <a:pt x="4074360" y="1917260"/>
                </a:cubicBezTo>
                <a:cubicBezTo>
                  <a:pt x="4045680" y="1917260"/>
                  <a:pt x="4022430" y="1894010"/>
                  <a:pt x="4022430" y="1865330"/>
                </a:cubicBezTo>
                <a:cubicBezTo>
                  <a:pt x="4022430" y="1836650"/>
                  <a:pt x="4045680" y="1813400"/>
                  <a:pt x="4074360" y="1813400"/>
                </a:cubicBezTo>
                <a:close/>
                <a:moveTo>
                  <a:pt x="3909506" y="1813400"/>
                </a:moveTo>
                <a:cubicBezTo>
                  <a:pt x="3938186" y="1813400"/>
                  <a:pt x="3961436" y="1836650"/>
                  <a:pt x="3961436" y="1865330"/>
                </a:cubicBezTo>
                <a:cubicBezTo>
                  <a:pt x="3961436" y="1894010"/>
                  <a:pt x="3938186" y="1917260"/>
                  <a:pt x="3909506" y="1917260"/>
                </a:cubicBezTo>
                <a:cubicBezTo>
                  <a:pt x="3880826" y="1917260"/>
                  <a:pt x="3857576" y="1894010"/>
                  <a:pt x="3857576" y="1865330"/>
                </a:cubicBezTo>
                <a:cubicBezTo>
                  <a:pt x="3857576" y="1836650"/>
                  <a:pt x="3880826" y="1813400"/>
                  <a:pt x="3909506" y="1813400"/>
                </a:cubicBezTo>
                <a:close/>
                <a:moveTo>
                  <a:pt x="3761136" y="1813400"/>
                </a:moveTo>
                <a:cubicBezTo>
                  <a:pt x="3789816" y="1813400"/>
                  <a:pt x="3813066" y="1836650"/>
                  <a:pt x="3813066" y="1865330"/>
                </a:cubicBezTo>
                <a:cubicBezTo>
                  <a:pt x="3813066" y="1894010"/>
                  <a:pt x="3789816" y="1917260"/>
                  <a:pt x="3761136" y="1917260"/>
                </a:cubicBezTo>
                <a:cubicBezTo>
                  <a:pt x="3732456" y="1917260"/>
                  <a:pt x="3709206" y="1894010"/>
                  <a:pt x="3709206" y="1865330"/>
                </a:cubicBezTo>
                <a:cubicBezTo>
                  <a:pt x="3709206" y="1836650"/>
                  <a:pt x="3732456" y="1813400"/>
                  <a:pt x="3761136" y="1813400"/>
                </a:cubicBezTo>
                <a:close/>
                <a:moveTo>
                  <a:pt x="3612767" y="1813400"/>
                </a:moveTo>
                <a:cubicBezTo>
                  <a:pt x="3641447" y="1813400"/>
                  <a:pt x="3664697" y="1836650"/>
                  <a:pt x="3664697" y="1865330"/>
                </a:cubicBezTo>
                <a:cubicBezTo>
                  <a:pt x="3664697" y="1894010"/>
                  <a:pt x="3641447" y="1917260"/>
                  <a:pt x="3612767" y="1917260"/>
                </a:cubicBezTo>
                <a:cubicBezTo>
                  <a:pt x="3584087" y="1917260"/>
                  <a:pt x="3560837" y="1894010"/>
                  <a:pt x="3560837" y="1865330"/>
                </a:cubicBezTo>
                <a:cubicBezTo>
                  <a:pt x="3560837" y="1836650"/>
                  <a:pt x="3584087" y="1813400"/>
                  <a:pt x="3612767" y="1813400"/>
                </a:cubicBezTo>
                <a:close/>
                <a:moveTo>
                  <a:pt x="3447913" y="1813400"/>
                </a:moveTo>
                <a:cubicBezTo>
                  <a:pt x="3476593" y="1813400"/>
                  <a:pt x="3499843" y="1836650"/>
                  <a:pt x="3499843" y="1865330"/>
                </a:cubicBezTo>
                <a:cubicBezTo>
                  <a:pt x="3499843" y="1894010"/>
                  <a:pt x="3476593" y="1917260"/>
                  <a:pt x="3447913" y="1917260"/>
                </a:cubicBezTo>
                <a:cubicBezTo>
                  <a:pt x="3419233" y="1917260"/>
                  <a:pt x="3395983" y="1894010"/>
                  <a:pt x="3395983" y="1865330"/>
                </a:cubicBezTo>
                <a:cubicBezTo>
                  <a:pt x="3395983" y="1836650"/>
                  <a:pt x="3419233" y="1813400"/>
                  <a:pt x="3447913" y="1813400"/>
                </a:cubicBezTo>
                <a:close/>
                <a:moveTo>
                  <a:pt x="3299544" y="1813400"/>
                </a:moveTo>
                <a:cubicBezTo>
                  <a:pt x="3328224" y="1813400"/>
                  <a:pt x="3351474" y="1836650"/>
                  <a:pt x="3351474" y="1865330"/>
                </a:cubicBezTo>
                <a:cubicBezTo>
                  <a:pt x="3351474" y="1894010"/>
                  <a:pt x="3328224" y="1917260"/>
                  <a:pt x="3299544" y="1917260"/>
                </a:cubicBezTo>
                <a:cubicBezTo>
                  <a:pt x="3270864" y="1917260"/>
                  <a:pt x="3247614" y="1894010"/>
                  <a:pt x="3247614" y="1865330"/>
                </a:cubicBezTo>
                <a:cubicBezTo>
                  <a:pt x="3247614" y="1836650"/>
                  <a:pt x="3270864" y="1813400"/>
                  <a:pt x="3299544" y="1813400"/>
                </a:cubicBezTo>
                <a:close/>
                <a:moveTo>
                  <a:pt x="3151175" y="1813400"/>
                </a:moveTo>
                <a:cubicBezTo>
                  <a:pt x="3179855" y="1813400"/>
                  <a:pt x="3203105" y="1836650"/>
                  <a:pt x="3203105" y="1865330"/>
                </a:cubicBezTo>
                <a:cubicBezTo>
                  <a:pt x="3203105" y="1894010"/>
                  <a:pt x="3179855" y="1917260"/>
                  <a:pt x="3151175" y="1917260"/>
                </a:cubicBezTo>
                <a:cubicBezTo>
                  <a:pt x="3122495" y="1917260"/>
                  <a:pt x="3099245" y="1894010"/>
                  <a:pt x="3099245" y="1865330"/>
                </a:cubicBezTo>
                <a:cubicBezTo>
                  <a:pt x="3099245" y="1836650"/>
                  <a:pt x="3122495" y="1813400"/>
                  <a:pt x="3151175" y="1813400"/>
                </a:cubicBezTo>
                <a:close/>
                <a:moveTo>
                  <a:pt x="513520" y="1813400"/>
                </a:moveTo>
                <a:cubicBezTo>
                  <a:pt x="542201" y="1813400"/>
                  <a:pt x="565450" y="1836650"/>
                  <a:pt x="565450" y="1865330"/>
                </a:cubicBezTo>
                <a:cubicBezTo>
                  <a:pt x="565450" y="1894010"/>
                  <a:pt x="542201" y="1917260"/>
                  <a:pt x="513520" y="1917260"/>
                </a:cubicBezTo>
                <a:cubicBezTo>
                  <a:pt x="484840" y="1917260"/>
                  <a:pt x="461590" y="1894010"/>
                  <a:pt x="461590" y="1865330"/>
                </a:cubicBezTo>
                <a:cubicBezTo>
                  <a:pt x="461590" y="1836650"/>
                  <a:pt x="484840" y="1813400"/>
                  <a:pt x="513520" y="1813400"/>
                </a:cubicBezTo>
                <a:close/>
                <a:moveTo>
                  <a:pt x="365152" y="1813400"/>
                </a:moveTo>
                <a:cubicBezTo>
                  <a:pt x="393832" y="1813400"/>
                  <a:pt x="417086" y="1836650"/>
                  <a:pt x="417086" y="1865330"/>
                </a:cubicBezTo>
                <a:cubicBezTo>
                  <a:pt x="417086" y="1894010"/>
                  <a:pt x="393832" y="1917260"/>
                  <a:pt x="365152" y="1917260"/>
                </a:cubicBezTo>
                <a:cubicBezTo>
                  <a:pt x="336473" y="1917260"/>
                  <a:pt x="313222" y="1894010"/>
                  <a:pt x="313222" y="1865330"/>
                </a:cubicBezTo>
                <a:cubicBezTo>
                  <a:pt x="313222" y="1836650"/>
                  <a:pt x="336473" y="1813400"/>
                  <a:pt x="365152" y="1813400"/>
                </a:cubicBezTo>
                <a:close/>
                <a:moveTo>
                  <a:pt x="7157140" y="1648546"/>
                </a:moveTo>
                <a:cubicBezTo>
                  <a:pt x="7185820" y="1648546"/>
                  <a:pt x="7209070" y="1671796"/>
                  <a:pt x="7209070" y="1700476"/>
                </a:cubicBezTo>
                <a:cubicBezTo>
                  <a:pt x="7209070" y="1729156"/>
                  <a:pt x="7185820" y="1752406"/>
                  <a:pt x="7157140" y="1752406"/>
                </a:cubicBezTo>
                <a:cubicBezTo>
                  <a:pt x="7128460" y="1752406"/>
                  <a:pt x="7105210" y="1729156"/>
                  <a:pt x="7105210" y="1700476"/>
                </a:cubicBezTo>
                <a:cubicBezTo>
                  <a:pt x="7105210" y="1671796"/>
                  <a:pt x="7128460" y="1648546"/>
                  <a:pt x="7157140" y="1648546"/>
                </a:cubicBezTo>
                <a:close/>
                <a:moveTo>
                  <a:pt x="7008771" y="1648546"/>
                </a:moveTo>
                <a:cubicBezTo>
                  <a:pt x="7037451" y="1648546"/>
                  <a:pt x="7060701" y="1671796"/>
                  <a:pt x="7060701" y="1700476"/>
                </a:cubicBezTo>
                <a:cubicBezTo>
                  <a:pt x="7060701" y="1729156"/>
                  <a:pt x="7037451" y="1752406"/>
                  <a:pt x="7008771" y="1752406"/>
                </a:cubicBezTo>
                <a:cubicBezTo>
                  <a:pt x="6980091" y="1752406"/>
                  <a:pt x="6956841" y="1729156"/>
                  <a:pt x="6956841" y="1700476"/>
                </a:cubicBezTo>
                <a:cubicBezTo>
                  <a:pt x="6956841" y="1671796"/>
                  <a:pt x="6980091" y="1648546"/>
                  <a:pt x="7008771" y="1648546"/>
                </a:cubicBezTo>
                <a:close/>
                <a:moveTo>
                  <a:pt x="6843917" y="1648546"/>
                </a:moveTo>
                <a:cubicBezTo>
                  <a:pt x="6872597" y="1648546"/>
                  <a:pt x="6895847" y="1671796"/>
                  <a:pt x="6895847" y="1700476"/>
                </a:cubicBezTo>
                <a:cubicBezTo>
                  <a:pt x="6895847" y="1729156"/>
                  <a:pt x="6872597" y="1752406"/>
                  <a:pt x="6843917" y="1752406"/>
                </a:cubicBezTo>
                <a:cubicBezTo>
                  <a:pt x="6815237" y="1752406"/>
                  <a:pt x="6791987" y="1729156"/>
                  <a:pt x="6791987" y="1700476"/>
                </a:cubicBezTo>
                <a:cubicBezTo>
                  <a:pt x="6791987" y="1671796"/>
                  <a:pt x="6815237" y="1648546"/>
                  <a:pt x="6843917" y="1648546"/>
                </a:cubicBezTo>
                <a:close/>
                <a:moveTo>
                  <a:pt x="6695547" y="1648546"/>
                </a:moveTo>
                <a:cubicBezTo>
                  <a:pt x="6724227" y="1648546"/>
                  <a:pt x="6747477" y="1671796"/>
                  <a:pt x="6747477" y="1700476"/>
                </a:cubicBezTo>
                <a:cubicBezTo>
                  <a:pt x="6747477" y="1729156"/>
                  <a:pt x="6724227" y="1752406"/>
                  <a:pt x="6695547" y="1752406"/>
                </a:cubicBezTo>
                <a:cubicBezTo>
                  <a:pt x="6666867" y="1752406"/>
                  <a:pt x="6643617" y="1729156"/>
                  <a:pt x="6643617" y="1700476"/>
                </a:cubicBezTo>
                <a:cubicBezTo>
                  <a:pt x="6643617" y="1671796"/>
                  <a:pt x="6666867" y="1648546"/>
                  <a:pt x="6695547" y="1648546"/>
                </a:cubicBezTo>
                <a:close/>
                <a:moveTo>
                  <a:pt x="6547178" y="1648546"/>
                </a:moveTo>
                <a:cubicBezTo>
                  <a:pt x="6575858" y="1648546"/>
                  <a:pt x="6599108" y="1671796"/>
                  <a:pt x="6599108" y="1700476"/>
                </a:cubicBezTo>
                <a:cubicBezTo>
                  <a:pt x="6599108" y="1729156"/>
                  <a:pt x="6575858" y="1752406"/>
                  <a:pt x="6547178" y="1752406"/>
                </a:cubicBezTo>
                <a:cubicBezTo>
                  <a:pt x="6518498" y="1752406"/>
                  <a:pt x="6495248" y="1729156"/>
                  <a:pt x="6495248" y="1700476"/>
                </a:cubicBezTo>
                <a:cubicBezTo>
                  <a:pt x="6495248" y="1671796"/>
                  <a:pt x="6518498" y="1648546"/>
                  <a:pt x="6547178" y="1648546"/>
                </a:cubicBezTo>
                <a:close/>
                <a:moveTo>
                  <a:pt x="6382324" y="1648546"/>
                </a:moveTo>
                <a:cubicBezTo>
                  <a:pt x="6411004" y="1648546"/>
                  <a:pt x="6434254" y="1671796"/>
                  <a:pt x="6434254" y="1700476"/>
                </a:cubicBezTo>
                <a:cubicBezTo>
                  <a:pt x="6434254" y="1729156"/>
                  <a:pt x="6411004" y="1752406"/>
                  <a:pt x="6382324" y="1752406"/>
                </a:cubicBezTo>
                <a:cubicBezTo>
                  <a:pt x="6353644" y="1752406"/>
                  <a:pt x="6330394" y="1729156"/>
                  <a:pt x="6330394" y="1700476"/>
                </a:cubicBezTo>
                <a:cubicBezTo>
                  <a:pt x="6330394" y="1671796"/>
                  <a:pt x="6353644" y="1648546"/>
                  <a:pt x="6382324" y="1648546"/>
                </a:cubicBezTo>
                <a:close/>
                <a:moveTo>
                  <a:pt x="6233955" y="1648546"/>
                </a:moveTo>
                <a:cubicBezTo>
                  <a:pt x="6262635" y="1648546"/>
                  <a:pt x="6285885" y="1671796"/>
                  <a:pt x="6285885" y="1700476"/>
                </a:cubicBezTo>
                <a:cubicBezTo>
                  <a:pt x="6285885" y="1729156"/>
                  <a:pt x="6262635" y="1752406"/>
                  <a:pt x="6233955" y="1752406"/>
                </a:cubicBezTo>
                <a:cubicBezTo>
                  <a:pt x="6205275" y="1752406"/>
                  <a:pt x="6182025" y="1729156"/>
                  <a:pt x="6182025" y="1700476"/>
                </a:cubicBezTo>
                <a:cubicBezTo>
                  <a:pt x="6182025" y="1671796"/>
                  <a:pt x="6205275" y="1648546"/>
                  <a:pt x="6233955" y="1648546"/>
                </a:cubicBezTo>
                <a:close/>
                <a:moveTo>
                  <a:pt x="6085586" y="1648546"/>
                </a:moveTo>
                <a:cubicBezTo>
                  <a:pt x="6114266" y="1648546"/>
                  <a:pt x="6137516" y="1671796"/>
                  <a:pt x="6137516" y="1700476"/>
                </a:cubicBezTo>
                <a:cubicBezTo>
                  <a:pt x="6137516" y="1729156"/>
                  <a:pt x="6114266" y="1752406"/>
                  <a:pt x="6085586" y="1752406"/>
                </a:cubicBezTo>
                <a:cubicBezTo>
                  <a:pt x="6056906" y="1752406"/>
                  <a:pt x="6033656" y="1729156"/>
                  <a:pt x="6033656" y="1700476"/>
                </a:cubicBezTo>
                <a:cubicBezTo>
                  <a:pt x="6033656" y="1671796"/>
                  <a:pt x="6056906" y="1648546"/>
                  <a:pt x="6085586" y="1648546"/>
                </a:cubicBezTo>
                <a:close/>
                <a:moveTo>
                  <a:pt x="5920731" y="1648546"/>
                </a:moveTo>
                <a:cubicBezTo>
                  <a:pt x="5949411" y="1648546"/>
                  <a:pt x="5972661" y="1671796"/>
                  <a:pt x="5972661" y="1700476"/>
                </a:cubicBezTo>
                <a:cubicBezTo>
                  <a:pt x="5972661" y="1729156"/>
                  <a:pt x="5949411" y="1752406"/>
                  <a:pt x="5920731" y="1752406"/>
                </a:cubicBezTo>
                <a:cubicBezTo>
                  <a:pt x="5892051" y="1752406"/>
                  <a:pt x="5868801" y="1729156"/>
                  <a:pt x="5868801" y="1700476"/>
                </a:cubicBezTo>
                <a:cubicBezTo>
                  <a:pt x="5868801" y="1671796"/>
                  <a:pt x="5892051" y="1648546"/>
                  <a:pt x="5920731" y="1648546"/>
                </a:cubicBezTo>
                <a:close/>
                <a:moveTo>
                  <a:pt x="5772362" y="1648546"/>
                </a:moveTo>
                <a:cubicBezTo>
                  <a:pt x="5801042" y="1648546"/>
                  <a:pt x="5824292" y="1671796"/>
                  <a:pt x="5824292" y="1700476"/>
                </a:cubicBezTo>
                <a:cubicBezTo>
                  <a:pt x="5824292" y="1729156"/>
                  <a:pt x="5801042" y="1752406"/>
                  <a:pt x="5772362" y="1752406"/>
                </a:cubicBezTo>
                <a:cubicBezTo>
                  <a:pt x="5743682" y="1752406"/>
                  <a:pt x="5720432" y="1729156"/>
                  <a:pt x="5720432" y="1700476"/>
                </a:cubicBezTo>
                <a:cubicBezTo>
                  <a:pt x="5720432" y="1671796"/>
                  <a:pt x="5743682" y="1648546"/>
                  <a:pt x="5772362" y="1648546"/>
                </a:cubicBezTo>
                <a:close/>
                <a:moveTo>
                  <a:pt x="5623993" y="1648546"/>
                </a:moveTo>
                <a:cubicBezTo>
                  <a:pt x="5652673" y="1648546"/>
                  <a:pt x="5675923" y="1671796"/>
                  <a:pt x="5675923" y="1700476"/>
                </a:cubicBezTo>
                <a:cubicBezTo>
                  <a:pt x="5675923" y="1729156"/>
                  <a:pt x="5652673" y="1752406"/>
                  <a:pt x="5623993" y="1752406"/>
                </a:cubicBezTo>
                <a:cubicBezTo>
                  <a:pt x="5595313" y="1752406"/>
                  <a:pt x="5572063" y="1729156"/>
                  <a:pt x="5572063" y="1700476"/>
                </a:cubicBezTo>
                <a:cubicBezTo>
                  <a:pt x="5572063" y="1671796"/>
                  <a:pt x="5595313" y="1648546"/>
                  <a:pt x="5623993" y="1648546"/>
                </a:cubicBezTo>
                <a:close/>
                <a:moveTo>
                  <a:pt x="5459138" y="1648546"/>
                </a:moveTo>
                <a:cubicBezTo>
                  <a:pt x="5487818" y="1648546"/>
                  <a:pt x="5511068" y="1671796"/>
                  <a:pt x="5511068" y="1700476"/>
                </a:cubicBezTo>
                <a:cubicBezTo>
                  <a:pt x="5511068" y="1729156"/>
                  <a:pt x="5487818" y="1752406"/>
                  <a:pt x="5459138" y="1752406"/>
                </a:cubicBezTo>
                <a:cubicBezTo>
                  <a:pt x="5430458" y="1752406"/>
                  <a:pt x="5407208" y="1729156"/>
                  <a:pt x="5407208" y="1700476"/>
                </a:cubicBezTo>
                <a:cubicBezTo>
                  <a:pt x="5407208" y="1671796"/>
                  <a:pt x="5430458" y="1648546"/>
                  <a:pt x="5459138" y="1648546"/>
                </a:cubicBezTo>
                <a:close/>
                <a:moveTo>
                  <a:pt x="5145915" y="1648546"/>
                </a:moveTo>
                <a:cubicBezTo>
                  <a:pt x="5174595" y="1648546"/>
                  <a:pt x="5197845" y="1671796"/>
                  <a:pt x="5197845" y="1700476"/>
                </a:cubicBezTo>
                <a:cubicBezTo>
                  <a:pt x="5197845" y="1729156"/>
                  <a:pt x="5174595" y="1752406"/>
                  <a:pt x="5145915" y="1752406"/>
                </a:cubicBezTo>
                <a:cubicBezTo>
                  <a:pt x="5117235" y="1752406"/>
                  <a:pt x="5093985" y="1729156"/>
                  <a:pt x="5093985" y="1700476"/>
                </a:cubicBezTo>
                <a:cubicBezTo>
                  <a:pt x="5093985" y="1671796"/>
                  <a:pt x="5117235" y="1648546"/>
                  <a:pt x="5145915" y="1648546"/>
                </a:cubicBezTo>
                <a:close/>
                <a:moveTo>
                  <a:pt x="4997546" y="1648546"/>
                </a:moveTo>
                <a:cubicBezTo>
                  <a:pt x="5026226" y="1648546"/>
                  <a:pt x="5049476" y="1671796"/>
                  <a:pt x="5049476" y="1700476"/>
                </a:cubicBezTo>
                <a:cubicBezTo>
                  <a:pt x="5049476" y="1729156"/>
                  <a:pt x="5026226" y="1752406"/>
                  <a:pt x="4997546" y="1752406"/>
                </a:cubicBezTo>
                <a:cubicBezTo>
                  <a:pt x="4968866" y="1752406"/>
                  <a:pt x="4945616" y="1729156"/>
                  <a:pt x="4945616" y="1700476"/>
                </a:cubicBezTo>
                <a:cubicBezTo>
                  <a:pt x="4945616" y="1671796"/>
                  <a:pt x="4968866" y="1648546"/>
                  <a:pt x="4997546" y="1648546"/>
                </a:cubicBezTo>
                <a:close/>
                <a:moveTo>
                  <a:pt x="4849176" y="1648546"/>
                </a:moveTo>
                <a:cubicBezTo>
                  <a:pt x="4877856" y="1648546"/>
                  <a:pt x="4901106" y="1671796"/>
                  <a:pt x="4901106" y="1700476"/>
                </a:cubicBezTo>
                <a:cubicBezTo>
                  <a:pt x="4901106" y="1729156"/>
                  <a:pt x="4877856" y="1752406"/>
                  <a:pt x="4849176" y="1752406"/>
                </a:cubicBezTo>
                <a:cubicBezTo>
                  <a:pt x="4820496" y="1752406"/>
                  <a:pt x="4797246" y="1729156"/>
                  <a:pt x="4797246" y="1700476"/>
                </a:cubicBezTo>
                <a:cubicBezTo>
                  <a:pt x="4797246" y="1671796"/>
                  <a:pt x="4820496" y="1648546"/>
                  <a:pt x="4849176" y="1648546"/>
                </a:cubicBezTo>
                <a:close/>
                <a:moveTo>
                  <a:pt x="4684322" y="1648546"/>
                </a:moveTo>
                <a:cubicBezTo>
                  <a:pt x="4713002" y="1648546"/>
                  <a:pt x="4736252" y="1671796"/>
                  <a:pt x="4736252" y="1700476"/>
                </a:cubicBezTo>
                <a:cubicBezTo>
                  <a:pt x="4736252" y="1729156"/>
                  <a:pt x="4713002" y="1752406"/>
                  <a:pt x="4684322" y="1752406"/>
                </a:cubicBezTo>
                <a:cubicBezTo>
                  <a:pt x="4655642" y="1752406"/>
                  <a:pt x="4632392" y="1729156"/>
                  <a:pt x="4632392" y="1700476"/>
                </a:cubicBezTo>
                <a:cubicBezTo>
                  <a:pt x="4632392" y="1671796"/>
                  <a:pt x="4655642" y="1648546"/>
                  <a:pt x="4684322" y="1648546"/>
                </a:cubicBezTo>
                <a:close/>
                <a:moveTo>
                  <a:pt x="4535953" y="1648546"/>
                </a:moveTo>
                <a:cubicBezTo>
                  <a:pt x="4564633" y="1648546"/>
                  <a:pt x="4587883" y="1671796"/>
                  <a:pt x="4587883" y="1700476"/>
                </a:cubicBezTo>
                <a:cubicBezTo>
                  <a:pt x="4587883" y="1729156"/>
                  <a:pt x="4564633" y="1752406"/>
                  <a:pt x="4535953" y="1752406"/>
                </a:cubicBezTo>
                <a:cubicBezTo>
                  <a:pt x="4507273" y="1752406"/>
                  <a:pt x="4484023" y="1729156"/>
                  <a:pt x="4484023" y="1700476"/>
                </a:cubicBezTo>
                <a:cubicBezTo>
                  <a:pt x="4484023" y="1671796"/>
                  <a:pt x="4507273" y="1648546"/>
                  <a:pt x="4535953" y="1648546"/>
                </a:cubicBezTo>
                <a:close/>
                <a:moveTo>
                  <a:pt x="4387584" y="1648546"/>
                </a:moveTo>
                <a:cubicBezTo>
                  <a:pt x="4416264" y="1648546"/>
                  <a:pt x="4439514" y="1671796"/>
                  <a:pt x="4439514" y="1700476"/>
                </a:cubicBezTo>
                <a:cubicBezTo>
                  <a:pt x="4439514" y="1729156"/>
                  <a:pt x="4416264" y="1752406"/>
                  <a:pt x="4387584" y="1752406"/>
                </a:cubicBezTo>
                <a:cubicBezTo>
                  <a:pt x="4358904" y="1752406"/>
                  <a:pt x="4335654" y="1729156"/>
                  <a:pt x="4335654" y="1700476"/>
                </a:cubicBezTo>
                <a:cubicBezTo>
                  <a:pt x="4335654" y="1671796"/>
                  <a:pt x="4358904" y="1648546"/>
                  <a:pt x="4387584" y="1648546"/>
                </a:cubicBezTo>
                <a:close/>
                <a:moveTo>
                  <a:pt x="4222729" y="1648546"/>
                </a:moveTo>
                <a:cubicBezTo>
                  <a:pt x="4251409" y="1648546"/>
                  <a:pt x="4274659" y="1671796"/>
                  <a:pt x="4274659" y="1700476"/>
                </a:cubicBezTo>
                <a:cubicBezTo>
                  <a:pt x="4274659" y="1729156"/>
                  <a:pt x="4251409" y="1752406"/>
                  <a:pt x="4222729" y="1752406"/>
                </a:cubicBezTo>
                <a:cubicBezTo>
                  <a:pt x="4194049" y="1752406"/>
                  <a:pt x="4170799" y="1729156"/>
                  <a:pt x="4170799" y="1700476"/>
                </a:cubicBezTo>
                <a:cubicBezTo>
                  <a:pt x="4170799" y="1671796"/>
                  <a:pt x="4194049" y="1648546"/>
                  <a:pt x="4222729" y="1648546"/>
                </a:cubicBezTo>
                <a:close/>
                <a:moveTo>
                  <a:pt x="4074360" y="1648546"/>
                </a:moveTo>
                <a:cubicBezTo>
                  <a:pt x="4103040" y="1648546"/>
                  <a:pt x="4126290" y="1671796"/>
                  <a:pt x="4126290" y="1700476"/>
                </a:cubicBezTo>
                <a:cubicBezTo>
                  <a:pt x="4126290" y="1729156"/>
                  <a:pt x="4103040" y="1752406"/>
                  <a:pt x="4074360" y="1752406"/>
                </a:cubicBezTo>
                <a:cubicBezTo>
                  <a:pt x="4045680" y="1752406"/>
                  <a:pt x="4022430" y="1729156"/>
                  <a:pt x="4022430" y="1700476"/>
                </a:cubicBezTo>
                <a:cubicBezTo>
                  <a:pt x="4022430" y="1671796"/>
                  <a:pt x="4045680" y="1648546"/>
                  <a:pt x="4074360" y="1648546"/>
                </a:cubicBezTo>
                <a:close/>
                <a:moveTo>
                  <a:pt x="3909506" y="1648546"/>
                </a:moveTo>
                <a:cubicBezTo>
                  <a:pt x="3938186" y="1648546"/>
                  <a:pt x="3961436" y="1671796"/>
                  <a:pt x="3961436" y="1700476"/>
                </a:cubicBezTo>
                <a:cubicBezTo>
                  <a:pt x="3961436" y="1729156"/>
                  <a:pt x="3938186" y="1752406"/>
                  <a:pt x="3909506" y="1752406"/>
                </a:cubicBezTo>
                <a:cubicBezTo>
                  <a:pt x="3880826" y="1752406"/>
                  <a:pt x="3857576" y="1729156"/>
                  <a:pt x="3857576" y="1700476"/>
                </a:cubicBezTo>
                <a:cubicBezTo>
                  <a:pt x="3857576" y="1671796"/>
                  <a:pt x="3880826" y="1648546"/>
                  <a:pt x="3909506" y="1648546"/>
                </a:cubicBezTo>
                <a:close/>
                <a:moveTo>
                  <a:pt x="3761136" y="1648546"/>
                </a:moveTo>
                <a:cubicBezTo>
                  <a:pt x="3789816" y="1648546"/>
                  <a:pt x="3813066" y="1671796"/>
                  <a:pt x="3813066" y="1700476"/>
                </a:cubicBezTo>
                <a:cubicBezTo>
                  <a:pt x="3813066" y="1729156"/>
                  <a:pt x="3789816" y="1752406"/>
                  <a:pt x="3761136" y="1752406"/>
                </a:cubicBezTo>
                <a:cubicBezTo>
                  <a:pt x="3732456" y="1752406"/>
                  <a:pt x="3709206" y="1729156"/>
                  <a:pt x="3709206" y="1700476"/>
                </a:cubicBezTo>
                <a:cubicBezTo>
                  <a:pt x="3709206" y="1671796"/>
                  <a:pt x="3732456" y="1648546"/>
                  <a:pt x="3761136" y="1648546"/>
                </a:cubicBezTo>
                <a:close/>
                <a:moveTo>
                  <a:pt x="3612767" y="1648546"/>
                </a:moveTo>
                <a:cubicBezTo>
                  <a:pt x="3641447" y="1648546"/>
                  <a:pt x="3664697" y="1671796"/>
                  <a:pt x="3664697" y="1700476"/>
                </a:cubicBezTo>
                <a:cubicBezTo>
                  <a:pt x="3664697" y="1729156"/>
                  <a:pt x="3641447" y="1752406"/>
                  <a:pt x="3612767" y="1752406"/>
                </a:cubicBezTo>
                <a:cubicBezTo>
                  <a:pt x="3584087" y="1752406"/>
                  <a:pt x="3560837" y="1729156"/>
                  <a:pt x="3560837" y="1700476"/>
                </a:cubicBezTo>
                <a:cubicBezTo>
                  <a:pt x="3560837" y="1671796"/>
                  <a:pt x="3584087" y="1648546"/>
                  <a:pt x="3612767" y="1648546"/>
                </a:cubicBezTo>
                <a:close/>
                <a:moveTo>
                  <a:pt x="3447913" y="1648546"/>
                </a:moveTo>
                <a:cubicBezTo>
                  <a:pt x="3476593" y="1648546"/>
                  <a:pt x="3499843" y="1671796"/>
                  <a:pt x="3499843" y="1700476"/>
                </a:cubicBezTo>
                <a:cubicBezTo>
                  <a:pt x="3499843" y="1729156"/>
                  <a:pt x="3476593" y="1752406"/>
                  <a:pt x="3447913" y="1752406"/>
                </a:cubicBezTo>
                <a:cubicBezTo>
                  <a:pt x="3419233" y="1752406"/>
                  <a:pt x="3395983" y="1729156"/>
                  <a:pt x="3395983" y="1700476"/>
                </a:cubicBezTo>
                <a:cubicBezTo>
                  <a:pt x="3395983" y="1671796"/>
                  <a:pt x="3419233" y="1648546"/>
                  <a:pt x="3447913" y="1648546"/>
                </a:cubicBezTo>
                <a:close/>
                <a:moveTo>
                  <a:pt x="3299544" y="1648546"/>
                </a:moveTo>
                <a:cubicBezTo>
                  <a:pt x="3328224" y="1648546"/>
                  <a:pt x="3351474" y="1671796"/>
                  <a:pt x="3351474" y="1700476"/>
                </a:cubicBezTo>
                <a:cubicBezTo>
                  <a:pt x="3351474" y="1729156"/>
                  <a:pt x="3328224" y="1752406"/>
                  <a:pt x="3299544" y="1752406"/>
                </a:cubicBezTo>
                <a:cubicBezTo>
                  <a:pt x="3270864" y="1752406"/>
                  <a:pt x="3247614" y="1729156"/>
                  <a:pt x="3247614" y="1700476"/>
                </a:cubicBezTo>
                <a:cubicBezTo>
                  <a:pt x="3247614" y="1671796"/>
                  <a:pt x="3270864" y="1648546"/>
                  <a:pt x="3299544" y="1648546"/>
                </a:cubicBezTo>
                <a:close/>
                <a:moveTo>
                  <a:pt x="3151175" y="1648546"/>
                </a:moveTo>
                <a:cubicBezTo>
                  <a:pt x="3179855" y="1648546"/>
                  <a:pt x="3203105" y="1671796"/>
                  <a:pt x="3203105" y="1700476"/>
                </a:cubicBezTo>
                <a:cubicBezTo>
                  <a:pt x="3203105" y="1729156"/>
                  <a:pt x="3179855" y="1752406"/>
                  <a:pt x="3151175" y="1752406"/>
                </a:cubicBezTo>
                <a:cubicBezTo>
                  <a:pt x="3122495" y="1752406"/>
                  <a:pt x="3099245" y="1729156"/>
                  <a:pt x="3099245" y="1700476"/>
                </a:cubicBezTo>
                <a:cubicBezTo>
                  <a:pt x="3099245" y="1671796"/>
                  <a:pt x="3122495" y="1648546"/>
                  <a:pt x="3151175" y="1648546"/>
                </a:cubicBezTo>
                <a:close/>
                <a:moveTo>
                  <a:pt x="975111" y="1648546"/>
                </a:moveTo>
                <a:cubicBezTo>
                  <a:pt x="1003791" y="1648546"/>
                  <a:pt x="1027041" y="1671796"/>
                  <a:pt x="1027041" y="1700476"/>
                </a:cubicBezTo>
                <a:cubicBezTo>
                  <a:pt x="1027041" y="1729156"/>
                  <a:pt x="1003791" y="1752406"/>
                  <a:pt x="975111" y="1752406"/>
                </a:cubicBezTo>
                <a:cubicBezTo>
                  <a:pt x="946433" y="1752406"/>
                  <a:pt x="923182" y="1729156"/>
                  <a:pt x="923182" y="1700476"/>
                </a:cubicBezTo>
                <a:cubicBezTo>
                  <a:pt x="923182" y="1671796"/>
                  <a:pt x="946433" y="1648546"/>
                  <a:pt x="975111" y="1648546"/>
                </a:cubicBezTo>
                <a:close/>
                <a:moveTo>
                  <a:pt x="513520" y="1648546"/>
                </a:moveTo>
                <a:cubicBezTo>
                  <a:pt x="542201" y="1648546"/>
                  <a:pt x="565450" y="1671796"/>
                  <a:pt x="565450" y="1700476"/>
                </a:cubicBezTo>
                <a:cubicBezTo>
                  <a:pt x="565450" y="1729156"/>
                  <a:pt x="542201" y="1752406"/>
                  <a:pt x="513520" y="1752406"/>
                </a:cubicBezTo>
                <a:cubicBezTo>
                  <a:pt x="484840" y="1752406"/>
                  <a:pt x="461590" y="1729156"/>
                  <a:pt x="461590" y="1700476"/>
                </a:cubicBezTo>
                <a:cubicBezTo>
                  <a:pt x="461590" y="1671796"/>
                  <a:pt x="484840" y="1648546"/>
                  <a:pt x="513520" y="1648546"/>
                </a:cubicBezTo>
                <a:close/>
                <a:moveTo>
                  <a:pt x="365152" y="1648546"/>
                </a:moveTo>
                <a:cubicBezTo>
                  <a:pt x="393832" y="1648546"/>
                  <a:pt x="417086" y="1671796"/>
                  <a:pt x="417086" y="1700476"/>
                </a:cubicBezTo>
                <a:cubicBezTo>
                  <a:pt x="417086" y="1729156"/>
                  <a:pt x="393832" y="1752406"/>
                  <a:pt x="365152" y="1752406"/>
                </a:cubicBezTo>
                <a:cubicBezTo>
                  <a:pt x="336473" y="1752406"/>
                  <a:pt x="313222" y="1729156"/>
                  <a:pt x="313222" y="1700476"/>
                </a:cubicBezTo>
                <a:cubicBezTo>
                  <a:pt x="313222" y="1671796"/>
                  <a:pt x="336473" y="1648546"/>
                  <a:pt x="365152" y="1648546"/>
                </a:cubicBezTo>
                <a:close/>
                <a:moveTo>
                  <a:pt x="216850" y="1648546"/>
                </a:moveTo>
                <a:cubicBezTo>
                  <a:pt x="245562" y="1648546"/>
                  <a:pt x="268836" y="1671796"/>
                  <a:pt x="268836" y="1700476"/>
                </a:cubicBezTo>
                <a:cubicBezTo>
                  <a:pt x="268836" y="1729156"/>
                  <a:pt x="245562" y="1752406"/>
                  <a:pt x="216850" y="1752406"/>
                </a:cubicBezTo>
                <a:cubicBezTo>
                  <a:pt x="188139" y="1752406"/>
                  <a:pt x="164853" y="1729156"/>
                  <a:pt x="164853" y="1700476"/>
                </a:cubicBezTo>
                <a:cubicBezTo>
                  <a:pt x="164853" y="1671796"/>
                  <a:pt x="188139" y="1648546"/>
                  <a:pt x="216850" y="1648546"/>
                </a:cubicBezTo>
                <a:close/>
                <a:moveTo>
                  <a:pt x="7157140" y="1483691"/>
                </a:moveTo>
                <a:cubicBezTo>
                  <a:pt x="7185820" y="1483691"/>
                  <a:pt x="7209070" y="1506941"/>
                  <a:pt x="7209070" y="1535621"/>
                </a:cubicBezTo>
                <a:cubicBezTo>
                  <a:pt x="7209070" y="1564301"/>
                  <a:pt x="7185820" y="1587551"/>
                  <a:pt x="7157140" y="1587551"/>
                </a:cubicBezTo>
                <a:cubicBezTo>
                  <a:pt x="7128460" y="1587551"/>
                  <a:pt x="7105210" y="1564301"/>
                  <a:pt x="7105210" y="1535621"/>
                </a:cubicBezTo>
                <a:cubicBezTo>
                  <a:pt x="7105210" y="1506941"/>
                  <a:pt x="7128460" y="1483691"/>
                  <a:pt x="7157140" y="1483691"/>
                </a:cubicBezTo>
                <a:close/>
                <a:moveTo>
                  <a:pt x="7008771" y="1483691"/>
                </a:moveTo>
                <a:cubicBezTo>
                  <a:pt x="7037451" y="1483691"/>
                  <a:pt x="7060701" y="1506941"/>
                  <a:pt x="7060701" y="1535621"/>
                </a:cubicBezTo>
                <a:cubicBezTo>
                  <a:pt x="7060701" y="1564301"/>
                  <a:pt x="7037451" y="1587551"/>
                  <a:pt x="7008771" y="1587551"/>
                </a:cubicBezTo>
                <a:cubicBezTo>
                  <a:pt x="6980091" y="1587551"/>
                  <a:pt x="6956841" y="1564301"/>
                  <a:pt x="6956841" y="1535621"/>
                </a:cubicBezTo>
                <a:cubicBezTo>
                  <a:pt x="6956841" y="1506941"/>
                  <a:pt x="6980091" y="1483691"/>
                  <a:pt x="7008771" y="1483691"/>
                </a:cubicBezTo>
                <a:close/>
                <a:moveTo>
                  <a:pt x="6843917" y="1483691"/>
                </a:moveTo>
                <a:cubicBezTo>
                  <a:pt x="6872597" y="1483691"/>
                  <a:pt x="6895847" y="1506941"/>
                  <a:pt x="6895847" y="1535621"/>
                </a:cubicBezTo>
                <a:cubicBezTo>
                  <a:pt x="6895847" y="1564301"/>
                  <a:pt x="6872597" y="1587551"/>
                  <a:pt x="6843917" y="1587551"/>
                </a:cubicBezTo>
                <a:cubicBezTo>
                  <a:pt x="6815237" y="1587551"/>
                  <a:pt x="6791987" y="1564301"/>
                  <a:pt x="6791987" y="1535621"/>
                </a:cubicBezTo>
                <a:cubicBezTo>
                  <a:pt x="6791987" y="1506941"/>
                  <a:pt x="6815237" y="1483691"/>
                  <a:pt x="6843917" y="1483691"/>
                </a:cubicBezTo>
                <a:close/>
                <a:moveTo>
                  <a:pt x="6695547" y="1483691"/>
                </a:moveTo>
                <a:cubicBezTo>
                  <a:pt x="6724227" y="1483691"/>
                  <a:pt x="6747477" y="1506941"/>
                  <a:pt x="6747477" y="1535621"/>
                </a:cubicBezTo>
                <a:cubicBezTo>
                  <a:pt x="6747477" y="1564301"/>
                  <a:pt x="6724227" y="1587551"/>
                  <a:pt x="6695547" y="1587551"/>
                </a:cubicBezTo>
                <a:cubicBezTo>
                  <a:pt x="6666867" y="1587551"/>
                  <a:pt x="6643617" y="1564301"/>
                  <a:pt x="6643617" y="1535621"/>
                </a:cubicBezTo>
                <a:cubicBezTo>
                  <a:pt x="6643617" y="1506941"/>
                  <a:pt x="6666867" y="1483691"/>
                  <a:pt x="6695547" y="1483691"/>
                </a:cubicBezTo>
                <a:close/>
                <a:moveTo>
                  <a:pt x="6547178" y="1483691"/>
                </a:moveTo>
                <a:cubicBezTo>
                  <a:pt x="6575858" y="1483691"/>
                  <a:pt x="6599108" y="1506941"/>
                  <a:pt x="6599108" y="1535621"/>
                </a:cubicBezTo>
                <a:cubicBezTo>
                  <a:pt x="6599108" y="1564301"/>
                  <a:pt x="6575858" y="1587551"/>
                  <a:pt x="6547178" y="1587551"/>
                </a:cubicBezTo>
                <a:cubicBezTo>
                  <a:pt x="6518498" y="1587551"/>
                  <a:pt x="6495248" y="1564301"/>
                  <a:pt x="6495248" y="1535621"/>
                </a:cubicBezTo>
                <a:cubicBezTo>
                  <a:pt x="6495248" y="1506941"/>
                  <a:pt x="6518498" y="1483691"/>
                  <a:pt x="6547178" y="1483691"/>
                </a:cubicBezTo>
                <a:close/>
                <a:moveTo>
                  <a:pt x="6382324" y="1483691"/>
                </a:moveTo>
                <a:cubicBezTo>
                  <a:pt x="6411004" y="1483691"/>
                  <a:pt x="6434254" y="1506941"/>
                  <a:pt x="6434254" y="1535621"/>
                </a:cubicBezTo>
                <a:cubicBezTo>
                  <a:pt x="6434254" y="1564301"/>
                  <a:pt x="6411004" y="1587551"/>
                  <a:pt x="6382324" y="1587551"/>
                </a:cubicBezTo>
                <a:cubicBezTo>
                  <a:pt x="6353644" y="1587551"/>
                  <a:pt x="6330394" y="1564301"/>
                  <a:pt x="6330394" y="1535621"/>
                </a:cubicBezTo>
                <a:cubicBezTo>
                  <a:pt x="6330394" y="1506941"/>
                  <a:pt x="6353644" y="1483691"/>
                  <a:pt x="6382324" y="1483691"/>
                </a:cubicBezTo>
                <a:close/>
                <a:moveTo>
                  <a:pt x="6233955" y="1483691"/>
                </a:moveTo>
                <a:cubicBezTo>
                  <a:pt x="6262635" y="1483691"/>
                  <a:pt x="6285885" y="1506941"/>
                  <a:pt x="6285885" y="1535621"/>
                </a:cubicBezTo>
                <a:cubicBezTo>
                  <a:pt x="6285885" y="1564301"/>
                  <a:pt x="6262635" y="1587551"/>
                  <a:pt x="6233955" y="1587551"/>
                </a:cubicBezTo>
                <a:cubicBezTo>
                  <a:pt x="6205275" y="1587551"/>
                  <a:pt x="6182025" y="1564301"/>
                  <a:pt x="6182025" y="1535621"/>
                </a:cubicBezTo>
                <a:cubicBezTo>
                  <a:pt x="6182025" y="1506941"/>
                  <a:pt x="6205275" y="1483691"/>
                  <a:pt x="6233955" y="1483691"/>
                </a:cubicBezTo>
                <a:close/>
                <a:moveTo>
                  <a:pt x="6085586" y="1483691"/>
                </a:moveTo>
                <a:cubicBezTo>
                  <a:pt x="6114266" y="1483691"/>
                  <a:pt x="6137516" y="1506941"/>
                  <a:pt x="6137516" y="1535621"/>
                </a:cubicBezTo>
                <a:cubicBezTo>
                  <a:pt x="6137516" y="1564301"/>
                  <a:pt x="6114266" y="1587551"/>
                  <a:pt x="6085586" y="1587551"/>
                </a:cubicBezTo>
                <a:cubicBezTo>
                  <a:pt x="6056906" y="1587551"/>
                  <a:pt x="6033656" y="1564301"/>
                  <a:pt x="6033656" y="1535621"/>
                </a:cubicBezTo>
                <a:cubicBezTo>
                  <a:pt x="6033656" y="1506941"/>
                  <a:pt x="6056906" y="1483691"/>
                  <a:pt x="6085586" y="1483691"/>
                </a:cubicBezTo>
                <a:close/>
                <a:moveTo>
                  <a:pt x="5920731" y="1483691"/>
                </a:moveTo>
                <a:cubicBezTo>
                  <a:pt x="5949411" y="1483691"/>
                  <a:pt x="5972661" y="1506941"/>
                  <a:pt x="5972661" y="1535621"/>
                </a:cubicBezTo>
                <a:cubicBezTo>
                  <a:pt x="5972661" y="1564301"/>
                  <a:pt x="5949411" y="1587551"/>
                  <a:pt x="5920731" y="1587551"/>
                </a:cubicBezTo>
                <a:cubicBezTo>
                  <a:pt x="5892051" y="1587551"/>
                  <a:pt x="5868801" y="1564301"/>
                  <a:pt x="5868801" y="1535621"/>
                </a:cubicBezTo>
                <a:cubicBezTo>
                  <a:pt x="5868801" y="1506941"/>
                  <a:pt x="5892051" y="1483691"/>
                  <a:pt x="5920731" y="1483691"/>
                </a:cubicBezTo>
                <a:close/>
                <a:moveTo>
                  <a:pt x="5772362" y="1483691"/>
                </a:moveTo>
                <a:cubicBezTo>
                  <a:pt x="5801042" y="1483691"/>
                  <a:pt x="5824292" y="1506941"/>
                  <a:pt x="5824292" y="1535621"/>
                </a:cubicBezTo>
                <a:cubicBezTo>
                  <a:pt x="5824292" y="1564301"/>
                  <a:pt x="5801042" y="1587551"/>
                  <a:pt x="5772362" y="1587551"/>
                </a:cubicBezTo>
                <a:cubicBezTo>
                  <a:pt x="5743682" y="1587551"/>
                  <a:pt x="5720432" y="1564301"/>
                  <a:pt x="5720432" y="1535621"/>
                </a:cubicBezTo>
                <a:cubicBezTo>
                  <a:pt x="5720432" y="1506941"/>
                  <a:pt x="5743682" y="1483691"/>
                  <a:pt x="5772362" y="1483691"/>
                </a:cubicBezTo>
                <a:close/>
                <a:moveTo>
                  <a:pt x="5623993" y="1483691"/>
                </a:moveTo>
                <a:cubicBezTo>
                  <a:pt x="5652673" y="1483691"/>
                  <a:pt x="5675923" y="1506941"/>
                  <a:pt x="5675923" y="1535621"/>
                </a:cubicBezTo>
                <a:cubicBezTo>
                  <a:pt x="5675923" y="1564301"/>
                  <a:pt x="5652673" y="1587551"/>
                  <a:pt x="5623993" y="1587551"/>
                </a:cubicBezTo>
                <a:cubicBezTo>
                  <a:pt x="5595313" y="1587551"/>
                  <a:pt x="5572063" y="1564301"/>
                  <a:pt x="5572063" y="1535621"/>
                </a:cubicBezTo>
                <a:cubicBezTo>
                  <a:pt x="5572063" y="1506941"/>
                  <a:pt x="5595313" y="1483691"/>
                  <a:pt x="5623993" y="1483691"/>
                </a:cubicBezTo>
                <a:close/>
                <a:moveTo>
                  <a:pt x="5459138" y="1483691"/>
                </a:moveTo>
                <a:cubicBezTo>
                  <a:pt x="5487818" y="1483691"/>
                  <a:pt x="5511068" y="1506941"/>
                  <a:pt x="5511068" y="1535621"/>
                </a:cubicBezTo>
                <a:cubicBezTo>
                  <a:pt x="5511068" y="1564301"/>
                  <a:pt x="5487818" y="1587551"/>
                  <a:pt x="5459138" y="1587551"/>
                </a:cubicBezTo>
                <a:cubicBezTo>
                  <a:pt x="5430458" y="1587551"/>
                  <a:pt x="5407208" y="1564301"/>
                  <a:pt x="5407208" y="1535621"/>
                </a:cubicBezTo>
                <a:cubicBezTo>
                  <a:pt x="5407208" y="1506941"/>
                  <a:pt x="5430458" y="1483691"/>
                  <a:pt x="5459138" y="1483691"/>
                </a:cubicBezTo>
                <a:close/>
                <a:moveTo>
                  <a:pt x="5310769" y="1483691"/>
                </a:moveTo>
                <a:cubicBezTo>
                  <a:pt x="5339449" y="1483691"/>
                  <a:pt x="5362699" y="1506941"/>
                  <a:pt x="5362699" y="1535621"/>
                </a:cubicBezTo>
                <a:cubicBezTo>
                  <a:pt x="5362699" y="1564301"/>
                  <a:pt x="5339449" y="1587551"/>
                  <a:pt x="5310769" y="1587551"/>
                </a:cubicBezTo>
                <a:cubicBezTo>
                  <a:pt x="5282089" y="1587551"/>
                  <a:pt x="5258839" y="1564301"/>
                  <a:pt x="5258839" y="1535621"/>
                </a:cubicBezTo>
                <a:cubicBezTo>
                  <a:pt x="5258839" y="1506941"/>
                  <a:pt x="5282089" y="1483691"/>
                  <a:pt x="5310769" y="1483691"/>
                </a:cubicBezTo>
                <a:close/>
                <a:moveTo>
                  <a:pt x="5145915" y="1483691"/>
                </a:moveTo>
                <a:cubicBezTo>
                  <a:pt x="5174595" y="1483691"/>
                  <a:pt x="5197845" y="1506941"/>
                  <a:pt x="5197845" y="1535621"/>
                </a:cubicBezTo>
                <a:cubicBezTo>
                  <a:pt x="5197845" y="1564301"/>
                  <a:pt x="5174595" y="1587551"/>
                  <a:pt x="5145915" y="1587551"/>
                </a:cubicBezTo>
                <a:cubicBezTo>
                  <a:pt x="5117235" y="1587551"/>
                  <a:pt x="5093985" y="1564301"/>
                  <a:pt x="5093985" y="1535621"/>
                </a:cubicBezTo>
                <a:cubicBezTo>
                  <a:pt x="5093985" y="1506941"/>
                  <a:pt x="5117235" y="1483691"/>
                  <a:pt x="5145915" y="1483691"/>
                </a:cubicBezTo>
                <a:close/>
                <a:moveTo>
                  <a:pt x="4997546" y="1483691"/>
                </a:moveTo>
                <a:cubicBezTo>
                  <a:pt x="5026226" y="1483691"/>
                  <a:pt x="5049476" y="1506941"/>
                  <a:pt x="5049476" y="1535621"/>
                </a:cubicBezTo>
                <a:cubicBezTo>
                  <a:pt x="5049476" y="1564301"/>
                  <a:pt x="5026226" y="1587551"/>
                  <a:pt x="4997546" y="1587551"/>
                </a:cubicBezTo>
                <a:cubicBezTo>
                  <a:pt x="4968866" y="1587551"/>
                  <a:pt x="4945616" y="1564301"/>
                  <a:pt x="4945616" y="1535621"/>
                </a:cubicBezTo>
                <a:cubicBezTo>
                  <a:pt x="4945616" y="1506941"/>
                  <a:pt x="4968866" y="1483691"/>
                  <a:pt x="4997546" y="1483691"/>
                </a:cubicBezTo>
                <a:close/>
                <a:moveTo>
                  <a:pt x="4849176" y="1483691"/>
                </a:moveTo>
                <a:cubicBezTo>
                  <a:pt x="4877856" y="1483691"/>
                  <a:pt x="4901106" y="1506941"/>
                  <a:pt x="4901106" y="1535621"/>
                </a:cubicBezTo>
                <a:cubicBezTo>
                  <a:pt x="4901106" y="1564301"/>
                  <a:pt x="4877856" y="1587551"/>
                  <a:pt x="4849176" y="1587551"/>
                </a:cubicBezTo>
                <a:cubicBezTo>
                  <a:pt x="4820496" y="1587551"/>
                  <a:pt x="4797246" y="1564301"/>
                  <a:pt x="4797246" y="1535621"/>
                </a:cubicBezTo>
                <a:cubicBezTo>
                  <a:pt x="4797246" y="1506941"/>
                  <a:pt x="4820496" y="1483691"/>
                  <a:pt x="4849176" y="1483691"/>
                </a:cubicBezTo>
                <a:close/>
                <a:moveTo>
                  <a:pt x="4684322" y="1483691"/>
                </a:moveTo>
                <a:cubicBezTo>
                  <a:pt x="4713002" y="1483691"/>
                  <a:pt x="4736252" y="1506941"/>
                  <a:pt x="4736252" y="1535621"/>
                </a:cubicBezTo>
                <a:cubicBezTo>
                  <a:pt x="4736252" y="1564301"/>
                  <a:pt x="4713002" y="1587551"/>
                  <a:pt x="4684322" y="1587551"/>
                </a:cubicBezTo>
                <a:cubicBezTo>
                  <a:pt x="4655642" y="1587551"/>
                  <a:pt x="4632392" y="1564301"/>
                  <a:pt x="4632392" y="1535621"/>
                </a:cubicBezTo>
                <a:cubicBezTo>
                  <a:pt x="4632392" y="1506941"/>
                  <a:pt x="4655642" y="1483691"/>
                  <a:pt x="4684322" y="1483691"/>
                </a:cubicBezTo>
                <a:close/>
                <a:moveTo>
                  <a:pt x="4535953" y="1483691"/>
                </a:moveTo>
                <a:cubicBezTo>
                  <a:pt x="4564633" y="1483691"/>
                  <a:pt x="4587883" y="1506941"/>
                  <a:pt x="4587883" y="1535621"/>
                </a:cubicBezTo>
                <a:cubicBezTo>
                  <a:pt x="4587883" y="1564301"/>
                  <a:pt x="4564633" y="1587551"/>
                  <a:pt x="4535953" y="1587551"/>
                </a:cubicBezTo>
                <a:cubicBezTo>
                  <a:pt x="4507273" y="1587551"/>
                  <a:pt x="4484023" y="1564301"/>
                  <a:pt x="4484023" y="1535621"/>
                </a:cubicBezTo>
                <a:cubicBezTo>
                  <a:pt x="4484023" y="1506941"/>
                  <a:pt x="4507273" y="1483691"/>
                  <a:pt x="4535953" y="1483691"/>
                </a:cubicBezTo>
                <a:close/>
                <a:moveTo>
                  <a:pt x="4387584" y="1483691"/>
                </a:moveTo>
                <a:cubicBezTo>
                  <a:pt x="4416264" y="1483691"/>
                  <a:pt x="4439514" y="1506941"/>
                  <a:pt x="4439514" y="1535621"/>
                </a:cubicBezTo>
                <a:cubicBezTo>
                  <a:pt x="4439514" y="1564301"/>
                  <a:pt x="4416264" y="1587551"/>
                  <a:pt x="4387584" y="1587551"/>
                </a:cubicBezTo>
                <a:cubicBezTo>
                  <a:pt x="4358904" y="1587551"/>
                  <a:pt x="4335654" y="1564301"/>
                  <a:pt x="4335654" y="1535621"/>
                </a:cubicBezTo>
                <a:cubicBezTo>
                  <a:pt x="4335654" y="1506941"/>
                  <a:pt x="4358904" y="1483691"/>
                  <a:pt x="4387584" y="1483691"/>
                </a:cubicBezTo>
                <a:close/>
                <a:moveTo>
                  <a:pt x="4222729" y="1483691"/>
                </a:moveTo>
                <a:cubicBezTo>
                  <a:pt x="4251409" y="1483691"/>
                  <a:pt x="4274659" y="1506941"/>
                  <a:pt x="4274659" y="1535621"/>
                </a:cubicBezTo>
                <a:cubicBezTo>
                  <a:pt x="4274659" y="1564301"/>
                  <a:pt x="4251409" y="1587551"/>
                  <a:pt x="4222729" y="1587551"/>
                </a:cubicBezTo>
                <a:cubicBezTo>
                  <a:pt x="4194049" y="1587551"/>
                  <a:pt x="4170799" y="1564301"/>
                  <a:pt x="4170799" y="1535621"/>
                </a:cubicBezTo>
                <a:cubicBezTo>
                  <a:pt x="4170799" y="1506941"/>
                  <a:pt x="4194049" y="1483691"/>
                  <a:pt x="4222729" y="1483691"/>
                </a:cubicBezTo>
                <a:close/>
                <a:moveTo>
                  <a:pt x="4074360" y="1483691"/>
                </a:moveTo>
                <a:cubicBezTo>
                  <a:pt x="4103040" y="1483691"/>
                  <a:pt x="4126290" y="1506941"/>
                  <a:pt x="4126290" y="1535621"/>
                </a:cubicBezTo>
                <a:cubicBezTo>
                  <a:pt x="4126290" y="1564301"/>
                  <a:pt x="4103040" y="1587551"/>
                  <a:pt x="4074360" y="1587551"/>
                </a:cubicBezTo>
                <a:cubicBezTo>
                  <a:pt x="4045680" y="1587551"/>
                  <a:pt x="4022430" y="1564301"/>
                  <a:pt x="4022430" y="1535621"/>
                </a:cubicBezTo>
                <a:cubicBezTo>
                  <a:pt x="4022430" y="1506941"/>
                  <a:pt x="4045680" y="1483691"/>
                  <a:pt x="4074360" y="1483691"/>
                </a:cubicBezTo>
                <a:close/>
                <a:moveTo>
                  <a:pt x="3909506" y="1483691"/>
                </a:moveTo>
                <a:cubicBezTo>
                  <a:pt x="3938186" y="1483691"/>
                  <a:pt x="3961436" y="1506941"/>
                  <a:pt x="3961436" y="1535621"/>
                </a:cubicBezTo>
                <a:cubicBezTo>
                  <a:pt x="3961436" y="1564301"/>
                  <a:pt x="3938186" y="1587551"/>
                  <a:pt x="3909506" y="1587551"/>
                </a:cubicBezTo>
                <a:cubicBezTo>
                  <a:pt x="3880826" y="1587551"/>
                  <a:pt x="3857576" y="1564301"/>
                  <a:pt x="3857576" y="1535621"/>
                </a:cubicBezTo>
                <a:cubicBezTo>
                  <a:pt x="3857576" y="1506941"/>
                  <a:pt x="3880826" y="1483691"/>
                  <a:pt x="3909506" y="1483691"/>
                </a:cubicBezTo>
                <a:close/>
                <a:moveTo>
                  <a:pt x="3761136" y="1483691"/>
                </a:moveTo>
                <a:cubicBezTo>
                  <a:pt x="3789816" y="1483691"/>
                  <a:pt x="3813066" y="1506941"/>
                  <a:pt x="3813066" y="1535621"/>
                </a:cubicBezTo>
                <a:cubicBezTo>
                  <a:pt x="3813066" y="1564301"/>
                  <a:pt x="3789816" y="1587551"/>
                  <a:pt x="3761136" y="1587551"/>
                </a:cubicBezTo>
                <a:cubicBezTo>
                  <a:pt x="3732456" y="1587551"/>
                  <a:pt x="3709206" y="1564301"/>
                  <a:pt x="3709206" y="1535621"/>
                </a:cubicBezTo>
                <a:cubicBezTo>
                  <a:pt x="3709206" y="1506941"/>
                  <a:pt x="3732456" y="1483691"/>
                  <a:pt x="3761136" y="1483691"/>
                </a:cubicBezTo>
                <a:close/>
                <a:moveTo>
                  <a:pt x="3612767" y="1483691"/>
                </a:moveTo>
                <a:cubicBezTo>
                  <a:pt x="3641447" y="1483691"/>
                  <a:pt x="3664697" y="1506941"/>
                  <a:pt x="3664697" y="1535621"/>
                </a:cubicBezTo>
                <a:cubicBezTo>
                  <a:pt x="3664697" y="1564301"/>
                  <a:pt x="3641447" y="1587551"/>
                  <a:pt x="3612767" y="1587551"/>
                </a:cubicBezTo>
                <a:cubicBezTo>
                  <a:pt x="3584087" y="1587551"/>
                  <a:pt x="3560837" y="1564301"/>
                  <a:pt x="3560837" y="1535621"/>
                </a:cubicBezTo>
                <a:cubicBezTo>
                  <a:pt x="3560837" y="1506941"/>
                  <a:pt x="3584087" y="1483691"/>
                  <a:pt x="3612767" y="1483691"/>
                </a:cubicBezTo>
                <a:close/>
                <a:moveTo>
                  <a:pt x="3447913" y="1483691"/>
                </a:moveTo>
                <a:cubicBezTo>
                  <a:pt x="3476593" y="1483691"/>
                  <a:pt x="3499843" y="1506941"/>
                  <a:pt x="3499843" y="1535621"/>
                </a:cubicBezTo>
                <a:cubicBezTo>
                  <a:pt x="3499843" y="1564301"/>
                  <a:pt x="3476593" y="1587551"/>
                  <a:pt x="3447913" y="1587551"/>
                </a:cubicBezTo>
                <a:cubicBezTo>
                  <a:pt x="3419233" y="1587551"/>
                  <a:pt x="3395983" y="1564301"/>
                  <a:pt x="3395983" y="1535621"/>
                </a:cubicBezTo>
                <a:cubicBezTo>
                  <a:pt x="3395983" y="1506941"/>
                  <a:pt x="3419233" y="1483691"/>
                  <a:pt x="3447913" y="1483691"/>
                </a:cubicBezTo>
                <a:close/>
                <a:moveTo>
                  <a:pt x="3299544" y="1483691"/>
                </a:moveTo>
                <a:cubicBezTo>
                  <a:pt x="3328224" y="1483691"/>
                  <a:pt x="3351474" y="1506941"/>
                  <a:pt x="3351474" y="1535621"/>
                </a:cubicBezTo>
                <a:cubicBezTo>
                  <a:pt x="3351474" y="1564301"/>
                  <a:pt x="3328224" y="1587551"/>
                  <a:pt x="3299544" y="1587551"/>
                </a:cubicBezTo>
                <a:cubicBezTo>
                  <a:pt x="3270864" y="1587551"/>
                  <a:pt x="3247614" y="1564301"/>
                  <a:pt x="3247614" y="1535621"/>
                </a:cubicBezTo>
                <a:cubicBezTo>
                  <a:pt x="3247614" y="1506941"/>
                  <a:pt x="3270864" y="1483691"/>
                  <a:pt x="3299544" y="1483691"/>
                </a:cubicBezTo>
                <a:close/>
                <a:moveTo>
                  <a:pt x="1139969" y="1483691"/>
                </a:moveTo>
                <a:cubicBezTo>
                  <a:pt x="1168648" y="1483691"/>
                  <a:pt x="1191899" y="1506941"/>
                  <a:pt x="1191899" y="1535621"/>
                </a:cubicBezTo>
                <a:cubicBezTo>
                  <a:pt x="1191899" y="1564301"/>
                  <a:pt x="1168648" y="1587551"/>
                  <a:pt x="1139969" y="1587551"/>
                </a:cubicBezTo>
                <a:cubicBezTo>
                  <a:pt x="1111293" y="1587551"/>
                  <a:pt x="1088037" y="1564301"/>
                  <a:pt x="1088037" y="1535621"/>
                </a:cubicBezTo>
                <a:cubicBezTo>
                  <a:pt x="1088037" y="1506941"/>
                  <a:pt x="1111293" y="1483691"/>
                  <a:pt x="1139969" y="1483691"/>
                </a:cubicBezTo>
                <a:close/>
                <a:moveTo>
                  <a:pt x="975111" y="1483691"/>
                </a:moveTo>
                <a:cubicBezTo>
                  <a:pt x="1003791" y="1483691"/>
                  <a:pt x="1027041" y="1506941"/>
                  <a:pt x="1027041" y="1535621"/>
                </a:cubicBezTo>
                <a:cubicBezTo>
                  <a:pt x="1027041" y="1564301"/>
                  <a:pt x="1003791" y="1587551"/>
                  <a:pt x="975111" y="1587551"/>
                </a:cubicBezTo>
                <a:cubicBezTo>
                  <a:pt x="946433" y="1587551"/>
                  <a:pt x="923182" y="1564301"/>
                  <a:pt x="923182" y="1535621"/>
                </a:cubicBezTo>
                <a:cubicBezTo>
                  <a:pt x="923182" y="1506941"/>
                  <a:pt x="946433" y="1483691"/>
                  <a:pt x="975111" y="1483691"/>
                </a:cubicBezTo>
                <a:close/>
                <a:moveTo>
                  <a:pt x="826743" y="1483691"/>
                </a:moveTo>
                <a:cubicBezTo>
                  <a:pt x="855423" y="1483691"/>
                  <a:pt x="878674" y="1506941"/>
                  <a:pt x="878674" y="1535621"/>
                </a:cubicBezTo>
                <a:cubicBezTo>
                  <a:pt x="878674" y="1564301"/>
                  <a:pt x="855423" y="1587551"/>
                  <a:pt x="826743" y="1587551"/>
                </a:cubicBezTo>
                <a:cubicBezTo>
                  <a:pt x="798064" y="1587551"/>
                  <a:pt x="774813" y="1564301"/>
                  <a:pt x="774813" y="1535621"/>
                </a:cubicBezTo>
                <a:cubicBezTo>
                  <a:pt x="774813" y="1506941"/>
                  <a:pt x="798064" y="1483691"/>
                  <a:pt x="826743" y="1483691"/>
                </a:cubicBezTo>
                <a:close/>
                <a:moveTo>
                  <a:pt x="678373" y="1483691"/>
                </a:moveTo>
                <a:cubicBezTo>
                  <a:pt x="707056" y="1483691"/>
                  <a:pt x="730305" y="1506941"/>
                  <a:pt x="730305" y="1535621"/>
                </a:cubicBezTo>
                <a:cubicBezTo>
                  <a:pt x="730305" y="1564301"/>
                  <a:pt x="707056" y="1587551"/>
                  <a:pt x="678373" y="1587551"/>
                </a:cubicBezTo>
                <a:cubicBezTo>
                  <a:pt x="649693" y="1587551"/>
                  <a:pt x="626446" y="1564301"/>
                  <a:pt x="626446" y="1535621"/>
                </a:cubicBezTo>
                <a:cubicBezTo>
                  <a:pt x="626446" y="1506941"/>
                  <a:pt x="649693" y="1483691"/>
                  <a:pt x="678373" y="1483691"/>
                </a:cubicBezTo>
                <a:close/>
                <a:moveTo>
                  <a:pt x="513520" y="1483691"/>
                </a:moveTo>
                <a:cubicBezTo>
                  <a:pt x="542201" y="1483691"/>
                  <a:pt x="565450" y="1506941"/>
                  <a:pt x="565450" y="1535621"/>
                </a:cubicBezTo>
                <a:cubicBezTo>
                  <a:pt x="565450" y="1564301"/>
                  <a:pt x="542201" y="1587551"/>
                  <a:pt x="513520" y="1587551"/>
                </a:cubicBezTo>
                <a:cubicBezTo>
                  <a:pt x="484840" y="1587551"/>
                  <a:pt x="461590" y="1564301"/>
                  <a:pt x="461590" y="1535621"/>
                </a:cubicBezTo>
                <a:cubicBezTo>
                  <a:pt x="461590" y="1506941"/>
                  <a:pt x="484840" y="1483691"/>
                  <a:pt x="513520" y="1483691"/>
                </a:cubicBezTo>
                <a:close/>
                <a:moveTo>
                  <a:pt x="365152" y="1483691"/>
                </a:moveTo>
                <a:cubicBezTo>
                  <a:pt x="393832" y="1483691"/>
                  <a:pt x="417086" y="1506941"/>
                  <a:pt x="417086" y="1535621"/>
                </a:cubicBezTo>
                <a:cubicBezTo>
                  <a:pt x="417086" y="1564301"/>
                  <a:pt x="393832" y="1587551"/>
                  <a:pt x="365152" y="1587551"/>
                </a:cubicBezTo>
                <a:cubicBezTo>
                  <a:pt x="336473" y="1587551"/>
                  <a:pt x="313222" y="1564301"/>
                  <a:pt x="313222" y="1535621"/>
                </a:cubicBezTo>
                <a:cubicBezTo>
                  <a:pt x="313222" y="1506941"/>
                  <a:pt x="336473" y="1483691"/>
                  <a:pt x="365152" y="1483691"/>
                </a:cubicBezTo>
                <a:close/>
                <a:moveTo>
                  <a:pt x="216850" y="1483691"/>
                </a:moveTo>
                <a:cubicBezTo>
                  <a:pt x="245562" y="1483691"/>
                  <a:pt x="268836" y="1506941"/>
                  <a:pt x="268836" y="1535621"/>
                </a:cubicBezTo>
                <a:cubicBezTo>
                  <a:pt x="268836" y="1564301"/>
                  <a:pt x="245562" y="1587551"/>
                  <a:pt x="216850" y="1587551"/>
                </a:cubicBezTo>
                <a:cubicBezTo>
                  <a:pt x="188139" y="1587551"/>
                  <a:pt x="164853" y="1564301"/>
                  <a:pt x="164853" y="1535621"/>
                </a:cubicBezTo>
                <a:cubicBezTo>
                  <a:pt x="164853" y="1506941"/>
                  <a:pt x="188139" y="1483691"/>
                  <a:pt x="216850" y="1483691"/>
                </a:cubicBezTo>
                <a:close/>
                <a:moveTo>
                  <a:pt x="7008771" y="1318836"/>
                </a:moveTo>
                <a:cubicBezTo>
                  <a:pt x="7037451" y="1318836"/>
                  <a:pt x="7060701" y="1342086"/>
                  <a:pt x="7060701" y="1370766"/>
                </a:cubicBezTo>
                <a:cubicBezTo>
                  <a:pt x="7060701" y="1399446"/>
                  <a:pt x="7037451" y="1422696"/>
                  <a:pt x="7008771" y="1422696"/>
                </a:cubicBezTo>
                <a:cubicBezTo>
                  <a:pt x="6980091" y="1422696"/>
                  <a:pt x="6956841" y="1399446"/>
                  <a:pt x="6956841" y="1370766"/>
                </a:cubicBezTo>
                <a:cubicBezTo>
                  <a:pt x="6956841" y="1342086"/>
                  <a:pt x="6980091" y="1318836"/>
                  <a:pt x="7008771" y="1318836"/>
                </a:cubicBezTo>
                <a:close/>
                <a:moveTo>
                  <a:pt x="6843917" y="1318836"/>
                </a:moveTo>
                <a:cubicBezTo>
                  <a:pt x="6872597" y="1318836"/>
                  <a:pt x="6895847" y="1342086"/>
                  <a:pt x="6895847" y="1370766"/>
                </a:cubicBezTo>
                <a:cubicBezTo>
                  <a:pt x="6895847" y="1399446"/>
                  <a:pt x="6872597" y="1422696"/>
                  <a:pt x="6843917" y="1422696"/>
                </a:cubicBezTo>
                <a:cubicBezTo>
                  <a:pt x="6815237" y="1422696"/>
                  <a:pt x="6791987" y="1399446"/>
                  <a:pt x="6791987" y="1370766"/>
                </a:cubicBezTo>
                <a:cubicBezTo>
                  <a:pt x="6791987" y="1342086"/>
                  <a:pt x="6815237" y="1318836"/>
                  <a:pt x="6843917" y="1318836"/>
                </a:cubicBezTo>
                <a:close/>
                <a:moveTo>
                  <a:pt x="6695547" y="1318836"/>
                </a:moveTo>
                <a:cubicBezTo>
                  <a:pt x="6724227" y="1318836"/>
                  <a:pt x="6747477" y="1342086"/>
                  <a:pt x="6747477" y="1370766"/>
                </a:cubicBezTo>
                <a:cubicBezTo>
                  <a:pt x="6747477" y="1399446"/>
                  <a:pt x="6724227" y="1422696"/>
                  <a:pt x="6695547" y="1422696"/>
                </a:cubicBezTo>
                <a:cubicBezTo>
                  <a:pt x="6666867" y="1422696"/>
                  <a:pt x="6643617" y="1399446"/>
                  <a:pt x="6643617" y="1370766"/>
                </a:cubicBezTo>
                <a:cubicBezTo>
                  <a:pt x="6643617" y="1342086"/>
                  <a:pt x="6666867" y="1318836"/>
                  <a:pt x="6695547" y="1318836"/>
                </a:cubicBezTo>
                <a:close/>
                <a:moveTo>
                  <a:pt x="6547178" y="1318836"/>
                </a:moveTo>
                <a:cubicBezTo>
                  <a:pt x="6575858" y="1318836"/>
                  <a:pt x="6599108" y="1342086"/>
                  <a:pt x="6599108" y="1370766"/>
                </a:cubicBezTo>
                <a:cubicBezTo>
                  <a:pt x="6599108" y="1399446"/>
                  <a:pt x="6575858" y="1422696"/>
                  <a:pt x="6547178" y="1422696"/>
                </a:cubicBezTo>
                <a:cubicBezTo>
                  <a:pt x="6518498" y="1422696"/>
                  <a:pt x="6495248" y="1399446"/>
                  <a:pt x="6495248" y="1370766"/>
                </a:cubicBezTo>
                <a:cubicBezTo>
                  <a:pt x="6495248" y="1342086"/>
                  <a:pt x="6518498" y="1318836"/>
                  <a:pt x="6547178" y="1318836"/>
                </a:cubicBezTo>
                <a:close/>
                <a:moveTo>
                  <a:pt x="6382324" y="1318836"/>
                </a:moveTo>
                <a:cubicBezTo>
                  <a:pt x="6411004" y="1318836"/>
                  <a:pt x="6434254" y="1342086"/>
                  <a:pt x="6434254" y="1370766"/>
                </a:cubicBezTo>
                <a:cubicBezTo>
                  <a:pt x="6434254" y="1399446"/>
                  <a:pt x="6411004" y="1422696"/>
                  <a:pt x="6382324" y="1422696"/>
                </a:cubicBezTo>
                <a:cubicBezTo>
                  <a:pt x="6353644" y="1422696"/>
                  <a:pt x="6330394" y="1399446"/>
                  <a:pt x="6330394" y="1370766"/>
                </a:cubicBezTo>
                <a:cubicBezTo>
                  <a:pt x="6330394" y="1342086"/>
                  <a:pt x="6353644" y="1318836"/>
                  <a:pt x="6382324" y="1318836"/>
                </a:cubicBezTo>
                <a:close/>
                <a:moveTo>
                  <a:pt x="6233955" y="1318836"/>
                </a:moveTo>
                <a:cubicBezTo>
                  <a:pt x="6262635" y="1318836"/>
                  <a:pt x="6285885" y="1342086"/>
                  <a:pt x="6285885" y="1370766"/>
                </a:cubicBezTo>
                <a:cubicBezTo>
                  <a:pt x="6285885" y="1399446"/>
                  <a:pt x="6262635" y="1422696"/>
                  <a:pt x="6233955" y="1422696"/>
                </a:cubicBezTo>
                <a:cubicBezTo>
                  <a:pt x="6205275" y="1422696"/>
                  <a:pt x="6182025" y="1399446"/>
                  <a:pt x="6182025" y="1370766"/>
                </a:cubicBezTo>
                <a:cubicBezTo>
                  <a:pt x="6182025" y="1342086"/>
                  <a:pt x="6205275" y="1318836"/>
                  <a:pt x="6233955" y="1318836"/>
                </a:cubicBezTo>
                <a:close/>
                <a:moveTo>
                  <a:pt x="6085586" y="1318836"/>
                </a:moveTo>
                <a:cubicBezTo>
                  <a:pt x="6114266" y="1318836"/>
                  <a:pt x="6137516" y="1342086"/>
                  <a:pt x="6137516" y="1370766"/>
                </a:cubicBezTo>
                <a:cubicBezTo>
                  <a:pt x="6137516" y="1399446"/>
                  <a:pt x="6114266" y="1422696"/>
                  <a:pt x="6085586" y="1422696"/>
                </a:cubicBezTo>
                <a:cubicBezTo>
                  <a:pt x="6056906" y="1422696"/>
                  <a:pt x="6033656" y="1399446"/>
                  <a:pt x="6033656" y="1370766"/>
                </a:cubicBezTo>
                <a:cubicBezTo>
                  <a:pt x="6033656" y="1342086"/>
                  <a:pt x="6056906" y="1318836"/>
                  <a:pt x="6085586" y="1318836"/>
                </a:cubicBezTo>
                <a:close/>
                <a:moveTo>
                  <a:pt x="5920731" y="1318836"/>
                </a:moveTo>
                <a:cubicBezTo>
                  <a:pt x="5949411" y="1318836"/>
                  <a:pt x="5972661" y="1342086"/>
                  <a:pt x="5972661" y="1370766"/>
                </a:cubicBezTo>
                <a:cubicBezTo>
                  <a:pt x="5972661" y="1399446"/>
                  <a:pt x="5949411" y="1422696"/>
                  <a:pt x="5920731" y="1422696"/>
                </a:cubicBezTo>
                <a:cubicBezTo>
                  <a:pt x="5892051" y="1422696"/>
                  <a:pt x="5868801" y="1399446"/>
                  <a:pt x="5868801" y="1370766"/>
                </a:cubicBezTo>
                <a:cubicBezTo>
                  <a:pt x="5868801" y="1342086"/>
                  <a:pt x="5892051" y="1318836"/>
                  <a:pt x="5920731" y="1318836"/>
                </a:cubicBezTo>
                <a:close/>
                <a:moveTo>
                  <a:pt x="5772362" y="1318836"/>
                </a:moveTo>
                <a:cubicBezTo>
                  <a:pt x="5801042" y="1318836"/>
                  <a:pt x="5824292" y="1342086"/>
                  <a:pt x="5824292" y="1370766"/>
                </a:cubicBezTo>
                <a:cubicBezTo>
                  <a:pt x="5824292" y="1399446"/>
                  <a:pt x="5801042" y="1422696"/>
                  <a:pt x="5772362" y="1422696"/>
                </a:cubicBezTo>
                <a:cubicBezTo>
                  <a:pt x="5743682" y="1422696"/>
                  <a:pt x="5720432" y="1399446"/>
                  <a:pt x="5720432" y="1370766"/>
                </a:cubicBezTo>
                <a:cubicBezTo>
                  <a:pt x="5720432" y="1342086"/>
                  <a:pt x="5743682" y="1318836"/>
                  <a:pt x="5772362" y="1318836"/>
                </a:cubicBezTo>
                <a:close/>
                <a:moveTo>
                  <a:pt x="5623993" y="1318836"/>
                </a:moveTo>
                <a:cubicBezTo>
                  <a:pt x="5652673" y="1318836"/>
                  <a:pt x="5675923" y="1342086"/>
                  <a:pt x="5675923" y="1370766"/>
                </a:cubicBezTo>
                <a:cubicBezTo>
                  <a:pt x="5675923" y="1399446"/>
                  <a:pt x="5652673" y="1422696"/>
                  <a:pt x="5623993" y="1422696"/>
                </a:cubicBezTo>
                <a:cubicBezTo>
                  <a:pt x="5595313" y="1422696"/>
                  <a:pt x="5572063" y="1399446"/>
                  <a:pt x="5572063" y="1370766"/>
                </a:cubicBezTo>
                <a:cubicBezTo>
                  <a:pt x="5572063" y="1342086"/>
                  <a:pt x="5595313" y="1318836"/>
                  <a:pt x="5623993" y="1318836"/>
                </a:cubicBezTo>
                <a:close/>
                <a:moveTo>
                  <a:pt x="5459138" y="1318836"/>
                </a:moveTo>
                <a:cubicBezTo>
                  <a:pt x="5487818" y="1318836"/>
                  <a:pt x="5511068" y="1342086"/>
                  <a:pt x="5511068" y="1370766"/>
                </a:cubicBezTo>
                <a:cubicBezTo>
                  <a:pt x="5511068" y="1399446"/>
                  <a:pt x="5487818" y="1422696"/>
                  <a:pt x="5459138" y="1422696"/>
                </a:cubicBezTo>
                <a:cubicBezTo>
                  <a:pt x="5430458" y="1422696"/>
                  <a:pt x="5407208" y="1399446"/>
                  <a:pt x="5407208" y="1370766"/>
                </a:cubicBezTo>
                <a:cubicBezTo>
                  <a:pt x="5407208" y="1342086"/>
                  <a:pt x="5430458" y="1318836"/>
                  <a:pt x="5459138" y="1318836"/>
                </a:cubicBezTo>
                <a:close/>
                <a:moveTo>
                  <a:pt x="5310769" y="1318836"/>
                </a:moveTo>
                <a:cubicBezTo>
                  <a:pt x="5339449" y="1318836"/>
                  <a:pt x="5362699" y="1342086"/>
                  <a:pt x="5362699" y="1370766"/>
                </a:cubicBezTo>
                <a:cubicBezTo>
                  <a:pt x="5362699" y="1399446"/>
                  <a:pt x="5339449" y="1422696"/>
                  <a:pt x="5310769" y="1422696"/>
                </a:cubicBezTo>
                <a:cubicBezTo>
                  <a:pt x="5282089" y="1422696"/>
                  <a:pt x="5258839" y="1399446"/>
                  <a:pt x="5258839" y="1370766"/>
                </a:cubicBezTo>
                <a:cubicBezTo>
                  <a:pt x="5258839" y="1342086"/>
                  <a:pt x="5282089" y="1318836"/>
                  <a:pt x="5310769" y="1318836"/>
                </a:cubicBezTo>
                <a:close/>
                <a:moveTo>
                  <a:pt x="5145915" y="1318836"/>
                </a:moveTo>
                <a:cubicBezTo>
                  <a:pt x="5174595" y="1318836"/>
                  <a:pt x="5197845" y="1342086"/>
                  <a:pt x="5197845" y="1370766"/>
                </a:cubicBezTo>
                <a:cubicBezTo>
                  <a:pt x="5197845" y="1399446"/>
                  <a:pt x="5174595" y="1422696"/>
                  <a:pt x="5145915" y="1422696"/>
                </a:cubicBezTo>
                <a:cubicBezTo>
                  <a:pt x="5117235" y="1422696"/>
                  <a:pt x="5093985" y="1399446"/>
                  <a:pt x="5093985" y="1370766"/>
                </a:cubicBezTo>
                <a:cubicBezTo>
                  <a:pt x="5093985" y="1342086"/>
                  <a:pt x="5117235" y="1318836"/>
                  <a:pt x="5145915" y="1318836"/>
                </a:cubicBezTo>
                <a:close/>
                <a:moveTo>
                  <a:pt x="4997546" y="1318836"/>
                </a:moveTo>
                <a:cubicBezTo>
                  <a:pt x="5026226" y="1318836"/>
                  <a:pt x="5049476" y="1342086"/>
                  <a:pt x="5049476" y="1370766"/>
                </a:cubicBezTo>
                <a:cubicBezTo>
                  <a:pt x="5049476" y="1399446"/>
                  <a:pt x="5026226" y="1422696"/>
                  <a:pt x="4997546" y="1422696"/>
                </a:cubicBezTo>
                <a:cubicBezTo>
                  <a:pt x="4968866" y="1422696"/>
                  <a:pt x="4945616" y="1399446"/>
                  <a:pt x="4945616" y="1370766"/>
                </a:cubicBezTo>
                <a:cubicBezTo>
                  <a:pt x="4945616" y="1342086"/>
                  <a:pt x="4968866" y="1318836"/>
                  <a:pt x="4997546" y="1318836"/>
                </a:cubicBezTo>
                <a:close/>
                <a:moveTo>
                  <a:pt x="4849176" y="1318836"/>
                </a:moveTo>
                <a:cubicBezTo>
                  <a:pt x="4877856" y="1318836"/>
                  <a:pt x="4901106" y="1342086"/>
                  <a:pt x="4901106" y="1370766"/>
                </a:cubicBezTo>
                <a:cubicBezTo>
                  <a:pt x="4901106" y="1399446"/>
                  <a:pt x="4877856" y="1422696"/>
                  <a:pt x="4849176" y="1422696"/>
                </a:cubicBezTo>
                <a:cubicBezTo>
                  <a:pt x="4820496" y="1422696"/>
                  <a:pt x="4797246" y="1399446"/>
                  <a:pt x="4797246" y="1370766"/>
                </a:cubicBezTo>
                <a:cubicBezTo>
                  <a:pt x="4797246" y="1342086"/>
                  <a:pt x="4820496" y="1318836"/>
                  <a:pt x="4849176" y="1318836"/>
                </a:cubicBezTo>
                <a:close/>
                <a:moveTo>
                  <a:pt x="4684322" y="1318836"/>
                </a:moveTo>
                <a:cubicBezTo>
                  <a:pt x="4713002" y="1318836"/>
                  <a:pt x="4736252" y="1342086"/>
                  <a:pt x="4736252" y="1370766"/>
                </a:cubicBezTo>
                <a:cubicBezTo>
                  <a:pt x="4736252" y="1399446"/>
                  <a:pt x="4713002" y="1422696"/>
                  <a:pt x="4684322" y="1422696"/>
                </a:cubicBezTo>
                <a:cubicBezTo>
                  <a:pt x="4655642" y="1422696"/>
                  <a:pt x="4632392" y="1399446"/>
                  <a:pt x="4632392" y="1370766"/>
                </a:cubicBezTo>
                <a:cubicBezTo>
                  <a:pt x="4632392" y="1342086"/>
                  <a:pt x="4655642" y="1318836"/>
                  <a:pt x="4684322" y="1318836"/>
                </a:cubicBezTo>
                <a:close/>
                <a:moveTo>
                  <a:pt x="4535953" y="1318836"/>
                </a:moveTo>
                <a:cubicBezTo>
                  <a:pt x="4564633" y="1318836"/>
                  <a:pt x="4587883" y="1342086"/>
                  <a:pt x="4587883" y="1370766"/>
                </a:cubicBezTo>
                <a:cubicBezTo>
                  <a:pt x="4587883" y="1399446"/>
                  <a:pt x="4564633" y="1422696"/>
                  <a:pt x="4535953" y="1422696"/>
                </a:cubicBezTo>
                <a:cubicBezTo>
                  <a:pt x="4507273" y="1422696"/>
                  <a:pt x="4484023" y="1399446"/>
                  <a:pt x="4484023" y="1370766"/>
                </a:cubicBezTo>
                <a:cubicBezTo>
                  <a:pt x="4484023" y="1342086"/>
                  <a:pt x="4507273" y="1318836"/>
                  <a:pt x="4535953" y="1318836"/>
                </a:cubicBezTo>
                <a:close/>
                <a:moveTo>
                  <a:pt x="3761136" y="1318836"/>
                </a:moveTo>
                <a:cubicBezTo>
                  <a:pt x="3789816" y="1318836"/>
                  <a:pt x="3813066" y="1342086"/>
                  <a:pt x="3813066" y="1370766"/>
                </a:cubicBezTo>
                <a:cubicBezTo>
                  <a:pt x="3813066" y="1399446"/>
                  <a:pt x="3789816" y="1422696"/>
                  <a:pt x="3761136" y="1422696"/>
                </a:cubicBezTo>
                <a:cubicBezTo>
                  <a:pt x="3732456" y="1422696"/>
                  <a:pt x="3709206" y="1399446"/>
                  <a:pt x="3709206" y="1370766"/>
                </a:cubicBezTo>
                <a:cubicBezTo>
                  <a:pt x="3709206" y="1342086"/>
                  <a:pt x="3732456" y="1318836"/>
                  <a:pt x="3761136" y="1318836"/>
                </a:cubicBezTo>
                <a:close/>
                <a:moveTo>
                  <a:pt x="3612767" y="1318836"/>
                </a:moveTo>
                <a:cubicBezTo>
                  <a:pt x="3641447" y="1318836"/>
                  <a:pt x="3664697" y="1342086"/>
                  <a:pt x="3664697" y="1370766"/>
                </a:cubicBezTo>
                <a:cubicBezTo>
                  <a:pt x="3664697" y="1399446"/>
                  <a:pt x="3641447" y="1422696"/>
                  <a:pt x="3612767" y="1422696"/>
                </a:cubicBezTo>
                <a:cubicBezTo>
                  <a:pt x="3584087" y="1422696"/>
                  <a:pt x="3560837" y="1399446"/>
                  <a:pt x="3560837" y="1370766"/>
                </a:cubicBezTo>
                <a:cubicBezTo>
                  <a:pt x="3560837" y="1342086"/>
                  <a:pt x="3584087" y="1318836"/>
                  <a:pt x="3612767" y="1318836"/>
                </a:cubicBezTo>
                <a:close/>
                <a:moveTo>
                  <a:pt x="3447913" y="1318836"/>
                </a:moveTo>
                <a:cubicBezTo>
                  <a:pt x="3476593" y="1318836"/>
                  <a:pt x="3499843" y="1342086"/>
                  <a:pt x="3499843" y="1370766"/>
                </a:cubicBezTo>
                <a:cubicBezTo>
                  <a:pt x="3499843" y="1399446"/>
                  <a:pt x="3476593" y="1422696"/>
                  <a:pt x="3447913" y="1422696"/>
                </a:cubicBezTo>
                <a:cubicBezTo>
                  <a:pt x="3419233" y="1422696"/>
                  <a:pt x="3395983" y="1399446"/>
                  <a:pt x="3395983" y="1370766"/>
                </a:cubicBezTo>
                <a:cubicBezTo>
                  <a:pt x="3395983" y="1342086"/>
                  <a:pt x="3419233" y="1318836"/>
                  <a:pt x="3447913" y="1318836"/>
                </a:cubicBezTo>
                <a:close/>
                <a:moveTo>
                  <a:pt x="1288336" y="1318836"/>
                </a:moveTo>
                <a:cubicBezTo>
                  <a:pt x="1317019" y="1318836"/>
                  <a:pt x="1340266" y="1342086"/>
                  <a:pt x="1340266" y="1370766"/>
                </a:cubicBezTo>
                <a:cubicBezTo>
                  <a:pt x="1340266" y="1399446"/>
                  <a:pt x="1317019" y="1422696"/>
                  <a:pt x="1288336" y="1422696"/>
                </a:cubicBezTo>
                <a:cubicBezTo>
                  <a:pt x="1259657" y="1422696"/>
                  <a:pt x="1236409" y="1399446"/>
                  <a:pt x="1236409" y="1370766"/>
                </a:cubicBezTo>
                <a:cubicBezTo>
                  <a:pt x="1236409" y="1342086"/>
                  <a:pt x="1259657" y="1318836"/>
                  <a:pt x="1288336" y="1318836"/>
                </a:cubicBezTo>
                <a:close/>
                <a:moveTo>
                  <a:pt x="1139969" y="1318836"/>
                </a:moveTo>
                <a:cubicBezTo>
                  <a:pt x="1168648" y="1318836"/>
                  <a:pt x="1191899" y="1342086"/>
                  <a:pt x="1191899" y="1370766"/>
                </a:cubicBezTo>
                <a:cubicBezTo>
                  <a:pt x="1191899" y="1399446"/>
                  <a:pt x="1168648" y="1422696"/>
                  <a:pt x="1139969" y="1422696"/>
                </a:cubicBezTo>
                <a:cubicBezTo>
                  <a:pt x="1111293" y="1422696"/>
                  <a:pt x="1088037" y="1399446"/>
                  <a:pt x="1088037" y="1370766"/>
                </a:cubicBezTo>
                <a:cubicBezTo>
                  <a:pt x="1088037" y="1342086"/>
                  <a:pt x="1111293" y="1318836"/>
                  <a:pt x="1139969" y="1318836"/>
                </a:cubicBezTo>
                <a:close/>
                <a:moveTo>
                  <a:pt x="975111" y="1318836"/>
                </a:moveTo>
                <a:cubicBezTo>
                  <a:pt x="1003791" y="1318836"/>
                  <a:pt x="1027041" y="1342086"/>
                  <a:pt x="1027041" y="1370766"/>
                </a:cubicBezTo>
                <a:cubicBezTo>
                  <a:pt x="1027041" y="1399446"/>
                  <a:pt x="1003791" y="1422696"/>
                  <a:pt x="975111" y="1422696"/>
                </a:cubicBezTo>
                <a:cubicBezTo>
                  <a:pt x="946433" y="1422696"/>
                  <a:pt x="923182" y="1399446"/>
                  <a:pt x="923182" y="1370766"/>
                </a:cubicBezTo>
                <a:cubicBezTo>
                  <a:pt x="923182" y="1342086"/>
                  <a:pt x="946433" y="1318836"/>
                  <a:pt x="975111" y="1318836"/>
                </a:cubicBezTo>
                <a:close/>
                <a:moveTo>
                  <a:pt x="826743" y="1318836"/>
                </a:moveTo>
                <a:cubicBezTo>
                  <a:pt x="855423" y="1318836"/>
                  <a:pt x="878674" y="1342086"/>
                  <a:pt x="878674" y="1370766"/>
                </a:cubicBezTo>
                <a:cubicBezTo>
                  <a:pt x="878674" y="1399446"/>
                  <a:pt x="855423" y="1422696"/>
                  <a:pt x="826743" y="1422696"/>
                </a:cubicBezTo>
                <a:cubicBezTo>
                  <a:pt x="798064" y="1422696"/>
                  <a:pt x="774813" y="1399446"/>
                  <a:pt x="774813" y="1370766"/>
                </a:cubicBezTo>
                <a:cubicBezTo>
                  <a:pt x="774813" y="1342086"/>
                  <a:pt x="798064" y="1318836"/>
                  <a:pt x="826743" y="1318836"/>
                </a:cubicBezTo>
                <a:close/>
                <a:moveTo>
                  <a:pt x="678373" y="1318836"/>
                </a:moveTo>
                <a:cubicBezTo>
                  <a:pt x="707056" y="1318836"/>
                  <a:pt x="730305" y="1342086"/>
                  <a:pt x="730305" y="1370766"/>
                </a:cubicBezTo>
                <a:cubicBezTo>
                  <a:pt x="730305" y="1399446"/>
                  <a:pt x="707056" y="1422696"/>
                  <a:pt x="678373" y="1422696"/>
                </a:cubicBezTo>
                <a:cubicBezTo>
                  <a:pt x="649693" y="1422696"/>
                  <a:pt x="626446" y="1399446"/>
                  <a:pt x="626446" y="1370766"/>
                </a:cubicBezTo>
                <a:cubicBezTo>
                  <a:pt x="626446" y="1342086"/>
                  <a:pt x="649693" y="1318836"/>
                  <a:pt x="678373" y="1318836"/>
                </a:cubicBezTo>
                <a:close/>
                <a:moveTo>
                  <a:pt x="513520" y="1318836"/>
                </a:moveTo>
                <a:cubicBezTo>
                  <a:pt x="542201" y="1318836"/>
                  <a:pt x="565450" y="1342086"/>
                  <a:pt x="565450" y="1370766"/>
                </a:cubicBezTo>
                <a:cubicBezTo>
                  <a:pt x="565450" y="1399446"/>
                  <a:pt x="542201" y="1422696"/>
                  <a:pt x="513520" y="1422696"/>
                </a:cubicBezTo>
                <a:cubicBezTo>
                  <a:pt x="484840" y="1422696"/>
                  <a:pt x="461590" y="1399446"/>
                  <a:pt x="461590" y="1370766"/>
                </a:cubicBezTo>
                <a:cubicBezTo>
                  <a:pt x="461590" y="1342086"/>
                  <a:pt x="484840" y="1318836"/>
                  <a:pt x="513520" y="1318836"/>
                </a:cubicBezTo>
                <a:close/>
                <a:moveTo>
                  <a:pt x="365152" y="1318836"/>
                </a:moveTo>
                <a:cubicBezTo>
                  <a:pt x="393832" y="1318836"/>
                  <a:pt x="417086" y="1342086"/>
                  <a:pt x="417086" y="1370766"/>
                </a:cubicBezTo>
                <a:cubicBezTo>
                  <a:pt x="417086" y="1399446"/>
                  <a:pt x="393832" y="1422696"/>
                  <a:pt x="365152" y="1422696"/>
                </a:cubicBezTo>
                <a:cubicBezTo>
                  <a:pt x="336473" y="1422696"/>
                  <a:pt x="313222" y="1399446"/>
                  <a:pt x="313222" y="1370766"/>
                </a:cubicBezTo>
                <a:cubicBezTo>
                  <a:pt x="313222" y="1342086"/>
                  <a:pt x="336473" y="1318836"/>
                  <a:pt x="365152" y="1318836"/>
                </a:cubicBezTo>
                <a:close/>
                <a:moveTo>
                  <a:pt x="216850" y="1318836"/>
                </a:moveTo>
                <a:cubicBezTo>
                  <a:pt x="245562" y="1318836"/>
                  <a:pt x="268836" y="1342086"/>
                  <a:pt x="268836" y="1370766"/>
                </a:cubicBezTo>
                <a:cubicBezTo>
                  <a:pt x="268836" y="1399446"/>
                  <a:pt x="245562" y="1422696"/>
                  <a:pt x="216850" y="1422696"/>
                </a:cubicBezTo>
                <a:cubicBezTo>
                  <a:pt x="188139" y="1422696"/>
                  <a:pt x="164853" y="1399446"/>
                  <a:pt x="164853" y="1370766"/>
                </a:cubicBezTo>
                <a:cubicBezTo>
                  <a:pt x="164853" y="1342086"/>
                  <a:pt x="188139" y="1318836"/>
                  <a:pt x="216850" y="1318836"/>
                </a:cubicBezTo>
                <a:close/>
                <a:moveTo>
                  <a:pt x="7008771" y="1153982"/>
                </a:moveTo>
                <a:cubicBezTo>
                  <a:pt x="7037451" y="1153982"/>
                  <a:pt x="7060701" y="1177232"/>
                  <a:pt x="7060701" y="1205912"/>
                </a:cubicBezTo>
                <a:cubicBezTo>
                  <a:pt x="7060701" y="1234592"/>
                  <a:pt x="7037451" y="1257842"/>
                  <a:pt x="7008771" y="1257842"/>
                </a:cubicBezTo>
                <a:cubicBezTo>
                  <a:pt x="6980091" y="1257842"/>
                  <a:pt x="6956841" y="1234592"/>
                  <a:pt x="6956841" y="1205912"/>
                </a:cubicBezTo>
                <a:cubicBezTo>
                  <a:pt x="6956841" y="1177232"/>
                  <a:pt x="6980091" y="1153982"/>
                  <a:pt x="7008771" y="1153982"/>
                </a:cubicBezTo>
                <a:close/>
                <a:moveTo>
                  <a:pt x="6843917" y="1153982"/>
                </a:moveTo>
                <a:cubicBezTo>
                  <a:pt x="6872597" y="1153982"/>
                  <a:pt x="6895847" y="1177232"/>
                  <a:pt x="6895847" y="1205912"/>
                </a:cubicBezTo>
                <a:cubicBezTo>
                  <a:pt x="6895847" y="1234592"/>
                  <a:pt x="6872597" y="1257842"/>
                  <a:pt x="6843917" y="1257842"/>
                </a:cubicBezTo>
                <a:cubicBezTo>
                  <a:pt x="6815237" y="1257842"/>
                  <a:pt x="6791987" y="1234592"/>
                  <a:pt x="6791987" y="1205912"/>
                </a:cubicBezTo>
                <a:cubicBezTo>
                  <a:pt x="6791987" y="1177232"/>
                  <a:pt x="6815237" y="1153982"/>
                  <a:pt x="6843917" y="1153982"/>
                </a:cubicBezTo>
                <a:close/>
                <a:moveTo>
                  <a:pt x="6695547" y="1153982"/>
                </a:moveTo>
                <a:cubicBezTo>
                  <a:pt x="6724227" y="1153982"/>
                  <a:pt x="6747477" y="1177232"/>
                  <a:pt x="6747477" y="1205912"/>
                </a:cubicBezTo>
                <a:cubicBezTo>
                  <a:pt x="6747477" y="1234592"/>
                  <a:pt x="6724227" y="1257842"/>
                  <a:pt x="6695547" y="1257842"/>
                </a:cubicBezTo>
                <a:cubicBezTo>
                  <a:pt x="6666867" y="1257842"/>
                  <a:pt x="6643617" y="1234592"/>
                  <a:pt x="6643617" y="1205912"/>
                </a:cubicBezTo>
                <a:cubicBezTo>
                  <a:pt x="6643617" y="1177232"/>
                  <a:pt x="6666867" y="1153982"/>
                  <a:pt x="6695547" y="1153982"/>
                </a:cubicBezTo>
                <a:close/>
                <a:moveTo>
                  <a:pt x="6547178" y="1153982"/>
                </a:moveTo>
                <a:cubicBezTo>
                  <a:pt x="6575858" y="1153982"/>
                  <a:pt x="6599108" y="1177232"/>
                  <a:pt x="6599108" y="1205912"/>
                </a:cubicBezTo>
                <a:cubicBezTo>
                  <a:pt x="6599108" y="1234592"/>
                  <a:pt x="6575858" y="1257842"/>
                  <a:pt x="6547178" y="1257842"/>
                </a:cubicBezTo>
                <a:cubicBezTo>
                  <a:pt x="6518498" y="1257842"/>
                  <a:pt x="6495248" y="1234592"/>
                  <a:pt x="6495248" y="1205912"/>
                </a:cubicBezTo>
                <a:cubicBezTo>
                  <a:pt x="6495248" y="1177232"/>
                  <a:pt x="6518498" y="1153982"/>
                  <a:pt x="6547178" y="1153982"/>
                </a:cubicBezTo>
                <a:close/>
                <a:moveTo>
                  <a:pt x="6382324" y="1153982"/>
                </a:moveTo>
                <a:cubicBezTo>
                  <a:pt x="6411004" y="1153982"/>
                  <a:pt x="6434254" y="1177232"/>
                  <a:pt x="6434254" y="1205912"/>
                </a:cubicBezTo>
                <a:cubicBezTo>
                  <a:pt x="6434254" y="1234592"/>
                  <a:pt x="6411004" y="1257842"/>
                  <a:pt x="6382324" y="1257842"/>
                </a:cubicBezTo>
                <a:cubicBezTo>
                  <a:pt x="6353644" y="1257842"/>
                  <a:pt x="6330394" y="1234592"/>
                  <a:pt x="6330394" y="1205912"/>
                </a:cubicBezTo>
                <a:cubicBezTo>
                  <a:pt x="6330394" y="1177232"/>
                  <a:pt x="6353644" y="1153982"/>
                  <a:pt x="6382324" y="1153982"/>
                </a:cubicBezTo>
                <a:close/>
                <a:moveTo>
                  <a:pt x="6233955" y="1153982"/>
                </a:moveTo>
                <a:cubicBezTo>
                  <a:pt x="6262635" y="1153982"/>
                  <a:pt x="6285885" y="1177232"/>
                  <a:pt x="6285885" y="1205912"/>
                </a:cubicBezTo>
                <a:cubicBezTo>
                  <a:pt x="6285885" y="1234592"/>
                  <a:pt x="6262635" y="1257842"/>
                  <a:pt x="6233955" y="1257842"/>
                </a:cubicBezTo>
                <a:cubicBezTo>
                  <a:pt x="6205275" y="1257842"/>
                  <a:pt x="6182025" y="1234592"/>
                  <a:pt x="6182025" y="1205912"/>
                </a:cubicBezTo>
                <a:cubicBezTo>
                  <a:pt x="6182025" y="1177232"/>
                  <a:pt x="6205275" y="1153982"/>
                  <a:pt x="6233955" y="1153982"/>
                </a:cubicBezTo>
                <a:close/>
                <a:moveTo>
                  <a:pt x="6085586" y="1153982"/>
                </a:moveTo>
                <a:cubicBezTo>
                  <a:pt x="6114266" y="1153982"/>
                  <a:pt x="6137516" y="1177232"/>
                  <a:pt x="6137516" y="1205912"/>
                </a:cubicBezTo>
                <a:cubicBezTo>
                  <a:pt x="6137516" y="1234592"/>
                  <a:pt x="6114266" y="1257842"/>
                  <a:pt x="6085586" y="1257842"/>
                </a:cubicBezTo>
                <a:cubicBezTo>
                  <a:pt x="6056906" y="1257842"/>
                  <a:pt x="6033656" y="1234592"/>
                  <a:pt x="6033656" y="1205912"/>
                </a:cubicBezTo>
                <a:cubicBezTo>
                  <a:pt x="6033656" y="1177232"/>
                  <a:pt x="6056906" y="1153982"/>
                  <a:pt x="6085586" y="1153982"/>
                </a:cubicBezTo>
                <a:close/>
                <a:moveTo>
                  <a:pt x="5920731" y="1153982"/>
                </a:moveTo>
                <a:cubicBezTo>
                  <a:pt x="5949411" y="1153982"/>
                  <a:pt x="5972661" y="1177232"/>
                  <a:pt x="5972661" y="1205912"/>
                </a:cubicBezTo>
                <a:cubicBezTo>
                  <a:pt x="5972661" y="1234592"/>
                  <a:pt x="5949411" y="1257842"/>
                  <a:pt x="5920731" y="1257842"/>
                </a:cubicBezTo>
                <a:cubicBezTo>
                  <a:pt x="5892051" y="1257842"/>
                  <a:pt x="5868801" y="1234592"/>
                  <a:pt x="5868801" y="1205912"/>
                </a:cubicBezTo>
                <a:cubicBezTo>
                  <a:pt x="5868801" y="1177232"/>
                  <a:pt x="5892051" y="1153982"/>
                  <a:pt x="5920731" y="1153982"/>
                </a:cubicBezTo>
                <a:close/>
                <a:moveTo>
                  <a:pt x="5772362" y="1153982"/>
                </a:moveTo>
                <a:cubicBezTo>
                  <a:pt x="5801042" y="1153982"/>
                  <a:pt x="5824292" y="1177232"/>
                  <a:pt x="5824292" y="1205912"/>
                </a:cubicBezTo>
                <a:cubicBezTo>
                  <a:pt x="5824292" y="1234592"/>
                  <a:pt x="5801042" y="1257842"/>
                  <a:pt x="5772362" y="1257842"/>
                </a:cubicBezTo>
                <a:cubicBezTo>
                  <a:pt x="5743682" y="1257842"/>
                  <a:pt x="5720432" y="1234592"/>
                  <a:pt x="5720432" y="1205912"/>
                </a:cubicBezTo>
                <a:cubicBezTo>
                  <a:pt x="5720432" y="1177232"/>
                  <a:pt x="5743682" y="1153982"/>
                  <a:pt x="5772362" y="1153982"/>
                </a:cubicBezTo>
                <a:close/>
                <a:moveTo>
                  <a:pt x="5623993" y="1153982"/>
                </a:moveTo>
                <a:cubicBezTo>
                  <a:pt x="5652673" y="1153982"/>
                  <a:pt x="5675923" y="1177232"/>
                  <a:pt x="5675923" y="1205912"/>
                </a:cubicBezTo>
                <a:cubicBezTo>
                  <a:pt x="5675923" y="1234592"/>
                  <a:pt x="5652673" y="1257842"/>
                  <a:pt x="5623993" y="1257842"/>
                </a:cubicBezTo>
                <a:cubicBezTo>
                  <a:pt x="5595313" y="1257842"/>
                  <a:pt x="5572063" y="1234592"/>
                  <a:pt x="5572063" y="1205912"/>
                </a:cubicBezTo>
                <a:cubicBezTo>
                  <a:pt x="5572063" y="1177232"/>
                  <a:pt x="5595313" y="1153982"/>
                  <a:pt x="5623993" y="1153982"/>
                </a:cubicBezTo>
                <a:close/>
                <a:moveTo>
                  <a:pt x="5459138" y="1153982"/>
                </a:moveTo>
                <a:cubicBezTo>
                  <a:pt x="5487818" y="1153982"/>
                  <a:pt x="5511068" y="1177232"/>
                  <a:pt x="5511068" y="1205912"/>
                </a:cubicBezTo>
                <a:cubicBezTo>
                  <a:pt x="5511068" y="1234592"/>
                  <a:pt x="5487818" y="1257842"/>
                  <a:pt x="5459138" y="1257842"/>
                </a:cubicBezTo>
                <a:cubicBezTo>
                  <a:pt x="5430458" y="1257842"/>
                  <a:pt x="5407208" y="1234592"/>
                  <a:pt x="5407208" y="1205912"/>
                </a:cubicBezTo>
                <a:cubicBezTo>
                  <a:pt x="5407208" y="1177232"/>
                  <a:pt x="5430458" y="1153982"/>
                  <a:pt x="5459138" y="1153982"/>
                </a:cubicBezTo>
                <a:close/>
                <a:moveTo>
                  <a:pt x="5310769" y="1153982"/>
                </a:moveTo>
                <a:cubicBezTo>
                  <a:pt x="5339449" y="1153982"/>
                  <a:pt x="5362699" y="1177232"/>
                  <a:pt x="5362699" y="1205912"/>
                </a:cubicBezTo>
                <a:cubicBezTo>
                  <a:pt x="5362699" y="1234592"/>
                  <a:pt x="5339449" y="1257842"/>
                  <a:pt x="5310769" y="1257842"/>
                </a:cubicBezTo>
                <a:cubicBezTo>
                  <a:pt x="5282089" y="1257842"/>
                  <a:pt x="5258839" y="1234592"/>
                  <a:pt x="5258839" y="1205912"/>
                </a:cubicBezTo>
                <a:cubicBezTo>
                  <a:pt x="5258839" y="1177232"/>
                  <a:pt x="5282089" y="1153982"/>
                  <a:pt x="5310769" y="1153982"/>
                </a:cubicBezTo>
                <a:close/>
                <a:moveTo>
                  <a:pt x="5145915" y="1153982"/>
                </a:moveTo>
                <a:cubicBezTo>
                  <a:pt x="5174595" y="1153982"/>
                  <a:pt x="5197845" y="1177232"/>
                  <a:pt x="5197845" y="1205912"/>
                </a:cubicBezTo>
                <a:cubicBezTo>
                  <a:pt x="5197845" y="1234592"/>
                  <a:pt x="5174595" y="1257842"/>
                  <a:pt x="5145915" y="1257842"/>
                </a:cubicBezTo>
                <a:cubicBezTo>
                  <a:pt x="5117235" y="1257842"/>
                  <a:pt x="5093985" y="1234592"/>
                  <a:pt x="5093985" y="1205912"/>
                </a:cubicBezTo>
                <a:cubicBezTo>
                  <a:pt x="5093985" y="1177232"/>
                  <a:pt x="5117235" y="1153982"/>
                  <a:pt x="5145915" y="1153982"/>
                </a:cubicBezTo>
                <a:close/>
                <a:moveTo>
                  <a:pt x="4997546" y="1153982"/>
                </a:moveTo>
                <a:cubicBezTo>
                  <a:pt x="5026226" y="1153982"/>
                  <a:pt x="5049476" y="1177232"/>
                  <a:pt x="5049476" y="1205912"/>
                </a:cubicBezTo>
                <a:cubicBezTo>
                  <a:pt x="5049476" y="1234592"/>
                  <a:pt x="5026226" y="1257842"/>
                  <a:pt x="4997546" y="1257842"/>
                </a:cubicBezTo>
                <a:cubicBezTo>
                  <a:pt x="4968866" y="1257842"/>
                  <a:pt x="4945616" y="1234592"/>
                  <a:pt x="4945616" y="1205912"/>
                </a:cubicBezTo>
                <a:cubicBezTo>
                  <a:pt x="4945616" y="1177232"/>
                  <a:pt x="4968866" y="1153982"/>
                  <a:pt x="4997546" y="1153982"/>
                </a:cubicBezTo>
                <a:close/>
                <a:moveTo>
                  <a:pt x="4849176" y="1153982"/>
                </a:moveTo>
                <a:cubicBezTo>
                  <a:pt x="4877856" y="1153982"/>
                  <a:pt x="4901106" y="1177232"/>
                  <a:pt x="4901106" y="1205912"/>
                </a:cubicBezTo>
                <a:cubicBezTo>
                  <a:pt x="4901106" y="1234592"/>
                  <a:pt x="4877856" y="1257842"/>
                  <a:pt x="4849176" y="1257842"/>
                </a:cubicBezTo>
                <a:cubicBezTo>
                  <a:pt x="4820496" y="1257842"/>
                  <a:pt x="4797246" y="1234592"/>
                  <a:pt x="4797246" y="1205912"/>
                </a:cubicBezTo>
                <a:cubicBezTo>
                  <a:pt x="4797246" y="1177232"/>
                  <a:pt x="4820496" y="1153982"/>
                  <a:pt x="4849176" y="1153982"/>
                </a:cubicBezTo>
                <a:close/>
                <a:moveTo>
                  <a:pt x="4684322" y="1153982"/>
                </a:moveTo>
                <a:cubicBezTo>
                  <a:pt x="4713002" y="1153982"/>
                  <a:pt x="4736252" y="1177232"/>
                  <a:pt x="4736252" y="1205912"/>
                </a:cubicBezTo>
                <a:cubicBezTo>
                  <a:pt x="4736252" y="1234592"/>
                  <a:pt x="4713002" y="1257842"/>
                  <a:pt x="4684322" y="1257842"/>
                </a:cubicBezTo>
                <a:cubicBezTo>
                  <a:pt x="4655642" y="1257842"/>
                  <a:pt x="4632392" y="1234592"/>
                  <a:pt x="4632392" y="1205912"/>
                </a:cubicBezTo>
                <a:cubicBezTo>
                  <a:pt x="4632392" y="1177232"/>
                  <a:pt x="4655642" y="1153982"/>
                  <a:pt x="4684322" y="1153982"/>
                </a:cubicBezTo>
                <a:close/>
                <a:moveTo>
                  <a:pt x="4535953" y="1153982"/>
                </a:moveTo>
                <a:cubicBezTo>
                  <a:pt x="4564633" y="1153982"/>
                  <a:pt x="4587883" y="1177232"/>
                  <a:pt x="4587883" y="1205912"/>
                </a:cubicBezTo>
                <a:cubicBezTo>
                  <a:pt x="4587883" y="1234592"/>
                  <a:pt x="4564633" y="1257842"/>
                  <a:pt x="4535953" y="1257842"/>
                </a:cubicBezTo>
                <a:cubicBezTo>
                  <a:pt x="4507273" y="1257842"/>
                  <a:pt x="4484023" y="1234592"/>
                  <a:pt x="4484023" y="1205912"/>
                </a:cubicBezTo>
                <a:cubicBezTo>
                  <a:pt x="4484023" y="1177232"/>
                  <a:pt x="4507273" y="1153982"/>
                  <a:pt x="4535953" y="1153982"/>
                </a:cubicBezTo>
                <a:close/>
                <a:moveTo>
                  <a:pt x="4387584" y="1153982"/>
                </a:moveTo>
                <a:cubicBezTo>
                  <a:pt x="4416264" y="1153982"/>
                  <a:pt x="4439514" y="1177232"/>
                  <a:pt x="4439514" y="1205912"/>
                </a:cubicBezTo>
                <a:cubicBezTo>
                  <a:pt x="4439514" y="1234592"/>
                  <a:pt x="4416264" y="1257842"/>
                  <a:pt x="4387584" y="1257842"/>
                </a:cubicBezTo>
                <a:cubicBezTo>
                  <a:pt x="4358904" y="1257842"/>
                  <a:pt x="4335654" y="1234592"/>
                  <a:pt x="4335654" y="1205912"/>
                </a:cubicBezTo>
                <a:cubicBezTo>
                  <a:pt x="4335654" y="1177232"/>
                  <a:pt x="4358904" y="1153982"/>
                  <a:pt x="4387584" y="1153982"/>
                </a:cubicBezTo>
                <a:close/>
                <a:moveTo>
                  <a:pt x="4222729" y="1153982"/>
                </a:moveTo>
                <a:cubicBezTo>
                  <a:pt x="4251409" y="1153982"/>
                  <a:pt x="4274659" y="1177232"/>
                  <a:pt x="4274659" y="1205912"/>
                </a:cubicBezTo>
                <a:cubicBezTo>
                  <a:pt x="4274659" y="1234592"/>
                  <a:pt x="4251409" y="1257842"/>
                  <a:pt x="4222729" y="1257842"/>
                </a:cubicBezTo>
                <a:cubicBezTo>
                  <a:pt x="4194049" y="1257842"/>
                  <a:pt x="4170799" y="1234592"/>
                  <a:pt x="4170799" y="1205912"/>
                </a:cubicBezTo>
                <a:cubicBezTo>
                  <a:pt x="4170799" y="1177232"/>
                  <a:pt x="4194049" y="1153982"/>
                  <a:pt x="4222729" y="1153982"/>
                </a:cubicBezTo>
                <a:close/>
                <a:moveTo>
                  <a:pt x="4074360" y="1153982"/>
                </a:moveTo>
                <a:cubicBezTo>
                  <a:pt x="4103040" y="1153982"/>
                  <a:pt x="4126290" y="1177232"/>
                  <a:pt x="4126290" y="1205912"/>
                </a:cubicBezTo>
                <a:cubicBezTo>
                  <a:pt x="4126290" y="1234592"/>
                  <a:pt x="4103040" y="1257842"/>
                  <a:pt x="4074360" y="1257842"/>
                </a:cubicBezTo>
                <a:cubicBezTo>
                  <a:pt x="4045680" y="1257842"/>
                  <a:pt x="4022430" y="1234592"/>
                  <a:pt x="4022430" y="1205912"/>
                </a:cubicBezTo>
                <a:cubicBezTo>
                  <a:pt x="4022430" y="1177232"/>
                  <a:pt x="4045680" y="1153982"/>
                  <a:pt x="4074360" y="1153982"/>
                </a:cubicBezTo>
                <a:close/>
                <a:moveTo>
                  <a:pt x="3447913" y="1153982"/>
                </a:moveTo>
                <a:cubicBezTo>
                  <a:pt x="3476593" y="1153982"/>
                  <a:pt x="3499843" y="1177232"/>
                  <a:pt x="3499843" y="1205912"/>
                </a:cubicBezTo>
                <a:cubicBezTo>
                  <a:pt x="3499843" y="1234592"/>
                  <a:pt x="3476593" y="1257842"/>
                  <a:pt x="3447913" y="1257842"/>
                </a:cubicBezTo>
                <a:cubicBezTo>
                  <a:pt x="3419233" y="1257842"/>
                  <a:pt x="3395983" y="1234592"/>
                  <a:pt x="3395983" y="1205912"/>
                </a:cubicBezTo>
                <a:cubicBezTo>
                  <a:pt x="3395983" y="1177232"/>
                  <a:pt x="3419233" y="1153982"/>
                  <a:pt x="3447913" y="1153982"/>
                </a:cubicBezTo>
                <a:close/>
                <a:moveTo>
                  <a:pt x="3299544" y="1153982"/>
                </a:moveTo>
                <a:cubicBezTo>
                  <a:pt x="3328224" y="1153982"/>
                  <a:pt x="3351474" y="1177232"/>
                  <a:pt x="3351474" y="1205912"/>
                </a:cubicBezTo>
                <a:cubicBezTo>
                  <a:pt x="3351474" y="1234592"/>
                  <a:pt x="3328224" y="1257842"/>
                  <a:pt x="3299544" y="1257842"/>
                </a:cubicBezTo>
                <a:cubicBezTo>
                  <a:pt x="3270864" y="1257842"/>
                  <a:pt x="3247614" y="1234592"/>
                  <a:pt x="3247614" y="1205912"/>
                </a:cubicBezTo>
                <a:cubicBezTo>
                  <a:pt x="3247614" y="1177232"/>
                  <a:pt x="3270864" y="1153982"/>
                  <a:pt x="3299544" y="1153982"/>
                </a:cubicBezTo>
                <a:close/>
                <a:moveTo>
                  <a:pt x="1453192" y="1153982"/>
                </a:moveTo>
                <a:cubicBezTo>
                  <a:pt x="1481871" y="1153982"/>
                  <a:pt x="1505122" y="1177232"/>
                  <a:pt x="1505122" y="1205912"/>
                </a:cubicBezTo>
                <a:cubicBezTo>
                  <a:pt x="1505122" y="1234592"/>
                  <a:pt x="1481871" y="1257842"/>
                  <a:pt x="1453192" y="1257842"/>
                </a:cubicBezTo>
                <a:cubicBezTo>
                  <a:pt x="1424511" y="1257842"/>
                  <a:pt x="1401262" y="1234592"/>
                  <a:pt x="1401262" y="1205912"/>
                </a:cubicBezTo>
                <a:cubicBezTo>
                  <a:pt x="1401262" y="1177232"/>
                  <a:pt x="1424511" y="1153982"/>
                  <a:pt x="1453192" y="1153982"/>
                </a:cubicBezTo>
                <a:close/>
                <a:moveTo>
                  <a:pt x="1288336" y="1153982"/>
                </a:moveTo>
                <a:cubicBezTo>
                  <a:pt x="1317019" y="1153982"/>
                  <a:pt x="1340266" y="1177232"/>
                  <a:pt x="1340266" y="1205912"/>
                </a:cubicBezTo>
                <a:cubicBezTo>
                  <a:pt x="1340266" y="1234592"/>
                  <a:pt x="1317019" y="1257842"/>
                  <a:pt x="1288336" y="1257842"/>
                </a:cubicBezTo>
                <a:cubicBezTo>
                  <a:pt x="1259657" y="1257842"/>
                  <a:pt x="1236409" y="1234592"/>
                  <a:pt x="1236409" y="1205912"/>
                </a:cubicBezTo>
                <a:cubicBezTo>
                  <a:pt x="1236409" y="1177232"/>
                  <a:pt x="1259657" y="1153982"/>
                  <a:pt x="1288336" y="1153982"/>
                </a:cubicBezTo>
                <a:close/>
                <a:moveTo>
                  <a:pt x="1139969" y="1153982"/>
                </a:moveTo>
                <a:cubicBezTo>
                  <a:pt x="1168648" y="1153982"/>
                  <a:pt x="1191899" y="1177232"/>
                  <a:pt x="1191899" y="1205912"/>
                </a:cubicBezTo>
                <a:cubicBezTo>
                  <a:pt x="1191899" y="1234592"/>
                  <a:pt x="1168648" y="1257842"/>
                  <a:pt x="1139969" y="1257842"/>
                </a:cubicBezTo>
                <a:cubicBezTo>
                  <a:pt x="1111293" y="1257842"/>
                  <a:pt x="1088037" y="1234592"/>
                  <a:pt x="1088037" y="1205912"/>
                </a:cubicBezTo>
                <a:cubicBezTo>
                  <a:pt x="1088037" y="1177232"/>
                  <a:pt x="1111293" y="1153982"/>
                  <a:pt x="1139969" y="1153982"/>
                </a:cubicBezTo>
                <a:close/>
                <a:moveTo>
                  <a:pt x="975111" y="1153982"/>
                </a:moveTo>
                <a:cubicBezTo>
                  <a:pt x="1003791" y="1153982"/>
                  <a:pt x="1027041" y="1177232"/>
                  <a:pt x="1027041" y="1205912"/>
                </a:cubicBezTo>
                <a:cubicBezTo>
                  <a:pt x="1027041" y="1234592"/>
                  <a:pt x="1003791" y="1257842"/>
                  <a:pt x="975111" y="1257842"/>
                </a:cubicBezTo>
                <a:cubicBezTo>
                  <a:pt x="946433" y="1257842"/>
                  <a:pt x="923182" y="1234592"/>
                  <a:pt x="923182" y="1205912"/>
                </a:cubicBezTo>
                <a:cubicBezTo>
                  <a:pt x="923182" y="1177232"/>
                  <a:pt x="946433" y="1153982"/>
                  <a:pt x="975111" y="1153982"/>
                </a:cubicBezTo>
                <a:close/>
                <a:moveTo>
                  <a:pt x="826743" y="1153982"/>
                </a:moveTo>
                <a:cubicBezTo>
                  <a:pt x="855423" y="1153982"/>
                  <a:pt x="878674" y="1177232"/>
                  <a:pt x="878674" y="1205912"/>
                </a:cubicBezTo>
                <a:cubicBezTo>
                  <a:pt x="878674" y="1234592"/>
                  <a:pt x="855423" y="1257842"/>
                  <a:pt x="826743" y="1257842"/>
                </a:cubicBezTo>
                <a:cubicBezTo>
                  <a:pt x="798064" y="1257842"/>
                  <a:pt x="774813" y="1234592"/>
                  <a:pt x="774813" y="1205912"/>
                </a:cubicBezTo>
                <a:cubicBezTo>
                  <a:pt x="774813" y="1177232"/>
                  <a:pt x="798064" y="1153982"/>
                  <a:pt x="826743" y="1153982"/>
                </a:cubicBezTo>
                <a:close/>
                <a:moveTo>
                  <a:pt x="678373" y="1153982"/>
                </a:moveTo>
                <a:cubicBezTo>
                  <a:pt x="707056" y="1153982"/>
                  <a:pt x="730305" y="1177232"/>
                  <a:pt x="730305" y="1205912"/>
                </a:cubicBezTo>
                <a:cubicBezTo>
                  <a:pt x="730305" y="1234592"/>
                  <a:pt x="707056" y="1257842"/>
                  <a:pt x="678373" y="1257842"/>
                </a:cubicBezTo>
                <a:cubicBezTo>
                  <a:pt x="649693" y="1257842"/>
                  <a:pt x="626446" y="1234592"/>
                  <a:pt x="626446" y="1205912"/>
                </a:cubicBezTo>
                <a:cubicBezTo>
                  <a:pt x="626446" y="1177232"/>
                  <a:pt x="649693" y="1153982"/>
                  <a:pt x="678373" y="1153982"/>
                </a:cubicBezTo>
                <a:close/>
                <a:moveTo>
                  <a:pt x="513520" y="1153982"/>
                </a:moveTo>
                <a:cubicBezTo>
                  <a:pt x="542201" y="1153982"/>
                  <a:pt x="565450" y="1177232"/>
                  <a:pt x="565450" y="1205912"/>
                </a:cubicBezTo>
                <a:cubicBezTo>
                  <a:pt x="565450" y="1234592"/>
                  <a:pt x="542201" y="1257842"/>
                  <a:pt x="513520" y="1257842"/>
                </a:cubicBezTo>
                <a:cubicBezTo>
                  <a:pt x="484840" y="1257842"/>
                  <a:pt x="461590" y="1234592"/>
                  <a:pt x="461590" y="1205912"/>
                </a:cubicBezTo>
                <a:cubicBezTo>
                  <a:pt x="461590" y="1177232"/>
                  <a:pt x="484840" y="1153982"/>
                  <a:pt x="513520" y="1153982"/>
                </a:cubicBezTo>
                <a:close/>
                <a:moveTo>
                  <a:pt x="365152" y="1153982"/>
                </a:moveTo>
                <a:cubicBezTo>
                  <a:pt x="393832" y="1153982"/>
                  <a:pt x="417086" y="1177232"/>
                  <a:pt x="417086" y="1205912"/>
                </a:cubicBezTo>
                <a:cubicBezTo>
                  <a:pt x="417086" y="1234592"/>
                  <a:pt x="393832" y="1257842"/>
                  <a:pt x="365152" y="1257842"/>
                </a:cubicBezTo>
                <a:cubicBezTo>
                  <a:pt x="336473" y="1257842"/>
                  <a:pt x="313222" y="1234592"/>
                  <a:pt x="313222" y="1205912"/>
                </a:cubicBezTo>
                <a:cubicBezTo>
                  <a:pt x="313222" y="1177232"/>
                  <a:pt x="336473" y="1153982"/>
                  <a:pt x="365152" y="1153982"/>
                </a:cubicBezTo>
                <a:close/>
                <a:moveTo>
                  <a:pt x="216850" y="1153982"/>
                </a:moveTo>
                <a:cubicBezTo>
                  <a:pt x="245562" y="1153982"/>
                  <a:pt x="268836" y="1177232"/>
                  <a:pt x="268836" y="1205912"/>
                </a:cubicBezTo>
                <a:cubicBezTo>
                  <a:pt x="268836" y="1234592"/>
                  <a:pt x="245562" y="1257842"/>
                  <a:pt x="216850" y="1257842"/>
                </a:cubicBezTo>
                <a:cubicBezTo>
                  <a:pt x="188139" y="1257842"/>
                  <a:pt x="164853" y="1234592"/>
                  <a:pt x="164853" y="1205912"/>
                </a:cubicBezTo>
                <a:cubicBezTo>
                  <a:pt x="164853" y="1177232"/>
                  <a:pt x="188139" y="1153982"/>
                  <a:pt x="216850" y="1153982"/>
                </a:cubicBezTo>
                <a:close/>
                <a:moveTo>
                  <a:pt x="7008771" y="989127"/>
                </a:moveTo>
                <a:cubicBezTo>
                  <a:pt x="7037451" y="989127"/>
                  <a:pt x="7060701" y="1012377"/>
                  <a:pt x="7060701" y="1041057"/>
                </a:cubicBezTo>
                <a:cubicBezTo>
                  <a:pt x="7060701" y="1069737"/>
                  <a:pt x="7037451" y="1092987"/>
                  <a:pt x="7008771" y="1092987"/>
                </a:cubicBezTo>
                <a:cubicBezTo>
                  <a:pt x="6980091" y="1092987"/>
                  <a:pt x="6956841" y="1069737"/>
                  <a:pt x="6956841" y="1041057"/>
                </a:cubicBezTo>
                <a:cubicBezTo>
                  <a:pt x="6956841" y="1012377"/>
                  <a:pt x="6980091" y="989127"/>
                  <a:pt x="7008771" y="989127"/>
                </a:cubicBezTo>
                <a:close/>
                <a:moveTo>
                  <a:pt x="6843917" y="989127"/>
                </a:moveTo>
                <a:cubicBezTo>
                  <a:pt x="6872597" y="989127"/>
                  <a:pt x="6895847" y="1012377"/>
                  <a:pt x="6895847" y="1041057"/>
                </a:cubicBezTo>
                <a:cubicBezTo>
                  <a:pt x="6895847" y="1069737"/>
                  <a:pt x="6872597" y="1092987"/>
                  <a:pt x="6843917" y="1092987"/>
                </a:cubicBezTo>
                <a:cubicBezTo>
                  <a:pt x="6815237" y="1092987"/>
                  <a:pt x="6791987" y="1069737"/>
                  <a:pt x="6791987" y="1041057"/>
                </a:cubicBezTo>
                <a:cubicBezTo>
                  <a:pt x="6791987" y="1012377"/>
                  <a:pt x="6815237" y="989127"/>
                  <a:pt x="6843917" y="989127"/>
                </a:cubicBezTo>
                <a:close/>
                <a:moveTo>
                  <a:pt x="6695547" y="989127"/>
                </a:moveTo>
                <a:cubicBezTo>
                  <a:pt x="6724227" y="989127"/>
                  <a:pt x="6747477" y="1012377"/>
                  <a:pt x="6747477" y="1041057"/>
                </a:cubicBezTo>
                <a:cubicBezTo>
                  <a:pt x="6747477" y="1069737"/>
                  <a:pt x="6724227" y="1092987"/>
                  <a:pt x="6695547" y="1092987"/>
                </a:cubicBezTo>
                <a:cubicBezTo>
                  <a:pt x="6666867" y="1092987"/>
                  <a:pt x="6643617" y="1069737"/>
                  <a:pt x="6643617" y="1041057"/>
                </a:cubicBezTo>
                <a:cubicBezTo>
                  <a:pt x="6643617" y="1012377"/>
                  <a:pt x="6666867" y="989127"/>
                  <a:pt x="6695547" y="989127"/>
                </a:cubicBezTo>
                <a:close/>
                <a:moveTo>
                  <a:pt x="6547178" y="989127"/>
                </a:moveTo>
                <a:cubicBezTo>
                  <a:pt x="6575858" y="989127"/>
                  <a:pt x="6599108" y="1012377"/>
                  <a:pt x="6599108" y="1041057"/>
                </a:cubicBezTo>
                <a:cubicBezTo>
                  <a:pt x="6599108" y="1069737"/>
                  <a:pt x="6575858" y="1092987"/>
                  <a:pt x="6547178" y="1092987"/>
                </a:cubicBezTo>
                <a:cubicBezTo>
                  <a:pt x="6518498" y="1092987"/>
                  <a:pt x="6495248" y="1069737"/>
                  <a:pt x="6495248" y="1041057"/>
                </a:cubicBezTo>
                <a:cubicBezTo>
                  <a:pt x="6495248" y="1012377"/>
                  <a:pt x="6518498" y="989127"/>
                  <a:pt x="6547178" y="989127"/>
                </a:cubicBezTo>
                <a:close/>
                <a:moveTo>
                  <a:pt x="6382324" y="989127"/>
                </a:moveTo>
                <a:cubicBezTo>
                  <a:pt x="6411004" y="989127"/>
                  <a:pt x="6434254" y="1012377"/>
                  <a:pt x="6434254" y="1041057"/>
                </a:cubicBezTo>
                <a:cubicBezTo>
                  <a:pt x="6434254" y="1069737"/>
                  <a:pt x="6411004" y="1092987"/>
                  <a:pt x="6382324" y="1092987"/>
                </a:cubicBezTo>
                <a:cubicBezTo>
                  <a:pt x="6353644" y="1092987"/>
                  <a:pt x="6330394" y="1069737"/>
                  <a:pt x="6330394" y="1041057"/>
                </a:cubicBezTo>
                <a:cubicBezTo>
                  <a:pt x="6330394" y="1012377"/>
                  <a:pt x="6353644" y="989127"/>
                  <a:pt x="6382324" y="989127"/>
                </a:cubicBezTo>
                <a:close/>
                <a:moveTo>
                  <a:pt x="6233955" y="989127"/>
                </a:moveTo>
                <a:cubicBezTo>
                  <a:pt x="6262635" y="989127"/>
                  <a:pt x="6285885" y="1012377"/>
                  <a:pt x="6285885" y="1041057"/>
                </a:cubicBezTo>
                <a:cubicBezTo>
                  <a:pt x="6285885" y="1069737"/>
                  <a:pt x="6262635" y="1092987"/>
                  <a:pt x="6233955" y="1092987"/>
                </a:cubicBezTo>
                <a:cubicBezTo>
                  <a:pt x="6205275" y="1092987"/>
                  <a:pt x="6182025" y="1069737"/>
                  <a:pt x="6182025" y="1041057"/>
                </a:cubicBezTo>
                <a:cubicBezTo>
                  <a:pt x="6182025" y="1012377"/>
                  <a:pt x="6205275" y="989127"/>
                  <a:pt x="6233955" y="989127"/>
                </a:cubicBezTo>
                <a:close/>
                <a:moveTo>
                  <a:pt x="6085586" y="989127"/>
                </a:moveTo>
                <a:cubicBezTo>
                  <a:pt x="6114266" y="989127"/>
                  <a:pt x="6137516" y="1012377"/>
                  <a:pt x="6137516" y="1041057"/>
                </a:cubicBezTo>
                <a:cubicBezTo>
                  <a:pt x="6137516" y="1069737"/>
                  <a:pt x="6114266" y="1092987"/>
                  <a:pt x="6085586" y="1092987"/>
                </a:cubicBezTo>
                <a:cubicBezTo>
                  <a:pt x="6056906" y="1092987"/>
                  <a:pt x="6033656" y="1069737"/>
                  <a:pt x="6033656" y="1041057"/>
                </a:cubicBezTo>
                <a:cubicBezTo>
                  <a:pt x="6033656" y="1012377"/>
                  <a:pt x="6056906" y="989127"/>
                  <a:pt x="6085586" y="989127"/>
                </a:cubicBezTo>
                <a:close/>
                <a:moveTo>
                  <a:pt x="5920731" y="989127"/>
                </a:moveTo>
                <a:cubicBezTo>
                  <a:pt x="5949411" y="989127"/>
                  <a:pt x="5972661" y="1012377"/>
                  <a:pt x="5972661" y="1041057"/>
                </a:cubicBezTo>
                <a:cubicBezTo>
                  <a:pt x="5972661" y="1069737"/>
                  <a:pt x="5949411" y="1092987"/>
                  <a:pt x="5920731" y="1092987"/>
                </a:cubicBezTo>
                <a:cubicBezTo>
                  <a:pt x="5892051" y="1092987"/>
                  <a:pt x="5868801" y="1069737"/>
                  <a:pt x="5868801" y="1041057"/>
                </a:cubicBezTo>
                <a:cubicBezTo>
                  <a:pt x="5868801" y="1012377"/>
                  <a:pt x="5892051" y="989127"/>
                  <a:pt x="5920731" y="989127"/>
                </a:cubicBezTo>
                <a:close/>
                <a:moveTo>
                  <a:pt x="5772362" y="989127"/>
                </a:moveTo>
                <a:cubicBezTo>
                  <a:pt x="5801042" y="989127"/>
                  <a:pt x="5824292" y="1012377"/>
                  <a:pt x="5824292" y="1041057"/>
                </a:cubicBezTo>
                <a:cubicBezTo>
                  <a:pt x="5824292" y="1069737"/>
                  <a:pt x="5801042" y="1092987"/>
                  <a:pt x="5772362" y="1092987"/>
                </a:cubicBezTo>
                <a:cubicBezTo>
                  <a:pt x="5743682" y="1092987"/>
                  <a:pt x="5720432" y="1069737"/>
                  <a:pt x="5720432" y="1041057"/>
                </a:cubicBezTo>
                <a:cubicBezTo>
                  <a:pt x="5720432" y="1012377"/>
                  <a:pt x="5743682" y="989127"/>
                  <a:pt x="5772362" y="989127"/>
                </a:cubicBezTo>
                <a:close/>
                <a:moveTo>
                  <a:pt x="5623993" y="989127"/>
                </a:moveTo>
                <a:cubicBezTo>
                  <a:pt x="5652673" y="989127"/>
                  <a:pt x="5675923" y="1012377"/>
                  <a:pt x="5675923" y="1041057"/>
                </a:cubicBezTo>
                <a:cubicBezTo>
                  <a:pt x="5675923" y="1069737"/>
                  <a:pt x="5652673" y="1092987"/>
                  <a:pt x="5623993" y="1092987"/>
                </a:cubicBezTo>
                <a:cubicBezTo>
                  <a:pt x="5595313" y="1092987"/>
                  <a:pt x="5572063" y="1069737"/>
                  <a:pt x="5572063" y="1041057"/>
                </a:cubicBezTo>
                <a:cubicBezTo>
                  <a:pt x="5572063" y="1012377"/>
                  <a:pt x="5595313" y="989127"/>
                  <a:pt x="5623993" y="989127"/>
                </a:cubicBezTo>
                <a:close/>
                <a:moveTo>
                  <a:pt x="5459138" y="989127"/>
                </a:moveTo>
                <a:cubicBezTo>
                  <a:pt x="5487818" y="989127"/>
                  <a:pt x="5511068" y="1012377"/>
                  <a:pt x="5511068" y="1041057"/>
                </a:cubicBezTo>
                <a:cubicBezTo>
                  <a:pt x="5511068" y="1069737"/>
                  <a:pt x="5487818" y="1092987"/>
                  <a:pt x="5459138" y="1092987"/>
                </a:cubicBezTo>
                <a:cubicBezTo>
                  <a:pt x="5430458" y="1092987"/>
                  <a:pt x="5407208" y="1069737"/>
                  <a:pt x="5407208" y="1041057"/>
                </a:cubicBezTo>
                <a:cubicBezTo>
                  <a:pt x="5407208" y="1012377"/>
                  <a:pt x="5430458" y="989127"/>
                  <a:pt x="5459138" y="989127"/>
                </a:cubicBezTo>
                <a:close/>
                <a:moveTo>
                  <a:pt x="5310769" y="989127"/>
                </a:moveTo>
                <a:cubicBezTo>
                  <a:pt x="5339449" y="989127"/>
                  <a:pt x="5362699" y="1012377"/>
                  <a:pt x="5362699" y="1041057"/>
                </a:cubicBezTo>
                <a:cubicBezTo>
                  <a:pt x="5362699" y="1069737"/>
                  <a:pt x="5339449" y="1092987"/>
                  <a:pt x="5310769" y="1092987"/>
                </a:cubicBezTo>
                <a:cubicBezTo>
                  <a:pt x="5282089" y="1092987"/>
                  <a:pt x="5258839" y="1069737"/>
                  <a:pt x="5258839" y="1041057"/>
                </a:cubicBezTo>
                <a:cubicBezTo>
                  <a:pt x="5258839" y="1012377"/>
                  <a:pt x="5282089" y="989127"/>
                  <a:pt x="5310769" y="989127"/>
                </a:cubicBezTo>
                <a:close/>
                <a:moveTo>
                  <a:pt x="5145915" y="989127"/>
                </a:moveTo>
                <a:cubicBezTo>
                  <a:pt x="5174595" y="989127"/>
                  <a:pt x="5197845" y="1012377"/>
                  <a:pt x="5197845" y="1041057"/>
                </a:cubicBezTo>
                <a:cubicBezTo>
                  <a:pt x="5197845" y="1069737"/>
                  <a:pt x="5174595" y="1092987"/>
                  <a:pt x="5145915" y="1092987"/>
                </a:cubicBezTo>
                <a:cubicBezTo>
                  <a:pt x="5117235" y="1092987"/>
                  <a:pt x="5093985" y="1069737"/>
                  <a:pt x="5093985" y="1041057"/>
                </a:cubicBezTo>
                <a:cubicBezTo>
                  <a:pt x="5093985" y="1012377"/>
                  <a:pt x="5117235" y="989127"/>
                  <a:pt x="5145915" y="989127"/>
                </a:cubicBezTo>
                <a:close/>
                <a:moveTo>
                  <a:pt x="4997546" y="989127"/>
                </a:moveTo>
                <a:cubicBezTo>
                  <a:pt x="5026226" y="989127"/>
                  <a:pt x="5049476" y="1012377"/>
                  <a:pt x="5049476" y="1041057"/>
                </a:cubicBezTo>
                <a:cubicBezTo>
                  <a:pt x="5049476" y="1069737"/>
                  <a:pt x="5026226" y="1092987"/>
                  <a:pt x="4997546" y="1092987"/>
                </a:cubicBezTo>
                <a:cubicBezTo>
                  <a:pt x="4968866" y="1092987"/>
                  <a:pt x="4945616" y="1069737"/>
                  <a:pt x="4945616" y="1041057"/>
                </a:cubicBezTo>
                <a:cubicBezTo>
                  <a:pt x="4945616" y="1012377"/>
                  <a:pt x="4968866" y="989127"/>
                  <a:pt x="4997546" y="989127"/>
                </a:cubicBezTo>
                <a:close/>
                <a:moveTo>
                  <a:pt x="4849176" y="989127"/>
                </a:moveTo>
                <a:cubicBezTo>
                  <a:pt x="4877856" y="989127"/>
                  <a:pt x="4901106" y="1012377"/>
                  <a:pt x="4901106" y="1041057"/>
                </a:cubicBezTo>
                <a:cubicBezTo>
                  <a:pt x="4901106" y="1069737"/>
                  <a:pt x="4877856" y="1092987"/>
                  <a:pt x="4849176" y="1092987"/>
                </a:cubicBezTo>
                <a:cubicBezTo>
                  <a:pt x="4820496" y="1092987"/>
                  <a:pt x="4797246" y="1069737"/>
                  <a:pt x="4797246" y="1041057"/>
                </a:cubicBezTo>
                <a:cubicBezTo>
                  <a:pt x="4797246" y="1012377"/>
                  <a:pt x="4820496" y="989127"/>
                  <a:pt x="4849176" y="989127"/>
                </a:cubicBezTo>
                <a:close/>
                <a:moveTo>
                  <a:pt x="4684322" y="989127"/>
                </a:moveTo>
                <a:cubicBezTo>
                  <a:pt x="4713002" y="989127"/>
                  <a:pt x="4736252" y="1012377"/>
                  <a:pt x="4736252" y="1041057"/>
                </a:cubicBezTo>
                <a:cubicBezTo>
                  <a:pt x="4736252" y="1069737"/>
                  <a:pt x="4713002" y="1092987"/>
                  <a:pt x="4684322" y="1092987"/>
                </a:cubicBezTo>
                <a:cubicBezTo>
                  <a:pt x="4655642" y="1092987"/>
                  <a:pt x="4632392" y="1069737"/>
                  <a:pt x="4632392" y="1041057"/>
                </a:cubicBezTo>
                <a:cubicBezTo>
                  <a:pt x="4632392" y="1012377"/>
                  <a:pt x="4655642" y="989127"/>
                  <a:pt x="4684322" y="989127"/>
                </a:cubicBezTo>
                <a:close/>
                <a:moveTo>
                  <a:pt x="4387584" y="989127"/>
                </a:moveTo>
                <a:cubicBezTo>
                  <a:pt x="4416264" y="989127"/>
                  <a:pt x="4439514" y="1012377"/>
                  <a:pt x="4439514" y="1041057"/>
                </a:cubicBezTo>
                <a:cubicBezTo>
                  <a:pt x="4439514" y="1069737"/>
                  <a:pt x="4416264" y="1092987"/>
                  <a:pt x="4387584" y="1092987"/>
                </a:cubicBezTo>
                <a:cubicBezTo>
                  <a:pt x="4358904" y="1092987"/>
                  <a:pt x="4335654" y="1069737"/>
                  <a:pt x="4335654" y="1041057"/>
                </a:cubicBezTo>
                <a:cubicBezTo>
                  <a:pt x="4335654" y="1012377"/>
                  <a:pt x="4358904" y="989127"/>
                  <a:pt x="4387584" y="989127"/>
                </a:cubicBezTo>
                <a:close/>
                <a:moveTo>
                  <a:pt x="4222729" y="989127"/>
                </a:moveTo>
                <a:cubicBezTo>
                  <a:pt x="4251409" y="989127"/>
                  <a:pt x="4274659" y="1012377"/>
                  <a:pt x="4274659" y="1041057"/>
                </a:cubicBezTo>
                <a:cubicBezTo>
                  <a:pt x="4274659" y="1069737"/>
                  <a:pt x="4251409" y="1092987"/>
                  <a:pt x="4222729" y="1092987"/>
                </a:cubicBezTo>
                <a:cubicBezTo>
                  <a:pt x="4194049" y="1092987"/>
                  <a:pt x="4170799" y="1069737"/>
                  <a:pt x="4170799" y="1041057"/>
                </a:cubicBezTo>
                <a:cubicBezTo>
                  <a:pt x="4170799" y="1012377"/>
                  <a:pt x="4194049" y="989127"/>
                  <a:pt x="4222729" y="989127"/>
                </a:cubicBezTo>
                <a:close/>
                <a:moveTo>
                  <a:pt x="4074360" y="989127"/>
                </a:moveTo>
                <a:cubicBezTo>
                  <a:pt x="4103040" y="989127"/>
                  <a:pt x="4126290" y="1012377"/>
                  <a:pt x="4126290" y="1041057"/>
                </a:cubicBezTo>
                <a:cubicBezTo>
                  <a:pt x="4126290" y="1069737"/>
                  <a:pt x="4103040" y="1092987"/>
                  <a:pt x="4074360" y="1092987"/>
                </a:cubicBezTo>
                <a:cubicBezTo>
                  <a:pt x="4045680" y="1092987"/>
                  <a:pt x="4022430" y="1069737"/>
                  <a:pt x="4022430" y="1041057"/>
                </a:cubicBezTo>
                <a:cubicBezTo>
                  <a:pt x="4022430" y="1012377"/>
                  <a:pt x="4045680" y="989127"/>
                  <a:pt x="4074360" y="989127"/>
                </a:cubicBezTo>
                <a:close/>
                <a:moveTo>
                  <a:pt x="3909506" y="989127"/>
                </a:moveTo>
                <a:cubicBezTo>
                  <a:pt x="3938186" y="989127"/>
                  <a:pt x="3961436" y="1012377"/>
                  <a:pt x="3961436" y="1041057"/>
                </a:cubicBezTo>
                <a:cubicBezTo>
                  <a:pt x="3961436" y="1069737"/>
                  <a:pt x="3938186" y="1092987"/>
                  <a:pt x="3909506" y="1092987"/>
                </a:cubicBezTo>
                <a:cubicBezTo>
                  <a:pt x="3880826" y="1092987"/>
                  <a:pt x="3857576" y="1069737"/>
                  <a:pt x="3857576" y="1041057"/>
                </a:cubicBezTo>
                <a:cubicBezTo>
                  <a:pt x="3857576" y="1012377"/>
                  <a:pt x="3880826" y="989127"/>
                  <a:pt x="3909506" y="989127"/>
                </a:cubicBezTo>
                <a:close/>
                <a:moveTo>
                  <a:pt x="3761136" y="989127"/>
                </a:moveTo>
                <a:cubicBezTo>
                  <a:pt x="3789816" y="989127"/>
                  <a:pt x="3813066" y="1012377"/>
                  <a:pt x="3813066" y="1041057"/>
                </a:cubicBezTo>
                <a:cubicBezTo>
                  <a:pt x="3813066" y="1069737"/>
                  <a:pt x="3789816" y="1092987"/>
                  <a:pt x="3761136" y="1092987"/>
                </a:cubicBezTo>
                <a:cubicBezTo>
                  <a:pt x="3732456" y="1092987"/>
                  <a:pt x="3709206" y="1069737"/>
                  <a:pt x="3709206" y="1041057"/>
                </a:cubicBezTo>
                <a:cubicBezTo>
                  <a:pt x="3709206" y="1012377"/>
                  <a:pt x="3732456" y="989127"/>
                  <a:pt x="3761136" y="989127"/>
                </a:cubicBezTo>
                <a:close/>
                <a:moveTo>
                  <a:pt x="3612767" y="989127"/>
                </a:moveTo>
                <a:cubicBezTo>
                  <a:pt x="3641447" y="989127"/>
                  <a:pt x="3664697" y="1012377"/>
                  <a:pt x="3664697" y="1041057"/>
                </a:cubicBezTo>
                <a:cubicBezTo>
                  <a:pt x="3664697" y="1069737"/>
                  <a:pt x="3641447" y="1092987"/>
                  <a:pt x="3612767" y="1092987"/>
                </a:cubicBezTo>
                <a:cubicBezTo>
                  <a:pt x="3584087" y="1092987"/>
                  <a:pt x="3560837" y="1069737"/>
                  <a:pt x="3560837" y="1041057"/>
                </a:cubicBezTo>
                <a:cubicBezTo>
                  <a:pt x="3560837" y="1012377"/>
                  <a:pt x="3584087" y="989127"/>
                  <a:pt x="3612767" y="989127"/>
                </a:cubicBezTo>
                <a:close/>
                <a:moveTo>
                  <a:pt x="3447913" y="989127"/>
                </a:moveTo>
                <a:cubicBezTo>
                  <a:pt x="3476593" y="989127"/>
                  <a:pt x="3499843" y="1012377"/>
                  <a:pt x="3499843" y="1041057"/>
                </a:cubicBezTo>
                <a:cubicBezTo>
                  <a:pt x="3499843" y="1069737"/>
                  <a:pt x="3476593" y="1092987"/>
                  <a:pt x="3447913" y="1092987"/>
                </a:cubicBezTo>
                <a:cubicBezTo>
                  <a:pt x="3419233" y="1092987"/>
                  <a:pt x="3395983" y="1069737"/>
                  <a:pt x="3395983" y="1041057"/>
                </a:cubicBezTo>
                <a:cubicBezTo>
                  <a:pt x="3395983" y="1012377"/>
                  <a:pt x="3419233" y="989127"/>
                  <a:pt x="3447913" y="989127"/>
                </a:cubicBezTo>
                <a:close/>
                <a:moveTo>
                  <a:pt x="1601560" y="989127"/>
                </a:moveTo>
                <a:cubicBezTo>
                  <a:pt x="1630240" y="989127"/>
                  <a:pt x="1653488" y="1012377"/>
                  <a:pt x="1653488" y="1041057"/>
                </a:cubicBezTo>
                <a:cubicBezTo>
                  <a:pt x="1653488" y="1069737"/>
                  <a:pt x="1630240" y="1092987"/>
                  <a:pt x="1601560" y="1092987"/>
                </a:cubicBezTo>
                <a:cubicBezTo>
                  <a:pt x="1572881" y="1092987"/>
                  <a:pt x="1549632" y="1069737"/>
                  <a:pt x="1549632" y="1041057"/>
                </a:cubicBezTo>
                <a:cubicBezTo>
                  <a:pt x="1549632" y="1012377"/>
                  <a:pt x="1572881" y="989127"/>
                  <a:pt x="1601560" y="989127"/>
                </a:cubicBezTo>
                <a:close/>
                <a:moveTo>
                  <a:pt x="1453192" y="989127"/>
                </a:moveTo>
                <a:cubicBezTo>
                  <a:pt x="1481871" y="989127"/>
                  <a:pt x="1505122" y="1012377"/>
                  <a:pt x="1505122" y="1041057"/>
                </a:cubicBezTo>
                <a:cubicBezTo>
                  <a:pt x="1505122" y="1069737"/>
                  <a:pt x="1481871" y="1092987"/>
                  <a:pt x="1453192" y="1092987"/>
                </a:cubicBezTo>
                <a:cubicBezTo>
                  <a:pt x="1424511" y="1092987"/>
                  <a:pt x="1401262" y="1069737"/>
                  <a:pt x="1401262" y="1041057"/>
                </a:cubicBezTo>
                <a:cubicBezTo>
                  <a:pt x="1401262" y="1012377"/>
                  <a:pt x="1424511" y="989127"/>
                  <a:pt x="1453192" y="989127"/>
                </a:cubicBezTo>
                <a:close/>
                <a:moveTo>
                  <a:pt x="1288336" y="989127"/>
                </a:moveTo>
                <a:cubicBezTo>
                  <a:pt x="1317019" y="989127"/>
                  <a:pt x="1340266" y="1012377"/>
                  <a:pt x="1340266" y="1041057"/>
                </a:cubicBezTo>
                <a:cubicBezTo>
                  <a:pt x="1340266" y="1069737"/>
                  <a:pt x="1317019" y="1092987"/>
                  <a:pt x="1288336" y="1092987"/>
                </a:cubicBezTo>
                <a:cubicBezTo>
                  <a:pt x="1259657" y="1092987"/>
                  <a:pt x="1236409" y="1069737"/>
                  <a:pt x="1236409" y="1041057"/>
                </a:cubicBezTo>
                <a:cubicBezTo>
                  <a:pt x="1236409" y="1012377"/>
                  <a:pt x="1259657" y="989127"/>
                  <a:pt x="1288336" y="989127"/>
                </a:cubicBezTo>
                <a:close/>
                <a:moveTo>
                  <a:pt x="1139969" y="989127"/>
                </a:moveTo>
                <a:cubicBezTo>
                  <a:pt x="1168648" y="989127"/>
                  <a:pt x="1191899" y="1012377"/>
                  <a:pt x="1191899" y="1041057"/>
                </a:cubicBezTo>
                <a:cubicBezTo>
                  <a:pt x="1191899" y="1069737"/>
                  <a:pt x="1168648" y="1092987"/>
                  <a:pt x="1139969" y="1092987"/>
                </a:cubicBezTo>
                <a:cubicBezTo>
                  <a:pt x="1111293" y="1092987"/>
                  <a:pt x="1088037" y="1069737"/>
                  <a:pt x="1088037" y="1041057"/>
                </a:cubicBezTo>
                <a:cubicBezTo>
                  <a:pt x="1088037" y="1012377"/>
                  <a:pt x="1111293" y="989127"/>
                  <a:pt x="1139969" y="989127"/>
                </a:cubicBezTo>
                <a:close/>
                <a:moveTo>
                  <a:pt x="975111" y="989127"/>
                </a:moveTo>
                <a:cubicBezTo>
                  <a:pt x="1003791" y="989127"/>
                  <a:pt x="1027041" y="1012377"/>
                  <a:pt x="1027041" y="1041057"/>
                </a:cubicBezTo>
                <a:cubicBezTo>
                  <a:pt x="1027041" y="1069737"/>
                  <a:pt x="1003791" y="1092987"/>
                  <a:pt x="975111" y="1092987"/>
                </a:cubicBezTo>
                <a:cubicBezTo>
                  <a:pt x="946433" y="1092987"/>
                  <a:pt x="923182" y="1069737"/>
                  <a:pt x="923182" y="1041057"/>
                </a:cubicBezTo>
                <a:cubicBezTo>
                  <a:pt x="923182" y="1012377"/>
                  <a:pt x="946433" y="989127"/>
                  <a:pt x="975111" y="989127"/>
                </a:cubicBezTo>
                <a:close/>
                <a:moveTo>
                  <a:pt x="826743" y="989127"/>
                </a:moveTo>
                <a:cubicBezTo>
                  <a:pt x="855423" y="989127"/>
                  <a:pt x="878674" y="1012377"/>
                  <a:pt x="878674" y="1041057"/>
                </a:cubicBezTo>
                <a:cubicBezTo>
                  <a:pt x="878674" y="1069737"/>
                  <a:pt x="855423" y="1092987"/>
                  <a:pt x="826743" y="1092987"/>
                </a:cubicBezTo>
                <a:cubicBezTo>
                  <a:pt x="798064" y="1092987"/>
                  <a:pt x="774813" y="1069737"/>
                  <a:pt x="774813" y="1041057"/>
                </a:cubicBezTo>
                <a:cubicBezTo>
                  <a:pt x="774813" y="1012377"/>
                  <a:pt x="798064" y="989127"/>
                  <a:pt x="826743" y="989127"/>
                </a:cubicBezTo>
                <a:close/>
                <a:moveTo>
                  <a:pt x="678373" y="989127"/>
                </a:moveTo>
                <a:cubicBezTo>
                  <a:pt x="707056" y="989127"/>
                  <a:pt x="730305" y="1012377"/>
                  <a:pt x="730305" y="1041057"/>
                </a:cubicBezTo>
                <a:cubicBezTo>
                  <a:pt x="730305" y="1069737"/>
                  <a:pt x="707056" y="1092987"/>
                  <a:pt x="678373" y="1092987"/>
                </a:cubicBezTo>
                <a:cubicBezTo>
                  <a:pt x="649693" y="1092987"/>
                  <a:pt x="626446" y="1069737"/>
                  <a:pt x="626446" y="1041057"/>
                </a:cubicBezTo>
                <a:cubicBezTo>
                  <a:pt x="626446" y="1012377"/>
                  <a:pt x="649693" y="989127"/>
                  <a:pt x="678373" y="989127"/>
                </a:cubicBezTo>
                <a:close/>
                <a:moveTo>
                  <a:pt x="513520" y="989127"/>
                </a:moveTo>
                <a:cubicBezTo>
                  <a:pt x="542201" y="989127"/>
                  <a:pt x="565450" y="1012377"/>
                  <a:pt x="565450" y="1041057"/>
                </a:cubicBezTo>
                <a:cubicBezTo>
                  <a:pt x="565450" y="1069737"/>
                  <a:pt x="542201" y="1092987"/>
                  <a:pt x="513520" y="1092987"/>
                </a:cubicBezTo>
                <a:cubicBezTo>
                  <a:pt x="484840" y="1092987"/>
                  <a:pt x="461590" y="1069737"/>
                  <a:pt x="461590" y="1041057"/>
                </a:cubicBezTo>
                <a:cubicBezTo>
                  <a:pt x="461590" y="1012377"/>
                  <a:pt x="484840" y="989127"/>
                  <a:pt x="513520" y="989127"/>
                </a:cubicBezTo>
                <a:close/>
                <a:moveTo>
                  <a:pt x="365152" y="989127"/>
                </a:moveTo>
                <a:cubicBezTo>
                  <a:pt x="393832" y="989127"/>
                  <a:pt x="417086" y="1012377"/>
                  <a:pt x="417086" y="1041057"/>
                </a:cubicBezTo>
                <a:cubicBezTo>
                  <a:pt x="417086" y="1069737"/>
                  <a:pt x="393832" y="1092987"/>
                  <a:pt x="365152" y="1092987"/>
                </a:cubicBezTo>
                <a:cubicBezTo>
                  <a:pt x="336473" y="1092987"/>
                  <a:pt x="313222" y="1069737"/>
                  <a:pt x="313222" y="1041057"/>
                </a:cubicBezTo>
                <a:cubicBezTo>
                  <a:pt x="313222" y="1012377"/>
                  <a:pt x="336473" y="989127"/>
                  <a:pt x="365152" y="989127"/>
                </a:cubicBezTo>
                <a:close/>
                <a:moveTo>
                  <a:pt x="216850" y="989127"/>
                </a:moveTo>
                <a:cubicBezTo>
                  <a:pt x="245562" y="989127"/>
                  <a:pt x="268836" y="1012377"/>
                  <a:pt x="268836" y="1041057"/>
                </a:cubicBezTo>
                <a:cubicBezTo>
                  <a:pt x="268836" y="1069737"/>
                  <a:pt x="245562" y="1092987"/>
                  <a:pt x="216850" y="1092987"/>
                </a:cubicBezTo>
                <a:cubicBezTo>
                  <a:pt x="188139" y="1092987"/>
                  <a:pt x="164853" y="1069737"/>
                  <a:pt x="164853" y="1041057"/>
                </a:cubicBezTo>
                <a:cubicBezTo>
                  <a:pt x="164853" y="1012377"/>
                  <a:pt x="188139" y="989127"/>
                  <a:pt x="216850" y="989127"/>
                </a:cubicBezTo>
                <a:close/>
                <a:moveTo>
                  <a:pt x="7157140" y="824273"/>
                </a:moveTo>
                <a:cubicBezTo>
                  <a:pt x="7185820" y="824273"/>
                  <a:pt x="7209070" y="847523"/>
                  <a:pt x="7209070" y="876203"/>
                </a:cubicBezTo>
                <a:cubicBezTo>
                  <a:pt x="7209070" y="904883"/>
                  <a:pt x="7185820" y="928133"/>
                  <a:pt x="7157140" y="928133"/>
                </a:cubicBezTo>
                <a:cubicBezTo>
                  <a:pt x="7128460" y="928133"/>
                  <a:pt x="7105210" y="904883"/>
                  <a:pt x="7105210" y="876203"/>
                </a:cubicBezTo>
                <a:cubicBezTo>
                  <a:pt x="7105210" y="847523"/>
                  <a:pt x="7128460" y="824273"/>
                  <a:pt x="7157140" y="824273"/>
                </a:cubicBezTo>
                <a:close/>
                <a:moveTo>
                  <a:pt x="7008771" y="824273"/>
                </a:moveTo>
                <a:cubicBezTo>
                  <a:pt x="7037451" y="824273"/>
                  <a:pt x="7060701" y="847523"/>
                  <a:pt x="7060701" y="876203"/>
                </a:cubicBezTo>
                <a:cubicBezTo>
                  <a:pt x="7060701" y="904883"/>
                  <a:pt x="7037451" y="928133"/>
                  <a:pt x="7008771" y="928133"/>
                </a:cubicBezTo>
                <a:cubicBezTo>
                  <a:pt x="6980091" y="928133"/>
                  <a:pt x="6956841" y="904883"/>
                  <a:pt x="6956841" y="876203"/>
                </a:cubicBezTo>
                <a:cubicBezTo>
                  <a:pt x="6956841" y="847523"/>
                  <a:pt x="6980091" y="824273"/>
                  <a:pt x="7008771" y="824273"/>
                </a:cubicBezTo>
                <a:close/>
                <a:moveTo>
                  <a:pt x="6843917" y="824273"/>
                </a:moveTo>
                <a:cubicBezTo>
                  <a:pt x="6872597" y="824273"/>
                  <a:pt x="6895847" y="847523"/>
                  <a:pt x="6895847" y="876203"/>
                </a:cubicBezTo>
                <a:cubicBezTo>
                  <a:pt x="6895847" y="904883"/>
                  <a:pt x="6872597" y="928133"/>
                  <a:pt x="6843917" y="928133"/>
                </a:cubicBezTo>
                <a:cubicBezTo>
                  <a:pt x="6815237" y="928133"/>
                  <a:pt x="6791987" y="904883"/>
                  <a:pt x="6791987" y="876203"/>
                </a:cubicBezTo>
                <a:cubicBezTo>
                  <a:pt x="6791987" y="847523"/>
                  <a:pt x="6815237" y="824273"/>
                  <a:pt x="6843917" y="824273"/>
                </a:cubicBezTo>
                <a:close/>
                <a:moveTo>
                  <a:pt x="6695547" y="824273"/>
                </a:moveTo>
                <a:cubicBezTo>
                  <a:pt x="6724227" y="824273"/>
                  <a:pt x="6747477" y="847523"/>
                  <a:pt x="6747477" y="876203"/>
                </a:cubicBezTo>
                <a:cubicBezTo>
                  <a:pt x="6747477" y="904883"/>
                  <a:pt x="6724227" y="928133"/>
                  <a:pt x="6695547" y="928133"/>
                </a:cubicBezTo>
                <a:cubicBezTo>
                  <a:pt x="6666867" y="928133"/>
                  <a:pt x="6643617" y="904883"/>
                  <a:pt x="6643617" y="876203"/>
                </a:cubicBezTo>
                <a:cubicBezTo>
                  <a:pt x="6643617" y="847523"/>
                  <a:pt x="6666867" y="824273"/>
                  <a:pt x="6695547" y="824273"/>
                </a:cubicBezTo>
                <a:close/>
                <a:moveTo>
                  <a:pt x="6547178" y="824273"/>
                </a:moveTo>
                <a:cubicBezTo>
                  <a:pt x="6575858" y="824273"/>
                  <a:pt x="6599108" y="847523"/>
                  <a:pt x="6599108" y="876203"/>
                </a:cubicBezTo>
                <a:cubicBezTo>
                  <a:pt x="6599108" y="904883"/>
                  <a:pt x="6575858" y="928133"/>
                  <a:pt x="6547178" y="928133"/>
                </a:cubicBezTo>
                <a:cubicBezTo>
                  <a:pt x="6518498" y="928133"/>
                  <a:pt x="6495248" y="904883"/>
                  <a:pt x="6495248" y="876203"/>
                </a:cubicBezTo>
                <a:cubicBezTo>
                  <a:pt x="6495248" y="847523"/>
                  <a:pt x="6518498" y="824273"/>
                  <a:pt x="6547178" y="824273"/>
                </a:cubicBezTo>
                <a:close/>
                <a:moveTo>
                  <a:pt x="6382324" y="824273"/>
                </a:moveTo>
                <a:cubicBezTo>
                  <a:pt x="6411004" y="824273"/>
                  <a:pt x="6434254" y="847523"/>
                  <a:pt x="6434254" y="876203"/>
                </a:cubicBezTo>
                <a:cubicBezTo>
                  <a:pt x="6434254" y="904883"/>
                  <a:pt x="6411004" y="928133"/>
                  <a:pt x="6382324" y="928133"/>
                </a:cubicBezTo>
                <a:cubicBezTo>
                  <a:pt x="6353644" y="928133"/>
                  <a:pt x="6330394" y="904883"/>
                  <a:pt x="6330394" y="876203"/>
                </a:cubicBezTo>
                <a:cubicBezTo>
                  <a:pt x="6330394" y="847523"/>
                  <a:pt x="6353644" y="824273"/>
                  <a:pt x="6382324" y="824273"/>
                </a:cubicBezTo>
                <a:close/>
                <a:moveTo>
                  <a:pt x="6233955" y="824273"/>
                </a:moveTo>
                <a:cubicBezTo>
                  <a:pt x="6262635" y="824273"/>
                  <a:pt x="6285885" y="847523"/>
                  <a:pt x="6285885" y="876203"/>
                </a:cubicBezTo>
                <a:cubicBezTo>
                  <a:pt x="6285885" y="904883"/>
                  <a:pt x="6262635" y="928133"/>
                  <a:pt x="6233955" y="928133"/>
                </a:cubicBezTo>
                <a:cubicBezTo>
                  <a:pt x="6205275" y="928133"/>
                  <a:pt x="6182025" y="904883"/>
                  <a:pt x="6182025" y="876203"/>
                </a:cubicBezTo>
                <a:cubicBezTo>
                  <a:pt x="6182025" y="847523"/>
                  <a:pt x="6205275" y="824273"/>
                  <a:pt x="6233955" y="824273"/>
                </a:cubicBezTo>
                <a:close/>
                <a:moveTo>
                  <a:pt x="6085586" y="824273"/>
                </a:moveTo>
                <a:cubicBezTo>
                  <a:pt x="6114266" y="824273"/>
                  <a:pt x="6137516" y="847523"/>
                  <a:pt x="6137516" y="876203"/>
                </a:cubicBezTo>
                <a:cubicBezTo>
                  <a:pt x="6137516" y="904883"/>
                  <a:pt x="6114266" y="928133"/>
                  <a:pt x="6085586" y="928133"/>
                </a:cubicBezTo>
                <a:cubicBezTo>
                  <a:pt x="6056906" y="928133"/>
                  <a:pt x="6033656" y="904883"/>
                  <a:pt x="6033656" y="876203"/>
                </a:cubicBezTo>
                <a:cubicBezTo>
                  <a:pt x="6033656" y="847523"/>
                  <a:pt x="6056906" y="824273"/>
                  <a:pt x="6085586" y="824273"/>
                </a:cubicBezTo>
                <a:close/>
                <a:moveTo>
                  <a:pt x="5920731" y="824273"/>
                </a:moveTo>
                <a:cubicBezTo>
                  <a:pt x="5949411" y="824273"/>
                  <a:pt x="5972661" y="847523"/>
                  <a:pt x="5972661" y="876203"/>
                </a:cubicBezTo>
                <a:cubicBezTo>
                  <a:pt x="5972661" y="904883"/>
                  <a:pt x="5949411" y="928133"/>
                  <a:pt x="5920731" y="928133"/>
                </a:cubicBezTo>
                <a:cubicBezTo>
                  <a:pt x="5892051" y="928133"/>
                  <a:pt x="5868801" y="904883"/>
                  <a:pt x="5868801" y="876203"/>
                </a:cubicBezTo>
                <a:cubicBezTo>
                  <a:pt x="5868801" y="847523"/>
                  <a:pt x="5892051" y="824273"/>
                  <a:pt x="5920731" y="824273"/>
                </a:cubicBezTo>
                <a:close/>
                <a:moveTo>
                  <a:pt x="5772362" y="824273"/>
                </a:moveTo>
                <a:cubicBezTo>
                  <a:pt x="5801042" y="824273"/>
                  <a:pt x="5824292" y="847523"/>
                  <a:pt x="5824292" y="876203"/>
                </a:cubicBezTo>
                <a:cubicBezTo>
                  <a:pt x="5824292" y="904883"/>
                  <a:pt x="5801042" y="928133"/>
                  <a:pt x="5772362" y="928133"/>
                </a:cubicBezTo>
                <a:cubicBezTo>
                  <a:pt x="5743682" y="928133"/>
                  <a:pt x="5720432" y="904883"/>
                  <a:pt x="5720432" y="876203"/>
                </a:cubicBezTo>
                <a:cubicBezTo>
                  <a:pt x="5720432" y="847523"/>
                  <a:pt x="5743682" y="824273"/>
                  <a:pt x="5772362" y="824273"/>
                </a:cubicBezTo>
                <a:close/>
                <a:moveTo>
                  <a:pt x="5623993" y="824273"/>
                </a:moveTo>
                <a:cubicBezTo>
                  <a:pt x="5652673" y="824273"/>
                  <a:pt x="5675923" y="847523"/>
                  <a:pt x="5675923" y="876203"/>
                </a:cubicBezTo>
                <a:cubicBezTo>
                  <a:pt x="5675923" y="904883"/>
                  <a:pt x="5652673" y="928133"/>
                  <a:pt x="5623993" y="928133"/>
                </a:cubicBezTo>
                <a:cubicBezTo>
                  <a:pt x="5595313" y="928133"/>
                  <a:pt x="5572063" y="904883"/>
                  <a:pt x="5572063" y="876203"/>
                </a:cubicBezTo>
                <a:cubicBezTo>
                  <a:pt x="5572063" y="847523"/>
                  <a:pt x="5595313" y="824273"/>
                  <a:pt x="5623993" y="824273"/>
                </a:cubicBezTo>
                <a:close/>
                <a:moveTo>
                  <a:pt x="5459138" y="824273"/>
                </a:moveTo>
                <a:cubicBezTo>
                  <a:pt x="5487818" y="824273"/>
                  <a:pt x="5511068" y="847523"/>
                  <a:pt x="5511068" y="876203"/>
                </a:cubicBezTo>
                <a:cubicBezTo>
                  <a:pt x="5511068" y="904883"/>
                  <a:pt x="5487818" y="928133"/>
                  <a:pt x="5459138" y="928133"/>
                </a:cubicBezTo>
                <a:cubicBezTo>
                  <a:pt x="5430458" y="928133"/>
                  <a:pt x="5407208" y="904883"/>
                  <a:pt x="5407208" y="876203"/>
                </a:cubicBezTo>
                <a:cubicBezTo>
                  <a:pt x="5407208" y="847523"/>
                  <a:pt x="5430458" y="824273"/>
                  <a:pt x="5459138" y="824273"/>
                </a:cubicBezTo>
                <a:close/>
                <a:moveTo>
                  <a:pt x="5310769" y="824273"/>
                </a:moveTo>
                <a:cubicBezTo>
                  <a:pt x="5339449" y="824273"/>
                  <a:pt x="5362699" y="847523"/>
                  <a:pt x="5362699" y="876203"/>
                </a:cubicBezTo>
                <a:cubicBezTo>
                  <a:pt x="5362699" y="904883"/>
                  <a:pt x="5339449" y="928133"/>
                  <a:pt x="5310769" y="928133"/>
                </a:cubicBezTo>
                <a:cubicBezTo>
                  <a:pt x="5282089" y="928133"/>
                  <a:pt x="5258839" y="904883"/>
                  <a:pt x="5258839" y="876203"/>
                </a:cubicBezTo>
                <a:cubicBezTo>
                  <a:pt x="5258839" y="847523"/>
                  <a:pt x="5282089" y="824273"/>
                  <a:pt x="5310769" y="824273"/>
                </a:cubicBezTo>
                <a:close/>
                <a:moveTo>
                  <a:pt x="5145915" y="824273"/>
                </a:moveTo>
                <a:cubicBezTo>
                  <a:pt x="5174595" y="824273"/>
                  <a:pt x="5197845" y="847523"/>
                  <a:pt x="5197845" y="876203"/>
                </a:cubicBezTo>
                <a:cubicBezTo>
                  <a:pt x="5197845" y="904883"/>
                  <a:pt x="5174595" y="928133"/>
                  <a:pt x="5145915" y="928133"/>
                </a:cubicBezTo>
                <a:cubicBezTo>
                  <a:pt x="5117235" y="928133"/>
                  <a:pt x="5093985" y="904883"/>
                  <a:pt x="5093985" y="876203"/>
                </a:cubicBezTo>
                <a:cubicBezTo>
                  <a:pt x="5093985" y="847523"/>
                  <a:pt x="5117235" y="824273"/>
                  <a:pt x="5145915" y="824273"/>
                </a:cubicBezTo>
                <a:close/>
                <a:moveTo>
                  <a:pt x="4997546" y="824273"/>
                </a:moveTo>
                <a:cubicBezTo>
                  <a:pt x="5026226" y="824273"/>
                  <a:pt x="5049476" y="847523"/>
                  <a:pt x="5049476" y="876203"/>
                </a:cubicBezTo>
                <a:cubicBezTo>
                  <a:pt x="5049476" y="904883"/>
                  <a:pt x="5026226" y="928133"/>
                  <a:pt x="4997546" y="928133"/>
                </a:cubicBezTo>
                <a:cubicBezTo>
                  <a:pt x="4968866" y="928133"/>
                  <a:pt x="4945616" y="904883"/>
                  <a:pt x="4945616" y="876203"/>
                </a:cubicBezTo>
                <a:cubicBezTo>
                  <a:pt x="4945616" y="847523"/>
                  <a:pt x="4968866" y="824273"/>
                  <a:pt x="4997546" y="824273"/>
                </a:cubicBezTo>
                <a:close/>
                <a:moveTo>
                  <a:pt x="4849176" y="824273"/>
                </a:moveTo>
                <a:cubicBezTo>
                  <a:pt x="4877856" y="824273"/>
                  <a:pt x="4901106" y="847523"/>
                  <a:pt x="4901106" y="876203"/>
                </a:cubicBezTo>
                <a:cubicBezTo>
                  <a:pt x="4901106" y="904883"/>
                  <a:pt x="4877856" y="928133"/>
                  <a:pt x="4849176" y="928133"/>
                </a:cubicBezTo>
                <a:cubicBezTo>
                  <a:pt x="4820496" y="928133"/>
                  <a:pt x="4797246" y="904883"/>
                  <a:pt x="4797246" y="876203"/>
                </a:cubicBezTo>
                <a:cubicBezTo>
                  <a:pt x="4797246" y="847523"/>
                  <a:pt x="4820496" y="824273"/>
                  <a:pt x="4849176" y="824273"/>
                </a:cubicBezTo>
                <a:close/>
                <a:moveTo>
                  <a:pt x="4684322" y="824273"/>
                </a:moveTo>
                <a:cubicBezTo>
                  <a:pt x="4713002" y="824273"/>
                  <a:pt x="4736252" y="847523"/>
                  <a:pt x="4736252" y="876203"/>
                </a:cubicBezTo>
                <a:cubicBezTo>
                  <a:pt x="4736252" y="904883"/>
                  <a:pt x="4713002" y="928133"/>
                  <a:pt x="4684322" y="928133"/>
                </a:cubicBezTo>
                <a:cubicBezTo>
                  <a:pt x="4655642" y="928133"/>
                  <a:pt x="4632392" y="904883"/>
                  <a:pt x="4632392" y="876203"/>
                </a:cubicBezTo>
                <a:cubicBezTo>
                  <a:pt x="4632392" y="847523"/>
                  <a:pt x="4655642" y="824273"/>
                  <a:pt x="4684322" y="824273"/>
                </a:cubicBezTo>
                <a:close/>
                <a:moveTo>
                  <a:pt x="4535953" y="824273"/>
                </a:moveTo>
                <a:cubicBezTo>
                  <a:pt x="4564633" y="824273"/>
                  <a:pt x="4587883" y="847523"/>
                  <a:pt x="4587883" y="876203"/>
                </a:cubicBezTo>
                <a:cubicBezTo>
                  <a:pt x="4587883" y="904883"/>
                  <a:pt x="4564633" y="928133"/>
                  <a:pt x="4535953" y="928133"/>
                </a:cubicBezTo>
                <a:cubicBezTo>
                  <a:pt x="4507273" y="928133"/>
                  <a:pt x="4484023" y="904883"/>
                  <a:pt x="4484023" y="876203"/>
                </a:cubicBezTo>
                <a:cubicBezTo>
                  <a:pt x="4484023" y="847523"/>
                  <a:pt x="4507273" y="824273"/>
                  <a:pt x="4535953" y="824273"/>
                </a:cubicBezTo>
                <a:close/>
                <a:moveTo>
                  <a:pt x="4387584" y="824273"/>
                </a:moveTo>
                <a:cubicBezTo>
                  <a:pt x="4416264" y="824273"/>
                  <a:pt x="4439514" y="847523"/>
                  <a:pt x="4439514" y="876203"/>
                </a:cubicBezTo>
                <a:cubicBezTo>
                  <a:pt x="4439514" y="904883"/>
                  <a:pt x="4416264" y="928133"/>
                  <a:pt x="4387584" y="928133"/>
                </a:cubicBezTo>
                <a:cubicBezTo>
                  <a:pt x="4358904" y="928133"/>
                  <a:pt x="4335654" y="904883"/>
                  <a:pt x="4335654" y="876203"/>
                </a:cubicBezTo>
                <a:cubicBezTo>
                  <a:pt x="4335654" y="847523"/>
                  <a:pt x="4358904" y="824273"/>
                  <a:pt x="4387584" y="824273"/>
                </a:cubicBezTo>
                <a:close/>
                <a:moveTo>
                  <a:pt x="4222729" y="824273"/>
                </a:moveTo>
                <a:cubicBezTo>
                  <a:pt x="4251409" y="824273"/>
                  <a:pt x="4274659" y="847523"/>
                  <a:pt x="4274659" y="876203"/>
                </a:cubicBezTo>
                <a:cubicBezTo>
                  <a:pt x="4274659" y="904883"/>
                  <a:pt x="4251409" y="928133"/>
                  <a:pt x="4222729" y="928133"/>
                </a:cubicBezTo>
                <a:cubicBezTo>
                  <a:pt x="4194049" y="928133"/>
                  <a:pt x="4170799" y="904883"/>
                  <a:pt x="4170799" y="876203"/>
                </a:cubicBezTo>
                <a:cubicBezTo>
                  <a:pt x="4170799" y="847523"/>
                  <a:pt x="4194049" y="824273"/>
                  <a:pt x="4222729" y="824273"/>
                </a:cubicBezTo>
                <a:close/>
                <a:moveTo>
                  <a:pt x="4074360" y="824273"/>
                </a:moveTo>
                <a:cubicBezTo>
                  <a:pt x="4103040" y="824273"/>
                  <a:pt x="4126290" y="847523"/>
                  <a:pt x="4126290" y="876203"/>
                </a:cubicBezTo>
                <a:cubicBezTo>
                  <a:pt x="4126290" y="904883"/>
                  <a:pt x="4103040" y="928133"/>
                  <a:pt x="4074360" y="928133"/>
                </a:cubicBezTo>
                <a:cubicBezTo>
                  <a:pt x="4045680" y="928133"/>
                  <a:pt x="4022430" y="904883"/>
                  <a:pt x="4022430" y="876203"/>
                </a:cubicBezTo>
                <a:cubicBezTo>
                  <a:pt x="4022430" y="847523"/>
                  <a:pt x="4045680" y="824273"/>
                  <a:pt x="4074360" y="824273"/>
                </a:cubicBezTo>
                <a:close/>
                <a:moveTo>
                  <a:pt x="3909506" y="824273"/>
                </a:moveTo>
                <a:cubicBezTo>
                  <a:pt x="3938186" y="824273"/>
                  <a:pt x="3961436" y="847523"/>
                  <a:pt x="3961436" y="876203"/>
                </a:cubicBezTo>
                <a:cubicBezTo>
                  <a:pt x="3961436" y="904883"/>
                  <a:pt x="3938186" y="928133"/>
                  <a:pt x="3909506" y="928133"/>
                </a:cubicBezTo>
                <a:cubicBezTo>
                  <a:pt x="3880826" y="928133"/>
                  <a:pt x="3857576" y="904883"/>
                  <a:pt x="3857576" y="876203"/>
                </a:cubicBezTo>
                <a:cubicBezTo>
                  <a:pt x="3857576" y="847523"/>
                  <a:pt x="3880826" y="824273"/>
                  <a:pt x="3909506" y="824273"/>
                </a:cubicBezTo>
                <a:close/>
                <a:moveTo>
                  <a:pt x="3761136" y="824273"/>
                </a:moveTo>
                <a:cubicBezTo>
                  <a:pt x="3789816" y="824273"/>
                  <a:pt x="3813066" y="847523"/>
                  <a:pt x="3813066" y="876203"/>
                </a:cubicBezTo>
                <a:cubicBezTo>
                  <a:pt x="3813066" y="904883"/>
                  <a:pt x="3789816" y="928133"/>
                  <a:pt x="3761136" y="928133"/>
                </a:cubicBezTo>
                <a:cubicBezTo>
                  <a:pt x="3732456" y="928133"/>
                  <a:pt x="3709206" y="904883"/>
                  <a:pt x="3709206" y="876203"/>
                </a:cubicBezTo>
                <a:cubicBezTo>
                  <a:pt x="3709206" y="847523"/>
                  <a:pt x="3732456" y="824273"/>
                  <a:pt x="3761136" y="824273"/>
                </a:cubicBezTo>
                <a:close/>
                <a:moveTo>
                  <a:pt x="3612767" y="824273"/>
                </a:moveTo>
                <a:cubicBezTo>
                  <a:pt x="3641447" y="824273"/>
                  <a:pt x="3664697" y="847523"/>
                  <a:pt x="3664697" y="876203"/>
                </a:cubicBezTo>
                <a:cubicBezTo>
                  <a:pt x="3664697" y="904883"/>
                  <a:pt x="3641447" y="928133"/>
                  <a:pt x="3612767" y="928133"/>
                </a:cubicBezTo>
                <a:cubicBezTo>
                  <a:pt x="3584087" y="928133"/>
                  <a:pt x="3560837" y="904883"/>
                  <a:pt x="3560837" y="876203"/>
                </a:cubicBezTo>
                <a:cubicBezTo>
                  <a:pt x="3560837" y="847523"/>
                  <a:pt x="3584087" y="824273"/>
                  <a:pt x="3612767" y="824273"/>
                </a:cubicBezTo>
                <a:close/>
                <a:moveTo>
                  <a:pt x="3447913" y="824273"/>
                </a:moveTo>
                <a:cubicBezTo>
                  <a:pt x="3476593" y="824273"/>
                  <a:pt x="3499843" y="847523"/>
                  <a:pt x="3499843" y="876203"/>
                </a:cubicBezTo>
                <a:cubicBezTo>
                  <a:pt x="3499843" y="904883"/>
                  <a:pt x="3476593" y="928133"/>
                  <a:pt x="3447913" y="928133"/>
                </a:cubicBezTo>
                <a:cubicBezTo>
                  <a:pt x="3419233" y="928133"/>
                  <a:pt x="3395983" y="904883"/>
                  <a:pt x="3395983" y="876203"/>
                </a:cubicBezTo>
                <a:cubicBezTo>
                  <a:pt x="3395983" y="847523"/>
                  <a:pt x="3419233" y="824273"/>
                  <a:pt x="3447913" y="824273"/>
                </a:cubicBezTo>
                <a:close/>
                <a:moveTo>
                  <a:pt x="1749930" y="824273"/>
                </a:moveTo>
                <a:cubicBezTo>
                  <a:pt x="1778609" y="824273"/>
                  <a:pt x="1801859" y="847523"/>
                  <a:pt x="1801859" y="876203"/>
                </a:cubicBezTo>
                <a:cubicBezTo>
                  <a:pt x="1801859" y="904883"/>
                  <a:pt x="1778609" y="928133"/>
                  <a:pt x="1749930" y="928133"/>
                </a:cubicBezTo>
                <a:cubicBezTo>
                  <a:pt x="1721251" y="928133"/>
                  <a:pt x="1698000" y="904883"/>
                  <a:pt x="1698000" y="876203"/>
                </a:cubicBezTo>
                <a:cubicBezTo>
                  <a:pt x="1698000" y="847523"/>
                  <a:pt x="1721251" y="824273"/>
                  <a:pt x="1749930" y="824273"/>
                </a:cubicBezTo>
                <a:close/>
                <a:moveTo>
                  <a:pt x="1601560" y="824273"/>
                </a:moveTo>
                <a:cubicBezTo>
                  <a:pt x="1630240" y="824273"/>
                  <a:pt x="1653488" y="847523"/>
                  <a:pt x="1653488" y="876203"/>
                </a:cubicBezTo>
                <a:cubicBezTo>
                  <a:pt x="1653488" y="904883"/>
                  <a:pt x="1630240" y="928133"/>
                  <a:pt x="1601560" y="928133"/>
                </a:cubicBezTo>
                <a:cubicBezTo>
                  <a:pt x="1572881" y="928133"/>
                  <a:pt x="1549632" y="904883"/>
                  <a:pt x="1549632" y="876203"/>
                </a:cubicBezTo>
                <a:cubicBezTo>
                  <a:pt x="1549632" y="847523"/>
                  <a:pt x="1572881" y="824273"/>
                  <a:pt x="1601560" y="824273"/>
                </a:cubicBezTo>
                <a:close/>
                <a:moveTo>
                  <a:pt x="1453192" y="824273"/>
                </a:moveTo>
                <a:cubicBezTo>
                  <a:pt x="1481871" y="824273"/>
                  <a:pt x="1505122" y="847523"/>
                  <a:pt x="1505122" y="876203"/>
                </a:cubicBezTo>
                <a:cubicBezTo>
                  <a:pt x="1505122" y="904883"/>
                  <a:pt x="1481871" y="928133"/>
                  <a:pt x="1453192" y="928133"/>
                </a:cubicBezTo>
                <a:cubicBezTo>
                  <a:pt x="1424511" y="928133"/>
                  <a:pt x="1401262" y="904883"/>
                  <a:pt x="1401262" y="876203"/>
                </a:cubicBezTo>
                <a:cubicBezTo>
                  <a:pt x="1401262" y="847523"/>
                  <a:pt x="1424511" y="824273"/>
                  <a:pt x="1453192" y="824273"/>
                </a:cubicBezTo>
                <a:close/>
                <a:moveTo>
                  <a:pt x="1288336" y="824273"/>
                </a:moveTo>
                <a:cubicBezTo>
                  <a:pt x="1317019" y="824273"/>
                  <a:pt x="1340266" y="847523"/>
                  <a:pt x="1340266" y="876203"/>
                </a:cubicBezTo>
                <a:cubicBezTo>
                  <a:pt x="1340266" y="904883"/>
                  <a:pt x="1317019" y="928133"/>
                  <a:pt x="1288336" y="928133"/>
                </a:cubicBezTo>
                <a:cubicBezTo>
                  <a:pt x="1259657" y="928133"/>
                  <a:pt x="1236409" y="904883"/>
                  <a:pt x="1236409" y="876203"/>
                </a:cubicBezTo>
                <a:cubicBezTo>
                  <a:pt x="1236409" y="847523"/>
                  <a:pt x="1259657" y="824273"/>
                  <a:pt x="1288336" y="824273"/>
                </a:cubicBezTo>
                <a:close/>
                <a:moveTo>
                  <a:pt x="1139969" y="824273"/>
                </a:moveTo>
                <a:cubicBezTo>
                  <a:pt x="1168648" y="824273"/>
                  <a:pt x="1191899" y="847523"/>
                  <a:pt x="1191899" y="876203"/>
                </a:cubicBezTo>
                <a:cubicBezTo>
                  <a:pt x="1191899" y="904883"/>
                  <a:pt x="1168648" y="928133"/>
                  <a:pt x="1139969" y="928133"/>
                </a:cubicBezTo>
                <a:cubicBezTo>
                  <a:pt x="1111293" y="928133"/>
                  <a:pt x="1088037" y="904883"/>
                  <a:pt x="1088037" y="876203"/>
                </a:cubicBezTo>
                <a:cubicBezTo>
                  <a:pt x="1088037" y="847523"/>
                  <a:pt x="1111293" y="824273"/>
                  <a:pt x="1139969" y="824273"/>
                </a:cubicBezTo>
                <a:close/>
                <a:moveTo>
                  <a:pt x="975111" y="824273"/>
                </a:moveTo>
                <a:cubicBezTo>
                  <a:pt x="1003791" y="824273"/>
                  <a:pt x="1027041" y="847523"/>
                  <a:pt x="1027041" y="876203"/>
                </a:cubicBezTo>
                <a:cubicBezTo>
                  <a:pt x="1027041" y="904883"/>
                  <a:pt x="1003791" y="928133"/>
                  <a:pt x="975111" y="928133"/>
                </a:cubicBezTo>
                <a:cubicBezTo>
                  <a:pt x="946433" y="928133"/>
                  <a:pt x="923182" y="904883"/>
                  <a:pt x="923182" y="876203"/>
                </a:cubicBezTo>
                <a:cubicBezTo>
                  <a:pt x="923182" y="847523"/>
                  <a:pt x="946433" y="824273"/>
                  <a:pt x="975111" y="824273"/>
                </a:cubicBezTo>
                <a:close/>
                <a:moveTo>
                  <a:pt x="826743" y="824273"/>
                </a:moveTo>
                <a:cubicBezTo>
                  <a:pt x="855423" y="824273"/>
                  <a:pt x="878674" y="847523"/>
                  <a:pt x="878674" y="876203"/>
                </a:cubicBezTo>
                <a:cubicBezTo>
                  <a:pt x="878674" y="904883"/>
                  <a:pt x="855423" y="928133"/>
                  <a:pt x="826743" y="928133"/>
                </a:cubicBezTo>
                <a:cubicBezTo>
                  <a:pt x="798064" y="928133"/>
                  <a:pt x="774813" y="904883"/>
                  <a:pt x="774813" y="876203"/>
                </a:cubicBezTo>
                <a:cubicBezTo>
                  <a:pt x="774813" y="847523"/>
                  <a:pt x="798064" y="824273"/>
                  <a:pt x="826743" y="824273"/>
                </a:cubicBezTo>
                <a:close/>
                <a:moveTo>
                  <a:pt x="678373" y="824273"/>
                </a:moveTo>
                <a:cubicBezTo>
                  <a:pt x="707056" y="824273"/>
                  <a:pt x="730305" y="847523"/>
                  <a:pt x="730305" y="876203"/>
                </a:cubicBezTo>
                <a:cubicBezTo>
                  <a:pt x="730305" y="904883"/>
                  <a:pt x="707056" y="928133"/>
                  <a:pt x="678373" y="928133"/>
                </a:cubicBezTo>
                <a:cubicBezTo>
                  <a:pt x="649693" y="928133"/>
                  <a:pt x="626446" y="904883"/>
                  <a:pt x="626446" y="876203"/>
                </a:cubicBezTo>
                <a:cubicBezTo>
                  <a:pt x="626446" y="847523"/>
                  <a:pt x="649693" y="824273"/>
                  <a:pt x="678373" y="824273"/>
                </a:cubicBezTo>
                <a:close/>
                <a:moveTo>
                  <a:pt x="513520" y="824273"/>
                </a:moveTo>
                <a:cubicBezTo>
                  <a:pt x="542201" y="824273"/>
                  <a:pt x="565450" y="847523"/>
                  <a:pt x="565450" y="876203"/>
                </a:cubicBezTo>
                <a:cubicBezTo>
                  <a:pt x="565450" y="904883"/>
                  <a:pt x="542201" y="928133"/>
                  <a:pt x="513520" y="928133"/>
                </a:cubicBezTo>
                <a:cubicBezTo>
                  <a:pt x="484840" y="928133"/>
                  <a:pt x="461590" y="904883"/>
                  <a:pt x="461590" y="876203"/>
                </a:cubicBezTo>
                <a:cubicBezTo>
                  <a:pt x="461590" y="847523"/>
                  <a:pt x="484840" y="824273"/>
                  <a:pt x="513520" y="824273"/>
                </a:cubicBezTo>
                <a:close/>
                <a:moveTo>
                  <a:pt x="365152" y="824273"/>
                </a:moveTo>
                <a:cubicBezTo>
                  <a:pt x="393832" y="824273"/>
                  <a:pt x="417086" y="847523"/>
                  <a:pt x="417086" y="876203"/>
                </a:cubicBezTo>
                <a:cubicBezTo>
                  <a:pt x="417086" y="904883"/>
                  <a:pt x="393832" y="928133"/>
                  <a:pt x="365152" y="928133"/>
                </a:cubicBezTo>
                <a:cubicBezTo>
                  <a:pt x="336473" y="928133"/>
                  <a:pt x="313222" y="904883"/>
                  <a:pt x="313222" y="876203"/>
                </a:cubicBezTo>
                <a:cubicBezTo>
                  <a:pt x="313222" y="847523"/>
                  <a:pt x="336473" y="824273"/>
                  <a:pt x="365152" y="824273"/>
                </a:cubicBezTo>
                <a:close/>
                <a:moveTo>
                  <a:pt x="7008771" y="659419"/>
                </a:moveTo>
                <a:cubicBezTo>
                  <a:pt x="7037451" y="659419"/>
                  <a:pt x="7060701" y="682668"/>
                  <a:pt x="7060701" y="711348"/>
                </a:cubicBezTo>
                <a:cubicBezTo>
                  <a:pt x="7060701" y="740028"/>
                  <a:pt x="7037451" y="763278"/>
                  <a:pt x="7008771" y="763278"/>
                </a:cubicBezTo>
                <a:cubicBezTo>
                  <a:pt x="6980091" y="763278"/>
                  <a:pt x="6956841" y="740028"/>
                  <a:pt x="6956841" y="711348"/>
                </a:cubicBezTo>
                <a:cubicBezTo>
                  <a:pt x="6956841" y="682668"/>
                  <a:pt x="6980091" y="659419"/>
                  <a:pt x="7008771" y="659419"/>
                </a:cubicBezTo>
                <a:close/>
                <a:moveTo>
                  <a:pt x="6843917" y="659419"/>
                </a:moveTo>
                <a:cubicBezTo>
                  <a:pt x="6872597" y="659419"/>
                  <a:pt x="6895847" y="682668"/>
                  <a:pt x="6895847" y="711348"/>
                </a:cubicBezTo>
                <a:cubicBezTo>
                  <a:pt x="6895847" y="740028"/>
                  <a:pt x="6872597" y="763278"/>
                  <a:pt x="6843917" y="763278"/>
                </a:cubicBezTo>
                <a:cubicBezTo>
                  <a:pt x="6815237" y="763278"/>
                  <a:pt x="6791987" y="740028"/>
                  <a:pt x="6791987" y="711348"/>
                </a:cubicBezTo>
                <a:cubicBezTo>
                  <a:pt x="6791987" y="682668"/>
                  <a:pt x="6815237" y="659419"/>
                  <a:pt x="6843917" y="659419"/>
                </a:cubicBezTo>
                <a:close/>
                <a:moveTo>
                  <a:pt x="6695547" y="659419"/>
                </a:moveTo>
                <a:cubicBezTo>
                  <a:pt x="6724227" y="659419"/>
                  <a:pt x="6747477" y="682668"/>
                  <a:pt x="6747477" y="711348"/>
                </a:cubicBezTo>
                <a:cubicBezTo>
                  <a:pt x="6747477" y="740028"/>
                  <a:pt x="6724227" y="763278"/>
                  <a:pt x="6695547" y="763278"/>
                </a:cubicBezTo>
                <a:cubicBezTo>
                  <a:pt x="6666867" y="763278"/>
                  <a:pt x="6643617" y="740028"/>
                  <a:pt x="6643617" y="711348"/>
                </a:cubicBezTo>
                <a:cubicBezTo>
                  <a:pt x="6643617" y="682668"/>
                  <a:pt x="6666867" y="659419"/>
                  <a:pt x="6695547" y="659419"/>
                </a:cubicBezTo>
                <a:close/>
                <a:moveTo>
                  <a:pt x="6547178" y="659419"/>
                </a:moveTo>
                <a:cubicBezTo>
                  <a:pt x="6575858" y="659419"/>
                  <a:pt x="6599108" y="682668"/>
                  <a:pt x="6599108" y="711348"/>
                </a:cubicBezTo>
                <a:cubicBezTo>
                  <a:pt x="6599108" y="740028"/>
                  <a:pt x="6575858" y="763278"/>
                  <a:pt x="6547178" y="763278"/>
                </a:cubicBezTo>
                <a:cubicBezTo>
                  <a:pt x="6518498" y="763278"/>
                  <a:pt x="6495248" y="740028"/>
                  <a:pt x="6495248" y="711348"/>
                </a:cubicBezTo>
                <a:cubicBezTo>
                  <a:pt x="6495248" y="682668"/>
                  <a:pt x="6518498" y="659419"/>
                  <a:pt x="6547178" y="659419"/>
                </a:cubicBezTo>
                <a:close/>
                <a:moveTo>
                  <a:pt x="6382324" y="659419"/>
                </a:moveTo>
                <a:cubicBezTo>
                  <a:pt x="6411004" y="659419"/>
                  <a:pt x="6434254" y="682668"/>
                  <a:pt x="6434254" y="711348"/>
                </a:cubicBezTo>
                <a:cubicBezTo>
                  <a:pt x="6434254" y="740028"/>
                  <a:pt x="6411004" y="763278"/>
                  <a:pt x="6382324" y="763278"/>
                </a:cubicBezTo>
                <a:cubicBezTo>
                  <a:pt x="6353644" y="763278"/>
                  <a:pt x="6330394" y="740028"/>
                  <a:pt x="6330394" y="711348"/>
                </a:cubicBezTo>
                <a:cubicBezTo>
                  <a:pt x="6330394" y="682668"/>
                  <a:pt x="6353644" y="659419"/>
                  <a:pt x="6382324" y="659419"/>
                </a:cubicBezTo>
                <a:close/>
                <a:moveTo>
                  <a:pt x="6233955" y="659419"/>
                </a:moveTo>
                <a:cubicBezTo>
                  <a:pt x="6262635" y="659419"/>
                  <a:pt x="6285885" y="682668"/>
                  <a:pt x="6285885" y="711348"/>
                </a:cubicBezTo>
                <a:cubicBezTo>
                  <a:pt x="6285885" y="740028"/>
                  <a:pt x="6262635" y="763278"/>
                  <a:pt x="6233955" y="763278"/>
                </a:cubicBezTo>
                <a:cubicBezTo>
                  <a:pt x="6205275" y="763278"/>
                  <a:pt x="6182025" y="740028"/>
                  <a:pt x="6182025" y="711348"/>
                </a:cubicBezTo>
                <a:cubicBezTo>
                  <a:pt x="6182025" y="682668"/>
                  <a:pt x="6205275" y="659419"/>
                  <a:pt x="6233955" y="659419"/>
                </a:cubicBezTo>
                <a:close/>
                <a:moveTo>
                  <a:pt x="6085586" y="659419"/>
                </a:moveTo>
                <a:cubicBezTo>
                  <a:pt x="6114266" y="659419"/>
                  <a:pt x="6137516" y="682668"/>
                  <a:pt x="6137516" y="711348"/>
                </a:cubicBezTo>
                <a:cubicBezTo>
                  <a:pt x="6137516" y="740028"/>
                  <a:pt x="6114266" y="763278"/>
                  <a:pt x="6085586" y="763278"/>
                </a:cubicBezTo>
                <a:cubicBezTo>
                  <a:pt x="6056906" y="763278"/>
                  <a:pt x="6033656" y="740028"/>
                  <a:pt x="6033656" y="711348"/>
                </a:cubicBezTo>
                <a:cubicBezTo>
                  <a:pt x="6033656" y="682668"/>
                  <a:pt x="6056906" y="659419"/>
                  <a:pt x="6085586" y="659419"/>
                </a:cubicBezTo>
                <a:close/>
                <a:moveTo>
                  <a:pt x="5920731" y="659419"/>
                </a:moveTo>
                <a:cubicBezTo>
                  <a:pt x="5949411" y="659419"/>
                  <a:pt x="5972661" y="682668"/>
                  <a:pt x="5972661" y="711348"/>
                </a:cubicBezTo>
                <a:cubicBezTo>
                  <a:pt x="5972661" y="740028"/>
                  <a:pt x="5949411" y="763278"/>
                  <a:pt x="5920731" y="763278"/>
                </a:cubicBezTo>
                <a:cubicBezTo>
                  <a:pt x="5892051" y="763278"/>
                  <a:pt x="5868801" y="740028"/>
                  <a:pt x="5868801" y="711348"/>
                </a:cubicBezTo>
                <a:cubicBezTo>
                  <a:pt x="5868801" y="682668"/>
                  <a:pt x="5892051" y="659419"/>
                  <a:pt x="5920731" y="659419"/>
                </a:cubicBezTo>
                <a:close/>
                <a:moveTo>
                  <a:pt x="5772362" y="659419"/>
                </a:moveTo>
                <a:cubicBezTo>
                  <a:pt x="5801042" y="659419"/>
                  <a:pt x="5824292" y="682668"/>
                  <a:pt x="5824292" y="711348"/>
                </a:cubicBezTo>
                <a:cubicBezTo>
                  <a:pt x="5824292" y="740028"/>
                  <a:pt x="5801042" y="763278"/>
                  <a:pt x="5772362" y="763278"/>
                </a:cubicBezTo>
                <a:cubicBezTo>
                  <a:pt x="5743682" y="763278"/>
                  <a:pt x="5720432" y="740028"/>
                  <a:pt x="5720432" y="711348"/>
                </a:cubicBezTo>
                <a:cubicBezTo>
                  <a:pt x="5720432" y="682668"/>
                  <a:pt x="5743682" y="659419"/>
                  <a:pt x="5772362" y="659419"/>
                </a:cubicBezTo>
                <a:close/>
                <a:moveTo>
                  <a:pt x="5623993" y="659419"/>
                </a:moveTo>
                <a:cubicBezTo>
                  <a:pt x="5652673" y="659419"/>
                  <a:pt x="5675923" y="682668"/>
                  <a:pt x="5675923" y="711348"/>
                </a:cubicBezTo>
                <a:cubicBezTo>
                  <a:pt x="5675923" y="740028"/>
                  <a:pt x="5652673" y="763278"/>
                  <a:pt x="5623993" y="763278"/>
                </a:cubicBezTo>
                <a:cubicBezTo>
                  <a:pt x="5595313" y="763278"/>
                  <a:pt x="5572063" y="740028"/>
                  <a:pt x="5572063" y="711348"/>
                </a:cubicBezTo>
                <a:cubicBezTo>
                  <a:pt x="5572063" y="682668"/>
                  <a:pt x="5595313" y="659419"/>
                  <a:pt x="5623993" y="659419"/>
                </a:cubicBezTo>
                <a:close/>
                <a:moveTo>
                  <a:pt x="5459138" y="659419"/>
                </a:moveTo>
                <a:cubicBezTo>
                  <a:pt x="5487818" y="659419"/>
                  <a:pt x="5511068" y="682668"/>
                  <a:pt x="5511068" y="711348"/>
                </a:cubicBezTo>
                <a:cubicBezTo>
                  <a:pt x="5511068" y="740028"/>
                  <a:pt x="5487818" y="763278"/>
                  <a:pt x="5459138" y="763278"/>
                </a:cubicBezTo>
                <a:cubicBezTo>
                  <a:pt x="5430458" y="763278"/>
                  <a:pt x="5407208" y="740028"/>
                  <a:pt x="5407208" y="711348"/>
                </a:cubicBezTo>
                <a:cubicBezTo>
                  <a:pt x="5407208" y="682668"/>
                  <a:pt x="5430458" y="659419"/>
                  <a:pt x="5459138" y="659419"/>
                </a:cubicBezTo>
                <a:close/>
                <a:moveTo>
                  <a:pt x="5310769" y="659419"/>
                </a:moveTo>
                <a:cubicBezTo>
                  <a:pt x="5339449" y="659419"/>
                  <a:pt x="5362699" y="682668"/>
                  <a:pt x="5362699" y="711348"/>
                </a:cubicBezTo>
                <a:cubicBezTo>
                  <a:pt x="5362699" y="740028"/>
                  <a:pt x="5339449" y="763278"/>
                  <a:pt x="5310769" y="763278"/>
                </a:cubicBezTo>
                <a:cubicBezTo>
                  <a:pt x="5282089" y="763278"/>
                  <a:pt x="5258839" y="740028"/>
                  <a:pt x="5258839" y="711348"/>
                </a:cubicBezTo>
                <a:cubicBezTo>
                  <a:pt x="5258839" y="682668"/>
                  <a:pt x="5282089" y="659419"/>
                  <a:pt x="5310769" y="659419"/>
                </a:cubicBezTo>
                <a:close/>
                <a:moveTo>
                  <a:pt x="5145915" y="659419"/>
                </a:moveTo>
                <a:cubicBezTo>
                  <a:pt x="5174595" y="659419"/>
                  <a:pt x="5197845" y="682668"/>
                  <a:pt x="5197845" y="711348"/>
                </a:cubicBezTo>
                <a:cubicBezTo>
                  <a:pt x="5197845" y="740028"/>
                  <a:pt x="5174595" y="763278"/>
                  <a:pt x="5145915" y="763278"/>
                </a:cubicBezTo>
                <a:cubicBezTo>
                  <a:pt x="5117235" y="763278"/>
                  <a:pt x="5093985" y="740028"/>
                  <a:pt x="5093985" y="711348"/>
                </a:cubicBezTo>
                <a:cubicBezTo>
                  <a:pt x="5093985" y="682668"/>
                  <a:pt x="5117235" y="659419"/>
                  <a:pt x="5145915" y="659419"/>
                </a:cubicBezTo>
                <a:close/>
                <a:moveTo>
                  <a:pt x="4997546" y="659419"/>
                </a:moveTo>
                <a:cubicBezTo>
                  <a:pt x="5026226" y="659419"/>
                  <a:pt x="5049476" y="682668"/>
                  <a:pt x="5049476" y="711348"/>
                </a:cubicBezTo>
                <a:cubicBezTo>
                  <a:pt x="5049476" y="740028"/>
                  <a:pt x="5026226" y="763278"/>
                  <a:pt x="4997546" y="763278"/>
                </a:cubicBezTo>
                <a:cubicBezTo>
                  <a:pt x="4968866" y="763278"/>
                  <a:pt x="4945616" y="740028"/>
                  <a:pt x="4945616" y="711348"/>
                </a:cubicBezTo>
                <a:cubicBezTo>
                  <a:pt x="4945616" y="682668"/>
                  <a:pt x="4968866" y="659419"/>
                  <a:pt x="4997546" y="659419"/>
                </a:cubicBezTo>
                <a:close/>
                <a:moveTo>
                  <a:pt x="4849176" y="659419"/>
                </a:moveTo>
                <a:cubicBezTo>
                  <a:pt x="4877856" y="659419"/>
                  <a:pt x="4901106" y="682668"/>
                  <a:pt x="4901106" y="711348"/>
                </a:cubicBezTo>
                <a:cubicBezTo>
                  <a:pt x="4901106" y="740028"/>
                  <a:pt x="4877856" y="763278"/>
                  <a:pt x="4849176" y="763278"/>
                </a:cubicBezTo>
                <a:cubicBezTo>
                  <a:pt x="4820496" y="763278"/>
                  <a:pt x="4797246" y="740028"/>
                  <a:pt x="4797246" y="711348"/>
                </a:cubicBezTo>
                <a:cubicBezTo>
                  <a:pt x="4797246" y="682668"/>
                  <a:pt x="4820496" y="659419"/>
                  <a:pt x="4849176" y="659419"/>
                </a:cubicBezTo>
                <a:close/>
                <a:moveTo>
                  <a:pt x="4684322" y="659419"/>
                </a:moveTo>
                <a:cubicBezTo>
                  <a:pt x="4713002" y="659419"/>
                  <a:pt x="4736252" y="682668"/>
                  <a:pt x="4736252" y="711348"/>
                </a:cubicBezTo>
                <a:cubicBezTo>
                  <a:pt x="4736252" y="740028"/>
                  <a:pt x="4713002" y="763278"/>
                  <a:pt x="4684322" y="763278"/>
                </a:cubicBezTo>
                <a:cubicBezTo>
                  <a:pt x="4655642" y="763278"/>
                  <a:pt x="4632392" y="740028"/>
                  <a:pt x="4632392" y="711348"/>
                </a:cubicBezTo>
                <a:cubicBezTo>
                  <a:pt x="4632392" y="682668"/>
                  <a:pt x="4655642" y="659419"/>
                  <a:pt x="4684322" y="659419"/>
                </a:cubicBezTo>
                <a:close/>
                <a:moveTo>
                  <a:pt x="4535953" y="659419"/>
                </a:moveTo>
                <a:cubicBezTo>
                  <a:pt x="4564633" y="659419"/>
                  <a:pt x="4587883" y="682668"/>
                  <a:pt x="4587883" y="711348"/>
                </a:cubicBezTo>
                <a:cubicBezTo>
                  <a:pt x="4587883" y="740028"/>
                  <a:pt x="4564633" y="763278"/>
                  <a:pt x="4535953" y="763278"/>
                </a:cubicBezTo>
                <a:cubicBezTo>
                  <a:pt x="4507273" y="763278"/>
                  <a:pt x="4484023" y="740028"/>
                  <a:pt x="4484023" y="711348"/>
                </a:cubicBezTo>
                <a:cubicBezTo>
                  <a:pt x="4484023" y="682668"/>
                  <a:pt x="4507273" y="659419"/>
                  <a:pt x="4535953" y="659419"/>
                </a:cubicBezTo>
                <a:close/>
                <a:moveTo>
                  <a:pt x="4387584" y="659419"/>
                </a:moveTo>
                <a:cubicBezTo>
                  <a:pt x="4416264" y="659419"/>
                  <a:pt x="4439514" y="682668"/>
                  <a:pt x="4439514" y="711348"/>
                </a:cubicBezTo>
                <a:cubicBezTo>
                  <a:pt x="4439514" y="740028"/>
                  <a:pt x="4416264" y="763278"/>
                  <a:pt x="4387584" y="763278"/>
                </a:cubicBezTo>
                <a:cubicBezTo>
                  <a:pt x="4358904" y="763278"/>
                  <a:pt x="4335654" y="740028"/>
                  <a:pt x="4335654" y="711348"/>
                </a:cubicBezTo>
                <a:cubicBezTo>
                  <a:pt x="4335654" y="682668"/>
                  <a:pt x="4358904" y="659419"/>
                  <a:pt x="4387584" y="659419"/>
                </a:cubicBezTo>
                <a:close/>
                <a:moveTo>
                  <a:pt x="4222729" y="659419"/>
                </a:moveTo>
                <a:cubicBezTo>
                  <a:pt x="4251409" y="659419"/>
                  <a:pt x="4274659" y="682668"/>
                  <a:pt x="4274659" y="711348"/>
                </a:cubicBezTo>
                <a:cubicBezTo>
                  <a:pt x="4274659" y="740028"/>
                  <a:pt x="4251409" y="763278"/>
                  <a:pt x="4222729" y="763278"/>
                </a:cubicBezTo>
                <a:cubicBezTo>
                  <a:pt x="4194049" y="763278"/>
                  <a:pt x="4170799" y="740028"/>
                  <a:pt x="4170799" y="711348"/>
                </a:cubicBezTo>
                <a:cubicBezTo>
                  <a:pt x="4170799" y="682668"/>
                  <a:pt x="4194049" y="659419"/>
                  <a:pt x="4222729" y="659419"/>
                </a:cubicBezTo>
                <a:close/>
                <a:moveTo>
                  <a:pt x="4074360" y="659419"/>
                </a:moveTo>
                <a:cubicBezTo>
                  <a:pt x="4103040" y="659419"/>
                  <a:pt x="4126290" y="682668"/>
                  <a:pt x="4126290" y="711348"/>
                </a:cubicBezTo>
                <a:cubicBezTo>
                  <a:pt x="4126290" y="740028"/>
                  <a:pt x="4103040" y="763278"/>
                  <a:pt x="4074360" y="763278"/>
                </a:cubicBezTo>
                <a:cubicBezTo>
                  <a:pt x="4045680" y="763278"/>
                  <a:pt x="4022430" y="740028"/>
                  <a:pt x="4022430" y="711348"/>
                </a:cubicBezTo>
                <a:cubicBezTo>
                  <a:pt x="4022430" y="682668"/>
                  <a:pt x="4045680" y="659419"/>
                  <a:pt x="4074360" y="659419"/>
                </a:cubicBezTo>
                <a:close/>
                <a:moveTo>
                  <a:pt x="3909506" y="659419"/>
                </a:moveTo>
                <a:cubicBezTo>
                  <a:pt x="3938186" y="659419"/>
                  <a:pt x="3961436" y="682668"/>
                  <a:pt x="3961436" y="711348"/>
                </a:cubicBezTo>
                <a:cubicBezTo>
                  <a:pt x="3961436" y="740028"/>
                  <a:pt x="3938186" y="763278"/>
                  <a:pt x="3909506" y="763278"/>
                </a:cubicBezTo>
                <a:cubicBezTo>
                  <a:pt x="3880826" y="763278"/>
                  <a:pt x="3857576" y="740028"/>
                  <a:pt x="3857576" y="711348"/>
                </a:cubicBezTo>
                <a:cubicBezTo>
                  <a:pt x="3857576" y="682668"/>
                  <a:pt x="3880826" y="659419"/>
                  <a:pt x="3909506" y="659419"/>
                </a:cubicBezTo>
                <a:close/>
                <a:moveTo>
                  <a:pt x="3761136" y="659419"/>
                </a:moveTo>
                <a:cubicBezTo>
                  <a:pt x="3789816" y="659419"/>
                  <a:pt x="3813066" y="682668"/>
                  <a:pt x="3813066" y="711348"/>
                </a:cubicBezTo>
                <a:cubicBezTo>
                  <a:pt x="3813066" y="740028"/>
                  <a:pt x="3789816" y="763278"/>
                  <a:pt x="3761136" y="763278"/>
                </a:cubicBezTo>
                <a:cubicBezTo>
                  <a:pt x="3732456" y="763278"/>
                  <a:pt x="3709206" y="740028"/>
                  <a:pt x="3709206" y="711348"/>
                </a:cubicBezTo>
                <a:cubicBezTo>
                  <a:pt x="3709206" y="682668"/>
                  <a:pt x="3732456" y="659419"/>
                  <a:pt x="3761136" y="659419"/>
                </a:cubicBezTo>
                <a:close/>
                <a:moveTo>
                  <a:pt x="3447913" y="659419"/>
                </a:moveTo>
                <a:cubicBezTo>
                  <a:pt x="3476593" y="659419"/>
                  <a:pt x="3499843" y="682668"/>
                  <a:pt x="3499843" y="711348"/>
                </a:cubicBezTo>
                <a:cubicBezTo>
                  <a:pt x="3499843" y="740028"/>
                  <a:pt x="3476593" y="763278"/>
                  <a:pt x="3447913" y="763278"/>
                </a:cubicBezTo>
                <a:cubicBezTo>
                  <a:pt x="3419233" y="763278"/>
                  <a:pt x="3395983" y="740028"/>
                  <a:pt x="3395983" y="711348"/>
                </a:cubicBezTo>
                <a:cubicBezTo>
                  <a:pt x="3395983" y="682668"/>
                  <a:pt x="3419233" y="659419"/>
                  <a:pt x="3447913" y="659419"/>
                </a:cubicBezTo>
                <a:close/>
                <a:moveTo>
                  <a:pt x="2063153" y="659419"/>
                </a:moveTo>
                <a:cubicBezTo>
                  <a:pt x="2091834" y="659419"/>
                  <a:pt x="2115083" y="682668"/>
                  <a:pt x="2115083" y="711348"/>
                </a:cubicBezTo>
                <a:cubicBezTo>
                  <a:pt x="2115083" y="740028"/>
                  <a:pt x="2091834" y="763278"/>
                  <a:pt x="2063153" y="763278"/>
                </a:cubicBezTo>
                <a:cubicBezTo>
                  <a:pt x="2034471" y="763278"/>
                  <a:pt x="2011223" y="740028"/>
                  <a:pt x="2011223" y="711348"/>
                </a:cubicBezTo>
                <a:cubicBezTo>
                  <a:pt x="2011223" y="682668"/>
                  <a:pt x="2034471" y="659419"/>
                  <a:pt x="2063153" y="659419"/>
                </a:cubicBezTo>
                <a:close/>
                <a:moveTo>
                  <a:pt x="1914784" y="659419"/>
                </a:moveTo>
                <a:cubicBezTo>
                  <a:pt x="1943464" y="659419"/>
                  <a:pt x="1966713" y="682668"/>
                  <a:pt x="1966713" y="711348"/>
                </a:cubicBezTo>
                <a:cubicBezTo>
                  <a:pt x="1966713" y="740028"/>
                  <a:pt x="1943464" y="763278"/>
                  <a:pt x="1914784" y="763278"/>
                </a:cubicBezTo>
                <a:cubicBezTo>
                  <a:pt x="1886102" y="763278"/>
                  <a:pt x="1862853" y="740028"/>
                  <a:pt x="1862853" y="711348"/>
                </a:cubicBezTo>
                <a:cubicBezTo>
                  <a:pt x="1862853" y="682668"/>
                  <a:pt x="1886102" y="659419"/>
                  <a:pt x="1914784" y="659419"/>
                </a:cubicBezTo>
                <a:close/>
                <a:moveTo>
                  <a:pt x="1749930" y="659419"/>
                </a:moveTo>
                <a:cubicBezTo>
                  <a:pt x="1778609" y="659419"/>
                  <a:pt x="1801859" y="682668"/>
                  <a:pt x="1801859" y="711348"/>
                </a:cubicBezTo>
                <a:cubicBezTo>
                  <a:pt x="1801859" y="740028"/>
                  <a:pt x="1778609" y="763278"/>
                  <a:pt x="1749930" y="763278"/>
                </a:cubicBezTo>
                <a:cubicBezTo>
                  <a:pt x="1721251" y="763278"/>
                  <a:pt x="1698000" y="740028"/>
                  <a:pt x="1698000" y="711348"/>
                </a:cubicBezTo>
                <a:cubicBezTo>
                  <a:pt x="1698000" y="682668"/>
                  <a:pt x="1721251" y="659419"/>
                  <a:pt x="1749930" y="659419"/>
                </a:cubicBezTo>
                <a:close/>
                <a:moveTo>
                  <a:pt x="1601560" y="659419"/>
                </a:moveTo>
                <a:cubicBezTo>
                  <a:pt x="1630240" y="659419"/>
                  <a:pt x="1653488" y="682668"/>
                  <a:pt x="1653488" y="711348"/>
                </a:cubicBezTo>
                <a:cubicBezTo>
                  <a:pt x="1653488" y="740028"/>
                  <a:pt x="1630240" y="763278"/>
                  <a:pt x="1601560" y="763278"/>
                </a:cubicBezTo>
                <a:cubicBezTo>
                  <a:pt x="1572881" y="763278"/>
                  <a:pt x="1549632" y="740028"/>
                  <a:pt x="1549632" y="711348"/>
                </a:cubicBezTo>
                <a:cubicBezTo>
                  <a:pt x="1549632" y="682668"/>
                  <a:pt x="1572881" y="659419"/>
                  <a:pt x="1601560" y="659419"/>
                </a:cubicBezTo>
                <a:close/>
                <a:moveTo>
                  <a:pt x="1453192" y="659419"/>
                </a:moveTo>
                <a:cubicBezTo>
                  <a:pt x="1481871" y="659419"/>
                  <a:pt x="1505122" y="682668"/>
                  <a:pt x="1505122" y="711348"/>
                </a:cubicBezTo>
                <a:cubicBezTo>
                  <a:pt x="1505122" y="740028"/>
                  <a:pt x="1481871" y="763278"/>
                  <a:pt x="1453192" y="763278"/>
                </a:cubicBezTo>
                <a:cubicBezTo>
                  <a:pt x="1424511" y="763278"/>
                  <a:pt x="1401262" y="740028"/>
                  <a:pt x="1401262" y="711348"/>
                </a:cubicBezTo>
                <a:cubicBezTo>
                  <a:pt x="1401262" y="682668"/>
                  <a:pt x="1424511" y="659419"/>
                  <a:pt x="1453192" y="659419"/>
                </a:cubicBezTo>
                <a:close/>
                <a:moveTo>
                  <a:pt x="1288336" y="659419"/>
                </a:moveTo>
                <a:cubicBezTo>
                  <a:pt x="1317019" y="659419"/>
                  <a:pt x="1340266" y="682668"/>
                  <a:pt x="1340266" y="711348"/>
                </a:cubicBezTo>
                <a:cubicBezTo>
                  <a:pt x="1340266" y="740028"/>
                  <a:pt x="1317019" y="763278"/>
                  <a:pt x="1288336" y="763278"/>
                </a:cubicBezTo>
                <a:cubicBezTo>
                  <a:pt x="1259657" y="763278"/>
                  <a:pt x="1236409" y="740028"/>
                  <a:pt x="1236409" y="711348"/>
                </a:cubicBezTo>
                <a:cubicBezTo>
                  <a:pt x="1236409" y="682668"/>
                  <a:pt x="1259657" y="659419"/>
                  <a:pt x="1288336" y="659419"/>
                </a:cubicBezTo>
                <a:close/>
                <a:moveTo>
                  <a:pt x="1139969" y="659419"/>
                </a:moveTo>
                <a:cubicBezTo>
                  <a:pt x="1168648" y="659419"/>
                  <a:pt x="1191899" y="682668"/>
                  <a:pt x="1191899" y="711348"/>
                </a:cubicBezTo>
                <a:cubicBezTo>
                  <a:pt x="1191899" y="740028"/>
                  <a:pt x="1168648" y="763278"/>
                  <a:pt x="1139969" y="763278"/>
                </a:cubicBezTo>
                <a:cubicBezTo>
                  <a:pt x="1111293" y="763278"/>
                  <a:pt x="1088037" y="740028"/>
                  <a:pt x="1088037" y="711348"/>
                </a:cubicBezTo>
                <a:cubicBezTo>
                  <a:pt x="1088037" y="682668"/>
                  <a:pt x="1111293" y="659419"/>
                  <a:pt x="1139969" y="659419"/>
                </a:cubicBezTo>
                <a:close/>
                <a:moveTo>
                  <a:pt x="975111" y="659419"/>
                </a:moveTo>
                <a:cubicBezTo>
                  <a:pt x="1003791" y="659419"/>
                  <a:pt x="1027041" y="682668"/>
                  <a:pt x="1027041" y="711348"/>
                </a:cubicBezTo>
                <a:cubicBezTo>
                  <a:pt x="1027041" y="740028"/>
                  <a:pt x="1003791" y="763278"/>
                  <a:pt x="975111" y="763278"/>
                </a:cubicBezTo>
                <a:cubicBezTo>
                  <a:pt x="946433" y="763278"/>
                  <a:pt x="923182" y="740028"/>
                  <a:pt x="923182" y="711348"/>
                </a:cubicBezTo>
                <a:cubicBezTo>
                  <a:pt x="923182" y="682668"/>
                  <a:pt x="946433" y="659419"/>
                  <a:pt x="975111" y="659419"/>
                </a:cubicBezTo>
                <a:close/>
                <a:moveTo>
                  <a:pt x="826743" y="659419"/>
                </a:moveTo>
                <a:cubicBezTo>
                  <a:pt x="855423" y="659419"/>
                  <a:pt x="878674" y="682668"/>
                  <a:pt x="878674" y="711348"/>
                </a:cubicBezTo>
                <a:cubicBezTo>
                  <a:pt x="878674" y="740028"/>
                  <a:pt x="855423" y="763278"/>
                  <a:pt x="826743" y="763278"/>
                </a:cubicBezTo>
                <a:cubicBezTo>
                  <a:pt x="798064" y="763278"/>
                  <a:pt x="774813" y="740028"/>
                  <a:pt x="774813" y="711348"/>
                </a:cubicBezTo>
                <a:cubicBezTo>
                  <a:pt x="774813" y="682668"/>
                  <a:pt x="798064" y="659419"/>
                  <a:pt x="826743" y="659419"/>
                </a:cubicBezTo>
                <a:close/>
                <a:moveTo>
                  <a:pt x="678373" y="659419"/>
                </a:moveTo>
                <a:cubicBezTo>
                  <a:pt x="707056" y="659419"/>
                  <a:pt x="730305" y="682668"/>
                  <a:pt x="730305" y="711348"/>
                </a:cubicBezTo>
                <a:cubicBezTo>
                  <a:pt x="730305" y="740028"/>
                  <a:pt x="707056" y="763278"/>
                  <a:pt x="678373" y="763278"/>
                </a:cubicBezTo>
                <a:cubicBezTo>
                  <a:pt x="649693" y="763278"/>
                  <a:pt x="626446" y="740028"/>
                  <a:pt x="626446" y="711348"/>
                </a:cubicBezTo>
                <a:cubicBezTo>
                  <a:pt x="626446" y="682668"/>
                  <a:pt x="649693" y="659419"/>
                  <a:pt x="678373" y="659419"/>
                </a:cubicBezTo>
                <a:close/>
                <a:moveTo>
                  <a:pt x="513520" y="659419"/>
                </a:moveTo>
                <a:cubicBezTo>
                  <a:pt x="542201" y="659419"/>
                  <a:pt x="565450" y="682668"/>
                  <a:pt x="565450" y="711348"/>
                </a:cubicBezTo>
                <a:cubicBezTo>
                  <a:pt x="565450" y="740028"/>
                  <a:pt x="542201" y="763278"/>
                  <a:pt x="513520" y="763278"/>
                </a:cubicBezTo>
                <a:cubicBezTo>
                  <a:pt x="484840" y="763278"/>
                  <a:pt x="461590" y="740028"/>
                  <a:pt x="461590" y="711348"/>
                </a:cubicBezTo>
                <a:cubicBezTo>
                  <a:pt x="461590" y="682668"/>
                  <a:pt x="484840" y="659419"/>
                  <a:pt x="513520" y="659419"/>
                </a:cubicBezTo>
                <a:close/>
                <a:moveTo>
                  <a:pt x="7321995" y="494564"/>
                </a:moveTo>
                <a:cubicBezTo>
                  <a:pt x="7350675" y="494564"/>
                  <a:pt x="7373925" y="517814"/>
                  <a:pt x="7373925" y="546494"/>
                </a:cubicBezTo>
                <a:cubicBezTo>
                  <a:pt x="7373925" y="575174"/>
                  <a:pt x="7350675" y="598424"/>
                  <a:pt x="7321995" y="598424"/>
                </a:cubicBezTo>
                <a:cubicBezTo>
                  <a:pt x="7293315" y="598424"/>
                  <a:pt x="7270065" y="575174"/>
                  <a:pt x="7270065" y="546494"/>
                </a:cubicBezTo>
                <a:cubicBezTo>
                  <a:pt x="7270065" y="517814"/>
                  <a:pt x="7293315" y="494564"/>
                  <a:pt x="7321995" y="494564"/>
                </a:cubicBezTo>
                <a:close/>
                <a:moveTo>
                  <a:pt x="6843917" y="494564"/>
                </a:moveTo>
                <a:cubicBezTo>
                  <a:pt x="6872597" y="494564"/>
                  <a:pt x="6895847" y="517814"/>
                  <a:pt x="6895847" y="546494"/>
                </a:cubicBezTo>
                <a:cubicBezTo>
                  <a:pt x="6895847" y="575174"/>
                  <a:pt x="6872597" y="598424"/>
                  <a:pt x="6843917" y="598424"/>
                </a:cubicBezTo>
                <a:cubicBezTo>
                  <a:pt x="6815237" y="598424"/>
                  <a:pt x="6791987" y="575174"/>
                  <a:pt x="6791987" y="546494"/>
                </a:cubicBezTo>
                <a:cubicBezTo>
                  <a:pt x="6791987" y="517814"/>
                  <a:pt x="6815237" y="494564"/>
                  <a:pt x="6843917" y="494564"/>
                </a:cubicBezTo>
                <a:close/>
                <a:moveTo>
                  <a:pt x="6695547" y="494564"/>
                </a:moveTo>
                <a:cubicBezTo>
                  <a:pt x="6724227" y="494564"/>
                  <a:pt x="6747477" y="517814"/>
                  <a:pt x="6747477" y="546494"/>
                </a:cubicBezTo>
                <a:cubicBezTo>
                  <a:pt x="6747477" y="575174"/>
                  <a:pt x="6724227" y="598424"/>
                  <a:pt x="6695547" y="598424"/>
                </a:cubicBezTo>
                <a:cubicBezTo>
                  <a:pt x="6666867" y="598424"/>
                  <a:pt x="6643617" y="575174"/>
                  <a:pt x="6643617" y="546494"/>
                </a:cubicBezTo>
                <a:cubicBezTo>
                  <a:pt x="6643617" y="517814"/>
                  <a:pt x="6666867" y="494564"/>
                  <a:pt x="6695547" y="494564"/>
                </a:cubicBezTo>
                <a:close/>
                <a:moveTo>
                  <a:pt x="6547178" y="494564"/>
                </a:moveTo>
                <a:cubicBezTo>
                  <a:pt x="6575858" y="494564"/>
                  <a:pt x="6599108" y="517814"/>
                  <a:pt x="6599108" y="546494"/>
                </a:cubicBezTo>
                <a:cubicBezTo>
                  <a:pt x="6599108" y="575174"/>
                  <a:pt x="6575858" y="598424"/>
                  <a:pt x="6547178" y="598424"/>
                </a:cubicBezTo>
                <a:cubicBezTo>
                  <a:pt x="6518498" y="598424"/>
                  <a:pt x="6495248" y="575174"/>
                  <a:pt x="6495248" y="546494"/>
                </a:cubicBezTo>
                <a:cubicBezTo>
                  <a:pt x="6495248" y="517814"/>
                  <a:pt x="6518498" y="494564"/>
                  <a:pt x="6547178" y="494564"/>
                </a:cubicBezTo>
                <a:close/>
                <a:moveTo>
                  <a:pt x="6382324" y="494564"/>
                </a:moveTo>
                <a:cubicBezTo>
                  <a:pt x="6411004" y="494564"/>
                  <a:pt x="6434254" y="517814"/>
                  <a:pt x="6434254" y="546494"/>
                </a:cubicBezTo>
                <a:cubicBezTo>
                  <a:pt x="6434254" y="575174"/>
                  <a:pt x="6411004" y="598424"/>
                  <a:pt x="6382324" y="598424"/>
                </a:cubicBezTo>
                <a:cubicBezTo>
                  <a:pt x="6353644" y="598424"/>
                  <a:pt x="6330394" y="575174"/>
                  <a:pt x="6330394" y="546494"/>
                </a:cubicBezTo>
                <a:cubicBezTo>
                  <a:pt x="6330394" y="517814"/>
                  <a:pt x="6353644" y="494564"/>
                  <a:pt x="6382324" y="494564"/>
                </a:cubicBezTo>
                <a:close/>
                <a:moveTo>
                  <a:pt x="6233955" y="494564"/>
                </a:moveTo>
                <a:cubicBezTo>
                  <a:pt x="6262635" y="494564"/>
                  <a:pt x="6285885" y="517814"/>
                  <a:pt x="6285885" y="546494"/>
                </a:cubicBezTo>
                <a:cubicBezTo>
                  <a:pt x="6285885" y="575174"/>
                  <a:pt x="6262635" y="598424"/>
                  <a:pt x="6233955" y="598424"/>
                </a:cubicBezTo>
                <a:cubicBezTo>
                  <a:pt x="6205275" y="598424"/>
                  <a:pt x="6182025" y="575174"/>
                  <a:pt x="6182025" y="546494"/>
                </a:cubicBezTo>
                <a:cubicBezTo>
                  <a:pt x="6182025" y="517814"/>
                  <a:pt x="6205275" y="494564"/>
                  <a:pt x="6233955" y="494564"/>
                </a:cubicBezTo>
                <a:close/>
                <a:moveTo>
                  <a:pt x="6085586" y="494564"/>
                </a:moveTo>
                <a:cubicBezTo>
                  <a:pt x="6114266" y="494564"/>
                  <a:pt x="6137516" y="517814"/>
                  <a:pt x="6137516" y="546494"/>
                </a:cubicBezTo>
                <a:cubicBezTo>
                  <a:pt x="6137516" y="575174"/>
                  <a:pt x="6114266" y="598424"/>
                  <a:pt x="6085586" y="598424"/>
                </a:cubicBezTo>
                <a:cubicBezTo>
                  <a:pt x="6056906" y="598424"/>
                  <a:pt x="6033656" y="575174"/>
                  <a:pt x="6033656" y="546494"/>
                </a:cubicBezTo>
                <a:cubicBezTo>
                  <a:pt x="6033656" y="517814"/>
                  <a:pt x="6056906" y="494564"/>
                  <a:pt x="6085586" y="494564"/>
                </a:cubicBezTo>
                <a:close/>
                <a:moveTo>
                  <a:pt x="5920731" y="494564"/>
                </a:moveTo>
                <a:cubicBezTo>
                  <a:pt x="5949411" y="494564"/>
                  <a:pt x="5972661" y="517814"/>
                  <a:pt x="5972661" y="546494"/>
                </a:cubicBezTo>
                <a:cubicBezTo>
                  <a:pt x="5972661" y="575174"/>
                  <a:pt x="5949411" y="598424"/>
                  <a:pt x="5920731" y="598424"/>
                </a:cubicBezTo>
                <a:cubicBezTo>
                  <a:pt x="5892051" y="598424"/>
                  <a:pt x="5868801" y="575174"/>
                  <a:pt x="5868801" y="546494"/>
                </a:cubicBezTo>
                <a:cubicBezTo>
                  <a:pt x="5868801" y="517814"/>
                  <a:pt x="5892051" y="494564"/>
                  <a:pt x="5920731" y="494564"/>
                </a:cubicBezTo>
                <a:close/>
                <a:moveTo>
                  <a:pt x="5772362" y="494564"/>
                </a:moveTo>
                <a:cubicBezTo>
                  <a:pt x="5801042" y="494564"/>
                  <a:pt x="5824292" y="517814"/>
                  <a:pt x="5824292" y="546494"/>
                </a:cubicBezTo>
                <a:cubicBezTo>
                  <a:pt x="5824292" y="575174"/>
                  <a:pt x="5801042" y="598424"/>
                  <a:pt x="5772362" y="598424"/>
                </a:cubicBezTo>
                <a:cubicBezTo>
                  <a:pt x="5743682" y="598424"/>
                  <a:pt x="5720432" y="575174"/>
                  <a:pt x="5720432" y="546494"/>
                </a:cubicBezTo>
                <a:cubicBezTo>
                  <a:pt x="5720432" y="517814"/>
                  <a:pt x="5743682" y="494564"/>
                  <a:pt x="5772362" y="494564"/>
                </a:cubicBezTo>
                <a:close/>
                <a:moveTo>
                  <a:pt x="5623993" y="494564"/>
                </a:moveTo>
                <a:cubicBezTo>
                  <a:pt x="5652673" y="494564"/>
                  <a:pt x="5675923" y="517814"/>
                  <a:pt x="5675923" y="546494"/>
                </a:cubicBezTo>
                <a:cubicBezTo>
                  <a:pt x="5675923" y="575174"/>
                  <a:pt x="5652673" y="598424"/>
                  <a:pt x="5623993" y="598424"/>
                </a:cubicBezTo>
                <a:cubicBezTo>
                  <a:pt x="5595313" y="598424"/>
                  <a:pt x="5572063" y="575174"/>
                  <a:pt x="5572063" y="546494"/>
                </a:cubicBezTo>
                <a:cubicBezTo>
                  <a:pt x="5572063" y="517814"/>
                  <a:pt x="5595313" y="494564"/>
                  <a:pt x="5623993" y="494564"/>
                </a:cubicBezTo>
                <a:close/>
                <a:moveTo>
                  <a:pt x="5459138" y="494564"/>
                </a:moveTo>
                <a:cubicBezTo>
                  <a:pt x="5487818" y="494564"/>
                  <a:pt x="5511068" y="517814"/>
                  <a:pt x="5511068" y="546494"/>
                </a:cubicBezTo>
                <a:cubicBezTo>
                  <a:pt x="5511068" y="575174"/>
                  <a:pt x="5487818" y="598424"/>
                  <a:pt x="5459138" y="598424"/>
                </a:cubicBezTo>
                <a:cubicBezTo>
                  <a:pt x="5430458" y="598424"/>
                  <a:pt x="5407208" y="575174"/>
                  <a:pt x="5407208" y="546494"/>
                </a:cubicBezTo>
                <a:cubicBezTo>
                  <a:pt x="5407208" y="517814"/>
                  <a:pt x="5430458" y="494564"/>
                  <a:pt x="5459138" y="494564"/>
                </a:cubicBezTo>
                <a:close/>
                <a:moveTo>
                  <a:pt x="5310769" y="494564"/>
                </a:moveTo>
                <a:cubicBezTo>
                  <a:pt x="5339449" y="494564"/>
                  <a:pt x="5362699" y="517814"/>
                  <a:pt x="5362699" y="546494"/>
                </a:cubicBezTo>
                <a:cubicBezTo>
                  <a:pt x="5362699" y="575174"/>
                  <a:pt x="5339449" y="598424"/>
                  <a:pt x="5310769" y="598424"/>
                </a:cubicBezTo>
                <a:cubicBezTo>
                  <a:pt x="5282089" y="598424"/>
                  <a:pt x="5258839" y="575174"/>
                  <a:pt x="5258839" y="546494"/>
                </a:cubicBezTo>
                <a:cubicBezTo>
                  <a:pt x="5258839" y="517814"/>
                  <a:pt x="5282089" y="494564"/>
                  <a:pt x="5310769" y="494564"/>
                </a:cubicBezTo>
                <a:close/>
                <a:moveTo>
                  <a:pt x="5145915" y="494564"/>
                </a:moveTo>
                <a:cubicBezTo>
                  <a:pt x="5174595" y="494564"/>
                  <a:pt x="5197845" y="517814"/>
                  <a:pt x="5197845" y="546494"/>
                </a:cubicBezTo>
                <a:cubicBezTo>
                  <a:pt x="5197845" y="575174"/>
                  <a:pt x="5174595" y="598424"/>
                  <a:pt x="5145915" y="598424"/>
                </a:cubicBezTo>
                <a:cubicBezTo>
                  <a:pt x="5117235" y="598424"/>
                  <a:pt x="5093985" y="575174"/>
                  <a:pt x="5093985" y="546494"/>
                </a:cubicBezTo>
                <a:cubicBezTo>
                  <a:pt x="5093985" y="517814"/>
                  <a:pt x="5117235" y="494564"/>
                  <a:pt x="5145915" y="494564"/>
                </a:cubicBezTo>
                <a:close/>
                <a:moveTo>
                  <a:pt x="4997546" y="494564"/>
                </a:moveTo>
                <a:cubicBezTo>
                  <a:pt x="5026226" y="494564"/>
                  <a:pt x="5049476" y="517814"/>
                  <a:pt x="5049476" y="546494"/>
                </a:cubicBezTo>
                <a:cubicBezTo>
                  <a:pt x="5049476" y="575174"/>
                  <a:pt x="5026226" y="598424"/>
                  <a:pt x="4997546" y="598424"/>
                </a:cubicBezTo>
                <a:cubicBezTo>
                  <a:pt x="4968866" y="598424"/>
                  <a:pt x="4945616" y="575174"/>
                  <a:pt x="4945616" y="546494"/>
                </a:cubicBezTo>
                <a:cubicBezTo>
                  <a:pt x="4945616" y="517814"/>
                  <a:pt x="4968866" y="494564"/>
                  <a:pt x="4997546" y="494564"/>
                </a:cubicBezTo>
                <a:close/>
                <a:moveTo>
                  <a:pt x="4849176" y="494564"/>
                </a:moveTo>
                <a:cubicBezTo>
                  <a:pt x="4877856" y="494564"/>
                  <a:pt x="4901106" y="517814"/>
                  <a:pt x="4901106" y="546494"/>
                </a:cubicBezTo>
                <a:cubicBezTo>
                  <a:pt x="4901106" y="575174"/>
                  <a:pt x="4877856" y="598424"/>
                  <a:pt x="4849176" y="598424"/>
                </a:cubicBezTo>
                <a:cubicBezTo>
                  <a:pt x="4820496" y="598424"/>
                  <a:pt x="4797246" y="575174"/>
                  <a:pt x="4797246" y="546494"/>
                </a:cubicBezTo>
                <a:cubicBezTo>
                  <a:pt x="4797246" y="517814"/>
                  <a:pt x="4820496" y="494564"/>
                  <a:pt x="4849176" y="494564"/>
                </a:cubicBezTo>
                <a:close/>
                <a:moveTo>
                  <a:pt x="4684322" y="494564"/>
                </a:moveTo>
                <a:cubicBezTo>
                  <a:pt x="4713002" y="494564"/>
                  <a:pt x="4736252" y="517814"/>
                  <a:pt x="4736252" y="546494"/>
                </a:cubicBezTo>
                <a:cubicBezTo>
                  <a:pt x="4736252" y="575174"/>
                  <a:pt x="4713002" y="598424"/>
                  <a:pt x="4684322" y="598424"/>
                </a:cubicBezTo>
                <a:cubicBezTo>
                  <a:pt x="4655642" y="598424"/>
                  <a:pt x="4632392" y="575174"/>
                  <a:pt x="4632392" y="546494"/>
                </a:cubicBezTo>
                <a:cubicBezTo>
                  <a:pt x="4632392" y="517814"/>
                  <a:pt x="4655642" y="494564"/>
                  <a:pt x="4684322" y="494564"/>
                </a:cubicBezTo>
                <a:close/>
                <a:moveTo>
                  <a:pt x="4535953" y="494564"/>
                </a:moveTo>
                <a:cubicBezTo>
                  <a:pt x="4564633" y="494564"/>
                  <a:pt x="4587883" y="517814"/>
                  <a:pt x="4587883" y="546494"/>
                </a:cubicBezTo>
                <a:cubicBezTo>
                  <a:pt x="4587883" y="575174"/>
                  <a:pt x="4564633" y="598424"/>
                  <a:pt x="4535953" y="598424"/>
                </a:cubicBezTo>
                <a:cubicBezTo>
                  <a:pt x="4507273" y="598424"/>
                  <a:pt x="4484023" y="575174"/>
                  <a:pt x="4484023" y="546494"/>
                </a:cubicBezTo>
                <a:cubicBezTo>
                  <a:pt x="4484023" y="517814"/>
                  <a:pt x="4507273" y="494564"/>
                  <a:pt x="4535953" y="494564"/>
                </a:cubicBezTo>
                <a:close/>
                <a:moveTo>
                  <a:pt x="4387584" y="494564"/>
                </a:moveTo>
                <a:cubicBezTo>
                  <a:pt x="4416264" y="494564"/>
                  <a:pt x="4439514" y="517814"/>
                  <a:pt x="4439514" y="546494"/>
                </a:cubicBezTo>
                <a:cubicBezTo>
                  <a:pt x="4439514" y="575174"/>
                  <a:pt x="4416264" y="598424"/>
                  <a:pt x="4387584" y="598424"/>
                </a:cubicBezTo>
                <a:cubicBezTo>
                  <a:pt x="4358904" y="598424"/>
                  <a:pt x="4335654" y="575174"/>
                  <a:pt x="4335654" y="546494"/>
                </a:cubicBezTo>
                <a:cubicBezTo>
                  <a:pt x="4335654" y="517814"/>
                  <a:pt x="4358904" y="494564"/>
                  <a:pt x="4387584" y="494564"/>
                </a:cubicBezTo>
                <a:close/>
                <a:moveTo>
                  <a:pt x="4222729" y="494564"/>
                </a:moveTo>
                <a:cubicBezTo>
                  <a:pt x="4251409" y="494564"/>
                  <a:pt x="4274659" y="517814"/>
                  <a:pt x="4274659" y="546494"/>
                </a:cubicBezTo>
                <a:cubicBezTo>
                  <a:pt x="4274659" y="575174"/>
                  <a:pt x="4251409" y="598424"/>
                  <a:pt x="4222729" y="598424"/>
                </a:cubicBezTo>
                <a:cubicBezTo>
                  <a:pt x="4194049" y="598424"/>
                  <a:pt x="4170799" y="575174"/>
                  <a:pt x="4170799" y="546494"/>
                </a:cubicBezTo>
                <a:cubicBezTo>
                  <a:pt x="4170799" y="517814"/>
                  <a:pt x="4194049" y="494564"/>
                  <a:pt x="4222729" y="494564"/>
                </a:cubicBezTo>
                <a:close/>
                <a:moveTo>
                  <a:pt x="4074360" y="494564"/>
                </a:moveTo>
                <a:cubicBezTo>
                  <a:pt x="4103040" y="494564"/>
                  <a:pt x="4126290" y="517814"/>
                  <a:pt x="4126290" y="546494"/>
                </a:cubicBezTo>
                <a:cubicBezTo>
                  <a:pt x="4126290" y="575174"/>
                  <a:pt x="4103040" y="598424"/>
                  <a:pt x="4074360" y="598424"/>
                </a:cubicBezTo>
                <a:cubicBezTo>
                  <a:pt x="4045680" y="598424"/>
                  <a:pt x="4022430" y="575174"/>
                  <a:pt x="4022430" y="546494"/>
                </a:cubicBezTo>
                <a:cubicBezTo>
                  <a:pt x="4022430" y="517814"/>
                  <a:pt x="4045680" y="494564"/>
                  <a:pt x="4074360" y="494564"/>
                </a:cubicBezTo>
                <a:close/>
                <a:moveTo>
                  <a:pt x="3909506" y="494564"/>
                </a:moveTo>
                <a:cubicBezTo>
                  <a:pt x="3938186" y="494564"/>
                  <a:pt x="3961436" y="517814"/>
                  <a:pt x="3961436" y="546494"/>
                </a:cubicBezTo>
                <a:cubicBezTo>
                  <a:pt x="3961436" y="575174"/>
                  <a:pt x="3938186" y="598424"/>
                  <a:pt x="3909506" y="598424"/>
                </a:cubicBezTo>
                <a:cubicBezTo>
                  <a:pt x="3880826" y="598424"/>
                  <a:pt x="3857576" y="575174"/>
                  <a:pt x="3857576" y="546494"/>
                </a:cubicBezTo>
                <a:cubicBezTo>
                  <a:pt x="3857576" y="517814"/>
                  <a:pt x="3880826" y="494564"/>
                  <a:pt x="3909506" y="494564"/>
                </a:cubicBezTo>
                <a:close/>
                <a:moveTo>
                  <a:pt x="3447913" y="494564"/>
                </a:moveTo>
                <a:cubicBezTo>
                  <a:pt x="3476593" y="494564"/>
                  <a:pt x="3499843" y="517814"/>
                  <a:pt x="3499843" y="546494"/>
                </a:cubicBezTo>
                <a:cubicBezTo>
                  <a:pt x="3499843" y="575174"/>
                  <a:pt x="3476593" y="598424"/>
                  <a:pt x="3447913" y="598424"/>
                </a:cubicBezTo>
                <a:cubicBezTo>
                  <a:pt x="3419233" y="598424"/>
                  <a:pt x="3395983" y="575174"/>
                  <a:pt x="3395983" y="546494"/>
                </a:cubicBezTo>
                <a:cubicBezTo>
                  <a:pt x="3395983" y="517814"/>
                  <a:pt x="3419233" y="494564"/>
                  <a:pt x="3447913" y="494564"/>
                </a:cubicBezTo>
                <a:close/>
                <a:moveTo>
                  <a:pt x="2063157" y="494564"/>
                </a:moveTo>
                <a:cubicBezTo>
                  <a:pt x="2091837" y="494564"/>
                  <a:pt x="2115087" y="517814"/>
                  <a:pt x="2115087" y="546494"/>
                </a:cubicBezTo>
                <a:cubicBezTo>
                  <a:pt x="2115087" y="575174"/>
                  <a:pt x="2091837" y="598424"/>
                  <a:pt x="2063157" y="598424"/>
                </a:cubicBezTo>
                <a:cubicBezTo>
                  <a:pt x="2034478" y="598424"/>
                  <a:pt x="2011226" y="575174"/>
                  <a:pt x="2011226" y="546494"/>
                </a:cubicBezTo>
                <a:cubicBezTo>
                  <a:pt x="2011226" y="517814"/>
                  <a:pt x="2034478" y="494564"/>
                  <a:pt x="2063157" y="494564"/>
                </a:cubicBezTo>
                <a:close/>
                <a:moveTo>
                  <a:pt x="1914789" y="494564"/>
                </a:moveTo>
                <a:cubicBezTo>
                  <a:pt x="1943467" y="494564"/>
                  <a:pt x="1966717" y="517814"/>
                  <a:pt x="1966717" y="546494"/>
                </a:cubicBezTo>
                <a:cubicBezTo>
                  <a:pt x="1966717" y="575174"/>
                  <a:pt x="1943467" y="598424"/>
                  <a:pt x="1914789" y="598424"/>
                </a:cubicBezTo>
                <a:cubicBezTo>
                  <a:pt x="1886106" y="598424"/>
                  <a:pt x="1862857" y="575174"/>
                  <a:pt x="1862857" y="546494"/>
                </a:cubicBezTo>
                <a:cubicBezTo>
                  <a:pt x="1862857" y="517814"/>
                  <a:pt x="1886106" y="494564"/>
                  <a:pt x="1914789" y="494564"/>
                </a:cubicBezTo>
                <a:close/>
                <a:moveTo>
                  <a:pt x="1749933" y="494564"/>
                </a:moveTo>
                <a:cubicBezTo>
                  <a:pt x="1778614" y="494564"/>
                  <a:pt x="1801864" y="517814"/>
                  <a:pt x="1801864" y="546494"/>
                </a:cubicBezTo>
                <a:cubicBezTo>
                  <a:pt x="1801864" y="575174"/>
                  <a:pt x="1778614" y="598424"/>
                  <a:pt x="1749933" y="598424"/>
                </a:cubicBezTo>
                <a:cubicBezTo>
                  <a:pt x="1721254" y="598424"/>
                  <a:pt x="1698004" y="575174"/>
                  <a:pt x="1698004" y="546494"/>
                </a:cubicBezTo>
                <a:cubicBezTo>
                  <a:pt x="1698004" y="517814"/>
                  <a:pt x="1721254" y="494564"/>
                  <a:pt x="1749933" y="494564"/>
                </a:cubicBezTo>
                <a:close/>
                <a:moveTo>
                  <a:pt x="1453196" y="494564"/>
                </a:moveTo>
                <a:cubicBezTo>
                  <a:pt x="1481875" y="494564"/>
                  <a:pt x="1505126" y="517814"/>
                  <a:pt x="1505126" y="546494"/>
                </a:cubicBezTo>
                <a:cubicBezTo>
                  <a:pt x="1505126" y="575174"/>
                  <a:pt x="1481875" y="598424"/>
                  <a:pt x="1453196" y="598424"/>
                </a:cubicBezTo>
                <a:cubicBezTo>
                  <a:pt x="1424515" y="598424"/>
                  <a:pt x="1401265" y="575174"/>
                  <a:pt x="1401265" y="546494"/>
                </a:cubicBezTo>
                <a:cubicBezTo>
                  <a:pt x="1401265" y="517814"/>
                  <a:pt x="1424515" y="494564"/>
                  <a:pt x="1453196" y="494564"/>
                </a:cubicBezTo>
                <a:close/>
                <a:moveTo>
                  <a:pt x="1288339" y="494564"/>
                </a:moveTo>
                <a:cubicBezTo>
                  <a:pt x="1317020" y="494564"/>
                  <a:pt x="1340269" y="517814"/>
                  <a:pt x="1340269" y="546494"/>
                </a:cubicBezTo>
                <a:cubicBezTo>
                  <a:pt x="1340269" y="575174"/>
                  <a:pt x="1317020" y="598424"/>
                  <a:pt x="1288339" y="598424"/>
                </a:cubicBezTo>
                <a:cubicBezTo>
                  <a:pt x="1259661" y="598424"/>
                  <a:pt x="1236409" y="575174"/>
                  <a:pt x="1236409" y="546494"/>
                </a:cubicBezTo>
                <a:cubicBezTo>
                  <a:pt x="1236409" y="517814"/>
                  <a:pt x="1259661" y="494564"/>
                  <a:pt x="1288339" y="494564"/>
                </a:cubicBezTo>
                <a:close/>
                <a:moveTo>
                  <a:pt x="1139974" y="494564"/>
                </a:moveTo>
                <a:cubicBezTo>
                  <a:pt x="1168653" y="494564"/>
                  <a:pt x="1191903" y="517814"/>
                  <a:pt x="1191903" y="546494"/>
                </a:cubicBezTo>
                <a:cubicBezTo>
                  <a:pt x="1191903" y="575174"/>
                  <a:pt x="1168653" y="598424"/>
                  <a:pt x="1139974" y="598424"/>
                </a:cubicBezTo>
                <a:cubicBezTo>
                  <a:pt x="1111296" y="598424"/>
                  <a:pt x="1088037" y="575174"/>
                  <a:pt x="1088037" y="546494"/>
                </a:cubicBezTo>
                <a:cubicBezTo>
                  <a:pt x="1088037" y="517814"/>
                  <a:pt x="1111296" y="494564"/>
                  <a:pt x="1139974" y="494564"/>
                </a:cubicBezTo>
                <a:close/>
                <a:moveTo>
                  <a:pt x="975115" y="494564"/>
                </a:moveTo>
                <a:cubicBezTo>
                  <a:pt x="1003794" y="494564"/>
                  <a:pt x="1027044" y="517814"/>
                  <a:pt x="1027044" y="546494"/>
                </a:cubicBezTo>
                <a:cubicBezTo>
                  <a:pt x="1027044" y="575174"/>
                  <a:pt x="1003794" y="598424"/>
                  <a:pt x="975115" y="598424"/>
                </a:cubicBezTo>
                <a:cubicBezTo>
                  <a:pt x="946436" y="598424"/>
                  <a:pt x="923184" y="575174"/>
                  <a:pt x="923184" y="546494"/>
                </a:cubicBezTo>
                <a:cubicBezTo>
                  <a:pt x="923184" y="517814"/>
                  <a:pt x="946436" y="494564"/>
                  <a:pt x="975115" y="494564"/>
                </a:cubicBezTo>
                <a:close/>
                <a:moveTo>
                  <a:pt x="826747" y="494564"/>
                </a:moveTo>
                <a:cubicBezTo>
                  <a:pt x="855427" y="494564"/>
                  <a:pt x="878679" y="517814"/>
                  <a:pt x="878679" y="546494"/>
                </a:cubicBezTo>
                <a:cubicBezTo>
                  <a:pt x="878679" y="575174"/>
                  <a:pt x="855427" y="598424"/>
                  <a:pt x="826747" y="598424"/>
                </a:cubicBezTo>
                <a:cubicBezTo>
                  <a:pt x="798067" y="598424"/>
                  <a:pt x="774817" y="575174"/>
                  <a:pt x="774817" y="546494"/>
                </a:cubicBezTo>
                <a:cubicBezTo>
                  <a:pt x="774817" y="517814"/>
                  <a:pt x="798067" y="494564"/>
                  <a:pt x="826747" y="494564"/>
                </a:cubicBezTo>
                <a:close/>
                <a:moveTo>
                  <a:pt x="678373" y="494564"/>
                </a:moveTo>
                <a:cubicBezTo>
                  <a:pt x="707057" y="494564"/>
                  <a:pt x="730307" y="517814"/>
                  <a:pt x="730307" y="546494"/>
                </a:cubicBezTo>
                <a:cubicBezTo>
                  <a:pt x="730307" y="575174"/>
                  <a:pt x="707057" y="598424"/>
                  <a:pt x="678373" y="598424"/>
                </a:cubicBezTo>
                <a:cubicBezTo>
                  <a:pt x="649696" y="598424"/>
                  <a:pt x="626447" y="575174"/>
                  <a:pt x="626447" y="546494"/>
                </a:cubicBezTo>
                <a:cubicBezTo>
                  <a:pt x="626447" y="517814"/>
                  <a:pt x="649696" y="494564"/>
                  <a:pt x="678373" y="494564"/>
                </a:cubicBezTo>
                <a:close/>
                <a:moveTo>
                  <a:pt x="513523" y="494564"/>
                </a:moveTo>
                <a:cubicBezTo>
                  <a:pt x="542203" y="494564"/>
                  <a:pt x="565453" y="517814"/>
                  <a:pt x="565453" y="546494"/>
                </a:cubicBezTo>
                <a:cubicBezTo>
                  <a:pt x="565453" y="575174"/>
                  <a:pt x="542203" y="598424"/>
                  <a:pt x="513523" y="598424"/>
                </a:cubicBezTo>
                <a:cubicBezTo>
                  <a:pt x="484844" y="598424"/>
                  <a:pt x="461594" y="575174"/>
                  <a:pt x="461594" y="546494"/>
                </a:cubicBezTo>
                <a:cubicBezTo>
                  <a:pt x="461594" y="517814"/>
                  <a:pt x="484844" y="494564"/>
                  <a:pt x="513523" y="494564"/>
                </a:cubicBezTo>
                <a:close/>
                <a:moveTo>
                  <a:pt x="7321995" y="329709"/>
                </a:moveTo>
                <a:cubicBezTo>
                  <a:pt x="7350675" y="329709"/>
                  <a:pt x="7373925" y="352959"/>
                  <a:pt x="7373925" y="381639"/>
                </a:cubicBezTo>
                <a:cubicBezTo>
                  <a:pt x="7373925" y="410319"/>
                  <a:pt x="7350675" y="433569"/>
                  <a:pt x="7321995" y="433569"/>
                </a:cubicBezTo>
                <a:cubicBezTo>
                  <a:pt x="7293315" y="433569"/>
                  <a:pt x="7270065" y="410319"/>
                  <a:pt x="7270065" y="381639"/>
                </a:cubicBezTo>
                <a:cubicBezTo>
                  <a:pt x="7270065" y="352959"/>
                  <a:pt x="7293315" y="329709"/>
                  <a:pt x="7321995" y="329709"/>
                </a:cubicBezTo>
                <a:close/>
                <a:moveTo>
                  <a:pt x="7157140" y="329709"/>
                </a:moveTo>
                <a:cubicBezTo>
                  <a:pt x="7185820" y="329709"/>
                  <a:pt x="7209070" y="352959"/>
                  <a:pt x="7209070" y="381639"/>
                </a:cubicBezTo>
                <a:cubicBezTo>
                  <a:pt x="7209070" y="410319"/>
                  <a:pt x="7185820" y="433569"/>
                  <a:pt x="7157140" y="433569"/>
                </a:cubicBezTo>
                <a:cubicBezTo>
                  <a:pt x="7128460" y="433569"/>
                  <a:pt x="7105210" y="410319"/>
                  <a:pt x="7105210" y="381639"/>
                </a:cubicBezTo>
                <a:cubicBezTo>
                  <a:pt x="7105210" y="352959"/>
                  <a:pt x="7128460" y="329709"/>
                  <a:pt x="7157140" y="329709"/>
                </a:cubicBezTo>
                <a:close/>
                <a:moveTo>
                  <a:pt x="6695547" y="329709"/>
                </a:moveTo>
                <a:cubicBezTo>
                  <a:pt x="6724227" y="329709"/>
                  <a:pt x="6747477" y="352959"/>
                  <a:pt x="6747477" y="381639"/>
                </a:cubicBezTo>
                <a:cubicBezTo>
                  <a:pt x="6747477" y="410319"/>
                  <a:pt x="6724227" y="433569"/>
                  <a:pt x="6695547" y="433569"/>
                </a:cubicBezTo>
                <a:cubicBezTo>
                  <a:pt x="6666867" y="433569"/>
                  <a:pt x="6643617" y="410319"/>
                  <a:pt x="6643617" y="381639"/>
                </a:cubicBezTo>
                <a:cubicBezTo>
                  <a:pt x="6643617" y="352959"/>
                  <a:pt x="6666867" y="329709"/>
                  <a:pt x="6695547" y="329709"/>
                </a:cubicBezTo>
                <a:close/>
                <a:moveTo>
                  <a:pt x="6547178" y="329709"/>
                </a:moveTo>
                <a:cubicBezTo>
                  <a:pt x="6575858" y="329709"/>
                  <a:pt x="6599108" y="352959"/>
                  <a:pt x="6599108" y="381639"/>
                </a:cubicBezTo>
                <a:cubicBezTo>
                  <a:pt x="6599108" y="410319"/>
                  <a:pt x="6575858" y="433569"/>
                  <a:pt x="6547178" y="433569"/>
                </a:cubicBezTo>
                <a:cubicBezTo>
                  <a:pt x="6518498" y="433569"/>
                  <a:pt x="6495248" y="410319"/>
                  <a:pt x="6495248" y="381639"/>
                </a:cubicBezTo>
                <a:cubicBezTo>
                  <a:pt x="6495248" y="352959"/>
                  <a:pt x="6518498" y="329709"/>
                  <a:pt x="6547178" y="329709"/>
                </a:cubicBezTo>
                <a:close/>
                <a:moveTo>
                  <a:pt x="6382324" y="329709"/>
                </a:moveTo>
                <a:cubicBezTo>
                  <a:pt x="6411004" y="329709"/>
                  <a:pt x="6434254" y="352959"/>
                  <a:pt x="6434254" y="381639"/>
                </a:cubicBezTo>
                <a:cubicBezTo>
                  <a:pt x="6434254" y="410319"/>
                  <a:pt x="6411004" y="433569"/>
                  <a:pt x="6382324" y="433569"/>
                </a:cubicBezTo>
                <a:cubicBezTo>
                  <a:pt x="6353644" y="433569"/>
                  <a:pt x="6330394" y="410319"/>
                  <a:pt x="6330394" y="381639"/>
                </a:cubicBezTo>
                <a:cubicBezTo>
                  <a:pt x="6330394" y="352959"/>
                  <a:pt x="6353644" y="329709"/>
                  <a:pt x="6382324" y="329709"/>
                </a:cubicBezTo>
                <a:close/>
                <a:moveTo>
                  <a:pt x="6233955" y="329709"/>
                </a:moveTo>
                <a:cubicBezTo>
                  <a:pt x="6262635" y="329709"/>
                  <a:pt x="6285885" y="352959"/>
                  <a:pt x="6285885" y="381639"/>
                </a:cubicBezTo>
                <a:cubicBezTo>
                  <a:pt x="6285885" y="410319"/>
                  <a:pt x="6262635" y="433569"/>
                  <a:pt x="6233955" y="433569"/>
                </a:cubicBezTo>
                <a:cubicBezTo>
                  <a:pt x="6205275" y="433569"/>
                  <a:pt x="6182025" y="410319"/>
                  <a:pt x="6182025" y="381639"/>
                </a:cubicBezTo>
                <a:cubicBezTo>
                  <a:pt x="6182025" y="352959"/>
                  <a:pt x="6205275" y="329709"/>
                  <a:pt x="6233955" y="329709"/>
                </a:cubicBezTo>
                <a:close/>
                <a:moveTo>
                  <a:pt x="6085586" y="329709"/>
                </a:moveTo>
                <a:cubicBezTo>
                  <a:pt x="6114266" y="329709"/>
                  <a:pt x="6137516" y="352959"/>
                  <a:pt x="6137516" y="381639"/>
                </a:cubicBezTo>
                <a:cubicBezTo>
                  <a:pt x="6137516" y="410319"/>
                  <a:pt x="6114266" y="433569"/>
                  <a:pt x="6085586" y="433569"/>
                </a:cubicBezTo>
                <a:cubicBezTo>
                  <a:pt x="6056906" y="433569"/>
                  <a:pt x="6033656" y="410319"/>
                  <a:pt x="6033656" y="381639"/>
                </a:cubicBezTo>
                <a:cubicBezTo>
                  <a:pt x="6033656" y="352959"/>
                  <a:pt x="6056906" y="329709"/>
                  <a:pt x="6085586" y="329709"/>
                </a:cubicBezTo>
                <a:close/>
                <a:moveTo>
                  <a:pt x="5920731" y="329709"/>
                </a:moveTo>
                <a:cubicBezTo>
                  <a:pt x="5949411" y="329709"/>
                  <a:pt x="5972661" y="352959"/>
                  <a:pt x="5972661" y="381639"/>
                </a:cubicBezTo>
                <a:cubicBezTo>
                  <a:pt x="5972661" y="410319"/>
                  <a:pt x="5949411" y="433569"/>
                  <a:pt x="5920731" y="433569"/>
                </a:cubicBezTo>
                <a:cubicBezTo>
                  <a:pt x="5892051" y="433569"/>
                  <a:pt x="5868801" y="410319"/>
                  <a:pt x="5868801" y="381639"/>
                </a:cubicBezTo>
                <a:cubicBezTo>
                  <a:pt x="5868801" y="352959"/>
                  <a:pt x="5892051" y="329709"/>
                  <a:pt x="5920731" y="329709"/>
                </a:cubicBezTo>
                <a:close/>
                <a:moveTo>
                  <a:pt x="5772362" y="329709"/>
                </a:moveTo>
                <a:cubicBezTo>
                  <a:pt x="5801042" y="329709"/>
                  <a:pt x="5824292" y="352959"/>
                  <a:pt x="5824292" y="381639"/>
                </a:cubicBezTo>
                <a:cubicBezTo>
                  <a:pt x="5824292" y="410319"/>
                  <a:pt x="5801042" y="433569"/>
                  <a:pt x="5772362" y="433569"/>
                </a:cubicBezTo>
                <a:cubicBezTo>
                  <a:pt x="5743682" y="433569"/>
                  <a:pt x="5720432" y="410319"/>
                  <a:pt x="5720432" y="381639"/>
                </a:cubicBezTo>
                <a:cubicBezTo>
                  <a:pt x="5720432" y="352959"/>
                  <a:pt x="5743682" y="329709"/>
                  <a:pt x="5772362" y="329709"/>
                </a:cubicBezTo>
                <a:close/>
                <a:moveTo>
                  <a:pt x="5623993" y="329709"/>
                </a:moveTo>
                <a:cubicBezTo>
                  <a:pt x="5652673" y="329709"/>
                  <a:pt x="5675923" y="352959"/>
                  <a:pt x="5675923" y="381639"/>
                </a:cubicBezTo>
                <a:cubicBezTo>
                  <a:pt x="5675923" y="410319"/>
                  <a:pt x="5652673" y="433569"/>
                  <a:pt x="5623993" y="433569"/>
                </a:cubicBezTo>
                <a:cubicBezTo>
                  <a:pt x="5595313" y="433569"/>
                  <a:pt x="5572063" y="410319"/>
                  <a:pt x="5572063" y="381639"/>
                </a:cubicBezTo>
                <a:cubicBezTo>
                  <a:pt x="5572063" y="352959"/>
                  <a:pt x="5595313" y="329709"/>
                  <a:pt x="5623993" y="329709"/>
                </a:cubicBezTo>
                <a:close/>
                <a:moveTo>
                  <a:pt x="5459138" y="329709"/>
                </a:moveTo>
                <a:cubicBezTo>
                  <a:pt x="5487818" y="329709"/>
                  <a:pt x="5511068" y="352959"/>
                  <a:pt x="5511068" y="381639"/>
                </a:cubicBezTo>
                <a:cubicBezTo>
                  <a:pt x="5511068" y="410319"/>
                  <a:pt x="5487818" y="433569"/>
                  <a:pt x="5459138" y="433569"/>
                </a:cubicBezTo>
                <a:cubicBezTo>
                  <a:pt x="5430458" y="433569"/>
                  <a:pt x="5407208" y="410319"/>
                  <a:pt x="5407208" y="381639"/>
                </a:cubicBezTo>
                <a:cubicBezTo>
                  <a:pt x="5407208" y="352959"/>
                  <a:pt x="5430458" y="329709"/>
                  <a:pt x="5459138" y="329709"/>
                </a:cubicBezTo>
                <a:close/>
                <a:moveTo>
                  <a:pt x="5310769" y="329709"/>
                </a:moveTo>
                <a:cubicBezTo>
                  <a:pt x="5339449" y="329709"/>
                  <a:pt x="5362699" y="352959"/>
                  <a:pt x="5362699" y="381639"/>
                </a:cubicBezTo>
                <a:cubicBezTo>
                  <a:pt x="5362699" y="410319"/>
                  <a:pt x="5339449" y="433569"/>
                  <a:pt x="5310769" y="433569"/>
                </a:cubicBezTo>
                <a:cubicBezTo>
                  <a:pt x="5282089" y="433569"/>
                  <a:pt x="5258839" y="410319"/>
                  <a:pt x="5258839" y="381639"/>
                </a:cubicBezTo>
                <a:cubicBezTo>
                  <a:pt x="5258839" y="352959"/>
                  <a:pt x="5282089" y="329709"/>
                  <a:pt x="5310769" y="329709"/>
                </a:cubicBezTo>
                <a:close/>
                <a:moveTo>
                  <a:pt x="5145915" y="329709"/>
                </a:moveTo>
                <a:cubicBezTo>
                  <a:pt x="5174595" y="329709"/>
                  <a:pt x="5197845" y="352959"/>
                  <a:pt x="5197845" y="381639"/>
                </a:cubicBezTo>
                <a:cubicBezTo>
                  <a:pt x="5197845" y="410319"/>
                  <a:pt x="5174595" y="433569"/>
                  <a:pt x="5145915" y="433569"/>
                </a:cubicBezTo>
                <a:cubicBezTo>
                  <a:pt x="5117235" y="433569"/>
                  <a:pt x="5093985" y="410319"/>
                  <a:pt x="5093985" y="381639"/>
                </a:cubicBezTo>
                <a:cubicBezTo>
                  <a:pt x="5093985" y="352959"/>
                  <a:pt x="5117235" y="329709"/>
                  <a:pt x="5145915" y="329709"/>
                </a:cubicBezTo>
                <a:close/>
                <a:moveTo>
                  <a:pt x="4997546" y="329709"/>
                </a:moveTo>
                <a:cubicBezTo>
                  <a:pt x="5026226" y="329709"/>
                  <a:pt x="5049476" y="352959"/>
                  <a:pt x="5049476" y="381639"/>
                </a:cubicBezTo>
                <a:cubicBezTo>
                  <a:pt x="5049476" y="410319"/>
                  <a:pt x="5026226" y="433569"/>
                  <a:pt x="4997546" y="433569"/>
                </a:cubicBezTo>
                <a:cubicBezTo>
                  <a:pt x="4968866" y="433569"/>
                  <a:pt x="4945616" y="410319"/>
                  <a:pt x="4945616" y="381639"/>
                </a:cubicBezTo>
                <a:cubicBezTo>
                  <a:pt x="4945616" y="352959"/>
                  <a:pt x="4968866" y="329709"/>
                  <a:pt x="4997546" y="329709"/>
                </a:cubicBezTo>
                <a:close/>
                <a:moveTo>
                  <a:pt x="4849176" y="329709"/>
                </a:moveTo>
                <a:cubicBezTo>
                  <a:pt x="4877856" y="329709"/>
                  <a:pt x="4901106" y="352959"/>
                  <a:pt x="4901106" y="381639"/>
                </a:cubicBezTo>
                <a:cubicBezTo>
                  <a:pt x="4901106" y="410319"/>
                  <a:pt x="4877856" y="433569"/>
                  <a:pt x="4849176" y="433569"/>
                </a:cubicBezTo>
                <a:cubicBezTo>
                  <a:pt x="4820496" y="433569"/>
                  <a:pt x="4797246" y="410319"/>
                  <a:pt x="4797246" y="381639"/>
                </a:cubicBezTo>
                <a:cubicBezTo>
                  <a:pt x="4797246" y="352959"/>
                  <a:pt x="4820496" y="329709"/>
                  <a:pt x="4849176" y="329709"/>
                </a:cubicBezTo>
                <a:close/>
                <a:moveTo>
                  <a:pt x="4684322" y="329709"/>
                </a:moveTo>
                <a:cubicBezTo>
                  <a:pt x="4713002" y="329709"/>
                  <a:pt x="4736252" y="352959"/>
                  <a:pt x="4736252" y="381639"/>
                </a:cubicBezTo>
                <a:cubicBezTo>
                  <a:pt x="4736252" y="410319"/>
                  <a:pt x="4713002" y="433569"/>
                  <a:pt x="4684322" y="433569"/>
                </a:cubicBezTo>
                <a:cubicBezTo>
                  <a:pt x="4655642" y="433569"/>
                  <a:pt x="4632392" y="410319"/>
                  <a:pt x="4632392" y="381639"/>
                </a:cubicBezTo>
                <a:cubicBezTo>
                  <a:pt x="4632392" y="352959"/>
                  <a:pt x="4655642" y="329709"/>
                  <a:pt x="4684322" y="329709"/>
                </a:cubicBezTo>
                <a:close/>
                <a:moveTo>
                  <a:pt x="4535953" y="329709"/>
                </a:moveTo>
                <a:cubicBezTo>
                  <a:pt x="4564633" y="329709"/>
                  <a:pt x="4587883" y="352959"/>
                  <a:pt x="4587883" y="381639"/>
                </a:cubicBezTo>
                <a:cubicBezTo>
                  <a:pt x="4587883" y="410319"/>
                  <a:pt x="4564633" y="433569"/>
                  <a:pt x="4535953" y="433569"/>
                </a:cubicBezTo>
                <a:cubicBezTo>
                  <a:pt x="4507273" y="433569"/>
                  <a:pt x="4484023" y="410319"/>
                  <a:pt x="4484023" y="381639"/>
                </a:cubicBezTo>
                <a:cubicBezTo>
                  <a:pt x="4484023" y="352959"/>
                  <a:pt x="4507273" y="329709"/>
                  <a:pt x="4535953" y="329709"/>
                </a:cubicBezTo>
                <a:close/>
                <a:moveTo>
                  <a:pt x="4387584" y="329709"/>
                </a:moveTo>
                <a:cubicBezTo>
                  <a:pt x="4416264" y="329709"/>
                  <a:pt x="4439514" y="352959"/>
                  <a:pt x="4439514" y="381639"/>
                </a:cubicBezTo>
                <a:cubicBezTo>
                  <a:pt x="4439514" y="410319"/>
                  <a:pt x="4416264" y="433569"/>
                  <a:pt x="4387584" y="433569"/>
                </a:cubicBezTo>
                <a:cubicBezTo>
                  <a:pt x="4358904" y="433569"/>
                  <a:pt x="4335654" y="410319"/>
                  <a:pt x="4335654" y="381639"/>
                </a:cubicBezTo>
                <a:cubicBezTo>
                  <a:pt x="4335654" y="352959"/>
                  <a:pt x="4358904" y="329709"/>
                  <a:pt x="4387584" y="329709"/>
                </a:cubicBezTo>
                <a:close/>
                <a:moveTo>
                  <a:pt x="4222729" y="329709"/>
                </a:moveTo>
                <a:cubicBezTo>
                  <a:pt x="4251409" y="329709"/>
                  <a:pt x="4274659" y="352959"/>
                  <a:pt x="4274659" y="381639"/>
                </a:cubicBezTo>
                <a:cubicBezTo>
                  <a:pt x="4274659" y="410319"/>
                  <a:pt x="4251409" y="433569"/>
                  <a:pt x="4222729" y="433569"/>
                </a:cubicBezTo>
                <a:cubicBezTo>
                  <a:pt x="4194049" y="433569"/>
                  <a:pt x="4170799" y="410319"/>
                  <a:pt x="4170799" y="381639"/>
                </a:cubicBezTo>
                <a:cubicBezTo>
                  <a:pt x="4170799" y="352959"/>
                  <a:pt x="4194049" y="329709"/>
                  <a:pt x="4222729" y="329709"/>
                </a:cubicBezTo>
                <a:close/>
                <a:moveTo>
                  <a:pt x="4074360" y="329709"/>
                </a:moveTo>
                <a:cubicBezTo>
                  <a:pt x="4103040" y="329709"/>
                  <a:pt x="4126290" y="352959"/>
                  <a:pt x="4126290" y="381639"/>
                </a:cubicBezTo>
                <a:cubicBezTo>
                  <a:pt x="4126290" y="410319"/>
                  <a:pt x="4103040" y="433569"/>
                  <a:pt x="4074360" y="433569"/>
                </a:cubicBezTo>
                <a:cubicBezTo>
                  <a:pt x="4045680" y="433569"/>
                  <a:pt x="4022430" y="410319"/>
                  <a:pt x="4022430" y="381639"/>
                </a:cubicBezTo>
                <a:cubicBezTo>
                  <a:pt x="4022430" y="352959"/>
                  <a:pt x="4045680" y="329709"/>
                  <a:pt x="4074360" y="329709"/>
                </a:cubicBezTo>
                <a:close/>
                <a:moveTo>
                  <a:pt x="3909506" y="329709"/>
                </a:moveTo>
                <a:cubicBezTo>
                  <a:pt x="3938186" y="329709"/>
                  <a:pt x="3961436" y="352959"/>
                  <a:pt x="3961436" y="381639"/>
                </a:cubicBezTo>
                <a:cubicBezTo>
                  <a:pt x="3961436" y="410319"/>
                  <a:pt x="3938186" y="433569"/>
                  <a:pt x="3909506" y="433569"/>
                </a:cubicBezTo>
                <a:cubicBezTo>
                  <a:pt x="3880826" y="433569"/>
                  <a:pt x="3857576" y="410319"/>
                  <a:pt x="3857576" y="381639"/>
                </a:cubicBezTo>
                <a:cubicBezTo>
                  <a:pt x="3857576" y="352959"/>
                  <a:pt x="3880826" y="329709"/>
                  <a:pt x="3909506" y="329709"/>
                </a:cubicBezTo>
                <a:close/>
                <a:moveTo>
                  <a:pt x="2689582" y="329709"/>
                </a:moveTo>
                <a:cubicBezTo>
                  <a:pt x="2718262" y="329709"/>
                  <a:pt x="2741512" y="352959"/>
                  <a:pt x="2741512" y="381639"/>
                </a:cubicBezTo>
                <a:cubicBezTo>
                  <a:pt x="2741512" y="410319"/>
                  <a:pt x="2718262" y="433569"/>
                  <a:pt x="2689582" y="433569"/>
                </a:cubicBezTo>
                <a:cubicBezTo>
                  <a:pt x="2660902" y="433569"/>
                  <a:pt x="2637652" y="410319"/>
                  <a:pt x="2637652" y="381639"/>
                </a:cubicBezTo>
                <a:cubicBezTo>
                  <a:pt x="2637652" y="352959"/>
                  <a:pt x="2660902" y="329709"/>
                  <a:pt x="2689582" y="329709"/>
                </a:cubicBezTo>
                <a:close/>
                <a:moveTo>
                  <a:pt x="2524727" y="329709"/>
                </a:moveTo>
                <a:cubicBezTo>
                  <a:pt x="2553407" y="329709"/>
                  <a:pt x="2576657" y="352959"/>
                  <a:pt x="2576657" y="381639"/>
                </a:cubicBezTo>
                <a:cubicBezTo>
                  <a:pt x="2576657" y="410319"/>
                  <a:pt x="2553407" y="433569"/>
                  <a:pt x="2524727" y="433569"/>
                </a:cubicBezTo>
                <a:cubicBezTo>
                  <a:pt x="2496047" y="433569"/>
                  <a:pt x="2472797" y="410319"/>
                  <a:pt x="2472797" y="381639"/>
                </a:cubicBezTo>
                <a:cubicBezTo>
                  <a:pt x="2472797" y="352959"/>
                  <a:pt x="2496047" y="329709"/>
                  <a:pt x="2524727" y="329709"/>
                </a:cubicBezTo>
                <a:close/>
                <a:moveTo>
                  <a:pt x="2063156" y="329709"/>
                </a:moveTo>
                <a:cubicBezTo>
                  <a:pt x="2091837" y="329709"/>
                  <a:pt x="2115087" y="352959"/>
                  <a:pt x="2115087" y="381639"/>
                </a:cubicBezTo>
                <a:cubicBezTo>
                  <a:pt x="2115087" y="410319"/>
                  <a:pt x="2091837" y="433569"/>
                  <a:pt x="2063156" y="433569"/>
                </a:cubicBezTo>
                <a:cubicBezTo>
                  <a:pt x="2034473" y="433569"/>
                  <a:pt x="2011226" y="410319"/>
                  <a:pt x="2011226" y="381639"/>
                </a:cubicBezTo>
                <a:cubicBezTo>
                  <a:pt x="2011226" y="352959"/>
                  <a:pt x="2034473" y="329709"/>
                  <a:pt x="2063156" y="329709"/>
                </a:cubicBezTo>
                <a:close/>
                <a:moveTo>
                  <a:pt x="1453196" y="329709"/>
                </a:moveTo>
                <a:cubicBezTo>
                  <a:pt x="1481875" y="329709"/>
                  <a:pt x="1505126" y="352959"/>
                  <a:pt x="1505126" y="381639"/>
                </a:cubicBezTo>
                <a:cubicBezTo>
                  <a:pt x="1505126" y="410319"/>
                  <a:pt x="1481875" y="433569"/>
                  <a:pt x="1453196" y="433569"/>
                </a:cubicBezTo>
                <a:cubicBezTo>
                  <a:pt x="1424515" y="433569"/>
                  <a:pt x="1401265" y="410319"/>
                  <a:pt x="1401265" y="381639"/>
                </a:cubicBezTo>
                <a:cubicBezTo>
                  <a:pt x="1401265" y="352959"/>
                  <a:pt x="1424515" y="329709"/>
                  <a:pt x="1453196" y="329709"/>
                </a:cubicBezTo>
                <a:close/>
                <a:moveTo>
                  <a:pt x="1288338" y="329709"/>
                </a:moveTo>
                <a:cubicBezTo>
                  <a:pt x="1317019" y="329709"/>
                  <a:pt x="1340269" y="352959"/>
                  <a:pt x="1340269" y="381639"/>
                </a:cubicBezTo>
                <a:cubicBezTo>
                  <a:pt x="1340269" y="410319"/>
                  <a:pt x="1317019" y="433569"/>
                  <a:pt x="1288338" y="433569"/>
                </a:cubicBezTo>
                <a:cubicBezTo>
                  <a:pt x="1259660" y="433569"/>
                  <a:pt x="1236409" y="410319"/>
                  <a:pt x="1236409" y="381639"/>
                </a:cubicBezTo>
                <a:cubicBezTo>
                  <a:pt x="1236409" y="352959"/>
                  <a:pt x="1259660" y="329709"/>
                  <a:pt x="1288338" y="329709"/>
                </a:cubicBezTo>
                <a:close/>
                <a:moveTo>
                  <a:pt x="1139974" y="329709"/>
                </a:moveTo>
                <a:cubicBezTo>
                  <a:pt x="1168653" y="329709"/>
                  <a:pt x="1191900" y="352959"/>
                  <a:pt x="1191900" y="381639"/>
                </a:cubicBezTo>
                <a:cubicBezTo>
                  <a:pt x="1191900" y="410319"/>
                  <a:pt x="1168653" y="433569"/>
                  <a:pt x="1139974" y="433569"/>
                </a:cubicBezTo>
                <a:cubicBezTo>
                  <a:pt x="1111296" y="433569"/>
                  <a:pt x="1088037" y="410319"/>
                  <a:pt x="1088037" y="381639"/>
                </a:cubicBezTo>
                <a:cubicBezTo>
                  <a:pt x="1088037" y="352959"/>
                  <a:pt x="1111296" y="329709"/>
                  <a:pt x="1139974" y="329709"/>
                </a:cubicBezTo>
                <a:close/>
                <a:moveTo>
                  <a:pt x="975114" y="329709"/>
                </a:moveTo>
                <a:cubicBezTo>
                  <a:pt x="1003794" y="329709"/>
                  <a:pt x="1027044" y="352959"/>
                  <a:pt x="1027044" y="381639"/>
                </a:cubicBezTo>
                <a:cubicBezTo>
                  <a:pt x="1027044" y="410319"/>
                  <a:pt x="1003794" y="433569"/>
                  <a:pt x="975114" y="433569"/>
                </a:cubicBezTo>
                <a:cubicBezTo>
                  <a:pt x="946435" y="433569"/>
                  <a:pt x="923184" y="410319"/>
                  <a:pt x="923184" y="381639"/>
                </a:cubicBezTo>
                <a:cubicBezTo>
                  <a:pt x="923184" y="352959"/>
                  <a:pt x="946435" y="329709"/>
                  <a:pt x="975114" y="329709"/>
                </a:cubicBezTo>
                <a:close/>
                <a:moveTo>
                  <a:pt x="826747" y="329709"/>
                </a:moveTo>
                <a:cubicBezTo>
                  <a:pt x="855427" y="329709"/>
                  <a:pt x="878679" y="352959"/>
                  <a:pt x="878679" y="381639"/>
                </a:cubicBezTo>
                <a:cubicBezTo>
                  <a:pt x="878679" y="410319"/>
                  <a:pt x="855427" y="433569"/>
                  <a:pt x="826747" y="433569"/>
                </a:cubicBezTo>
                <a:cubicBezTo>
                  <a:pt x="798067" y="433569"/>
                  <a:pt x="774817" y="410319"/>
                  <a:pt x="774817" y="381639"/>
                </a:cubicBezTo>
                <a:cubicBezTo>
                  <a:pt x="774817" y="352959"/>
                  <a:pt x="798067" y="329709"/>
                  <a:pt x="826747" y="329709"/>
                </a:cubicBezTo>
                <a:close/>
                <a:moveTo>
                  <a:pt x="678373" y="329709"/>
                </a:moveTo>
                <a:cubicBezTo>
                  <a:pt x="707057" y="329709"/>
                  <a:pt x="730307" y="352959"/>
                  <a:pt x="730307" y="381639"/>
                </a:cubicBezTo>
                <a:cubicBezTo>
                  <a:pt x="730307" y="410319"/>
                  <a:pt x="707057" y="433569"/>
                  <a:pt x="678373" y="433569"/>
                </a:cubicBezTo>
                <a:cubicBezTo>
                  <a:pt x="649696" y="433569"/>
                  <a:pt x="626447" y="410319"/>
                  <a:pt x="626447" y="381639"/>
                </a:cubicBezTo>
                <a:cubicBezTo>
                  <a:pt x="626447" y="352959"/>
                  <a:pt x="649696" y="329709"/>
                  <a:pt x="678373" y="329709"/>
                </a:cubicBezTo>
                <a:close/>
                <a:moveTo>
                  <a:pt x="513523" y="329709"/>
                </a:moveTo>
                <a:cubicBezTo>
                  <a:pt x="542203" y="329709"/>
                  <a:pt x="565453" y="352959"/>
                  <a:pt x="565453" y="381639"/>
                </a:cubicBezTo>
                <a:cubicBezTo>
                  <a:pt x="565453" y="410319"/>
                  <a:pt x="542203" y="433569"/>
                  <a:pt x="513523" y="433569"/>
                </a:cubicBezTo>
                <a:cubicBezTo>
                  <a:pt x="484844" y="433569"/>
                  <a:pt x="461594" y="410319"/>
                  <a:pt x="461594" y="381639"/>
                </a:cubicBezTo>
                <a:cubicBezTo>
                  <a:pt x="461594" y="352959"/>
                  <a:pt x="484844" y="329709"/>
                  <a:pt x="513523" y="329709"/>
                </a:cubicBezTo>
                <a:close/>
                <a:moveTo>
                  <a:pt x="216850" y="329709"/>
                </a:moveTo>
                <a:cubicBezTo>
                  <a:pt x="245562" y="329709"/>
                  <a:pt x="268848" y="352959"/>
                  <a:pt x="268848" y="381639"/>
                </a:cubicBezTo>
                <a:cubicBezTo>
                  <a:pt x="268848" y="410319"/>
                  <a:pt x="245562" y="433569"/>
                  <a:pt x="216850" y="433569"/>
                </a:cubicBezTo>
                <a:cubicBezTo>
                  <a:pt x="188139" y="433569"/>
                  <a:pt x="164856" y="410319"/>
                  <a:pt x="164856" y="381639"/>
                </a:cubicBezTo>
                <a:cubicBezTo>
                  <a:pt x="164856" y="352959"/>
                  <a:pt x="188139" y="329709"/>
                  <a:pt x="216850" y="329709"/>
                </a:cubicBezTo>
                <a:close/>
                <a:moveTo>
                  <a:pt x="51939" y="329709"/>
                </a:moveTo>
                <a:cubicBezTo>
                  <a:pt x="80610" y="329709"/>
                  <a:pt x="103861" y="352959"/>
                  <a:pt x="103861" y="381639"/>
                </a:cubicBezTo>
                <a:cubicBezTo>
                  <a:pt x="103861" y="410319"/>
                  <a:pt x="80610" y="433569"/>
                  <a:pt x="51939" y="433569"/>
                </a:cubicBezTo>
                <a:cubicBezTo>
                  <a:pt x="23255" y="433569"/>
                  <a:pt x="0" y="410319"/>
                  <a:pt x="0" y="381639"/>
                </a:cubicBezTo>
                <a:cubicBezTo>
                  <a:pt x="0" y="352959"/>
                  <a:pt x="23255" y="329709"/>
                  <a:pt x="51939" y="329709"/>
                </a:cubicBezTo>
                <a:close/>
                <a:moveTo>
                  <a:pt x="7157140" y="164855"/>
                </a:moveTo>
                <a:cubicBezTo>
                  <a:pt x="7185820" y="164855"/>
                  <a:pt x="7209070" y="188105"/>
                  <a:pt x="7209070" y="216785"/>
                </a:cubicBezTo>
                <a:cubicBezTo>
                  <a:pt x="7209070" y="245465"/>
                  <a:pt x="7185820" y="268715"/>
                  <a:pt x="7157140" y="268715"/>
                </a:cubicBezTo>
                <a:cubicBezTo>
                  <a:pt x="7128460" y="268715"/>
                  <a:pt x="7105210" y="245465"/>
                  <a:pt x="7105210" y="216785"/>
                </a:cubicBezTo>
                <a:cubicBezTo>
                  <a:pt x="7105210" y="188105"/>
                  <a:pt x="7128460" y="164855"/>
                  <a:pt x="7157140" y="164855"/>
                </a:cubicBezTo>
                <a:close/>
                <a:moveTo>
                  <a:pt x="7008771" y="164855"/>
                </a:moveTo>
                <a:cubicBezTo>
                  <a:pt x="7037451" y="164855"/>
                  <a:pt x="7060701" y="188105"/>
                  <a:pt x="7060701" y="216785"/>
                </a:cubicBezTo>
                <a:cubicBezTo>
                  <a:pt x="7060701" y="245465"/>
                  <a:pt x="7037451" y="268715"/>
                  <a:pt x="7008771" y="268715"/>
                </a:cubicBezTo>
                <a:cubicBezTo>
                  <a:pt x="6980091" y="268715"/>
                  <a:pt x="6956841" y="245465"/>
                  <a:pt x="6956841" y="216785"/>
                </a:cubicBezTo>
                <a:cubicBezTo>
                  <a:pt x="6956841" y="188105"/>
                  <a:pt x="6980091" y="164855"/>
                  <a:pt x="7008771" y="164855"/>
                </a:cubicBezTo>
                <a:close/>
                <a:moveTo>
                  <a:pt x="6843917" y="164855"/>
                </a:moveTo>
                <a:cubicBezTo>
                  <a:pt x="6872597" y="164855"/>
                  <a:pt x="6895847" y="188105"/>
                  <a:pt x="6895847" y="216785"/>
                </a:cubicBezTo>
                <a:cubicBezTo>
                  <a:pt x="6895847" y="245465"/>
                  <a:pt x="6872597" y="268715"/>
                  <a:pt x="6843917" y="268715"/>
                </a:cubicBezTo>
                <a:cubicBezTo>
                  <a:pt x="6815237" y="268715"/>
                  <a:pt x="6791987" y="245465"/>
                  <a:pt x="6791987" y="216785"/>
                </a:cubicBezTo>
                <a:cubicBezTo>
                  <a:pt x="6791987" y="188105"/>
                  <a:pt x="6815237" y="164855"/>
                  <a:pt x="6843917" y="164855"/>
                </a:cubicBezTo>
                <a:close/>
                <a:moveTo>
                  <a:pt x="6695547" y="164855"/>
                </a:moveTo>
                <a:cubicBezTo>
                  <a:pt x="6724227" y="164855"/>
                  <a:pt x="6747477" y="188105"/>
                  <a:pt x="6747477" y="216785"/>
                </a:cubicBezTo>
                <a:cubicBezTo>
                  <a:pt x="6747477" y="245465"/>
                  <a:pt x="6724227" y="268715"/>
                  <a:pt x="6695547" y="268715"/>
                </a:cubicBezTo>
                <a:cubicBezTo>
                  <a:pt x="6666867" y="268715"/>
                  <a:pt x="6643617" y="245465"/>
                  <a:pt x="6643617" y="216785"/>
                </a:cubicBezTo>
                <a:cubicBezTo>
                  <a:pt x="6643617" y="188105"/>
                  <a:pt x="6666867" y="164855"/>
                  <a:pt x="6695547" y="164855"/>
                </a:cubicBezTo>
                <a:close/>
                <a:moveTo>
                  <a:pt x="6547178" y="164855"/>
                </a:moveTo>
                <a:cubicBezTo>
                  <a:pt x="6575858" y="164855"/>
                  <a:pt x="6599108" y="188105"/>
                  <a:pt x="6599108" y="216785"/>
                </a:cubicBezTo>
                <a:cubicBezTo>
                  <a:pt x="6599108" y="245465"/>
                  <a:pt x="6575858" y="268715"/>
                  <a:pt x="6547178" y="268715"/>
                </a:cubicBezTo>
                <a:cubicBezTo>
                  <a:pt x="6518498" y="268715"/>
                  <a:pt x="6495248" y="245465"/>
                  <a:pt x="6495248" y="216785"/>
                </a:cubicBezTo>
                <a:cubicBezTo>
                  <a:pt x="6495248" y="188105"/>
                  <a:pt x="6518498" y="164855"/>
                  <a:pt x="6547178" y="164855"/>
                </a:cubicBezTo>
                <a:close/>
                <a:moveTo>
                  <a:pt x="6382324" y="164855"/>
                </a:moveTo>
                <a:cubicBezTo>
                  <a:pt x="6411004" y="164855"/>
                  <a:pt x="6434254" y="188105"/>
                  <a:pt x="6434254" y="216785"/>
                </a:cubicBezTo>
                <a:cubicBezTo>
                  <a:pt x="6434254" y="245465"/>
                  <a:pt x="6411004" y="268715"/>
                  <a:pt x="6382324" y="268715"/>
                </a:cubicBezTo>
                <a:cubicBezTo>
                  <a:pt x="6353644" y="268715"/>
                  <a:pt x="6330394" y="245465"/>
                  <a:pt x="6330394" y="216785"/>
                </a:cubicBezTo>
                <a:cubicBezTo>
                  <a:pt x="6330394" y="188105"/>
                  <a:pt x="6353644" y="164855"/>
                  <a:pt x="6382324" y="164855"/>
                </a:cubicBezTo>
                <a:close/>
                <a:moveTo>
                  <a:pt x="6233955" y="164855"/>
                </a:moveTo>
                <a:cubicBezTo>
                  <a:pt x="6262635" y="164855"/>
                  <a:pt x="6285885" y="188105"/>
                  <a:pt x="6285885" y="216785"/>
                </a:cubicBezTo>
                <a:cubicBezTo>
                  <a:pt x="6285885" y="245465"/>
                  <a:pt x="6262635" y="268715"/>
                  <a:pt x="6233955" y="268715"/>
                </a:cubicBezTo>
                <a:cubicBezTo>
                  <a:pt x="6205275" y="268715"/>
                  <a:pt x="6182025" y="245465"/>
                  <a:pt x="6182025" y="216785"/>
                </a:cubicBezTo>
                <a:cubicBezTo>
                  <a:pt x="6182025" y="188105"/>
                  <a:pt x="6205275" y="164855"/>
                  <a:pt x="6233955" y="164855"/>
                </a:cubicBezTo>
                <a:close/>
                <a:moveTo>
                  <a:pt x="6085586" y="164855"/>
                </a:moveTo>
                <a:cubicBezTo>
                  <a:pt x="6114266" y="164855"/>
                  <a:pt x="6137516" y="188105"/>
                  <a:pt x="6137516" y="216785"/>
                </a:cubicBezTo>
                <a:cubicBezTo>
                  <a:pt x="6137516" y="245465"/>
                  <a:pt x="6114266" y="268715"/>
                  <a:pt x="6085586" y="268715"/>
                </a:cubicBezTo>
                <a:cubicBezTo>
                  <a:pt x="6056906" y="268715"/>
                  <a:pt x="6033656" y="245465"/>
                  <a:pt x="6033656" y="216785"/>
                </a:cubicBezTo>
                <a:cubicBezTo>
                  <a:pt x="6033656" y="188105"/>
                  <a:pt x="6056906" y="164855"/>
                  <a:pt x="6085586" y="164855"/>
                </a:cubicBezTo>
                <a:close/>
                <a:moveTo>
                  <a:pt x="5920731" y="164855"/>
                </a:moveTo>
                <a:cubicBezTo>
                  <a:pt x="5949411" y="164855"/>
                  <a:pt x="5972661" y="188105"/>
                  <a:pt x="5972661" y="216785"/>
                </a:cubicBezTo>
                <a:cubicBezTo>
                  <a:pt x="5972661" y="245465"/>
                  <a:pt x="5949411" y="268715"/>
                  <a:pt x="5920731" y="268715"/>
                </a:cubicBezTo>
                <a:cubicBezTo>
                  <a:pt x="5892051" y="268715"/>
                  <a:pt x="5868801" y="245465"/>
                  <a:pt x="5868801" y="216785"/>
                </a:cubicBezTo>
                <a:cubicBezTo>
                  <a:pt x="5868801" y="188105"/>
                  <a:pt x="5892051" y="164855"/>
                  <a:pt x="5920731" y="164855"/>
                </a:cubicBezTo>
                <a:close/>
                <a:moveTo>
                  <a:pt x="5772362" y="164855"/>
                </a:moveTo>
                <a:cubicBezTo>
                  <a:pt x="5801042" y="164855"/>
                  <a:pt x="5824292" y="188105"/>
                  <a:pt x="5824292" y="216785"/>
                </a:cubicBezTo>
                <a:cubicBezTo>
                  <a:pt x="5824292" y="245465"/>
                  <a:pt x="5801042" y="268715"/>
                  <a:pt x="5772362" y="268715"/>
                </a:cubicBezTo>
                <a:cubicBezTo>
                  <a:pt x="5743682" y="268715"/>
                  <a:pt x="5720432" y="245465"/>
                  <a:pt x="5720432" y="216785"/>
                </a:cubicBezTo>
                <a:cubicBezTo>
                  <a:pt x="5720432" y="188105"/>
                  <a:pt x="5743682" y="164855"/>
                  <a:pt x="5772362" y="164855"/>
                </a:cubicBezTo>
                <a:close/>
                <a:moveTo>
                  <a:pt x="5623993" y="164855"/>
                </a:moveTo>
                <a:cubicBezTo>
                  <a:pt x="5652673" y="164855"/>
                  <a:pt x="5675923" y="188105"/>
                  <a:pt x="5675923" y="216785"/>
                </a:cubicBezTo>
                <a:cubicBezTo>
                  <a:pt x="5675923" y="245465"/>
                  <a:pt x="5652673" y="268715"/>
                  <a:pt x="5623993" y="268715"/>
                </a:cubicBezTo>
                <a:cubicBezTo>
                  <a:pt x="5595313" y="268715"/>
                  <a:pt x="5572063" y="245465"/>
                  <a:pt x="5572063" y="216785"/>
                </a:cubicBezTo>
                <a:cubicBezTo>
                  <a:pt x="5572063" y="188105"/>
                  <a:pt x="5595313" y="164855"/>
                  <a:pt x="5623993" y="164855"/>
                </a:cubicBezTo>
                <a:close/>
                <a:moveTo>
                  <a:pt x="5459138" y="164855"/>
                </a:moveTo>
                <a:cubicBezTo>
                  <a:pt x="5487818" y="164855"/>
                  <a:pt x="5511068" y="188105"/>
                  <a:pt x="5511068" y="216785"/>
                </a:cubicBezTo>
                <a:cubicBezTo>
                  <a:pt x="5511068" y="245465"/>
                  <a:pt x="5487818" y="268715"/>
                  <a:pt x="5459138" y="268715"/>
                </a:cubicBezTo>
                <a:cubicBezTo>
                  <a:pt x="5430458" y="268715"/>
                  <a:pt x="5407208" y="245465"/>
                  <a:pt x="5407208" y="216785"/>
                </a:cubicBezTo>
                <a:cubicBezTo>
                  <a:pt x="5407208" y="188105"/>
                  <a:pt x="5430458" y="164855"/>
                  <a:pt x="5459138" y="164855"/>
                </a:cubicBezTo>
                <a:close/>
                <a:moveTo>
                  <a:pt x="5310769" y="164855"/>
                </a:moveTo>
                <a:cubicBezTo>
                  <a:pt x="5339449" y="164855"/>
                  <a:pt x="5362699" y="188105"/>
                  <a:pt x="5362699" y="216785"/>
                </a:cubicBezTo>
                <a:cubicBezTo>
                  <a:pt x="5362699" y="245465"/>
                  <a:pt x="5339449" y="268715"/>
                  <a:pt x="5310769" y="268715"/>
                </a:cubicBezTo>
                <a:cubicBezTo>
                  <a:pt x="5282089" y="268715"/>
                  <a:pt x="5258839" y="245465"/>
                  <a:pt x="5258839" y="216785"/>
                </a:cubicBezTo>
                <a:cubicBezTo>
                  <a:pt x="5258839" y="188105"/>
                  <a:pt x="5282089" y="164855"/>
                  <a:pt x="5310769" y="164855"/>
                </a:cubicBezTo>
                <a:close/>
                <a:moveTo>
                  <a:pt x="5145915" y="164855"/>
                </a:moveTo>
                <a:cubicBezTo>
                  <a:pt x="5174595" y="164855"/>
                  <a:pt x="5197845" y="188105"/>
                  <a:pt x="5197845" y="216785"/>
                </a:cubicBezTo>
                <a:cubicBezTo>
                  <a:pt x="5197845" y="245465"/>
                  <a:pt x="5174595" y="268715"/>
                  <a:pt x="5145915" y="268715"/>
                </a:cubicBezTo>
                <a:cubicBezTo>
                  <a:pt x="5117235" y="268715"/>
                  <a:pt x="5093985" y="245465"/>
                  <a:pt x="5093985" y="216785"/>
                </a:cubicBezTo>
                <a:cubicBezTo>
                  <a:pt x="5093985" y="188105"/>
                  <a:pt x="5117235" y="164855"/>
                  <a:pt x="5145915" y="164855"/>
                </a:cubicBezTo>
                <a:close/>
                <a:moveTo>
                  <a:pt x="4997546" y="164855"/>
                </a:moveTo>
                <a:cubicBezTo>
                  <a:pt x="5026226" y="164855"/>
                  <a:pt x="5049476" y="188105"/>
                  <a:pt x="5049476" y="216785"/>
                </a:cubicBezTo>
                <a:cubicBezTo>
                  <a:pt x="5049476" y="245465"/>
                  <a:pt x="5026226" y="268715"/>
                  <a:pt x="4997546" y="268715"/>
                </a:cubicBezTo>
                <a:cubicBezTo>
                  <a:pt x="4968866" y="268715"/>
                  <a:pt x="4945616" y="245465"/>
                  <a:pt x="4945616" y="216785"/>
                </a:cubicBezTo>
                <a:cubicBezTo>
                  <a:pt x="4945616" y="188105"/>
                  <a:pt x="4968866" y="164855"/>
                  <a:pt x="4997546" y="164855"/>
                </a:cubicBezTo>
                <a:close/>
                <a:moveTo>
                  <a:pt x="4849176" y="164855"/>
                </a:moveTo>
                <a:cubicBezTo>
                  <a:pt x="4877856" y="164855"/>
                  <a:pt x="4901106" y="188105"/>
                  <a:pt x="4901106" y="216785"/>
                </a:cubicBezTo>
                <a:cubicBezTo>
                  <a:pt x="4901106" y="245465"/>
                  <a:pt x="4877856" y="268715"/>
                  <a:pt x="4849176" y="268715"/>
                </a:cubicBezTo>
                <a:cubicBezTo>
                  <a:pt x="4820496" y="268715"/>
                  <a:pt x="4797246" y="245465"/>
                  <a:pt x="4797246" y="216785"/>
                </a:cubicBezTo>
                <a:cubicBezTo>
                  <a:pt x="4797246" y="188105"/>
                  <a:pt x="4820496" y="164855"/>
                  <a:pt x="4849176" y="164855"/>
                </a:cubicBezTo>
                <a:close/>
                <a:moveTo>
                  <a:pt x="4074360" y="164855"/>
                </a:moveTo>
                <a:cubicBezTo>
                  <a:pt x="4103040" y="164855"/>
                  <a:pt x="4126290" y="188105"/>
                  <a:pt x="4126290" y="216785"/>
                </a:cubicBezTo>
                <a:cubicBezTo>
                  <a:pt x="4126290" y="245465"/>
                  <a:pt x="4103040" y="268715"/>
                  <a:pt x="4074360" y="268715"/>
                </a:cubicBezTo>
                <a:cubicBezTo>
                  <a:pt x="4045680" y="268715"/>
                  <a:pt x="4022430" y="245465"/>
                  <a:pt x="4022430" y="216785"/>
                </a:cubicBezTo>
                <a:cubicBezTo>
                  <a:pt x="4022430" y="188105"/>
                  <a:pt x="4045680" y="164855"/>
                  <a:pt x="4074360" y="164855"/>
                </a:cubicBezTo>
                <a:close/>
                <a:moveTo>
                  <a:pt x="3151175" y="164855"/>
                </a:moveTo>
                <a:cubicBezTo>
                  <a:pt x="3179855" y="164855"/>
                  <a:pt x="3203105" y="188105"/>
                  <a:pt x="3203105" y="216785"/>
                </a:cubicBezTo>
                <a:cubicBezTo>
                  <a:pt x="3203105" y="245465"/>
                  <a:pt x="3179855" y="268715"/>
                  <a:pt x="3151175" y="268715"/>
                </a:cubicBezTo>
                <a:cubicBezTo>
                  <a:pt x="3122495" y="268715"/>
                  <a:pt x="3099245" y="245465"/>
                  <a:pt x="3099245" y="216785"/>
                </a:cubicBezTo>
                <a:cubicBezTo>
                  <a:pt x="3099245" y="188105"/>
                  <a:pt x="3122495" y="164855"/>
                  <a:pt x="3151175" y="164855"/>
                </a:cubicBezTo>
                <a:close/>
                <a:moveTo>
                  <a:pt x="2986320" y="164855"/>
                </a:moveTo>
                <a:cubicBezTo>
                  <a:pt x="3015000" y="164855"/>
                  <a:pt x="3038250" y="188105"/>
                  <a:pt x="3038250" y="216785"/>
                </a:cubicBezTo>
                <a:cubicBezTo>
                  <a:pt x="3038250" y="245465"/>
                  <a:pt x="3015000" y="268715"/>
                  <a:pt x="2986320" y="268715"/>
                </a:cubicBezTo>
                <a:cubicBezTo>
                  <a:pt x="2957640" y="268715"/>
                  <a:pt x="2934390" y="245465"/>
                  <a:pt x="2934390" y="216785"/>
                </a:cubicBezTo>
                <a:cubicBezTo>
                  <a:pt x="2934390" y="188105"/>
                  <a:pt x="2957640" y="164855"/>
                  <a:pt x="2986320" y="164855"/>
                </a:cubicBezTo>
                <a:close/>
                <a:moveTo>
                  <a:pt x="2837951" y="164855"/>
                </a:moveTo>
                <a:cubicBezTo>
                  <a:pt x="2866631" y="164855"/>
                  <a:pt x="2889881" y="188105"/>
                  <a:pt x="2889881" y="216785"/>
                </a:cubicBezTo>
                <a:cubicBezTo>
                  <a:pt x="2889881" y="245465"/>
                  <a:pt x="2866631" y="268715"/>
                  <a:pt x="2837951" y="268715"/>
                </a:cubicBezTo>
                <a:cubicBezTo>
                  <a:pt x="2809271" y="268715"/>
                  <a:pt x="2786021" y="245465"/>
                  <a:pt x="2786021" y="216785"/>
                </a:cubicBezTo>
                <a:cubicBezTo>
                  <a:pt x="2786021" y="188105"/>
                  <a:pt x="2809271" y="164855"/>
                  <a:pt x="2837951" y="164855"/>
                </a:cubicBezTo>
                <a:close/>
                <a:moveTo>
                  <a:pt x="2689582" y="164855"/>
                </a:moveTo>
                <a:cubicBezTo>
                  <a:pt x="2718262" y="164855"/>
                  <a:pt x="2741512" y="188105"/>
                  <a:pt x="2741512" y="216785"/>
                </a:cubicBezTo>
                <a:cubicBezTo>
                  <a:pt x="2741512" y="245465"/>
                  <a:pt x="2718262" y="268715"/>
                  <a:pt x="2689582" y="268715"/>
                </a:cubicBezTo>
                <a:cubicBezTo>
                  <a:pt x="2660902" y="268715"/>
                  <a:pt x="2637652" y="245465"/>
                  <a:pt x="2637652" y="216785"/>
                </a:cubicBezTo>
                <a:cubicBezTo>
                  <a:pt x="2637652" y="188105"/>
                  <a:pt x="2660902" y="164855"/>
                  <a:pt x="2689582" y="164855"/>
                </a:cubicBezTo>
                <a:close/>
                <a:moveTo>
                  <a:pt x="2524727" y="164855"/>
                </a:moveTo>
                <a:cubicBezTo>
                  <a:pt x="2553407" y="164855"/>
                  <a:pt x="2576657" y="188105"/>
                  <a:pt x="2576657" y="216785"/>
                </a:cubicBezTo>
                <a:cubicBezTo>
                  <a:pt x="2576657" y="245465"/>
                  <a:pt x="2553407" y="268715"/>
                  <a:pt x="2524727" y="268715"/>
                </a:cubicBezTo>
                <a:cubicBezTo>
                  <a:pt x="2496047" y="268715"/>
                  <a:pt x="2472797" y="245465"/>
                  <a:pt x="2472797" y="216785"/>
                </a:cubicBezTo>
                <a:cubicBezTo>
                  <a:pt x="2472797" y="188105"/>
                  <a:pt x="2496047" y="164855"/>
                  <a:pt x="2524727" y="164855"/>
                </a:cubicBezTo>
                <a:close/>
                <a:moveTo>
                  <a:pt x="2063159" y="164855"/>
                </a:moveTo>
                <a:cubicBezTo>
                  <a:pt x="2091838" y="164855"/>
                  <a:pt x="2115087" y="188105"/>
                  <a:pt x="2115087" y="216785"/>
                </a:cubicBezTo>
                <a:cubicBezTo>
                  <a:pt x="2115087" y="245465"/>
                  <a:pt x="2091838" y="268715"/>
                  <a:pt x="2063159" y="268715"/>
                </a:cubicBezTo>
                <a:cubicBezTo>
                  <a:pt x="2034478" y="268715"/>
                  <a:pt x="2011228" y="245465"/>
                  <a:pt x="2011228" y="216785"/>
                </a:cubicBezTo>
                <a:cubicBezTo>
                  <a:pt x="2011228" y="188105"/>
                  <a:pt x="2034478" y="164855"/>
                  <a:pt x="2063159" y="164855"/>
                </a:cubicBezTo>
                <a:close/>
                <a:moveTo>
                  <a:pt x="1914790" y="164855"/>
                </a:moveTo>
                <a:cubicBezTo>
                  <a:pt x="1943470" y="164855"/>
                  <a:pt x="1966717" y="188105"/>
                  <a:pt x="1966717" y="216785"/>
                </a:cubicBezTo>
                <a:cubicBezTo>
                  <a:pt x="1966717" y="245465"/>
                  <a:pt x="1943470" y="268715"/>
                  <a:pt x="1914790" y="268715"/>
                </a:cubicBezTo>
                <a:cubicBezTo>
                  <a:pt x="1886106" y="268715"/>
                  <a:pt x="1862859" y="245465"/>
                  <a:pt x="1862859" y="216785"/>
                </a:cubicBezTo>
                <a:cubicBezTo>
                  <a:pt x="1862859" y="188105"/>
                  <a:pt x="1886106" y="164855"/>
                  <a:pt x="1914790" y="164855"/>
                </a:cubicBezTo>
                <a:close/>
                <a:moveTo>
                  <a:pt x="1749935" y="164855"/>
                </a:moveTo>
                <a:cubicBezTo>
                  <a:pt x="1778615" y="164855"/>
                  <a:pt x="1801865" y="188105"/>
                  <a:pt x="1801865" y="216785"/>
                </a:cubicBezTo>
                <a:cubicBezTo>
                  <a:pt x="1801865" y="245465"/>
                  <a:pt x="1778615" y="268715"/>
                  <a:pt x="1749935" y="268715"/>
                </a:cubicBezTo>
                <a:cubicBezTo>
                  <a:pt x="1721255" y="268715"/>
                  <a:pt x="1698005" y="245465"/>
                  <a:pt x="1698005" y="216785"/>
                </a:cubicBezTo>
                <a:cubicBezTo>
                  <a:pt x="1698005" y="188105"/>
                  <a:pt x="1721255" y="164855"/>
                  <a:pt x="1749935" y="164855"/>
                </a:cubicBezTo>
                <a:close/>
                <a:moveTo>
                  <a:pt x="1601566" y="164855"/>
                </a:moveTo>
                <a:cubicBezTo>
                  <a:pt x="1630244" y="164855"/>
                  <a:pt x="1653495" y="188105"/>
                  <a:pt x="1653495" y="216785"/>
                </a:cubicBezTo>
                <a:cubicBezTo>
                  <a:pt x="1653495" y="245465"/>
                  <a:pt x="1630244" y="268715"/>
                  <a:pt x="1601566" y="268715"/>
                </a:cubicBezTo>
                <a:cubicBezTo>
                  <a:pt x="1572886" y="268715"/>
                  <a:pt x="1549636" y="245465"/>
                  <a:pt x="1549636" y="216785"/>
                </a:cubicBezTo>
                <a:cubicBezTo>
                  <a:pt x="1549636" y="188105"/>
                  <a:pt x="1572886" y="164855"/>
                  <a:pt x="1601566" y="164855"/>
                </a:cubicBezTo>
                <a:close/>
                <a:moveTo>
                  <a:pt x="1453199" y="164855"/>
                </a:moveTo>
                <a:cubicBezTo>
                  <a:pt x="1481878" y="164855"/>
                  <a:pt x="1505126" y="188105"/>
                  <a:pt x="1505126" y="216785"/>
                </a:cubicBezTo>
                <a:cubicBezTo>
                  <a:pt x="1505126" y="245465"/>
                  <a:pt x="1481878" y="268715"/>
                  <a:pt x="1453199" y="268715"/>
                </a:cubicBezTo>
                <a:cubicBezTo>
                  <a:pt x="1424517" y="268715"/>
                  <a:pt x="1401267" y="245465"/>
                  <a:pt x="1401267" y="216785"/>
                </a:cubicBezTo>
                <a:cubicBezTo>
                  <a:pt x="1401267" y="188105"/>
                  <a:pt x="1424517" y="164855"/>
                  <a:pt x="1453199" y="164855"/>
                </a:cubicBezTo>
                <a:close/>
                <a:moveTo>
                  <a:pt x="1288343" y="164855"/>
                </a:moveTo>
                <a:cubicBezTo>
                  <a:pt x="1317022" y="164855"/>
                  <a:pt x="1340272" y="188105"/>
                  <a:pt x="1340272" y="216785"/>
                </a:cubicBezTo>
                <a:cubicBezTo>
                  <a:pt x="1340272" y="245465"/>
                  <a:pt x="1317022" y="268715"/>
                  <a:pt x="1288343" y="268715"/>
                </a:cubicBezTo>
                <a:cubicBezTo>
                  <a:pt x="1259663" y="268715"/>
                  <a:pt x="1236412" y="245465"/>
                  <a:pt x="1236412" y="216785"/>
                </a:cubicBezTo>
                <a:cubicBezTo>
                  <a:pt x="1236412" y="188105"/>
                  <a:pt x="1259663" y="164855"/>
                  <a:pt x="1288343" y="164855"/>
                </a:cubicBezTo>
                <a:close/>
                <a:moveTo>
                  <a:pt x="1139975" y="164855"/>
                </a:moveTo>
                <a:cubicBezTo>
                  <a:pt x="1168653" y="164855"/>
                  <a:pt x="1191904" y="188105"/>
                  <a:pt x="1191904" y="216785"/>
                </a:cubicBezTo>
                <a:cubicBezTo>
                  <a:pt x="1191904" y="245465"/>
                  <a:pt x="1168653" y="268715"/>
                  <a:pt x="1139975" y="268715"/>
                </a:cubicBezTo>
                <a:cubicBezTo>
                  <a:pt x="1111296" y="268715"/>
                  <a:pt x="1088043" y="245465"/>
                  <a:pt x="1088043" y="216785"/>
                </a:cubicBezTo>
                <a:cubicBezTo>
                  <a:pt x="1088043" y="188105"/>
                  <a:pt x="1111296" y="164855"/>
                  <a:pt x="1139975" y="164855"/>
                </a:cubicBezTo>
                <a:close/>
                <a:moveTo>
                  <a:pt x="975117" y="164855"/>
                </a:moveTo>
                <a:cubicBezTo>
                  <a:pt x="1003798" y="164855"/>
                  <a:pt x="1027047" y="188105"/>
                  <a:pt x="1027047" y="216785"/>
                </a:cubicBezTo>
                <a:cubicBezTo>
                  <a:pt x="1027047" y="245465"/>
                  <a:pt x="1003798" y="268715"/>
                  <a:pt x="975117" y="268715"/>
                </a:cubicBezTo>
                <a:cubicBezTo>
                  <a:pt x="946437" y="268715"/>
                  <a:pt x="923188" y="245465"/>
                  <a:pt x="923188" y="216785"/>
                </a:cubicBezTo>
                <a:cubicBezTo>
                  <a:pt x="923188" y="188105"/>
                  <a:pt x="946437" y="164855"/>
                  <a:pt x="975117" y="164855"/>
                </a:cubicBezTo>
                <a:close/>
                <a:moveTo>
                  <a:pt x="826748" y="164855"/>
                </a:moveTo>
                <a:cubicBezTo>
                  <a:pt x="855428" y="164855"/>
                  <a:pt x="878680" y="188105"/>
                  <a:pt x="878680" y="216785"/>
                </a:cubicBezTo>
                <a:cubicBezTo>
                  <a:pt x="878680" y="245465"/>
                  <a:pt x="855428" y="268715"/>
                  <a:pt x="826748" y="268715"/>
                </a:cubicBezTo>
                <a:cubicBezTo>
                  <a:pt x="798068" y="268715"/>
                  <a:pt x="774821" y="245465"/>
                  <a:pt x="774821" y="216785"/>
                </a:cubicBezTo>
                <a:cubicBezTo>
                  <a:pt x="774821" y="188105"/>
                  <a:pt x="798068" y="164855"/>
                  <a:pt x="826748" y="164855"/>
                </a:cubicBezTo>
                <a:close/>
                <a:moveTo>
                  <a:pt x="678378" y="164855"/>
                </a:moveTo>
                <a:cubicBezTo>
                  <a:pt x="707061" y="164855"/>
                  <a:pt x="730310" y="188105"/>
                  <a:pt x="730310" y="216785"/>
                </a:cubicBezTo>
                <a:cubicBezTo>
                  <a:pt x="730310" y="245465"/>
                  <a:pt x="707061" y="268715"/>
                  <a:pt x="678378" y="268715"/>
                </a:cubicBezTo>
                <a:cubicBezTo>
                  <a:pt x="649701" y="268715"/>
                  <a:pt x="626450" y="245465"/>
                  <a:pt x="626450" y="216785"/>
                </a:cubicBezTo>
                <a:cubicBezTo>
                  <a:pt x="626450" y="188105"/>
                  <a:pt x="649701" y="164855"/>
                  <a:pt x="678378" y="164855"/>
                </a:cubicBezTo>
                <a:close/>
                <a:moveTo>
                  <a:pt x="513528" y="164855"/>
                </a:moveTo>
                <a:cubicBezTo>
                  <a:pt x="542207" y="164855"/>
                  <a:pt x="565457" y="188105"/>
                  <a:pt x="565457" y="216785"/>
                </a:cubicBezTo>
                <a:cubicBezTo>
                  <a:pt x="565457" y="245465"/>
                  <a:pt x="542207" y="268715"/>
                  <a:pt x="513528" y="268715"/>
                </a:cubicBezTo>
                <a:cubicBezTo>
                  <a:pt x="484847" y="268715"/>
                  <a:pt x="461597" y="245465"/>
                  <a:pt x="461597" y="216785"/>
                </a:cubicBezTo>
                <a:cubicBezTo>
                  <a:pt x="461597" y="188105"/>
                  <a:pt x="484847" y="164855"/>
                  <a:pt x="513528" y="164855"/>
                </a:cubicBezTo>
                <a:close/>
                <a:moveTo>
                  <a:pt x="365157" y="164855"/>
                </a:moveTo>
                <a:cubicBezTo>
                  <a:pt x="393836" y="164855"/>
                  <a:pt x="417087" y="188105"/>
                  <a:pt x="417087" y="216785"/>
                </a:cubicBezTo>
                <a:cubicBezTo>
                  <a:pt x="417087" y="245465"/>
                  <a:pt x="393836" y="268715"/>
                  <a:pt x="365157" y="268715"/>
                </a:cubicBezTo>
                <a:cubicBezTo>
                  <a:pt x="336478" y="268715"/>
                  <a:pt x="313228" y="245465"/>
                  <a:pt x="313228" y="216785"/>
                </a:cubicBezTo>
                <a:cubicBezTo>
                  <a:pt x="313228" y="188105"/>
                  <a:pt x="336478" y="164855"/>
                  <a:pt x="365157" y="164855"/>
                </a:cubicBezTo>
                <a:close/>
                <a:moveTo>
                  <a:pt x="216866" y="164855"/>
                </a:moveTo>
                <a:cubicBezTo>
                  <a:pt x="245578" y="164855"/>
                  <a:pt x="268848" y="188105"/>
                  <a:pt x="268848" y="216785"/>
                </a:cubicBezTo>
                <a:cubicBezTo>
                  <a:pt x="268848" y="245465"/>
                  <a:pt x="245578" y="268715"/>
                  <a:pt x="216866" y="268715"/>
                </a:cubicBezTo>
                <a:cubicBezTo>
                  <a:pt x="188143" y="268715"/>
                  <a:pt x="164856" y="245465"/>
                  <a:pt x="164856" y="216785"/>
                </a:cubicBezTo>
                <a:cubicBezTo>
                  <a:pt x="164856" y="188105"/>
                  <a:pt x="188143" y="164855"/>
                  <a:pt x="216866" y="164855"/>
                </a:cubicBezTo>
                <a:close/>
                <a:moveTo>
                  <a:pt x="7008771" y="0"/>
                </a:moveTo>
                <a:cubicBezTo>
                  <a:pt x="7037451" y="0"/>
                  <a:pt x="7060701" y="23250"/>
                  <a:pt x="7060701" y="51930"/>
                </a:cubicBezTo>
                <a:cubicBezTo>
                  <a:pt x="7060701" y="80610"/>
                  <a:pt x="7037451" y="103860"/>
                  <a:pt x="7008771" y="103860"/>
                </a:cubicBezTo>
                <a:cubicBezTo>
                  <a:pt x="6980091" y="103860"/>
                  <a:pt x="6956841" y="80610"/>
                  <a:pt x="6956841" y="51930"/>
                </a:cubicBezTo>
                <a:cubicBezTo>
                  <a:pt x="6956841" y="23250"/>
                  <a:pt x="6980091" y="0"/>
                  <a:pt x="7008771" y="0"/>
                </a:cubicBezTo>
                <a:close/>
                <a:moveTo>
                  <a:pt x="6843917" y="0"/>
                </a:moveTo>
                <a:cubicBezTo>
                  <a:pt x="6872597" y="0"/>
                  <a:pt x="6895847" y="23250"/>
                  <a:pt x="6895847" y="51930"/>
                </a:cubicBezTo>
                <a:cubicBezTo>
                  <a:pt x="6895847" y="80610"/>
                  <a:pt x="6872597" y="103860"/>
                  <a:pt x="6843917" y="103860"/>
                </a:cubicBezTo>
                <a:cubicBezTo>
                  <a:pt x="6815237" y="103860"/>
                  <a:pt x="6791987" y="80610"/>
                  <a:pt x="6791987" y="51930"/>
                </a:cubicBezTo>
                <a:cubicBezTo>
                  <a:pt x="6791987" y="23250"/>
                  <a:pt x="6815237" y="0"/>
                  <a:pt x="6843917" y="0"/>
                </a:cubicBezTo>
                <a:close/>
                <a:moveTo>
                  <a:pt x="6695547" y="0"/>
                </a:moveTo>
                <a:cubicBezTo>
                  <a:pt x="6724227" y="0"/>
                  <a:pt x="6747477" y="23250"/>
                  <a:pt x="6747477" y="51930"/>
                </a:cubicBezTo>
                <a:cubicBezTo>
                  <a:pt x="6747477" y="80610"/>
                  <a:pt x="6724227" y="103860"/>
                  <a:pt x="6695547" y="103860"/>
                </a:cubicBezTo>
                <a:cubicBezTo>
                  <a:pt x="6666867" y="103860"/>
                  <a:pt x="6643617" y="80610"/>
                  <a:pt x="6643617" y="51930"/>
                </a:cubicBezTo>
                <a:cubicBezTo>
                  <a:pt x="6643617" y="23250"/>
                  <a:pt x="6666867" y="0"/>
                  <a:pt x="6695547" y="0"/>
                </a:cubicBezTo>
                <a:close/>
                <a:moveTo>
                  <a:pt x="6547178" y="0"/>
                </a:moveTo>
                <a:cubicBezTo>
                  <a:pt x="6575858" y="0"/>
                  <a:pt x="6599108" y="23250"/>
                  <a:pt x="6599108" y="51930"/>
                </a:cubicBezTo>
                <a:cubicBezTo>
                  <a:pt x="6599108" y="80610"/>
                  <a:pt x="6575858" y="103860"/>
                  <a:pt x="6547178" y="103860"/>
                </a:cubicBezTo>
                <a:cubicBezTo>
                  <a:pt x="6518498" y="103860"/>
                  <a:pt x="6495248" y="80610"/>
                  <a:pt x="6495248" y="51930"/>
                </a:cubicBezTo>
                <a:cubicBezTo>
                  <a:pt x="6495248" y="23250"/>
                  <a:pt x="6518498" y="0"/>
                  <a:pt x="6547178" y="0"/>
                </a:cubicBezTo>
                <a:close/>
                <a:moveTo>
                  <a:pt x="6382324" y="0"/>
                </a:moveTo>
                <a:cubicBezTo>
                  <a:pt x="6411004" y="0"/>
                  <a:pt x="6434254" y="23250"/>
                  <a:pt x="6434254" y="51930"/>
                </a:cubicBezTo>
                <a:cubicBezTo>
                  <a:pt x="6434254" y="80610"/>
                  <a:pt x="6411004" y="103860"/>
                  <a:pt x="6382324" y="103860"/>
                </a:cubicBezTo>
                <a:cubicBezTo>
                  <a:pt x="6353644" y="103860"/>
                  <a:pt x="6330394" y="80610"/>
                  <a:pt x="6330394" y="51930"/>
                </a:cubicBezTo>
                <a:cubicBezTo>
                  <a:pt x="6330394" y="23250"/>
                  <a:pt x="6353644" y="0"/>
                  <a:pt x="6382324" y="0"/>
                </a:cubicBezTo>
                <a:close/>
                <a:moveTo>
                  <a:pt x="6233955" y="0"/>
                </a:moveTo>
                <a:cubicBezTo>
                  <a:pt x="6262635" y="0"/>
                  <a:pt x="6285885" y="23250"/>
                  <a:pt x="6285885" y="51930"/>
                </a:cubicBezTo>
                <a:cubicBezTo>
                  <a:pt x="6285885" y="80610"/>
                  <a:pt x="6262635" y="103860"/>
                  <a:pt x="6233955" y="103860"/>
                </a:cubicBezTo>
                <a:cubicBezTo>
                  <a:pt x="6205275" y="103860"/>
                  <a:pt x="6182025" y="80610"/>
                  <a:pt x="6182025" y="51930"/>
                </a:cubicBezTo>
                <a:cubicBezTo>
                  <a:pt x="6182025" y="23250"/>
                  <a:pt x="6205275" y="0"/>
                  <a:pt x="6233955" y="0"/>
                </a:cubicBezTo>
                <a:close/>
                <a:moveTo>
                  <a:pt x="6085586" y="0"/>
                </a:moveTo>
                <a:cubicBezTo>
                  <a:pt x="6114266" y="0"/>
                  <a:pt x="6137516" y="23250"/>
                  <a:pt x="6137516" y="51930"/>
                </a:cubicBezTo>
                <a:cubicBezTo>
                  <a:pt x="6137516" y="80610"/>
                  <a:pt x="6114266" y="103860"/>
                  <a:pt x="6085586" y="103860"/>
                </a:cubicBezTo>
                <a:cubicBezTo>
                  <a:pt x="6056906" y="103860"/>
                  <a:pt x="6033656" y="80610"/>
                  <a:pt x="6033656" y="51930"/>
                </a:cubicBezTo>
                <a:cubicBezTo>
                  <a:pt x="6033656" y="23250"/>
                  <a:pt x="6056906" y="0"/>
                  <a:pt x="6085586" y="0"/>
                </a:cubicBezTo>
                <a:close/>
                <a:moveTo>
                  <a:pt x="5920731" y="0"/>
                </a:moveTo>
                <a:cubicBezTo>
                  <a:pt x="5949411" y="0"/>
                  <a:pt x="5972661" y="23250"/>
                  <a:pt x="5972661" y="51930"/>
                </a:cubicBezTo>
                <a:cubicBezTo>
                  <a:pt x="5972661" y="80610"/>
                  <a:pt x="5949411" y="103860"/>
                  <a:pt x="5920731" y="103860"/>
                </a:cubicBezTo>
                <a:cubicBezTo>
                  <a:pt x="5892051" y="103860"/>
                  <a:pt x="5868801" y="80610"/>
                  <a:pt x="5868801" y="51930"/>
                </a:cubicBezTo>
                <a:cubicBezTo>
                  <a:pt x="5868801" y="23250"/>
                  <a:pt x="5892051" y="0"/>
                  <a:pt x="5920731" y="0"/>
                </a:cubicBezTo>
                <a:close/>
                <a:moveTo>
                  <a:pt x="5772362" y="0"/>
                </a:moveTo>
                <a:cubicBezTo>
                  <a:pt x="5801042" y="0"/>
                  <a:pt x="5824292" y="23250"/>
                  <a:pt x="5824292" y="51930"/>
                </a:cubicBezTo>
                <a:cubicBezTo>
                  <a:pt x="5824292" y="80610"/>
                  <a:pt x="5801042" y="103860"/>
                  <a:pt x="5772362" y="103860"/>
                </a:cubicBezTo>
                <a:cubicBezTo>
                  <a:pt x="5743682" y="103860"/>
                  <a:pt x="5720432" y="80610"/>
                  <a:pt x="5720432" y="51930"/>
                </a:cubicBezTo>
                <a:cubicBezTo>
                  <a:pt x="5720432" y="23250"/>
                  <a:pt x="5743682" y="0"/>
                  <a:pt x="5772362" y="0"/>
                </a:cubicBezTo>
                <a:close/>
                <a:moveTo>
                  <a:pt x="5623993" y="0"/>
                </a:moveTo>
                <a:cubicBezTo>
                  <a:pt x="5652673" y="0"/>
                  <a:pt x="5675923" y="23250"/>
                  <a:pt x="5675923" y="51930"/>
                </a:cubicBezTo>
                <a:cubicBezTo>
                  <a:pt x="5675923" y="80610"/>
                  <a:pt x="5652673" y="103860"/>
                  <a:pt x="5623993" y="103860"/>
                </a:cubicBezTo>
                <a:cubicBezTo>
                  <a:pt x="5595313" y="103860"/>
                  <a:pt x="5572063" y="80610"/>
                  <a:pt x="5572063" y="51930"/>
                </a:cubicBezTo>
                <a:cubicBezTo>
                  <a:pt x="5572063" y="23250"/>
                  <a:pt x="5595313" y="0"/>
                  <a:pt x="5623993" y="0"/>
                </a:cubicBezTo>
                <a:close/>
                <a:moveTo>
                  <a:pt x="5459138" y="0"/>
                </a:moveTo>
                <a:cubicBezTo>
                  <a:pt x="5487818" y="0"/>
                  <a:pt x="5511068" y="23250"/>
                  <a:pt x="5511068" y="51930"/>
                </a:cubicBezTo>
                <a:cubicBezTo>
                  <a:pt x="5511068" y="80610"/>
                  <a:pt x="5487818" y="103860"/>
                  <a:pt x="5459138" y="103860"/>
                </a:cubicBezTo>
                <a:cubicBezTo>
                  <a:pt x="5430458" y="103860"/>
                  <a:pt x="5407208" y="80610"/>
                  <a:pt x="5407208" y="51930"/>
                </a:cubicBezTo>
                <a:cubicBezTo>
                  <a:pt x="5407208" y="23250"/>
                  <a:pt x="5430458" y="0"/>
                  <a:pt x="5459138" y="0"/>
                </a:cubicBezTo>
                <a:close/>
                <a:moveTo>
                  <a:pt x="5310769" y="0"/>
                </a:moveTo>
                <a:cubicBezTo>
                  <a:pt x="5339449" y="0"/>
                  <a:pt x="5362699" y="23250"/>
                  <a:pt x="5362699" y="51930"/>
                </a:cubicBezTo>
                <a:cubicBezTo>
                  <a:pt x="5362699" y="80610"/>
                  <a:pt x="5339449" y="103860"/>
                  <a:pt x="5310769" y="103860"/>
                </a:cubicBezTo>
                <a:cubicBezTo>
                  <a:pt x="5282089" y="103860"/>
                  <a:pt x="5258839" y="80610"/>
                  <a:pt x="5258839" y="51930"/>
                </a:cubicBezTo>
                <a:cubicBezTo>
                  <a:pt x="5258839" y="23250"/>
                  <a:pt x="5282089" y="0"/>
                  <a:pt x="5310769" y="0"/>
                </a:cubicBezTo>
                <a:close/>
                <a:moveTo>
                  <a:pt x="5145915" y="0"/>
                </a:moveTo>
                <a:cubicBezTo>
                  <a:pt x="5174595" y="0"/>
                  <a:pt x="5197845" y="23250"/>
                  <a:pt x="5197845" y="51930"/>
                </a:cubicBezTo>
                <a:cubicBezTo>
                  <a:pt x="5197845" y="80610"/>
                  <a:pt x="5174595" y="103860"/>
                  <a:pt x="5145915" y="103860"/>
                </a:cubicBezTo>
                <a:cubicBezTo>
                  <a:pt x="5117235" y="103860"/>
                  <a:pt x="5093985" y="80610"/>
                  <a:pt x="5093985" y="51930"/>
                </a:cubicBezTo>
                <a:cubicBezTo>
                  <a:pt x="5093985" y="23250"/>
                  <a:pt x="5117235" y="0"/>
                  <a:pt x="5145915" y="0"/>
                </a:cubicBezTo>
                <a:close/>
                <a:moveTo>
                  <a:pt x="3299544" y="0"/>
                </a:moveTo>
                <a:cubicBezTo>
                  <a:pt x="3328224" y="0"/>
                  <a:pt x="3351474" y="23250"/>
                  <a:pt x="3351474" y="51930"/>
                </a:cubicBezTo>
                <a:cubicBezTo>
                  <a:pt x="3351474" y="80610"/>
                  <a:pt x="3328224" y="103860"/>
                  <a:pt x="3299544" y="103860"/>
                </a:cubicBezTo>
                <a:cubicBezTo>
                  <a:pt x="3270864" y="103860"/>
                  <a:pt x="3247614" y="80610"/>
                  <a:pt x="3247614" y="51930"/>
                </a:cubicBezTo>
                <a:cubicBezTo>
                  <a:pt x="3247614" y="23250"/>
                  <a:pt x="3270864" y="0"/>
                  <a:pt x="3299544" y="0"/>
                </a:cubicBezTo>
                <a:close/>
                <a:moveTo>
                  <a:pt x="3151175" y="0"/>
                </a:moveTo>
                <a:cubicBezTo>
                  <a:pt x="3179855" y="0"/>
                  <a:pt x="3203105" y="23250"/>
                  <a:pt x="3203105" y="51930"/>
                </a:cubicBezTo>
                <a:cubicBezTo>
                  <a:pt x="3203105" y="80610"/>
                  <a:pt x="3179855" y="103860"/>
                  <a:pt x="3151175" y="103860"/>
                </a:cubicBezTo>
                <a:cubicBezTo>
                  <a:pt x="3122495" y="103860"/>
                  <a:pt x="3099245" y="80610"/>
                  <a:pt x="3099245" y="51930"/>
                </a:cubicBezTo>
                <a:cubicBezTo>
                  <a:pt x="3099245" y="23250"/>
                  <a:pt x="3122495" y="0"/>
                  <a:pt x="3151175" y="0"/>
                </a:cubicBezTo>
                <a:close/>
                <a:moveTo>
                  <a:pt x="2986320" y="0"/>
                </a:moveTo>
                <a:cubicBezTo>
                  <a:pt x="3015000" y="0"/>
                  <a:pt x="3038250" y="23250"/>
                  <a:pt x="3038250" y="51930"/>
                </a:cubicBezTo>
                <a:cubicBezTo>
                  <a:pt x="3038250" y="80610"/>
                  <a:pt x="3015000" y="103860"/>
                  <a:pt x="2986320" y="103860"/>
                </a:cubicBezTo>
                <a:cubicBezTo>
                  <a:pt x="2957640" y="103860"/>
                  <a:pt x="2934390" y="80610"/>
                  <a:pt x="2934390" y="51930"/>
                </a:cubicBezTo>
                <a:cubicBezTo>
                  <a:pt x="2934390" y="23250"/>
                  <a:pt x="2957640" y="0"/>
                  <a:pt x="2986320" y="0"/>
                </a:cubicBezTo>
                <a:close/>
                <a:moveTo>
                  <a:pt x="2837951" y="0"/>
                </a:moveTo>
                <a:cubicBezTo>
                  <a:pt x="2866631" y="0"/>
                  <a:pt x="2889881" y="23250"/>
                  <a:pt x="2889881" y="51930"/>
                </a:cubicBezTo>
                <a:cubicBezTo>
                  <a:pt x="2889881" y="80610"/>
                  <a:pt x="2866631" y="103860"/>
                  <a:pt x="2837951" y="103860"/>
                </a:cubicBezTo>
                <a:cubicBezTo>
                  <a:pt x="2809271" y="103860"/>
                  <a:pt x="2786021" y="80610"/>
                  <a:pt x="2786021" y="51930"/>
                </a:cubicBezTo>
                <a:cubicBezTo>
                  <a:pt x="2786021" y="23250"/>
                  <a:pt x="2809271" y="0"/>
                  <a:pt x="2837951" y="0"/>
                </a:cubicBezTo>
                <a:close/>
                <a:moveTo>
                  <a:pt x="2689582" y="0"/>
                </a:moveTo>
                <a:cubicBezTo>
                  <a:pt x="2718262" y="0"/>
                  <a:pt x="2741512" y="23250"/>
                  <a:pt x="2741512" y="51930"/>
                </a:cubicBezTo>
                <a:cubicBezTo>
                  <a:pt x="2741512" y="80610"/>
                  <a:pt x="2718262" y="103860"/>
                  <a:pt x="2689582" y="103860"/>
                </a:cubicBezTo>
                <a:cubicBezTo>
                  <a:pt x="2660902" y="103860"/>
                  <a:pt x="2637652" y="80610"/>
                  <a:pt x="2637652" y="51930"/>
                </a:cubicBezTo>
                <a:cubicBezTo>
                  <a:pt x="2637652" y="23250"/>
                  <a:pt x="2660902" y="0"/>
                  <a:pt x="2689582" y="0"/>
                </a:cubicBezTo>
                <a:close/>
                <a:moveTo>
                  <a:pt x="2524727" y="0"/>
                </a:moveTo>
                <a:cubicBezTo>
                  <a:pt x="2553407" y="0"/>
                  <a:pt x="2576657" y="23250"/>
                  <a:pt x="2576657" y="51930"/>
                </a:cubicBezTo>
                <a:cubicBezTo>
                  <a:pt x="2576657" y="80610"/>
                  <a:pt x="2553407" y="103860"/>
                  <a:pt x="2524727" y="103860"/>
                </a:cubicBezTo>
                <a:cubicBezTo>
                  <a:pt x="2496047" y="103860"/>
                  <a:pt x="2472797" y="80610"/>
                  <a:pt x="2472797" y="51930"/>
                </a:cubicBezTo>
                <a:cubicBezTo>
                  <a:pt x="2472797" y="23250"/>
                  <a:pt x="2496047" y="0"/>
                  <a:pt x="2524727" y="0"/>
                </a:cubicBezTo>
                <a:close/>
                <a:moveTo>
                  <a:pt x="2376381" y="0"/>
                </a:moveTo>
                <a:cubicBezTo>
                  <a:pt x="2405038" y="0"/>
                  <a:pt x="2428288" y="23250"/>
                  <a:pt x="2428288" y="51930"/>
                </a:cubicBezTo>
                <a:cubicBezTo>
                  <a:pt x="2428288" y="80610"/>
                  <a:pt x="2405038" y="103860"/>
                  <a:pt x="2376381" y="103860"/>
                </a:cubicBezTo>
                <a:cubicBezTo>
                  <a:pt x="2347700" y="103860"/>
                  <a:pt x="2324450" y="80610"/>
                  <a:pt x="2324450" y="51930"/>
                </a:cubicBezTo>
                <a:cubicBezTo>
                  <a:pt x="2324450" y="23250"/>
                  <a:pt x="2347700" y="0"/>
                  <a:pt x="2376381" y="0"/>
                </a:cubicBezTo>
                <a:close/>
                <a:moveTo>
                  <a:pt x="678373" y="0"/>
                </a:moveTo>
                <a:cubicBezTo>
                  <a:pt x="707057" y="0"/>
                  <a:pt x="730307" y="23250"/>
                  <a:pt x="730307" y="51930"/>
                </a:cubicBezTo>
                <a:cubicBezTo>
                  <a:pt x="730307" y="80610"/>
                  <a:pt x="707057" y="103860"/>
                  <a:pt x="678373" y="103860"/>
                </a:cubicBezTo>
                <a:cubicBezTo>
                  <a:pt x="649696" y="103860"/>
                  <a:pt x="626447" y="80610"/>
                  <a:pt x="626447" y="51930"/>
                </a:cubicBezTo>
                <a:cubicBezTo>
                  <a:pt x="626447" y="23250"/>
                  <a:pt x="649696" y="0"/>
                  <a:pt x="678373" y="0"/>
                </a:cubicBezTo>
                <a:close/>
                <a:moveTo>
                  <a:pt x="513523" y="0"/>
                </a:moveTo>
                <a:cubicBezTo>
                  <a:pt x="542203" y="0"/>
                  <a:pt x="565453" y="23250"/>
                  <a:pt x="565453" y="51930"/>
                </a:cubicBezTo>
                <a:cubicBezTo>
                  <a:pt x="565453" y="80610"/>
                  <a:pt x="542203" y="103860"/>
                  <a:pt x="513523" y="103860"/>
                </a:cubicBezTo>
                <a:cubicBezTo>
                  <a:pt x="484844" y="103860"/>
                  <a:pt x="461594" y="80610"/>
                  <a:pt x="461594" y="51930"/>
                </a:cubicBezTo>
                <a:cubicBezTo>
                  <a:pt x="461594" y="23250"/>
                  <a:pt x="484844" y="0"/>
                  <a:pt x="51352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04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59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Dot World Map – Slide Template</vt:lpstr>
      <vt:lpstr>Circle Dot World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Dot World Map</dc:title>
  <dc:creator>PresentationGO.com</dc:creator>
  <dc:description>© Copyright PresentationGO.com</dc:description>
  <dcterms:created xsi:type="dcterms:W3CDTF">2014-11-26T05:14:11Z</dcterms:created>
  <dcterms:modified xsi:type="dcterms:W3CDTF">2020-02-06T17:23:26Z</dcterms:modified>
  <cp:category>Maps</cp:category>
</cp:coreProperties>
</file>