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A313A"/>
    <a:srgbClr val="063951"/>
    <a:srgbClr val="2B323B"/>
    <a:srgbClr val="00B09B"/>
    <a:srgbClr val="0D95BC"/>
    <a:srgbClr val="DF361F"/>
    <a:srgbClr val="6C2B43"/>
    <a:srgbClr val="7B00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41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Circle Tile Grid Map of the USA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FFD3F94-0A33-46F5-84FE-9354F443B2F6}"/>
              </a:ext>
            </a:extLst>
          </p:cNvPr>
          <p:cNvGrpSpPr/>
          <p:nvPr/>
        </p:nvGrpSpPr>
        <p:grpSpPr>
          <a:xfrm>
            <a:off x="621576" y="1572017"/>
            <a:ext cx="7900848" cy="4440023"/>
            <a:chOff x="2265782" y="934802"/>
            <a:chExt cx="7888231" cy="4946367"/>
          </a:xfrm>
          <a:solidFill>
            <a:schemeClr val="tx2"/>
          </a:solidFill>
        </p:grpSpPr>
        <p:sp>
          <p:nvSpPr>
            <p:cNvPr id="160" name="Freeform: Shape 55">
              <a:extLst>
                <a:ext uri="{FF2B5EF4-FFF2-40B4-BE49-F238E27FC236}">
                  <a16:creationId xmlns:a16="http://schemas.microsoft.com/office/drawing/2014/main" id="{BFB4CD21-600F-4D85-BBCE-2B6AE5E2E0E2}"/>
                </a:ext>
              </a:extLst>
            </p:cNvPr>
            <p:cNvSpPr/>
            <p:nvPr/>
          </p:nvSpPr>
          <p:spPr>
            <a:xfrm>
              <a:off x="9254818" y="934802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ME</a:t>
              </a:r>
            </a:p>
          </p:txBody>
        </p:sp>
        <p:sp>
          <p:nvSpPr>
            <p:cNvPr id="161" name="Freeform: Shape 56">
              <a:extLst>
                <a:ext uri="{FF2B5EF4-FFF2-40B4-BE49-F238E27FC236}">
                  <a16:creationId xmlns:a16="http://schemas.microsoft.com/office/drawing/2014/main" id="{A966D64C-D56D-42E3-B679-A787DE509009}"/>
                </a:ext>
              </a:extLst>
            </p:cNvPr>
            <p:cNvSpPr/>
            <p:nvPr/>
          </p:nvSpPr>
          <p:spPr>
            <a:xfrm>
              <a:off x="2265782" y="943660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AK</a:t>
              </a:r>
            </a:p>
          </p:txBody>
        </p:sp>
        <p:sp>
          <p:nvSpPr>
            <p:cNvPr id="162" name="Freeform: Shape 57">
              <a:extLst>
                <a:ext uri="{FF2B5EF4-FFF2-40B4-BE49-F238E27FC236}">
                  <a16:creationId xmlns:a16="http://schemas.microsoft.com/office/drawing/2014/main" id="{73ACC5BD-7A0A-4416-B79B-DDBCEF769DAD}"/>
                </a:ext>
              </a:extLst>
            </p:cNvPr>
            <p:cNvSpPr/>
            <p:nvPr/>
          </p:nvSpPr>
          <p:spPr>
            <a:xfrm>
              <a:off x="8301546" y="1472030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VT</a:t>
              </a:r>
            </a:p>
          </p:txBody>
        </p:sp>
        <p:sp>
          <p:nvSpPr>
            <p:cNvPr id="163" name="Freeform: Shape 58">
              <a:extLst>
                <a:ext uri="{FF2B5EF4-FFF2-40B4-BE49-F238E27FC236}">
                  <a16:creationId xmlns:a16="http://schemas.microsoft.com/office/drawing/2014/main" id="{0FF1B315-7BF7-4CA3-8FB8-E01F6333F526}"/>
                </a:ext>
              </a:extLst>
            </p:cNvPr>
            <p:cNvSpPr/>
            <p:nvPr/>
          </p:nvSpPr>
          <p:spPr>
            <a:xfrm>
              <a:off x="8936677" y="1472399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NH</a:t>
              </a:r>
            </a:p>
          </p:txBody>
        </p:sp>
        <p:sp>
          <p:nvSpPr>
            <p:cNvPr id="164" name="Freeform: Shape 59">
              <a:extLst>
                <a:ext uri="{FF2B5EF4-FFF2-40B4-BE49-F238E27FC236}">
                  <a16:creationId xmlns:a16="http://schemas.microsoft.com/office/drawing/2014/main" id="{C42ACC84-EB4E-4B7D-8B5D-B4496DADAB0E}"/>
                </a:ext>
              </a:extLst>
            </p:cNvPr>
            <p:cNvSpPr/>
            <p:nvPr/>
          </p:nvSpPr>
          <p:spPr>
            <a:xfrm>
              <a:off x="3533744" y="2009259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MT</a:t>
              </a:r>
            </a:p>
          </p:txBody>
        </p:sp>
        <p:sp>
          <p:nvSpPr>
            <p:cNvPr id="165" name="Freeform: Shape 60">
              <a:extLst>
                <a:ext uri="{FF2B5EF4-FFF2-40B4-BE49-F238E27FC236}">
                  <a16:creationId xmlns:a16="http://schemas.microsoft.com/office/drawing/2014/main" id="{C0AA1911-7C06-448E-B2F1-4004608ED9C6}"/>
                </a:ext>
              </a:extLst>
            </p:cNvPr>
            <p:cNvSpPr/>
            <p:nvPr/>
          </p:nvSpPr>
          <p:spPr>
            <a:xfrm>
              <a:off x="4168875" y="2009259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ND</a:t>
              </a:r>
            </a:p>
          </p:txBody>
        </p:sp>
        <p:sp>
          <p:nvSpPr>
            <p:cNvPr id="166" name="Freeform: Shape 61">
              <a:extLst>
                <a:ext uri="{FF2B5EF4-FFF2-40B4-BE49-F238E27FC236}">
                  <a16:creationId xmlns:a16="http://schemas.microsoft.com/office/drawing/2014/main" id="{EE47062D-5933-4D97-9E72-DF94D0140C54}"/>
                </a:ext>
              </a:extLst>
            </p:cNvPr>
            <p:cNvSpPr/>
            <p:nvPr/>
          </p:nvSpPr>
          <p:spPr>
            <a:xfrm>
              <a:off x="7983404" y="2009259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NY</a:t>
              </a:r>
            </a:p>
          </p:txBody>
        </p:sp>
        <p:sp>
          <p:nvSpPr>
            <p:cNvPr id="167" name="Freeform: Shape 62">
              <a:extLst>
                <a:ext uri="{FF2B5EF4-FFF2-40B4-BE49-F238E27FC236}">
                  <a16:creationId xmlns:a16="http://schemas.microsoft.com/office/drawing/2014/main" id="{F9D9BF09-41DB-4C91-AA7A-B4A71BF0989D}"/>
                </a:ext>
              </a:extLst>
            </p:cNvPr>
            <p:cNvSpPr/>
            <p:nvPr/>
          </p:nvSpPr>
          <p:spPr>
            <a:xfrm>
              <a:off x="4805157" y="2009997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MN</a:t>
              </a:r>
            </a:p>
          </p:txBody>
        </p:sp>
        <p:sp>
          <p:nvSpPr>
            <p:cNvPr id="168" name="Freeform: Shape 63">
              <a:extLst>
                <a:ext uri="{FF2B5EF4-FFF2-40B4-BE49-F238E27FC236}">
                  <a16:creationId xmlns:a16="http://schemas.microsoft.com/office/drawing/2014/main" id="{3285D2B5-C6F4-4422-AED4-5A865F6A197E}"/>
                </a:ext>
              </a:extLst>
            </p:cNvPr>
            <p:cNvSpPr/>
            <p:nvPr/>
          </p:nvSpPr>
          <p:spPr>
            <a:xfrm>
              <a:off x="5440289" y="2009997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WI</a:t>
              </a:r>
            </a:p>
          </p:txBody>
        </p:sp>
        <p:sp>
          <p:nvSpPr>
            <p:cNvPr id="169" name="Freeform: Shape 64">
              <a:extLst>
                <a:ext uri="{FF2B5EF4-FFF2-40B4-BE49-F238E27FC236}">
                  <a16:creationId xmlns:a16="http://schemas.microsoft.com/office/drawing/2014/main" id="{2059E6EA-6B88-44E7-B1D5-FEC0DC0B7EEA}"/>
                </a:ext>
              </a:extLst>
            </p:cNvPr>
            <p:cNvSpPr/>
            <p:nvPr/>
          </p:nvSpPr>
          <p:spPr>
            <a:xfrm>
              <a:off x="8619687" y="2009997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MA</a:t>
              </a:r>
            </a:p>
          </p:txBody>
        </p:sp>
        <p:sp>
          <p:nvSpPr>
            <p:cNvPr id="170" name="Freeform: Shape 65">
              <a:extLst>
                <a:ext uri="{FF2B5EF4-FFF2-40B4-BE49-F238E27FC236}">
                  <a16:creationId xmlns:a16="http://schemas.microsoft.com/office/drawing/2014/main" id="{001FFFB5-FDA9-48B0-8C5E-BCFE7E1983F5}"/>
                </a:ext>
              </a:extLst>
            </p:cNvPr>
            <p:cNvSpPr/>
            <p:nvPr/>
          </p:nvSpPr>
          <p:spPr>
            <a:xfrm>
              <a:off x="9254818" y="2009997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RI</a:t>
              </a:r>
            </a:p>
          </p:txBody>
        </p:sp>
        <p:sp>
          <p:nvSpPr>
            <p:cNvPr id="171" name="Freeform: Shape 66">
              <a:extLst>
                <a:ext uri="{FF2B5EF4-FFF2-40B4-BE49-F238E27FC236}">
                  <a16:creationId xmlns:a16="http://schemas.microsoft.com/office/drawing/2014/main" id="{F446480D-C81B-4D51-9E7F-79024B7BE50A}"/>
                </a:ext>
              </a:extLst>
            </p:cNvPr>
            <p:cNvSpPr/>
            <p:nvPr/>
          </p:nvSpPr>
          <p:spPr>
            <a:xfrm>
              <a:off x="2899762" y="2016935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WA</a:t>
              </a:r>
            </a:p>
          </p:txBody>
        </p:sp>
        <p:sp>
          <p:nvSpPr>
            <p:cNvPr id="172" name="Freeform: Shape 67">
              <a:extLst>
                <a:ext uri="{FF2B5EF4-FFF2-40B4-BE49-F238E27FC236}">
                  <a16:creationId xmlns:a16="http://schemas.microsoft.com/office/drawing/2014/main" id="{0CDBB92E-A042-43EB-BABA-6B7CE031041D}"/>
                </a:ext>
              </a:extLst>
            </p:cNvPr>
            <p:cNvSpPr/>
            <p:nvPr/>
          </p:nvSpPr>
          <p:spPr>
            <a:xfrm>
              <a:off x="6714293" y="2016935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MI</a:t>
              </a:r>
            </a:p>
          </p:txBody>
        </p:sp>
        <p:sp>
          <p:nvSpPr>
            <p:cNvPr id="173" name="Freeform: Shape 68">
              <a:extLst>
                <a:ext uri="{FF2B5EF4-FFF2-40B4-BE49-F238E27FC236}">
                  <a16:creationId xmlns:a16="http://schemas.microsoft.com/office/drawing/2014/main" id="{B1B56BAF-95BC-4F4C-B8B2-F19B076E1257}"/>
                </a:ext>
              </a:extLst>
            </p:cNvPr>
            <p:cNvSpPr/>
            <p:nvPr/>
          </p:nvSpPr>
          <p:spPr>
            <a:xfrm>
              <a:off x="3216753" y="2546486"/>
              <a:ext cx="579903" cy="644409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ID</a:t>
              </a:r>
            </a:p>
          </p:txBody>
        </p:sp>
        <p:sp>
          <p:nvSpPr>
            <p:cNvPr id="174" name="Freeform: Shape 69">
              <a:extLst>
                <a:ext uri="{FF2B5EF4-FFF2-40B4-BE49-F238E27FC236}">
                  <a16:creationId xmlns:a16="http://schemas.microsoft.com/office/drawing/2014/main" id="{D4EF0E89-6559-488F-AEB3-5C3DB6E4BDF9}"/>
                </a:ext>
              </a:extLst>
            </p:cNvPr>
            <p:cNvSpPr/>
            <p:nvPr/>
          </p:nvSpPr>
          <p:spPr>
            <a:xfrm>
              <a:off x="3851789" y="2546486"/>
              <a:ext cx="579903" cy="644409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WY</a:t>
              </a:r>
            </a:p>
          </p:txBody>
        </p:sp>
        <p:sp>
          <p:nvSpPr>
            <p:cNvPr id="175" name="Freeform: Shape 70">
              <a:extLst>
                <a:ext uri="{FF2B5EF4-FFF2-40B4-BE49-F238E27FC236}">
                  <a16:creationId xmlns:a16="http://schemas.microsoft.com/office/drawing/2014/main" id="{2325B051-99B9-40B4-9366-DA36455AB95A}"/>
                </a:ext>
              </a:extLst>
            </p:cNvPr>
            <p:cNvSpPr/>
            <p:nvPr/>
          </p:nvSpPr>
          <p:spPr>
            <a:xfrm>
              <a:off x="4486826" y="2546486"/>
              <a:ext cx="581054" cy="644409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SD</a:t>
              </a:r>
            </a:p>
          </p:txBody>
        </p:sp>
        <p:sp>
          <p:nvSpPr>
            <p:cNvPr id="176" name="Freeform: Shape 71">
              <a:extLst>
                <a:ext uri="{FF2B5EF4-FFF2-40B4-BE49-F238E27FC236}">
                  <a16:creationId xmlns:a16="http://schemas.microsoft.com/office/drawing/2014/main" id="{A5DB415D-F527-4EC7-BFD1-6978B442072D}"/>
                </a:ext>
              </a:extLst>
            </p:cNvPr>
            <p:cNvSpPr/>
            <p:nvPr/>
          </p:nvSpPr>
          <p:spPr>
            <a:xfrm>
              <a:off x="7030421" y="2546486"/>
              <a:ext cx="579903" cy="644409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OH</a:t>
              </a:r>
            </a:p>
          </p:txBody>
        </p:sp>
        <p:sp>
          <p:nvSpPr>
            <p:cNvPr id="177" name="Freeform: Shape 72">
              <a:extLst>
                <a:ext uri="{FF2B5EF4-FFF2-40B4-BE49-F238E27FC236}">
                  <a16:creationId xmlns:a16="http://schemas.microsoft.com/office/drawing/2014/main" id="{BD1AABE7-4C28-4547-9733-73EC0C9D0B10}"/>
                </a:ext>
              </a:extLst>
            </p:cNvPr>
            <p:cNvSpPr/>
            <p:nvPr/>
          </p:nvSpPr>
          <p:spPr>
            <a:xfrm>
              <a:off x="7665457" y="2546486"/>
              <a:ext cx="579903" cy="644409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PA</a:t>
              </a:r>
            </a:p>
          </p:txBody>
        </p:sp>
        <p:sp>
          <p:nvSpPr>
            <p:cNvPr id="178" name="Freeform: Shape 73">
              <a:extLst>
                <a:ext uri="{FF2B5EF4-FFF2-40B4-BE49-F238E27FC236}">
                  <a16:creationId xmlns:a16="http://schemas.microsoft.com/office/drawing/2014/main" id="{613F6F00-964A-47B0-AB8A-B80F0A59A3FF}"/>
                </a:ext>
              </a:extLst>
            </p:cNvPr>
            <p:cNvSpPr/>
            <p:nvPr/>
          </p:nvSpPr>
          <p:spPr>
            <a:xfrm>
              <a:off x="8300494" y="2546486"/>
              <a:ext cx="581054" cy="644409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NJ</a:t>
              </a:r>
            </a:p>
          </p:txBody>
        </p:sp>
        <p:sp>
          <p:nvSpPr>
            <p:cNvPr id="179" name="Freeform: Shape 74">
              <a:extLst>
                <a:ext uri="{FF2B5EF4-FFF2-40B4-BE49-F238E27FC236}">
                  <a16:creationId xmlns:a16="http://schemas.microsoft.com/office/drawing/2014/main" id="{94EA0349-D156-4973-B82D-AC40C95CAF98}"/>
                </a:ext>
              </a:extLst>
            </p:cNvPr>
            <p:cNvSpPr/>
            <p:nvPr/>
          </p:nvSpPr>
          <p:spPr>
            <a:xfrm>
              <a:off x="5123012" y="2547593"/>
              <a:ext cx="581054" cy="644409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IA</a:t>
              </a:r>
            </a:p>
          </p:txBody>
        </p:sp>
        <p:sp>
          <p:nvSpPr>
            <p:cNvPr id="180" name="Freeform: Shape 75">
              <a:extLst>
                <a:ext uri="{FF2B5EF4-FFF2-40B4-BE49-F238E27FC236}">
                  <a16:creationId xmlns:a16="http://schemas.microsoft.com/office/drawing/2014/main" id="{D662949D-9423-4716-8A31-23A3199769D0}"/>
                </a:ext>
              </a:extLst>
            </p:cNvPr>
            <p:cNvSpPr/>
            <p:nvPr/>
          </p:nvSpPr>
          <p:spPr>
            <a:xfrm>
              <a:off x="8936677" y="2547593"/>
              <a:ext cx="581054" cy="644409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CT</a:t>
              </a:r>
            </a:p>
          </p:txBody>
        </p:sp>
        <p:sp>
          <p:nvSpPr>
            <p:cNvPr id="181" name="Freeform: Shape 76">
              <a:extLst>
                <a:ext uri="{FF2B5EF4-FFF2-40B4-BE49-F238E27FC236}">
                  <a16:creationId xmlns:a16="http://schemas.microsoft.com/office/drawing/2014/main" id="{F2D87BDC-33C7-401E-A119-437D41466CC1}"/>
                </a:ext>
              </a:extLst>
            </p:cNvPr>
            <p:cNvSpPr/>
            <p:nvPr/>
          </p:nvSpPr>
          <p:spPr>
            <a:xfrm>
              <a:off x="6395385" y="2553572"/>
              <a:ext cx="579903" cy="644409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IN</a:t>
              </a:r>
            </a:p>
          </p:txBody>
        </p:sp>
        <p:sp>
          <p:nvSpPr>
            <p:cNvPr id="182" name="Freeform: Shape 77">
              <a:extLst>
                <a:ext uri="{FF2B5EF4-FFF2-40B4-BE49-F238E27FC236}">
                  <a16:creationId xmlns:a16="http://schemas.microsoft.com/office/drawing/2014/main" id="{86358F5F-6BB7-4F55-96D6-96E1EB7B941D}"/>
                </a:ext>
              </a:extLst>
            </p:cNvPr>
            <p:cNvSpPr/>
            <p:nvPr/>
          </p:nvSpPr>
          <p:spPr>
            <a:xfrm>
              <a:off x="5759198" y="2554681"/>
              <a:ext cx="581054" cy="644409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IL</a:t>
              </a:r>
            </a:p>
          </p:txBody>
        </p:sp>
        <p:sp>
          <p:nvSpPr>
            <p:cNvPr id="183" name="Freeform: Shape 78">
              <a:extLst>
                <a:ext uri="{FF2B5EF4-FFF2-40B4-BE49-F238E27FC236}">
                  <a16:creationId xmlns:a16="http://schemas.microsoft.com/office/drawing/2014/main" id="{8F4BB35B-2971-4B54-9191-492E640D758E}"/>
                </a:ext>
              </a:extLst>
            </p:cNvPr>
            <p:cNvSpPr/>
            <p:nvPr/>
          </p:nvSpPr>
          <p:spPr>
            <a:xfrm>
              <a:off x="3534786" y="3083716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NV</a:t>
              </a:r>
            </a:p>
          </p:txBody>
        </p:sp>
        <p:sp>
          <p:nvSpPr>
            <p:cNvPr id="184" name="Freeform: Shape 79">
              <a:extLst>
                <a:ext uri="{FF2B5EF4-FFF2-40B4-BE49-F238E27FC236}">
                  <a16:creationId xmlns:a16="http://schemas.microsoft.com/office/drawing/2014/main" id="{22050FDD-09F5-4E8D-99A4-4B6107FB06EE}"/>
                </a:ext>
              </a:extLst>
            </p:cNvPr>
            <p:cNvSpPr/>
            <p:nvPr/>
          </p:nvSpPr>
          <p:spPr>
            <a:xfrm>
              <a:off x="4170961" y="3083716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CO</a:t>
              </a:r>
            </a:p>
          </p:txBody>
        </p:sp>
        <p:sp>
          <p:nvSpPr>
            <p:cNvPr id="185" name="Freeform: Shape 80">
              <a:extLst>
                <a:ext uri="{FF2B5EF4-FFF2-40B4-BE49-F238E27FC236}">
                  <a16:creationId xmlns:a16="http://schemas.microsoft.com/office/drawing/2014/main" id="{4FCA79BF-419B-4D54-A9A5-BAA8659285E8}"/>
                </a:ext>
              </a:extLst>
            </p:cNvPr>
            <p:cNvSpPr/>
            <p:nvPr/>
          </p:nvSpPr>
          <p:spPr>
            <a:xfrm>
              <a:off x="7347232" y="3083716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MD</a:t>
              </a:r>
            </a:p>
          </p:txBody>
        </p:sp>
        <p:sp>
          <p:nvSpPr>
            <p:cNvPr id="186" name="Freeform: Shape 81">
              <a:extLst>
                <a:ext uri="{FF2B5EF4-FFF2-40B4-BE49-F238E27FC236}">
                  <a16:creationId xmlns:a16="http://schemas.microsoft.com/office/drawing/2014/main" id="{4AB03204-E21F-4938-881C-223AB1AB0E99}"/>
                </a:ext>
              </a:extLst>
            </p:cNvPr>
            <p:cNvSpPr/>
            <p:nvPr/>
          </p:nvSpPr>
          <p:spPr>
            <a:xfrm>
              <a:off x="7983404" y="3083716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DE</a:t>
              </a:r>
            </a:p>
          </p:txBody>
        </p:sp>
        <p:sp>
          <p:nvSpPr>
            <p:cNvPr id="187" name="Freeform: Shape 82">
              <a:extLst>
                <a:ext uri="{FF2B5EF4-FFF2-40B4-BE49-F238E27FC236}">
                  <a16:creationId xmlns:a16="http://schemas.microsoft.com/office/drawing/2014/main" id="{ECE0B3BE-1444-4F16-8FA7-D6858EEB9835}"/>
                </a:ext>
              </a:extLst>
            </p:cNvPr>
            <p:cNvSpPr/>
            <p:nvPr/>
          </p:nvSpPr>
          <p:spPr>
            <a:xfrm>
              <a:off x="4807135" y="3085192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NE</a:t>
              </a:r>
            </a:p>
          </p:txBody>
        </p:sp>
        <p:sp>
          <p:nvSpPr>
            <p:cNvPr id="188" name="Freeform: Shape 83">
              <a:extLst>
                <a:ext uri="{FF2B5EF4-FFF2-40B4-BE49-F238E27FC236}">
                  <a16:creationId xmlns:a16="http://schemas.microsoft.com/office/drawing/2014/main" id="{B100FB27-F298-48AA-9C5B-EF595331FFFD}"/>
                </a:ext>
              </a:extLst>
            </p:cNvPr>
            <p:cNvSpPr/>
            <p:nvPr/>
          </p:nvSpPr>
          <p:spPr>
            <a:xfrm>
              <a:off x="5442159" y="3085192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MO</a:t>
              </a:r>
            </a:p>
          </p:txBody>
        </p:sp>
        <p:sp>
          <p:nvSpPr>
            <p:cNvPr id="189" name="Freeform: Shape 84">
              <a:extLst>
                <a:ext uri="{FF2B5EF4-FFF2-40B4-BE49-F238E27FC236}">
                  <a16:creationId xmlns:a16="http://schemas.microsoft.com/office/drawing/2014/main" id="{F08BB1AB-C821-4144-9701-07F590F95417}"/>
                </a:ext>
              </a:extLst>
            </p:cNvPr>
            <p:cNvSpPr/>
            <p:nvPr/>
          </p:nvSpPr>
          <p:spPr>
            <a:xfrm>
              <a:off x="2899762" y="3090211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OR</a:t>
              </a:r>
            </a:p>
          </p:txBody>
        </p:sp>
        <p:sp>
          <p:nvSpPr>
            <p:cNvPr id="190" name="Freeform: Shape 85">
              <a:extLst>
                <a:ext uri="{FF2B5EF4-FFF2-40B4-BE49-F238E27FC236}">
                  <a16:creationId xmlns:a16="http://schemas.microsoft.com/office/drawing/2014/main" id="{A308C9EC-1302-4204-89EC-9AA9FE17994D}"/>
                </a:ext>
              </a:extLst>
            </p:cNvPr>
            <p:cNvSpPr/>
            <p:nvPr/>
          </p:nvSpPr>
          <p:spPr>
            <a:xfrm>
              <a:off x="6077184" y="3090211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KY</a:t>
              </a:r>
            </a:p>
          </p:txBody>
        </p:sp>
        <p:sp>
          <p:nvSpPr>
            <p:cNvPr id="191" name="Freeform: Shape 86">
              <a:extLst>
                <a:ext uri="{FF2B5EF4-FFF2-40B4-BE49-F238E27FC236}">
                  <a16:creationId xmlns:a16="http://schemas.microsoft.com/office/drawing/2014/main" id="{C1FEEADC-5277-4CEA-B57E-4FBF0A180DBF}"/>
                </a:ext>
              </a:extLst>
            </p:cNvPr>
            <p:cNvSpPr/>
            <p:nvPr/>
          </p:nvSpPr>
          <p:spPr>
            <a:xfrm>
              <a:off x="6712208" y="3090211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WV</a:t>
              </a:r>
            </a:p>
          </p:txBody>
        </p:sp>
        <p:sp>
          <p:nvSpPr>
            <p:cNvPr id="192" name="Freeform: Shape 87">
              <a:extLst>
                <a:ext uri="{FF2B5EF4-FFF2-40B4-BE49-F238E27FC236}">
                  <a16:creationId xmlns:a16="http://schemas.microsoft.com/office/drawing/2014/main" id="{2E8D0E1C-A9AF-4625-8406-43D980ADC1ED}"/>
                </a:ext>
              </a:extLst>
            </p:cNvPr>
            <p:cNvSpPr/>
            <p:nvPr/>
          </p:nvSpPr>
          <p:spPr>
            <a:xfrm>
              <a:off x="3216753" y="3620944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CA</a:t>
              </a:r>
            </a:p>
          </p:txBody>
        </p:sp>
        <p:sp>
          <p:nvSpPr>
            <p:cNvPr id="193" name="Freeform: Shape 88">
              <a:extLst>
                <a:ext uri="{FF2B5EF4-FFF2-40B4-BE49-F238E27FC236}">
                  <a16:creationId xmlns:a16="http://schemas.microsoft.com/office/drawing/2014/main" id="{81A33490-08FF-416E-A942-0C6CA3785360}"/>
                </a:ext>
              </a:extLst>
            </p:cNvPr>
            <p:cNvSpPr/>
            <p:nvPr/>
          </p:nvSpPr>
          <p:spPr>
            <a:xfrm>
              <a:off x="3851926" y="3620944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AZ</a:t>
              </a:r>
            </a:p>
          </p:txBody>
        </p:sp>
        <p:sp>
          <p:nvSpPr>
            <p:cNvPr id="194" name="Freeform: Shape 89">
              <a:extLst>
                <a:ext uri="{FF2B5EF4-FFF2-40B4-BE49-F238E27FC236}">
                  <a16:creationId xmlns:a16="http://schemas.microsoft.com/office/drawing/2014/main" id="{F99C49DD-BB50-46A6-B324-C0ED7D315775}"/>
                </a:ext>
              </a:extLst>
            </p:cNvPr>
            <p:cNvSpPr/>
            <p:nvPr/>
          </p:nvSpPr>
          <p:spPr>
            <a:xfrm>
              <a:off x="4487099" y="3620944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UT</a:t>
              </a:r>
            </a:p>
          </p:txBody>
        </p:sp>
        <p:sp>
          <p:nvSpPr>
            <p:cNvPr id="195" name="Freeform: Shape 90">
              <a:extLst>
                <a:ext uri="{FF2B5EF4-FFF2-40B4-BE49-F238E27FC236}">
                  <a16:creationId xmlns:a16="http://schemas.microsoft.com/office/drawing/2014/main" id="{D07E5ED1-97E2-4612-88BB-063A1A0C8A28}"/>
                </a:ext>
              </a:extLst>
            </p:cNvPr>
            <p:cNvSpPr/>
            <p:nvPr/>
          </p:nvSpPr>
          <p:spPr>
            <a:xfrm>
              <a:off x="7031242" y="3620944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VA</a:t>
              </a:r>
            </a:p>
          </p:txBody>
        </p:sp>
        <p:sp>
          <p:nvSpPr>
            <p:cNvPr id="196" name="Freeform: Shape 91">
              <a:extLst>
                <a:ext uri="{FF2B5EF4-FFF2-40B4-BE49-F238E27FC236}">
                  <a16:creationId xmlns:a16="http://schemas.microsoft.com/office/drawing/2014/main" id="{8BDBD7F3-8A73-45FE-9690-18A24C060DBC}"/>
                </a:ext>
              </a:extLst>
            </p:cNvPr>
            <p:cNvSpPr/>
            <p:nvPr/>
          </p:nvSpPr>
          <p:spPr>
            <a:xfrm>
              <a:off x="7666414" y="3620944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NC</a:t>
              </a:r>
            </a:p>
          </p:txBody>
        </p:sp>
        <p:sp>
          <p:nvSpPr>
            <p:cNvPr id="197" name="Freeform: Shape 92">
              <a:extLst>
                <a:ext uri="{FF2B5EF4-FFF2-40B4-BE49-F238E27FC236}">
                  <a16:creationId xmlns:a16="http://schemas.microsoft.com/office/drawing/2014/main" id="{35CA520D-BDF3-488D-8D37-1F21F8D1BBFF}"/>
                </a:ext>
              </a:extLst>
            </p:cNvPr>
            <p:cNvSpPr/>
            <p:nvPr/>
          </p:nvSpPr>
          <p:spPr>
            <a:xfrm>
              <a:off x="5123422" y="3622789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KS</a:t>
              </a:r>
            </a:p>
          </p:txBody>
        </p:sp>
        <p:sp>
          <p:nvSpPr>
            <p:cNvPr id="198" name="Freeform: Shape 93">
              <a:extLst>
                <a:ext uri="{FF2B5EF4-FFF2-40B4-BE49-F238E27FC236}">
                  <a16:creationId xmlns:a16="http://schemas.microsoft.com/office/drawing/2014/main" id="{908F71DC-4BDA-40AC-8FE3-4C841D8A37E3}"/>
                </a:ext>
              </a:extLst>
            </p:cNvPr>
            <p:cNvSpPr/>
            <p:nvPr/>
          </p:nvSpPr>
          <p:spPr>
            <a:xfrm>
              <a:off x="6396069" y="3626849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TN</a:t>
              </a:r>
            </a:p>
          </p:txBody>
        </p:sp>
        <p:sp>
          <p:nvSpPr>
            <p:cNvPr id="199" name="Freeform: Shape 94">
              <a:extLst>
                <a:ext uri="{FF2B5EF4-FFF2-40B4-BE49-F238E27FC236}">
                  <a16:creationId xmlns:a16="http://schemas.microsoft.com/office/drawing/2014/main" id="{8F1944D6-E481-45BE-B2D0-C798853DBB9A}"/>
                </a:ext>
              </a:extLst>
            </p:cNvPr>
            <p:cNvSpPr/>
            <p:nvPr/>
          </p:nvSpPr>
          <p:spPr>
            <a:xfrm>
              <a:off x="5759746" y="3628696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AR</a:t>
              </a:r>
            </a:p>
          </p:txBody>
        </p:sp>
        <p:sp>
          <p:nvSpPr>
            <p:cNvPr id="200" name="Freeform: Shape 95">
              <a:extLst>
                <a:ext uri="{FF2B5EF4-FFF2-40B4-BE49-F238E27FC236}">
                  <a16:creationId xmlns:a16="http://schemas.microsoft.com/office/drawing/2014/main" id="{7E32112E-2B5E-490A-8350-9389B075DEA3}"/>
                </a:ext>
              </a:extLst>
            </p:cNvPr>
            <p:cNvSpPr/>
            <p:nvPr/>
          </p:nvSpPr>
          <p:spPr>
            <a:xfrm>
              <a:off x="9572959" y="3628697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DC</a:t>
              </a:r>
            </a:p>
          </p:txBody>
        </p:sp>
        <p:sp>
          <p:nvSpPr>
            <p:cNvPr id="201" name="Freeform: Shape 96">
              <a:extLst>
                <a:ext uri="{FF2B5EF4-FFF2-40B4-BE49-F238E27FC236}">
                  <a16:creationId xmlns:a16="http://schemas.microsoft.com/office/drawing/2014/main" id="{0E7061B7-4124-4717-8596-AA64B27002EE}"/>
                </a:ext>
              </a:extLst>
            </p:cNvPr>
            <p:cNvSpPr/>
            <p:nvPr/>
          </p:nvSpPr>
          <p:spPr>
            <a:xfrm>
              <a:off x="4168875" y="4158173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NM</a:t>
              </a:r>
            </a:p>
          </p:txBody>
        </p:sp>
        <p:sp>
          <p:nvSpPr>
            <p:cNvPr id="202" name="Freeform: Shape 97">
              <a:extLst>
                <a:ext uri="{FF2B5EF4-FFF2-40B4-BE49-F238E27FC236}">
                  <a16:creationId xmlns:a16="http://schemas.microsoft.com/office/drawing/2014/main" id="{6DE1B00C-8D94-4640-8E10-9A4229C88384}"/>
                </a:ext>
              </a:extLst>
            </p:cNvPr>
            <p:cNvSpPr/>
            <p:nvPr/>
          </p:nvSpPr>
          <p:spPr>
            <a:xfrm>
              <a:off x="7348273" y="4158173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SC</a:t>
              </a:r>
            </a:p>
          </p:txBody>
        </p:sp>
        <p:sp>
          <p:nvSpPr>
            <p:cNvPr id="203" name="Freeform: Shape 98">
              <a:extLst>
                <a:ext uri="{FF2B5EF4-FFF2-40B4-BE49-F238E27FC236}">
                  <a16:creationId xmlns:a16="http://schemas.microsoft.com/office/drawing/2014/main" id="{B0BF6558-E860-4F3B-84CF-AA6C5AC57783}"/>
                </a:ext>
              </a:extLst>
            </p:cNvPr>
            <p:cNvSpPr/>
            <p:nvPr/>
          </p:nvSpPr>
          <p:spPr>
            <a:xfrm>
              <a:off x="4805675" y="4160387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OK</a:t>
              </a:r>
            </a:p>
          </p:txBody>
        </p:sp>
        <p:sp>
          <p:nvSpPr>
            <p:cNvPr id="204" name="Freeform: Shape 99">
              <a:extLst>
                <a:ext uri="{FF2B5EF4-FFF2-40B4-BE49-F238E27FC236}">
                  <a16:creationId xmlns:a16="http://schemas.microsoft.com/office/drawing/2014/main" id="{53D829DB-2C8B-4832-B0C7-E8279863C533}"/>
                </a:ext>
              </a:extLst>
            </p:cNvPr>
            <p:cNvSpPr/>
            <p:nvPr/>
          </p:nvSpPr>
          <p:spPr>
            <a:xfrm>
              <a:off x="5441324" y="4160387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LA</a:t>
              </a:r>
            </a:p>
          </p:txBody>
        </p:sp>
        <p:sp>
          <p:nvSpPr>
            <p:cNvPr id="205" name="Freeform: Shape 100">
              <a:extLst>
                <a:ext uri="{FF2B5EF4-FFF2-40B4-BE49-F238E27FC236}">
                  <a16:creationId xmlns:a16="http://schemas.microsoft.com/office/drawing/2014/main" id="{1DE08B3F-99B9-47EE-B6A5-C390B1BB6991}"/>
                </a:ext>
              </a:extLst>
            </p:cNvPr>
            <p:cNvSpPr/>
            <p:nvPr/>
          </p:nvSpPr>
          <p:spPr>
            <a:xfrm>
              <a:off x="6076973" y="4163486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MS</a:t>
              </a:r>
            </a:p>
          </p:txBody>
        </p:sp>
        <p:sp>
          <p:nvSpPr>
            <p:cNvPr id="206" name="Freeform: Shape 101">
              <a:extLst>
                <a:ext uri="{FF2B5EF4-FFF2-40B4-BE49-F238E27FC236}">
                  <a16:creationId xmlns:a16="http://schemas.microsoft.com/office/drawing/2014/main" id="{70B669EE-5917-497B-AEC2-1046F21A817D}"/>
                </a:ext>
              </a:extLst>
            </p:cNvPr>
            <p:cNvSpPr/>
            <p:nvPr/>
          </p:nvSpPr>
          <p:spPr>
            <a:xfrm>
              <a:off x="6712622" y="4163486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AL</a:t>
              </a:r>
            </a:p>
          </p:txBody>
        </p:sp>
        <p:sp>
          <p:nvSpPr>
            <p:cNvPr id="207" name="Freeform: Shape 102">
              <a:extLst>
                <a:ext uri="{FF2B5EF4-FFF2-40B4-BE49-F238E27FC236}">
                  <a16:creationId xmlns:a16="http://schemas.microsoft.com/office/drawing/2014/main" id="{1288FAD8-C114-43A9-ABFF-AB732AD41FA7}"/>
                </a:ext>
              </a:extLst>
            </p:cNvPr>
            <p:cNvSpPr/>
            <p:nvPr/>
          </p:nvSpPr>
          <p:spPr>
            <a:xfrm>
              <a:off x="4487016" y="4695401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TX</a:t>
              </a:r>
            </a:p>
          </p:txBody>
        </p:sp>
        <p:sp>
          <p:nvSpPr>
            <p:cNvPr id="208" name="Freeform: Shape 103">
              <a:extLst>
                <a:ext uri="{FF2B5EF4-FFF2-40B4-BE49-F238E27FC236}">
                  <a16:creationId xmlns:a16="http://schemas.microsoft.com/office/drawing/2014/main" id="{4091F888-D98E-427B-98A8-D4C5798D15A2}"/>
                </a:ext>
              </a:extLst>
            </p:cNvPr>
            <p:cNvSpPr/>
            <p:nvPr/>
          </p:nvSpPr>
          <p:spPr>
            <a:xfrm>
              <a:off x="7031283" y="4695401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GA</a:t>
              </a:r>
            </a:p>
          </p:txBody>
        </p:sp>
        <p:sp>
          <p:nvSpPr>
            <p:cNvPr id="209" name="Freeform: Shape 104">
              <a:extLst>
                <a:ext uri="{FF2B5EF4-FFF2-40B4-BE49-F238E27FC236}">
                  <a16:creationId xmlns:a16="http://schemas.microsoft.com/office/drawing/2014/main" id="{0FFFF705-4892-43B6-BFED-DAE7BE7072FF}"/>
                </a:ext>
              </a:extLst>
            </p:cNvPr>
            <p:cNvSpPr/>
            <p:nvPr/>
          </p:nvSpPr>
          <p:spPr>
            <a:xfrm>
              <a:off x="7348273" y="5232629"/>
              <a:ext cx="581054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FL</a:t>
              </a:r>
            </a:p>
          </p:txBody>
        </p:sp>
        <p:sp>
          <p:nvSpPr>
            <p:cNvPr id="210" name="Freeform: Shape 105">
              <a:extLst>
                <a:ext uri="{FF2B5EF4-FFF2-40B4-BE49-F238E27FC236}">
                  <a16:creationId xmlns:a16="http://schemas.microsoft.com/office/drawing/2014/main" id="{3BB3DD3F-9200-4952-9504-90C51B132E08}"/>
                </a:ext>
              </a:extLst>
            </p:cNvPr>
            <p:cNvSpPr/>
            <p:nvPr/>
          </p:nvSpPr>
          <p:spPr>
            <a:xfrm>
              <a:off x="2265783" y="5236761"/>
              <a:ext cx="579903" cy="644408"/>
            </a:xfrm>
            <a:prstGeom prst="ellipse">
              <a:avLst/>
            </a:prstGeom>
            <a:grpFill/>
            <a:ln w="22225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</a:rPr>
                <a:t>HI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943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Circle Tile Grid Map of the USA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FAE6D76C-8E73-4D58-93B9-ACF7B8B1E61B}"/>
              </a:ext>
            </a:extLst>
          </p:cNvPr>
          <p:cNvGrpSpPr/>
          <p:nvPr/>
        </p:nvGrpSpPr>
        <p:grpSpPr>
          <a:xfrm>
            <a:off x="621576" y="1572017"/>
            <a:ext cx="7900848" cy="4440023"/>
            <a:chOff x="2265782" y="934802"/>
            <a:chExt cx="7888231" cy="4946367"/>
          </a:xfrm>
          <a:solidFill>
            <a:schemeClr val="bg2"/>
          </a:solidFill>
        </p:grpSpPr>
        <p:sp>
          <p:nvSpPr>
            <p:cNvPr id="212" name="Freeform: Shape 55">
              <a:extLst>
                <a:ext uri="{FF2B5EF4-FFF2-40B4-BE49-F238E27FC236}">
                  <a16:creationId xmlns:a16="http://schemas.microsoft.com/office/drawing/2014/main" id="{94F3B147-B91A-405C-86A2-6524EE51940D}"/>
                </a:ext>
              </a:extLst>
            </p:cNvPr>
            <p:cNvSpPr/>
            <p:nvPr/>
          </p:nvSpPr>
          <p:spPr>
            <a:xfrm>
              <a:off x="9254818" y="934802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ME</a:t>
              </a:r>
            </a:p>
          </p:txBody>
        </p:sp>
        <p:sp>
          <p:nvSpPr>
            <p:cNvPr id="213" name="Freeform: Shape 56">
              <a:extLst>
                <a:ext uri="{FF2B5EF4-FFF2-40B4-BE49-F238E27FC236}">
                  <a16:creationId xmlns:a16="http://schemas.microsoft.com/office/drawing/2014/main" id="{D68ECED8-802E-4837-B136-01F554E64E18}"/>
                </a:ext>
              </a:extLst>
            </p:cNvPr>
            <p:cNvSpPr/>
            <p:nvPr/>
          </p:nvSpPr>
          <p:spPr>
            <a:xfrm>
              <a:off x="2265782" y="943660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AK</a:t>
              </a:r>
            </a:p>
          </p:txBody>
        </p:sp>
        <p:sp>
          <p:nvSpPr>
            <p:cNvPr id="214" name="Freeform: Shape 57">
              <a:extLst>
                <a:ext uri="{FF2B5EF4-FFF2-40B4-BE49-F238E27FC236}">
                  <a16:creationId xmlns:a16="http://schemas.microsoft.com/office/drawing/2014/main" id="{7D0A1119-5D7D-4401-9FF8-F59DCB1C4624}"/>
                </a:ext>
              </a:extLst>
            </p:cNvPr>
            <p:cNvSpPr/>
            <p:nvPr/>
          </p:nvSpPr>
          <p:spPr>
            <a:xfrm>
              <a:off x="8301546" y="1472030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VT</a:t>
              </a:r>
            </a:p>
          </p:txBody>
        </p:sp>
        <p:sp>
          <p:nvSpPr>
            <p:cNvPr id="215" name="Freeform: Shape 58">
              <a:extLst>
                <a:ext uri="{FF2B5EF4-FFF2-40B4-BE49-F238E27FC236}">
                  <a16:creationId xmlns:a16="http://schemas.microsoft.com/office/drawing/2014/main" id="{6E4D6A56-EA63-4308-9483-48C9F0A5CAA2}"/>
                </a:ext>
              </a:extLst>
            </p:cNvPr>
            <p:cNvSpPr/>
            <p:nvPr/>
          </p:nvSpPr>
          <p:spPr>
            <a:xfrm>
              <a:off x="8936677" y="1472399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NH</a:t>
              </a:r>
            </a:p>
          </p:txBody>
        </p:sp>
        <p:sp>
          <p:nvSpPr>
            <p:cNvPr id="216" name="Freeform: Shape 59">
              <a:extLst>
                <a:ext uri="{FF2B5EF4-FFF2-40B4-BE49-F238E27FC236}">
                  <a16:creationId xmlns:a16="http://schemas.microsoft.com/office/drawing/2014/main" id="{63706D84-BE78-48CE-AD16-B302837D6705}"/>
                </a:ext>
              </a:extLst>
            </p:cNvPr>
            <p:cNvSpPr/>
            <p:nvPr/>
          </p:nvSpPr>
          <p:spPr>
            <a:xfrm>
              <a:off x="3533744" y="2009259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MT</a:t>
              </a:r>
            </a:p>
          </p:txBody>
        </p:sp>
        <p:sp>
          <p:nvSpPr>
            <p:cNvPr id="217" name="Freeform: Shape 60">
              <a:extLst>
                <a:ext uri="{FF2B5EF4-FFF2-40B4-BE49-F238E27FC236}">
                  <a16:creationId xmlns:a16="http://schemas.microsoft.com/office/drawing/2014/main" id="{369B0A90-2A1F-48AA-8804-71480F57213F}"/>
                </a:ext>
              </a:extLst>
            </p:cNvPr>
            <p:cNvSpPr/>
            <p:nvPr/>
          </p:nvSpPr>
          <p:spPr>
            <a:xfrm>
              <a:off x="4168875" y="2009259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ND</a:t>
              </a:r>
            </a:p>
          </p:txBody>
        </p:sp>
        <p:sp>
          <p:nvSpPr>
            <p:cNvPr id="218" name="Freeform: Shape 61">
              <a:extLst>
                <a:ext uri="{FF2B5EF4-FFF2-40B4-BE49-F238E27FC236}">
                  <a16:creationId xmlns:a16="http://schemas.microsoft.com/office/drawing/2014/main" id="{CF92A7E0-63C9-4FBD-8AB4-95461564D1B5}"/>
                </a:ext>
              </a:extLst>
            </p:cNvPr>
            <p:cNvSpPr/>
            <p:nvPr/>
          </p:nvSpPr>
          <p:spPr>
            <a:xfrm>
              <a:off x="7983404" y="2009259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NY</a:t>
              </a:r>
            </a:p>
          </p:txBody>
        </p:sp>
        <p:sp>
          <p:nvSpPr>
            <p:cNvPr id="219" name="Freeform: Shape 62">
              <a:extLst>
                <a:ext uri="{FF2B5EF4-FFF2-40B4-BE49-F238E27FC236}">
                  <a16:creationId xmlns:a16="http://schemas.microsoft.com/office/drawing/2014/main" id="{A8A3CD77-3B6E-4421-96E2-B62E755BB975}"/>
                </a:ext>
              </a:extLst>
            </p:cNvPr>
            <p:cNvSpPr/>
            <p:nvPr/>
          </p:nvSpPr>
          <p:spPr>
            <a:xfrm>
              <a:off x="4805157" y="2009997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MN</a:t>
              </a:r>
            </a:p>
          </p:txBody>
        </p:sp>
        <p:sp>
          <p:nvSpPr>
            <p:cNvPr id="220" name="Freeform: Shape 63">
              <a:extLst>
                <a:ext uri="{FF2B5EF4-FFF2-40B4-BE49-F238E27FC236}">
                  <a16:creationId xmlns:a16="http://schemas.microsoft.com/office/drawing/2014/main" id="{9DF89D6D-D249-4C41-8846-35856FCB3B9D}"/>
                </a:ext>
              </a:extLst>
            </p:cNvPr>
            <p:cNvSpPr/>
            <p:nvPr/>
          </p:nvSpPr>
          <p:spPr>
            <a:xfrm>
              <a:off x="5440289" y="2009997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WI</a:t>
              </a:r>
            </a:p>
          </p:txBody>
        </p:sp>
        <p:sp>
          <p:nvSpPr>
            <p:cNvPr id="221" name="Freeform: Shape 64">
              <a:extLst>
                <a:ext uri="{FF2B5EF4-FFF2-40B4-BE49-F238E27FC236}">
                  <a16:creationId xmlns:a16="http://schemas.microsoft.com/office/drawing/2014/main" id="{CFC1BEE2-F629-4C50-9C27-95B7A120B81F}"/>
                </a:ext>
              </a:extLst>
            </p:cNvPr>
            <p:cNvSpPr/>
            <p:nvPr/>
          </p:nvSpPr>
          <p:spPr>
            <a:xfrm>
              <a:off x="8619687" y="2009997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MA</a:t>
              </a:r>
            </a:p>
          </p:txBody>
        </p:sp>
        <p:sp>
          <p:nvSpPr>
            <p:cNvPr id="222" name="Freeform: Shape 65">
              <a:extLst>
                <a:ext uri="{FF2B5EF4-FFF2-40B4-BE49-F238E27FC236}">
                  <a16:creationId xmlns:a16="http://schemas.microsoft.com/office/drawing/2014/main" id="{D4CBD0FC-349E-4854-8BF1-733432051B21}"/>
                </a:ext>
              </a:extLst>
            </p:cNvPr>
            <p:cNvSpPr/>
            <p:nvPr/>
          </p:nvSpPr>
          <p:spPr>
            <a:xfrm>
              <a:off x="9254818" y="2009997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RI</a:t>
              </a:r>
            </a:p>
          </p:txBody>
        </p:sp>
        <p:sp>
          <p:nvSpPr>
            <p:cNvPr id="223" name="Freeform: Shape 66">
              <a:extLst>
                <a:ext uri="{FF2B5EF4-FFF2-40B4-BE49-F238E27FC236}">
                  <a16:creationId xmlns:a16="http://schemas.microsoft.com/office/drawing/2014/main" id="{04DE71EC-3C15-4DB7-ABAD-134813A45E50}"/>
                </a:ext>
              </a:extLst>
            </p:cNvPr>
            <p:cNvSpPr/>
            <p:nvPr/>
          </p:nvSpPr>
          <p:spPr>
            <a:xfrm>
              <a:off x="2899762" y="2016935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WA</a:t>
              </a:r>
            </a:p>
          </p:txBody>
        </p:sp>
        <p:sp>
          <p:nvSpPr>
            <p:cNvPr id="224" name="Freeform: Shape 67">
              <a:extLst>
                <a:ext uri="{FF2B5EF4-FFF2-40B4-BE49-F238E27FC236}">
                  <a16:creationId xmlns:a16="http://schemas.microsoft.com/office/drawing/2014/main" id="{F18B172F-E22D-4D78-817A-FD0AB58673A9}"/>
                </a:ext>
              </a:extLst>
            </p:cNvPr>
            <p:cNvSpPr/>
            <p:nvPr/>
          </p:nvSpPr>
          <p:spPr>
            <a:xfrm>
              <a:off x="6714293" y="2016935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MI</a:t>
              </a:r>
            </a:p>
          </p:txBody>
        </p:sp>
        <p:sp>
          <p:nvSpPr>
            <p:cNvPr id="225" name="Freeform: Shape 68">
              <a:extLst>
                <a:ext uri="{FF2B5EF4-FFF2-40B4-BE49-F238E27FC236}">
                  <a16:creationId xmlns:a16="http://schemas.microsoft.com/office/drawing/2014/main" id="{96A0BD95-B511-4FF0-AC5D-49B190723C2C}"/>
                </a:ext>
              </a:extLst>
            </p:cNvPr>
            <p:cNvSpPr/>
            <p:nvPr/>
          </p:nvSpPr>
          <p:spPr>
            <a:xfrm>
              <a:off x="3216753" y="2546486"/>
              <a:ext cx="579903" cy="644409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ID</a:t>
              </a:r>
            </a:p>
          </p:txBody>
        </p:sp>
        <p:sp>
          <p:nvSpPr>
            <p:cNvPr id="226" name="Freeform: Shape 69">
              <a:extLst>
                <a:ext uri="{FF2B5EF4-FFF2-40B4-BE49-F238E27FC236}">
                  <a16:creationId xmlns:a16="http://schemas.microsoft.com/office/drawing/2014/main" id="{32310E00-2DA6-44E8-9819-9086D4A1C43B}"/>
                </a:ext>
              </a:extLst>
            </p:cNvPr>
            <p:cNvSpPr/>
            <p:nvPr/>
          </p:nvSpPr>
          <p:spPr>
            <a:xfrm>
              <a:off x="3851789" y="2546486"/>
              <a:ext cx="579903" cy="644409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WY</a:t>
              </a:r>
            </a:p>
          </p:txBody>
        </p:sp>
        <p:sp>
          <p:nvSpPr>
            <p:cNvPr id="227" name="Freeform: Shape 70">
              <a:extLst>
                <a:ext uri="{FF2B5EF4-FFF2-40B4-BE49-F238E27FC236}">
                  <a16:creationId xmlns:a16="http://schemas.microsoft.com/office/drawing/2014/main" id="{7480C4CB-D352-4CBC-AC90-906BC190AB0A}"/>
                </a:ext>
              </a:extLst>
            </p:cNvPr>
            <p:cNvSpPr/>
            <p:nvPr/>
          </p:nvSpPr>
          <p:spPr>
            <a:xfrm>
              <a:off x="4486826" y="2546486"/>
              <a:ext cx="581054" cy="644409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SD</a:t>
              </a:r>
            </a:p>
          </p:txBody>
        </p:sp>
        <p:sp>
          <p:nvSpPr>
            <p:cNvPr id="228" name="Freeform: Shape 71">
              <a:extLst>
                <a:ext uri="{FF2B5EF4-FFF2-40B4-BE49-F238E27FC236}">
                  <a16:creationId xmlns:a16="http://schemas.microsoft.com/office/drawing/2014/main" id="{EDDBB270-3D82-48B0-A87C-619EDD4952E7}"/>
                </a:ext>
              </a:extLst>
            </p:cNvPr>
            <p:cNvSpPr/>
            <p:nvPr/>
          </p:nvSpPr>
          <p:spPr>
            <a:xfrm>
              <a:off x="7030421" y="2546486"/>
              <a:ext cx="579903" cy="644409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OH</a:t>
              </a:r>
            </a:p>
          </p:txBody>
        </p:sp>
        <p:sp>
          <p:nvSpPr>
            <p:cNvPr id="229" name="Freeform: Shape 72">
              <a:extLst>
                <a:ext uri="{FF2B5EF4-FFF2-40B4-BE49-F238E27FC236}">
                  <a16:creationId xmlns:a16="http://schemas.microsoft.com/office/drawing/2014/main" id="{5FAA0936-5AE4-42CB-9D31-4DA44511B2BC}"/>
                </a:ext>
              </a:extLst>
            </p:cNvPr>
            <p:cNvSpPr/>
            <p:nvPr/>
          </p:nvSpPr>
          <p:spPr>
            <a:xfrm>
              <a:off x="7665457" y="2546486"/>
              <a:ext cx="579903" cy="644409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PA</a:t>
              </a:r>
            </a:p>
          </p:txBody>
        </p:sp>
        <p:sp>
          <p:nvSpPr>
            <p:cNvPr id="230" name="Freeform: Shape 73">
              <a:extLst>
                <a:ext uri="{FF2B5EF4-FFF2-40B4-BE49-F238E27FC236}">
                  <a16:creationId xmlns:a16="http://schemas.microsoft.com/office/drawing/2014/main" id="{DB4DE11F-3E17-44BD-B692-B6BED2B14772}"/>
                </a:ext>
              </a:extLst>
            </p:cNvPr>
            <p:cNvSpPr/>
            <p:nvPr/>
          </p:nvSpPr>
          <p:spPr>
            <a:xfrm>
              <a:off x="8300494" y="2546486"/>
              <a:ext cx="581054" cy="644409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NJ</a:t>
              </a:r>
            </a:p>
          </p:txBody>
        </p:sp>
        <p:sp>
          <p:nvSpPr>
            <p:cNvPr id="231" name="Freeform: Shape 74">
              <a:extLst>
                <a:ext uri="{FF2B5EF4-FFF2-40B4-BE49-F238E27FC236}">
                  <a16:creationId xmlns:a16="http://schemas.microsoft.com/office/drawing/2014/main" id="{27205321-F87B-4409-867D-5CA75A1CACC9}"/>
                </a:ext>
              </a:extLst>
            </p:cNvPr>
            <p:cNvSpPr/>
            <p:nvPr/>
          </p:nvSpPr>
          <p:spPr>
            <a:xfrm>
              <a:off x="5123012" y="2547593"/>
              <a:ext cx="581054" cy="644409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IA</a:t>
              </a:r>
            </a:p>
          </p:txBody>
        </p:sp>
        <p:sp>
          <p:nvSpPr>
            <p:cNvPr id="232" name="Freeform: Shape 75">
              <a:extLst>
                <a:ext uri="{FF2B5EF4-FFF2-40B4-BE49-F238E27FC236}">
                  <a16:creationId xmlns:a16="http://schemas.microsoft.com/office/drawing/2014/main" id="{85F80995-DEBF-4EA3-8F8F-A97E55C45F2A}"/>
                </a:ext>
              </a:extLst>
            </p:cNvPr>
            <p:cNvSpPr/>
            <p:nvPr/>
          </p:nvSpPr>
          <p:spPr>
            <a:xfrm>
              <a:off x="8936677" y="2547593"/>
              <a:ext cx="581054" cy="644409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CT</a:t>
              </a:r>
            </a:p>
          </p:txBody>
        </p:sp>
        <p:sp>
          <p:nvSpPr>
            <p:cNvPr id="233" name="Freeform: Shape 76">
              <a:extLst>
                <a:ext uri="{FF2B5EF4-FFF2-40B4-BE49-F238E27FC236}">
                  <a16:creationId xmlns:a16="http://schemas.microsoft.com/office/drawing/2014/main" id="{BFB42510-D6A8-4285-93C2-D15BFC3243F4}"/>
                </a:ext>
              </a:extLst>
            </p:cNvPr>
            <p:cNvSpPr/>
            <p:nvPr/>
          </p:nvSpPr>
          <p:spPr>
            <a:xfrm>
              <a:off x="6395385" y="2553572"/>
              <a:ext cx="579903" cy="644409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IN</a:t>
              </a:r>
            </a:p>
          </p:txBody>
        </p:sp>
        <p:sp>
          <p:nvSpPr>
            <p:cNvPr id="234" name="Freeform: Shape 77">
              <a:extLst>
                <a:ext uri="{FF2B5EF4-FFF2-40B4-BE49-F238E27FC236}">
                  <a16:creationId xmlns:a16="http://schemas.microsoft.com/office/drawing/2014/main" id="{20416155-D22B-451D-9FA6-814E34895364}"/>
                </a:ext>
              </a:extLst>
            </p:cNvPr>
            <p:cNvSpPr/>
            <p:nvPr/>
          </p:nvSpPr>
          <p:spPr>
            <a:xfrm>
              <a:off x="5759198" y="2554681"/>
              <a:ext cx="581054" cy="644409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IL</a:t>
              </a:r>
            </a:p>
          </p:txBody>
        </p:sp>
        <p:sp>
          <p:nvSpPr>
            <p:cNvPr id="235" name="Freeform: Shape 78">
              <a:extLst>
                <a:ext uri="{FF2B5EF4-FFF2-40B4-BE49-F238E27FC236}">
                  <a16:creationId xmlns:a16="http://schemas.microsoft.com/office/drawing/2014/main" id="{94D0D4A6-DC37-4D78-B9C3-6D40C2801923}"/>
                </a:ext>
              </a:extLst>
            </p:cNvPr>
            <p:cNvSpPr/>
            <p:nvPr/>
          </p:nvSpPr>
          <p:spPr>
            <a:xfrm>
              <a:off x="3534786" y="3083716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NV</a:t>
              </a:r>
            </a:p>
          </p:txBody>
        </p:sp>
        <p:sp>
          <p:nvSpPr>
            <p:cNvPr id="236" name="Freeform: Shape 79">
              <a:extLst>
                <a:ext uri="{FF2B5EF4-FFF2-40B4-BE49-F238E27FC236}">
                  <a16:creationId xmlns:a16="http://schemas.microsoft.com/office/drawing/2014/main" id="{A13D405D-4C08-48DB-B076-6AA348E31D50}"/>
                </a:ext>
              </a:extLst>
            </p:cNvPr>
            <p:cNvSpPr/>
            <p:nvPr/>
          </p:nvSpPr>
          <p:spPr>
            <a:xfrm>
              <a:off x="4170961" y="3083716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CO</a:t>
              </a:r>
            </a:p>
          </p:txBody>
        </p:sp>
        <p:sp>
          <p:nvSpPr>
            <p:cNvPr id="237" name="Freeform: Shape 80">
              <a:extLst>
                <a:ext uri="{FF2B5EF4-FFF2-40B4-BE49-F238E27FC236}">
                  <a16:creationId xmlns:a16="http://schemas.microsoft.com/office/drawing/2014/main" id="{3124AB32-9556-4AF8-8163-ED1948C99BF1}"/>
                </a:ext>
              </a:extLst>
            </p:cNvPr>
            <p:cNvSpPr/>
            <p:nvPr/>
          </p:nvSpPr>
          <p:spPr>
            <a:xfrm>
              <a:off x="7347232" y="3083716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MD</a:t>
              </a:r>
            </a:p>
          </p:txBody>
        </p:sp>
        <p:sp>
          <p:nvSpPr>
            <p:cNvPr id="238" name="Freeform: Shape 81">
              <a:extLst>
                <a:ext uri="{FF2B5EF4-FFF2-40B4-BE49-F238E27FC236}">
                  <a16:creationId xmlns:a16="http://schemas.microsoft.com/office/drawing/2014/main" id="{03C6426D-7E07-4C6E-A6E0-DFBAD1485D17}"/>
                </a:ext>
              </a:extLst>
            </p:cNvPr>
            <p:cNvSpPr/>
            <p:nvPr/>
          </p:nvSpPr>
          <p:spPr>
            <a:xfrm>
              <a:off x="7983404" y="3083716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DE</a:t>
              </a:r>
            </a:p>
          </p:txBody>
        </p:sp>
        <p:sp>
          <p:nvSpPr>
            <p:cNvPr id="239" name="Freeform: Shape 82">
              <a:extLst>
                <a:ext uri="{FF2B5EF4-FFF2-40B4-BE49-F238E27FC236}">
                  <a16:creationId xmlns:a16="http://schemas.microsoft.com/office/drawing/2014/main" id="{C7952BAF-FC01-4BB8-AAB2-4A9EEC69F739}"/>
                </a:ext>
              </a:extLst>
            </p:cNvPr>
            <p:cNvSpPr/>
            <p:nvPr/>
          </p:nvSpPr>
          <p:spPr>
            <a:xfrm>
              <a:off x="4807135" y="3085192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NE</a:t>
              </a:r>
            </a:p>
          </p:txBody>
        </p:sp>
        <p:sp>
          <p:nvSpPr>
            <p:cNvPr id="240" name="Freeform: Shape 83">
              <a:extLst>
                <a:ext uri="{FF2B5EF4-FFF2-40B4-BE49-F238E27FC236}">
                  <a16:creationId xmlns:a16="http://schemas.microsoft.com/office/drawing/2014/main" id="{35562162-9E43-44C2-87A5-2A2DC5690521}"/>
                </a:ext>
              </a:extLst>
            </p:cNvPr>
            <p:cNvSpPr/>
            <p:nvPr/>
          </p:nvSpPr>
          <p:spPr>
            <a:xfrm>
              <a:off x="5442159" y="3085192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MO</a:t>
              </a:r>
            </a:p>
          </p:txBody>
        </p:sp>
        <p:sp>
          <p:nvSpPr>
            <p:cNvPr id="241" name="Freeform: Shape 84">
              <a:extLst>
                <a:ext uri="{FF2B5EF4-FFF2-40B4-BE49-F238E27FC236}">
                  <a16:creationId xmlns:a16="http://schemas.microsoft.com/office/drawing/2014/main" id="{B90AE00F-4EC6-48DC-8C60-61730CF8AD87}"/>
                </a:ext>
              </a:extLst>
            </p:cNvPr>
            <p:cNvSpPr/>
            <p:nvPr/>
          </p:nvSpPr>
          <p:spPr>
            <a:xfrm>
              <a:off x="2899762" y="3090211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OR</a:t>
              </a:r>
            </a:p>
          </p:txBody>
        </p:sp>
        <p:sp>
          <p:nvSpPr>
            <p:cNvPr id="242" name="Freeform: Shape 85">
              <a:extLst>
                <a:ext uri="{FF2B5EF4-FFF2-40B4-BE49-F238E27FC236}">
                  <a16:creationId xmlns:a16="http://schemas.microsoft.com/office/drawing/2014/main" id="{BCACB44A-803D-4513-9C29-E671ACF23431}"/>
                </a:ext>
              </a:extLst>
            </p:cNvPr>
            <p:cNvSpPr/>
            <p:nvPr/>
          </p:nvSpPr>
          <p:spPr>
            <a:xfrm>
              <a:off x="6077184" y="3090211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KY</a:t>
              </a:r>
            </a:p>
          </p:txBody>
        </p:sp>
        <p:sp>
          <p:nvSpPr>
            <p:cNvPr id="243" name="Freeform: Shape 86">
              <a:extLst>
                <a:ext uri="{FF2B5EF4-FFF2-40B4-BE49-F238E27FC236}">
                  <a16:creationId xmlns:a16="http://schemas.microsoft.com/office/drawing/2014/main" id="{58BC11EE-C0BC-426C-8CE2-C201668201F2}"/>
                </a:ext>
              </a:extLst>
            </p:cNvPr>
            <p:cNvSpPr/>
            <p:nvPr/>
          </p:nvSpPr>
          <p:spPr>
            <a:xfrm>
              <a:off x="6712208" y="3090211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WV</a:t>
              </a:r>
            </a:p>
          </p:txBody>
        </p:sp>
        <p:sp>
          <p:nvSpPr>
            <p:cNvPr id="244" name="Freeform: Shape 87">
              <a:extLst>
                <a:ext uri="{FF2B5EF4-FFF2-40B4-BE49-F238E27FC236}">
                  <a16:creationId xmlns:a16="http://schemas.microsoft.com/office/drawing/2014/main" id="{CC10A150-11AD-48B6-9418-2E6ACFD700CE}"/>
                </a:ext>
              </a:extLst>
            </p:cNvPr>
            <p:cNvSpPr/>
            <p:nvPr/>
          </p:nvSpPr>
          <p:spPr>
            <a:xfrm>
              <a:off x="3216753" y="3620944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CA</a:t>
              </a:r>
            </a:p>
          </p:txBody>
        </p:sp>
        <p:sp>
          <p:nvSpPr>
            <p:cNvPr id="245" name="Freeform: Shape 88">
              <a:extLst>
                <a:ext uri="{FF2B5EF4-FFF2-40B4-BE49-F238E27FC236}">
                  <a16:creationId xmlns:a16="http://schemas.microsoft.com/office/drawing/2014/main" id="{ABF8E738-7F2F-4D9D-8451-1F3D883E824D}"/>
                </a:ext>
              </a:extLst>
            </p:cNvPr>
            <p:cNvSpPr/>
            <p:nvPr/>
          </p:nvSpPr>
          <p:spPr>
            <a:xfrm>
              <a:off x="3851926" y="3620944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AZ</a:t>
              </a:r>
            </a:p>
          </p:txBody>
        </p:sp>
        <p:sp>
          <p:nvSpPr>
            <p:cNvPr id="246" name="Freeform: Shape 89">
              <a:extLst>
                <a:ext uri="{FF2B5EF4-FFF2-40B4-BE49-F238E27FC236}">
                  <a16:creationId xmlns:a16="http://schemas.microsoft.com/office/drawing/2014/main" id="{E455B126-AFE4-4465-9901-60D1E6ED49A1}"/>
                </a:ext>
              </a:extLst>
            </p:cNvPr>
            <p:cNvSpPr/>
            <p:nvPr/>
          </p:nvSpPr>
          <p:spPr>
            <a:xfrm>
              <a:off x="4487099" y="3620944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UT</a:t>
              </a:r>
            </a:p>
          </p:txBody>
        </p:sp>
        <p:sp>
          <p:nvSpPr>
            <p:cNvPr id="247" name="Freeform: Shape 90">
              <a:extLst>
                <a:ext uri="{FF2B5EF4-FFF2-40B4-BE49-F238E27FC236}">
                  <a16:creationId xmlns:a16="http://schemas.microsoft.com/office/drawing/2014/main" id="{A11CB04F-3270-461B-BC69-50CEDC56A877}"/>
                </a:ext>
              </a:extLst>
            </p:cNvPr>
            <p:cNvSpPr/>
            <p:nvPr/>
          </p:nvSpPr>
          <p:spPr>
            <a:xfrm>
              <a:off x="7031242" y="3620944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VA</a:t>
              </a:r>
            </a:p>
          </p:txBody>
        </p:sp>
        <p:sp>
          <p:nvSpPr>
            <p:cNvPr id="248" name="Freeform: Shape 91">
              <a:extLst>
                <a:ext uri="{FF2B5EF4-FFF2-40B4-BE49-F238E27FC236}">
                  <a16:creationId xmlns:a16="http://schemas.microsoft.com/office/drawing/2014/main" id="{AF7C39BE-D61B-41BC-A94F-FC5F1E91FCB5}"/>
                </a:ext>
              </a:extLst>
            </p:cNvPr>
            <p:cNvSpPr/>
            <p:nvPr/>
          </p:nvSpPr>
          <p:spPr>
            <a:xfrm>
              <a:off x="7666414" y="3620944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NC</a:t>
              </a:r>
            </a:p>
          </p:txBody>
        </p:sp>
        <p:sp>
          <p:nvSpPr>
            <p:cNvPr id="249" name="Freeform: Shape 92">
              <a:extLst>
                <a:ext uri="{FF2B5EF4-FFF2-40B4-BE49-F238E27FC236}">
                  <a16:creationId xmlns:a16="http://schemas.microsoft.com/office/drawing/2014/main" id="{380F7CC9-2716-41E4-8683-FEFCFFB5BF8E}"/>
                </a:ext>
              </a:extLst>
            </p:cNvPr>
            <p:cNvSpPr/>
            <p:nvPr/>
          </p:nvSpPr>
          <p:spPr>
            <a:xfrm>
              <a:off x="5123422" y="3622789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KS</a:t>
              </a:r>
            </a:p>
          </p:txBody>
        </p:sp>
        <p:sp>
          <p:nvSpPr>
            <p:cNvPr id="250" name="Freeform: Shape 93">
              <a:extLst>
                <a:ext uri="{FF2B5EF4-FFF2-40B4-BE49-F238E27FC236}">
                  <a16:creationId xmlns:a16="http://schemas.microsoft.com/office/drawing/2014/main" id="{6A9B6619-CA84-48D5-8DFB-2C908F9F4ACB}"/>
                </a:ext>
              </a:extLst>
            </p:cNvPr>
            <p:cNvSpPr/>
            <p:nvPr/>
          </p:nvSpPr>
          <p:spPr>
            <a:xfrm>
              <a:off x="6396069" y="3626849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TN</a:t>
              </a:r>
            </a:p>
          </p:txBody>
        </p:sp>
        <p:sp>
          <p:nvSpPr>
            <p:cNvPr id="251" name="Freeform: Shape 94">
              <a:extLst>
                <a:ext uri="{FF2B5EF4-FFF2-40B4-BE49-F238E27FC236}">
                  <a16:creationId xmlns:a16="http://schemas.microsoft.com/office/drawing/2014/main" id="{FC7149EA-C67A-403D-AEDA-9E83AEFD93F9}"/>
                </a:ext>
              </a:extLst>
            </p:cNvPr>
            <p:cNvSpPr/>
            <p:nvPr/>
          </p:nvSpPr>
          <p:spPr>
            <a:xfrm>
              <a:off x="5759746" y="3628696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AR</a:t>
              </a:r>
            </a:p>
          </p:txBody>
        </p:sp>
        <p:sp>
          <p:nvSpPr>
            <p:cNvPr id="252" name="Freeform: Shape 95">
              <a:extLst>
                <a:ext uri="{FF2B5EF4-FFF2-40B4-BE49-F238E27FC236}">
                  <a16:creationId xmlns:a16="http://schemas.microsoft.com/office/drawing/2014/main" id="{2B032F47-9C3E-4FB6-8043-352DE7F4C5FA}"/>
                </a:ext>
              </a:extLst>
            </p:cNvPr>
            <p:cNvSpPr/>
            <p:nvPr/>
          </p:nvSpPr>
          <p:spPr>
            <a:xfrm>
              <a:off x="9572959" y="3628697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DC</a:t>
              </a:r>
            </a:p>
          </p:txBody>
        </p:sp>
        <p:sp>
          <p:nvSpPr>
            <p:cNvPr id="253" name="Freeform: Shape 96">
              <a:extLst>
                <a:ext uri="{FF2B5EF4-FFF2-40B4-BE49-F238E27FC236}">
                  <a16:creationId xmlns:a16="http://schemas.microsoft.com/office/drawing/2014/main" id="{B6DA8506-7A3D-417E-A61C-80F7721744CD}"/>
                </a:ext>
              </a:extLst>
            </p:cNvPr>
            <p:cNvSpPr/>
            <p:nvPr/>
          </p:nvSpPr>
          <p:spPr>
            <a:xfrm>
              <a:off x="4168875" y="4158173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NM</a:t>
              </a:r>
            </a:p>
          </p:txBody>
        </p:sp>
        <p:sp>
          <p:nvSpPr>
            <p:cNvPr id="254" name="Freeform: Shape 97">
              <a:extLst>
                <a:ext uri="{FF2B5EF4-FFF2-40B4-BE49-F238E27FC236}">
                  <a16:creationId xmlns:a16="http://schemas.microsoft.com/office/drawing/2014/main" id="{A41593FF-96AC-4300-9EAA-1960F4A92CC6}"/>
                </a:ext>
              </a:extLst>
            </p:cNvPr>
            <p:cNvSpPr/>
            <p:nvPr/>
          </p:nvSpPr>
          <p:spPr>
            <a:xfrm>
              <a:off x="7348273" y="4158173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SC</a:t>
              </a:r>
            </a:p>
          </p:txBody>
        </p:sp>
        <p:sp>
          <p:nvSpPr>
            <p:cNvPr id="255" name="Freeform: Shape 98">
              <a:extLst>
                <a:ext uri="{FF2B5EF4-FFF2-40B4-BE49-F238E27FC236}">
                  <a16:creationId xmlns:a16="http://schemas.microsoft.com/office/drawing/2014/main" id="{833618CE-7DE8-462C-A6EF-66043A25D64D}"/>
                </a:ext>
              </a:extLst>
            </p:cNvPr>
            <p:cNvSpPr/>
            <p:nvPr/>
          </p:nvSpPr>
          <p:spPr>
            <a:xfrm>
              <a:off x="4805675" y="4160387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OK</a:t>
              </a:r>
            </a:p>
          </p:txBody>
        </p:sp>
        <p:sp>
          <p:nvSpPr>
            <p:cNvPr id="256" name="Freeform: Shape 99">
              <a:extLst>
                <a:ext uri="{FF2B5EF4-FFF2-40B4-BE49-F238E27FC236}">
                  <a16:creationId xmlns:a16="http://schemas.microsoft.com/office/drawing/2014/main" id="{4DEC977F-7BB1-4265-8256-DC3B3D6E3AA8}"/>
                </a:ext>
              </a:extLst>
            </p:cNvPr>
            <p:cNvSpPr/>
            <p:nvPr/>
          </p:nvSpPr>
          <p:spPr>
            <a:xfrm>
              <a:off x="5441324" y="4160387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LA</a:t>
              </a:r>
            </a:p>
          </p:txBody>
        </p:sp>
        <p:sp>
          <p:nvSpPr>
            <p:cNvPr id="257" name="Freeform: Shape 100">
              <a:extLst>
                <a:ext uri="{FF2B5EF4-FFF2-40B4-BE49-F238E27FC236}">
                  <a16:creationId xmlns:a16="http://schemas.microsoft.com/office/drawing/2014/main" id="{EAA62FD2-D4C6-4639-AE14-2A14E2D62433}"/>
                </a:ext>
              </a:extLst>
            </p:cNvPr>
            <p:cNvSpPr/>
            <p:nvPr/>
          </p:nvSpPr>
          <p:spPr>
            <a:xfrm>
              <a:off x="6076973" y="4163486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MS</a:t>
              </a:r>
            </a:p>
          </p:txBody>
        </p:sp>
        <p:sp>
          <p:nvSpPr>
            <p:cNvPr id="258" name="Freeform: Shape 101">
              <a:extLst>
                <a:ext uri="{FF2B5EF4-FFF2-40B4-BE49-F238E27FC236}">
                  <a16:creationId xmlns:a16="http://schemas.microsoft.com/office/drawing/2014/main" id="{A44CD39C-89B2-42DC-AAB8-1E74B04DD0E7}"/>
                </a:ext>
              </a:extLst>
            </p:cNvPr>
            <p:cNvSpPr/>
            <p:nvPr/>
          </p:nvSpPr>
          <p:spPr>
            <a:xfrm>
              <a:off x="6712622" y="4163486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AL</a:t>
              </a:r>
            </a:p>
          </p:txBody>
        </p:sp>
        <p:sp>
          <p:nvSpPr>
            <p:cNvPr id="259" name="Freeform: Shape 102">
              <a:extLst>
                <a:ext uri="{FF2B5EF4-FFF2-40B4-BE49-F238E27FC236}">
                  <a16:creationId xmlns:a16="http://schemas.microsoft.com/office/drawing/2014/main" id="{05DAC1EE-7445-4978-AF67-62270A4C1D07}"/>
                </a:ext>
              </a:extLst>
            </p:cNvPr>
            <p:cNvSpPr/>
            <p:nvPr/>
          </p:nvSpPr>
          <p:spPr>
            <a:xfrm>
              <a:off x="4487016" y="4695401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TX</a:t>
              </a:r>
            </a:p>
          </p:txBody>
        </p:sp>
        <p:sp>
          <p:nvSpPr>
            <p:cNvPr id="260" name="Freeform: Shape 103">
              <a:extLst>
                <a:ext uri="{FF2B5EF4-FFF2-40B4-BE49-F238E27FC236}">
                  <a16:creationId xmlns:a16="http://schemas.microsoft.com/office/drawing/2014/main" id="{0BBA2256-3DE6-4607-B969-298E11038DC9}"/>
                </a:ext>
              </a:extLst>
            </p:cNvPr>
            <p:cNvSpPr/>
            <p:nvPr/>
          </p:nvSpPr>
          <p:spPr>
            <a:xfrm>
              <a:off x="7031283" y="4695401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GA</a:t>
              </a:r>
            </a:p>
          </p:txBody>
        </p:sp>
        <p:sp>
          <p:nvSpPr>
            <p:cNvPr id="261" name="Freeform: Shape 104">
              <a:extLst>
                <a:ext uri="{FF2B5EF4-FFF2-40B4-BE49-F238E27FC236}">
                  <a16:creationId xmlns:a16="http://schemas.microsoft.com/office/drawing/2014/main" id="{7F9C4E6A-6116-4F99-9963-E4B6DCCE6C4C}"/>
                </a:ext>
              </a:extLst>
            </p:cNvPr>
            <p:cNvSpPr/>
            <p:nvPr/>
          </p:nvSpPr>
          <p:spPr>
            <a:xfrm>
              <a:off x="7348273" y="5232629"/>
              <a:ext cx="581054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FL</a:t>
              </a:r>
            </a:p>
          </p:txBody>
        </p:sp>
        <p:sp>
          <p:nvSpPr>
            <p:cNvPr id="262" name="Freeform: Shape 105">
              <a:extLst>
                <a:ext uri="{FF2B5EF4-FFF2-40B4-BE49-F238E27FC236}">
                  <a16:creationId xmlns:a16="http://schemas.microsoft.com/office/drawing/2014/main" id="{2AF4AF0C-B015-4401-A5DF-96888893CF41}"/>
                </a:ext>
              </a:extLst>
            </p:cNvPr>
            <p:cNvSpPr/>
            <p:nvPr/>
          </p:nvSpPr>
          <p:spPr>
            <a:xfrm>
              <a:off x="2265783" y="5236761"/>
              <a:ext cx="579903" cy="644408"/>
            </a:xfrm>
            <a:prstGeom prst="ellipse">
              <a:avLst/>
            </a:prstGeom>
            <a:grpFill/>
            <a:ln w="22225">
              <a:solidFill>
                <a:srgbClr val="2A31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HI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62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10286</TotalTime>
  <Words>169</Words>
  <PresentationFormat>On-screen Show (4:3)</PresentationFormat>
  <Paragraphs>110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Tile Grid Map of the USA –  Slide Template</vt:lpstr>
      <vt:lpstr>Circle Tile Grid Map of the USA – 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Tile Grid Map of the USA</dc:title>
  <dc:creator>PresentationGO.com</dc:creator>
  <dc:description>© Copyright PresentationGO.com</dc:description>
  <dcterms:created xsi:type="dcterms:W3CDTF">2014-11-26T05:14:11Z</dcterms:created>
  <dcterms:modified xsi:type="dcterms:W3CDTF">2020-09-24T20:20:01Z</dcterms:modified>
  <cp:category>Maps</cp:category>
</cp:coreProperties>
</file>