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13A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Circle Tile Grid Map of the USA – Slide Template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C2668FC-3B02-47F5-96EC-58F3D7E19027}"/>
              </a:ext>
            </a:extLst>
          </p:cNvPr>
          <p:cNvGrpSpPr/>
          <p:nvPr/>
        </p:nvGrpSpPr>
        <p:grpSpPr>
          <a:xfrm>
            <a:off x="1695067" y="1115777"/>
            <a:ext cx="8801867" cy="4946367"/>
            <a:chOff x="2265782" y="934802"/>
            <a:chExt cx="7888231" cy="4946367"/>
          </a:xfrm>
          <a:solidFill>
            <a:schemeClr val="tx2"/>
          </a:solidFill>
        </p:grpSpPr>
        <p:sp>
          <p:nvSpPr>
            <p:cNvPr id="108" name="Freeform: Shape 55">
              <a:extLst>
                <a:ext uri="{FF2B5EF4-FFF2-40B4-BE49-F238E27FC236}">
                  <a16:creationId xmlns:a16="http://schemas.microsoft.com/office/drawing/2014/main" id="{1C94DE60-21C2-442E-9559-4A53A2CCC66D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ME</a:t>
              </a:r>
            </a:p>
          </p:txBody>
        </p:sp>
        <p:sp>
          <p:nvSpPr>
            <p:cNvPr id="109" name="Freeform: Shape 56">
              <a:extLst>
                <a:ext uri="{FF2B5EF4-FFF2-40B4-BE49-F238E27FC236}">
                  <a16:creationId xmlns:a16="http://schemas.microsoft.com/office/drawing/2014/main" id="{6774880C-2C03-4F1E-97F4-44C13DF1EA40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AK</a:t>
              </a:r>
            </a:p>
          </p:txBody>
        </p:sp>
        <p:sp>
          <p:nvSpPr>
            <p:cNvPr id="110" name="Freeform: Shape 57">
              <a:extLst>
                <a:ext uri="{FF2B5EF4-FFF2-40B4-BE49-F238E27FC236}">
                  <a16:creationId xmlns:a16="http://schemas.microsoft.com/office/drawing/2014/main" id="{25F6B9F3-254D-465C-A8B3-E45A93DB03AD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VT</a:t>
              </a:r>
            </a:p>
          </p:txBody>
        </p:sp>
        <p:sp>
          <p:nvSpPr>
            <p:cNvPr id="111" name="Freeform: Shape 58">
              <a:extLst>
                <a:ext uri="{FF2B5EF4-FFF2-40B4-BE49-F238E27FC236}">
                  <a16:creationId xmlns:a16="http://schemas.microsoft.com/office/drawing/2014/main" id="{A8427E94-B49D-4B6D-AA71-71ECC56BF905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NH</a:t>
              </a:r>
            </a:p>
          </p:txBody>
        </p:sp>
        <p:sp>
          <p:nvSpPr>
            <p:cNvPr id="112" name="Freeform: Shape 59">
              <a:extLst>
                <a:ext uri="{FF2B5EF4-FFF2-40B4-BE49-F238E27FC236}">
                  <a16:creationId xmlns:a16="http://schemas.microsoft.com/office/drawing/2014/main" id="{7F02F7BE-AD0B-4C4B-8E97-12C848E8DB72}"/>
                </a:ext>
              </a:extLst>
            </p:cNvPr>
            <p:cNvSpPr/>
            <p:nvPr/>
          </p:nvSpPr>
          <p:spPr>
            <a:xfrm>
              <a:off x="3534319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MT</a:t>
              </a:r>
            </a:p>
          </p:txBody>
        </p:sp>
        <p:sp>
          <p:nvSpPr>
            <p:cNvPr id="113" name="Freeform: Shape 60">
              <a:extLst>
                <a:ext uri="{FF2B5EF4-FFF2-40B4-BE49-F238E27FC236}">
                  <a16:creationId xmlns:a16="http://schemas.microsoft.com/office/drawing/2014/main" id="{07DAB092-1F73-4A47-867F-8A1F09F40044}"/>
                </a:ext>
              </a:extLst>
            </p:cNvPr>
            <p:cNvSpPr/>
            <p:nvPr/>
          </p:nvSpPr>
          <p:spPr>
            <a:xfrm>
              <a:off x="4170026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ND</a:t>
              </a:r>
            </a:p>
          </p:txBody>
        </p:sp>
        <p:sp>
          <p:nvSpPr>
            <p:cNvPr id="114" name="Freeform: Shape 61">
              <a:extLst>
                <a:ext uri="{FF2B5EF4-FFF2-40B4-BE49-F238E27FC236}">
                  <a16:creationId xmlns:a16="http://schemas.microsoft.com/office/drawing/2014/main" id="{428FB72E-392C-4982-A557-DB21BC91560E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NY</a:t>
              </a:r>
            </a:p>
          </p:txBody>
        </p:sp>
        <p:sp>
          <p:nvSpPr>
            <p:cNvPr id="115" name="Freeform: Shape 62">
              <a:extLst>
                <a:ext uri="{FF2B5EF4-FFF2-40B4-BE49-F238E27FC236}">
                  <a16:creationId xmlns:a16="http://schemas.microsoft.com/office/drawing/2014/main" id="{5196DF3E-D126-47C0-9F44-BFEE682ED9D7}"/>
                </a:ext>
              </a:extLst>
            </p:cNvPr>
            <p:cNvSpPr/>
            <p:nvPr/>
          </p:nvSpPr>
          <p:spPr>
            <a:xfrm>
              <a:off x="4805734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MN</a:t>
              </a:r>
            </a:p>
          </p:txBody>
        </p:sp>
        <p:sp>
          <p:nvSpPr>
            <p:cNvPr id="116" name="Freeform: Shape 63">
              <a:extLst>
                <a:ext uri="{FF2B5EF4-FFF2-40B4-BE49-F238E27FC236}">
                  <a16:creationId xmlns:a16="http://schemas.microsoft.com/office/drawing/2014/main" id="{1C9E0213-573A-4849-BEA2-06A331C7B7F0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WI</a:t>
              </a:r>
            </a:p>
          </p:txBody>
        </p:sp>
        <p:sp>
          <p:nvSpPr>
            <p:cNvPr id="117" name="Freeform: Shape 64">
              <a:extLst>
                <a:ext uri="{FF2B5EF4-FFF2-40B4-BE49-F238E27FC236}">
                  <a16:creationId xmlns:a16="http://schemas.microsoft.com/office/drawing/2014/main" id="{DA5332BB-EB5F-458C-80B6-5EFE525AA897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MA</a:t>
              </a:r>
            </a:p>
          </p:txBody>
        </p:sp>
        <p:sp>
          <p:nvSpPr>
            <p:cNvPr id="118" name="Freeform: Shape 65">
              <a:extLst>
                <a:ext uri="{FF2B5EF4-FFF2-40B4-BE49-F238E27FC236}">
                  <a16:creationId xmlns:a16="http://schemas.microsoft.com/office/drawing/2014/main" id="{5E4B2386-863D-48BA-A5D6-4BD3967C7BEF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RI</a:t>
              </a:r>
            </a:p>
          </p:txBody>
        </p:sp>
        <p:sp>
          <p:nvSpPr>
            <p:cNvPr id="119" name="Freeform: Shape 66">
              <a:extLst>
                <a:ext uri="{FF2B5EF4-FFF2-40B4-BE49-F238E27FC236}">
                  <a16:creationId xmlns:a16="http://schemas.microsoft.com/office/drawing/2014/main" id="{A57DE096-65A4-47FC-8D29-508950F564CB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WA</a:t>
              </a:r>
            </a:p>
          </p:txBody>
        </p:sp>
        <p:sp>
          <p:nvSpPr>
            <p:cNvPr id="120" name="Freeform: Shape 67">
              <a:extLst>
                <a:ext uri="{FF2B5EF4-FFF2-40B4-BE49-F238E27FC236}">
                  <a16:creationId xmlns:a16="http://schemas.microsoft.com/office/drawing/2014/main" id="{E22C7A20-41B3-44DF-8296-65ACBF463B5F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MI</a:t>
              </a:r>
            </a:p>
          </p:txBody>
        </p:sp>
        <p:sp>
          <p:nvSpPr>
            <p:cNvPr id="121" name="Freeform: Shape 68">
              <a:extLst>
                <a:ext uri="{FF2B5EF4-FFF2-40B4-BE49-F238E27FC236}">
                  <a16:creationId xmlns:a16="http://schemas.microsoft.com/office/drawing/2014/main" id="{EBBEB742-337B-4653-AFC4-792607EE7E4F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ID</a:t>
              </a:r>
            </a:p>
          </p:txBody>
        </p:sp>
        <p:sp>
          <p:nvSpPr>
            <p:cNvPr id="122" name="Freeform: Shape 69">
              <a:extLst>
                <a:ext uri="{FF2B5EF4-FFF2-40B4-BE49-F238E27FC236}">
                  <a16:creationId xmlns:a16="http://schemas.microsoft.com/office/drawing/2014/main" id="{AE2D4118-D7D4-4157-A0E4-27FFDF825295}"/>
                </a:ext>
              </a:extLst>
            </p:cNvPr>
            <p:cNvSpPr/>
            <p:nvPr/>
          </p:nvSpPr>
          <p:spPr>
            <a:xfrm>
              <a:off x="3851788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WY</a:t>
              </a:r>
            </a:p>
          </p:txBody>
        </p:sp>
        <p:sp>
          <p:nvSpPr>
            <p:cNvPr id="123" name="Freeform: Shape 70">
              <a:extLst>
                <a:ext uri="{FF2B5EF4-FFF2-40B4-BE49-F238E27FC236}">
                  <a16:creationId xmlns:a16="http://schemas.microsoft.com/office/drawing/2014/main" id="{C7D552BB-94F5-4BB4-B8B3-7E3351D6690B}"/>
                </a:ext>
              </a:extLst>
            </p:cNvPr>
            <p:cNvSpPr/>
            <p:nvPr/>
          </p:nvSpPr>
          <p:spPr>
            <a:xfrm>
              <a:off x="4486824" y="2546486"/>
              <a:ext cx="581054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SD</a:t>
              </a:r>
            </a:p>
          </p:txBody>
        </p:sp>
        <p:sp>
          <p:nvSpPr>
            <p:cNvPr id="124" name="Freeform: Shape 71">
              <a:extLst>
                <a:ext uri="{FF2B5EF4-FFF2-40B4-BE49-F238E27FC236}">
                  <a16:creationId xmlns:a16="http://schemas.microsoft.com/office/drawing/2014/main" id="{953D2E28-A781-4CEC-8646-44B8F1364208}"/>
                </a:ext>
              </a:extLst>
            </p:cNvPr>
            <p:cNvSpPr/>
            <p:nvPr/>
          </p:nvSpPr>
          <p:spPr>
            <a:xfrm>
              <a:off x="7030418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OH</a:t>
              </a:r>
            </a:p>
          </p:txBody>
        </p:sp>
        <p:sp>
          <p:nvSpPr>
            <p:cNvPr id="125" name="Freeform: Shape 72">
              <a:extLst>
                <a:ext uri="{FF2B5EF4-FFF2-40B4-BE49-F238E27FC236}">
                  <a16:creationId xmlns:a16="http://schemas.microsoft.com/office/drawing/2014/main" id="{13FDAE3D-0DC8-4853-A714-AF1FF034F55B}"/>
                </a:ext>
              </a:extLst>
            </p:cNvPr>
            <p:cNvSpPr/>
            <p:nvPr/>
          </p:nvSpPr>
          <p:spPr>
            <a:xfrm>
              <a:off x="7665454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PA</a:t>
              </a:r>
            </a:p>
          </p:txBody>
        </p:sp>
        <p:sp>
          <p:nvSpPr>
            <p:cNvPr id="126" name="Freeform: Shape 73">
              <a:extLst>
                <a:ext uri="{FF2B5EF4-FFF2-40B4-BE49-F238E27FC236}">
                  <a16:creationId xmlns:a16="http://schemas.microsoft.com/office/drawing/2014/main" id="{BCFEA25A-F372-475F-B771-1DBCB4BC54B7}"/>
                </a:ext>
              </a:extLst>
            </p:cNvPr>
            <p:cNvSpPr/>
            <p:nvPr/>
          </p:nvSpPr>
          <p:spPr>
            <a:xfrm>
              <a:off x="8300489" y="2546486"/>
              <a:ext cx="581054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NJ</a:t>
              </a:r>
            </a:p>
          </p:txBody>
        </p:sp>
        <p:sp>
          <p:nvSpPr>
            <p:cNvPr id="127" name="Freeform: Shape 74">
              <a:extLst>
                <a:ext uri="{FF2B5EF4-FFF2-40B4-BE49-F238E27FC236}">
                  <a16:creationId xmlns:a16="http://schemas.microsoft.com/office/drawing/2014/main" id="{B3445E18-8DA3-453E-99BD-2EC0B500C0F1}"/>
                </a:ext>
              </a:extLst>
            </p:cNvPr>
            <p:cNvSpPr/>
            <p:nvPr/>
          </p:nvSpPr>
          <p:spPr>
            <a:xfrm>
              <a:off x="5123010" y="2547593"/>
              <a:ext cx="581054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IA</a:t>
              </a:r>
            </a:p>
          </p:txBody>
        </p:sp>
        <p:sp>
          <p:nvSpPr>
            <p:cNvPr id="128" name="Freeform: Shape 75">
              <a:extLst>
                <a:ext uri="{FF2B5EF4-FFF2-40B4-BE49-F238E27FC236}">
                  <a16:creationId xmlns:a16="http://schemas.microsoft.com/office/drawing/2014/main" id="{D8C06811-84C1-43B2-A5FB-B143CC61482A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CT</a:t>
              </a:r>
            </a:p>
          </p:txBody>
        </p:sp>
        <p:sp>
          <p:nvSpPr>
            <p:cNvPr id="129" name="Freeform: Shape 76">
              <a:extLst>
                <a:ext uri="{FF2B5EF4-FFF2-40B4-BE49-F238E27FC236}">
                  <a16:creationId xmlns:a16="http://schemas.microsoft.com/office/drawing/2014/main" id="{177A0071-7906-4487-8089-FBB6CA6CA2F3}"/>
                </a:ext>
              </a:extLst>
            </p:cNvPr>
            <p:cNvSpPr/>
            <p:nvPr/>
          </p:nvSpPr>
          <p:spPr>
            <a:xfrm>
              <a:off x="6395383" y="2553572"/>
              <a:ext cx="579903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IN</a:t>
              </a:r>
            </a:p>
          </p:txBody>
        </p:sp>
        <p:sp>
          <p:nvSpPr>
            <p:cNvPr id="130" name="Freeform: Shape 77">
              <a:extLst>
                <a:ext uri="{FF2B5EF4-FFF2-40B4-BE49-F238E27FC236}">
                  <a16:creationId xmlns:a16="http://schemas.microsoft.com/office/drawing/2014/main" id="{11C0DFE4-9B23-4537-AE30-494B48399435}"/>
                </a:ext>
              </a:extLst>
            </p:cNvPr>
            <p:cNvSpPr/>
            <p:nvPr/>
          </p:nvSpPr>
          <p:spPr>
            <a:xfrm>
              <a:off x="5759196" y="2554681"/>
              <a:ext cx="581054" cy="644409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IL</a:t>
              </a:r>
            </a:p>
          </p:txBody>
        </p:sp>
        <p:sp>
          <p:nvSpPr>
            <p:cNvPr id="131" name="Freeform: Shape 78">
              <a:extLst>
                <a:ext uri="{FF2B5EF4-FFF2-40B4-BE49-F238E27FC236}">
                  <a16:creationId xmlns:a16="http://schemas.microsoft.com/office/drawing/2014/main" id="{02C3D92B-F15B-45DF-AFF8-005DB560D262}"/>
                </a:ext>
              </a:extLst>
            </p:cNvPr>
            <p:cNvSpPr/>
            <p:nvPr/>
          </p:nvSpPr>
          <p:spPr>
            <a:xfrm>
              <a:off x="3534786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NV</a:t>
              </a:r>
            </a:p>
          </p:txBody>
        </p:sp>
        <p:sp>
          <p:nvSpPr>
            <p:cNvPr id="132" name="Freeform: Shape 79">
              <a:extLst>
                <a:ext uri="{FF2B5EF4-FFF2-40B4-BE49-F238E27FC236}">
                  <a16:creationId xmlns:a16="http://schemas.microsoft.com/office/drawing/2014/main" id="{3D2E629E-FC90-40EE-8545-085D1B610618}"/>
                </a:ext>
              </a:extLst>
            </p:cNvPr>
            <p:cNvSpPr/>
            <p:nvPr/>
          </p:nvSpPr>
          <p:spPr>
            <a:xfrm>
              <a:off x="4170960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CO</a:t>
              </a:r>
            </a:p>
          </p:txBody>
        </p:sp>
        <p:sp>
          <p:nvSpPr>
            <p:cNvPr id="133" name="Freeform: Shape 80">
              <a:extLst>
                <a:ext uri="{FF2B5EF4-FFF2-40B4-BE49-F238E27FC236}">
                  <a16:creationId xmlns:a16="http://schemas.microsoft.com/office/drawing/2014/main" id="{3E1500C0-A454-443A-897B-582DDB4D8459}"/>
                </a:ext>
              </a:extLst>
            </p:cNvPr>
            <p:cNvSpPr/>
            <p:nvPr/>
          </p:nvSpPr>
          <p:spPr>
            <a:xfrm>
              <a:off x="7347230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MD</a:t>
              </a:r>
            </a:p>
          </p:txBody>
        </p:sp>
        <p:sp>
          <p:nvSpPr>
            <p:cNvPr id="134" name="Freeform: Shape 81">
              <a:extLst>
                <a:ext uri="{FF2B5EF4-FFF2-40B4-BE49-F238E27FC236}">
                  <a16:creationId xmlns:a16="http://schemas.microsoft.com/office/drawing/2014/main" id="{CB9C72FF-E13C-47AE-A071-403DAA4064AC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DE</a:t>
              </a:r>
            </a:p>
          </p:txBody>
        </p:sp>
        <p:sp>
          <p:nvSpPr>
            <p:cNvPr id="135" name="Freeform: Shape 82">
              <a:extLst>
                <a:ext uri="{FF2B5EF4-FFF2-40B4-BE49-F238E27FC236}">
                  <a16:creationId xmlns:a16="http://schemas.microsoft.com/office/drawing/2014/main" id="{336A4884-E69E-4444-99EC-DB93071CCFB0}"/>
                </a:ext>
              </a:extLst>
            </p:cNvPr>
            <p:cNvSpPr/>
            <p:nvPr/>
          </p:nvSpPr>
          <p:spPr>
            <a:xfrm>
              <a:off x="4807135" y="3085192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NE</a:t>
              </a:r>
            </a:p>
          </p:txBody>
        </p:sp>
        <p:sp>
          <p:nvSpPr>
            <p:cNvPr id="136" name="Freeform: Shape 83">
              <a:extLst>
                <a:ext uri="{FF2B5EF4-FFF2-40B4-BE49-F238E27FC236}">
                  <a16:creationId xmlns:a16="http://schemas.microsoft.com/office/drawing/2014/main" id="{60F385E0-38C2-4049-9EEB-D669538C12C9}"/>
                </a:ext>
              </a:extLst>
            </p:cNvPr>
            <p:cNvSpPr/>
            <p:nvPr/>
          </p:nvSpPr>
          <p:spPr>
            <a:xfrm>
              <a:off x="5442159" y="3085192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MO</a:t>
              </a:r>
            </a:p>
          </p:txBody>
        </p:sp>
        <p:sp>
          <p:nvSpPr>
            <p:cNvPr id="137" name="Freeform: Shape 84">
              <a:extLst>
                <a:ext uri="{FF2B5EF4-FFF2-40B4-BE49-F238E27FC236}">
                  <a16:creationId xmlns:a16="http://schemas.microsoft.com/office/drawing/2014/main" id="{8854C1AF-7ED2-4C4A-B4C7-EA221825F1E8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OR</a:t>
              </a:r>
            </a:p>
          </p:txBody>
        </p:sp>
        <p:sp>
          <p:nvSpPr>
            <p:cNvPr id="138" name="Freeform: Shape 85">
              <a:extLst>
                <a:ext uri="{FF2B5EF4-FFF2-40B4-BE49-F238E27FC236}">
                  <a16:creationId xmlns:a16="http://schemas.microsoft.com/office/drawing/2014/main" id="{50CADAA4-82C2-4416-AD7F-0CA9071B7C3C}"/>
                </a:ext>
              </a:extLst>
            </p:cNvPr>
            <p:cNvSpPr/>
            <p:nvPr/>
          </p:nvSpPr>
          <p:spPr>
            <a:xfrm>
              <a:off x="6077182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KY</a:t>
              </a:r>
            </a:p>
          </p:txBody>
        </p:sp>
        <p:sp>
          <p:nvSpPr>
            <p:cNvPr id="139" name="Freeform: Shape 86">
              <a:extLst>
                <a:ext uri="{FF2B5EF4-FFF2-40B4-BE49-F238E27FC236}">
                  <a16:creationId xmlns:a16="http://schemas.microsoft.com/office/drawing/2014/main" id="{C5BB99C1-BEB6-480E-AC95-FDE3354DF6D6}"/>
                </a:ext>
              </a:extLst>
            </p:cNvPr>
            <p:cNvSpPr/>
            <p:nvPr/>
          </p:nvSpPr>
          <p:spPr>
            <a:xfrm>
              <a:off x="6712206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WV</a:t>
              </a:r>
            </a:p>
          </p:txBody>
        </p:sp>
        <p:sp>
          <p:nvSpPr>
            <p:cNvPr id="140" name="Freeform: Shape 87">
              <a:extLst>
                <a:ext uri="{FF2B5EF4-FFF2-40B4-BE49-F238E27FC236}">
                  <a16:creationId xmlns:a16="http://schemas.microsoft.com/office/drawing/2014/main" id="{1C01A127-863B-460F-AE0A-CAB4B9C0D2EF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CA</a:t>
              </a:r>
            </a:p>
          </p:txBody>
        </p:sp>
        <p:sp>
          <p:nvSpPr>
            <p:cNvPr id="141" name="Freeform: Shape 88">
              <a:extLst>
                <a:ext uri="{FF2B5EF4-FFF2-40B4-BE49-F238E27FC236}">
                  <a16:creationId xmlns:a16="http://schemas.microsoft.com/office/drawing/2014/main" id="{CB096C42-E3CF-447C-8004-DA07A02B2AE7}"/>
                </a:ext>
              </a:extLst>
            </p:cNvPr>
            <p:cNvSpPr/>
            <p:nvPr/>
          </p:nvSpPr>
          <p:spPr>
            <a:xfrm>
              <a:off x="3851926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AZ</a:t>
              </a:r>
            </a:p>
          </p:txBody>
        </p:sp>
        <p:sp>
          <p:nvSpPr>
            <p:cNvPr id="142" name="Freeform: Shape 89">
              <a:extLst>
                <a:ext uri="{FF2B5EF4-FFF2-40B4-BE49-F238E27FC236}">
                  <a16:creationId xmlns:a16="http://schemas.microsoft.com/office/drawing/2014/main" id="{99D1258B-7ED7-4835-AEE2-34D78376220F}"/>
                </a:ext>
              </a:extLst>
            </p:cNvPr>
            <p:cNvSpPr/>
            <p:nvPr/>
          </p:nvSpPr>
          <p:spPr>
            <a:xfrm>
              <a:off x="4487098" y="3620944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UT</a:t>
              </a:r>
            </a:p>
          </p:txBody>
        </p:sp>
        <p:sp>
          <p:nvSpPr>
            <p:cNvPr id="143" name="Freeform: Shape 90">
              <a:extLst>
                <a:ext uri="{FF2B5EF4-FFF2-40B4-BE49-F238E27FC236}">
                  <a16:creationId xmlns:a16="http://schemas.microsoft.com/office/drawing/2014/main" id="{81DC9D96-A125-40CA-9183-B8CD4229B52E}"/>
                </a:ext>
              </a:extLst>
            </p:cNvPr>
            <p:cNvSpPr/>
            <p:nvPr/>
          </p:nvSpPr>
          <p:spPr>
            <a:xfrm>
              <a:off x="7031241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VA</a:t>
              </a:r>
            </a:p>
          </p:txBody>
        </p:sp>
        <p:sp>
          <p:nvSpPr>
            <p:cNvPr id="144" name="Freeform: Shape 91">
              <a:extLst>
                <a:ext uri="{FF2B5EF4-FFF2-40B4-BE49-F238E27FC236}">
                  <a16:creationId xmlns:a16="http://schemas.microsoft.com/office/drawing/2014/main" id="{7B1B8D44-BD6B-435A-B742-B51E73FC6ABB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NC</a:t>
              </a:r>
            </a:p>
          </p:txBody>
        </p:sp>
        <p:sp>
          <p:nvSpPr>
            <p:cNvPr id="145" name="Freeform: Shape 92">
              <a:extLst>
                <a:ext uri="{FF2B5EF4-FFF2-40B4-BE49-F238E27FC236}">
                  <a16:creationId xmlns:a16="http://schemas.microsoft.com/office/drawing/2014/main" id="{7E3BA9E7-5AFD-4456-ACE9-70A5E2718EE7}"/>
                </a:ext>
              </a:extLst>
            </p:cNvPr>
            <p:cNvSpPr/>
            <p:nvPr/>
          </p:nvSpPr>
          <p:spPr>
            <a:xfrm>
              <a:off x="5123422" y="362278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KS</a:t>
              </a:r>
            </a:p>
          </p:txBody>
        </p:sp>
        <p:sp>
          <p:nvSpPr>
            <p:cNvPr id="146" name="Freeform: Shape 93">
              <a:extLst>
                <a:ext uri="{FF2B5EF4-FFF2-40B4-BE49-F238E27FC236}">
                  <a16:creationId xmlns:a16="http://schemas.microsoft.com/office/drawing/2014/main" id="{81CAF84A-69E9-4E24-BA4C-5FC642F0CC0E}"/>
                </a:ext>
              </a:extLst>
            </p:cNvPr>
            <p:cNvSpPr/>
            <p:nvPr/>
          </p:nvSpPr>
          <p:spPr>
            <a:xfrm>
              <a:off x="6396068" y="3626849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TN</a:t>
              </a:r>
            </a:p>
          </p:txBody>
        </p:sp>
        <p:sp>
          <p:nvSpPr>
            <p:cNvPr id="147" name="Freeform: Shape 94">
              <a:extLst>
                <a:ext uri="{FF2B5EF4-FFF2-40B4-BE49-F238E27FC236}">
                  <a16:creationId xmlns:a16="http://schemas.microsoft.com/office/drawing/2014/main" id="{5D9817A5-0D1C-4F4A-8024-6388B136C7DC}"/>
                </a:ext>
              </a:extLst>
            </p:cNvPr>
            <p:cNvSpPr/>
            <p:nvPr/>
          </p:nvSpPr>
          <p:spPr>
            <a:xfrm>
              <a:off x="5759745" y="3628697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AR</a:t>
              </a:r>
            </a:p>
          </p:txBody>
        </p:sp>
        <p:sp>
          <p:nvSpPr>
            <p:cNvPr id="148" name="Freeform: Shape 95">
              <a:extLst>
                <a:ext uri="{FF2B5EF4-FFF2-40B4-BE49-F238E27FC236}">
                  <a16:creationId xmlns:a16="http://schemas.microsoft.com/office/drawing/2014/main" id="{18D9AD14-217C-4E93-A81B-6AF748DFEFC7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DC</a:t>
              </a:r>
            </a:p>
          </p:txBody>
        </p:sp>
        <p:sp>
          <p:nvSpPr>
            <p:cNvPr id="149" name="Freeform: Shape 96">
              <a:extLst>
                <a:ext uri="{FF2B5EF4-FFF2-40B4-BE49-F238E27FC236}">
                  <a16:creationId xmlns:a16="http://schemas.microsoft.com/office/drawing/2014/main" id="{0003D580-84CA-4ECF-9590-58B19F25D04D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NM</a:t>
              </a:r>
            </a:p>
          </p:txBody>
        </p:sp>
        <p:sp>
          <p:nvSpPr>
            <p:cNvPr id="150" name="Freeform: Shape 97">
              <a:extLst>
                <a:ext uri="{FF2B5EF4-FFF2-40B4-BE49-F238E27FC236}">
                  <a16:creationId xmlns:a16="http://schemas.microsoft.com/office/drawing/2014/main" id="{A7FEC81A-D07A-4F8B-A5A3-EE4817ABA0FF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SC</a:t>
              </a:r>
            </a:p>
          </p:txBody>
        </p:sp>
        <p:sp>
          <p:nvSpPr>
            <p:cNvPr id="151" name="Freeform: Shape 98">
              <a:extLst>
                <a:ext uri="{FF2B5EF4-FFF2-40B4-BE49-F238E27FC236}">
                  <a16:creationId xmlns:a16="http://schemas.microsoft.com/office/drawing/2014/main" id="{198A34E2-ADAE-4BFD-98C8-0584B318416C}"/>
                </a:ext>
              </a:extLst>
            </p:cNvPr>
            <p:cNvSpPr/>
            <p:nvPr/>
          </p:nvSpPr>
          <p:spPr>
            <a:xfrm>
              <a:off x="4805675" y="416038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OK</a:t>
              </a:r>
            </a:p>
          </p:txBody>
        </p:sp>
        <p:sp>
          <p:nvSpPr>
            <p:cNvPr id="152" name="Freeform: Shape 99">
              <a:extLst>
                <a:ext uri="{FF2B5EF4-FFF2-40B4-BE49-F238E27FC236}">
                  <a16:creationId xmlns:a16="http://schemas.microsoft.com/office/drawing/2014/main" id="{210DCB63-4522-4A30-A06B-493C48CD4709}"/>
                </a:ext>
              </a:extLst>
            </p:cNvPr>
            <p:cNvSpPr/>
            <p:nvPr/>
          </p:nvSpPr>
          <p:spPr>
            <a:xfrm>
              <a:off x="5441324" y="4160387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LA</a:t>
              </a:r>
            </a:p>
          </p:txBody>
        </p:sp>
        <p:sp>
          <p:nvSpPr>
            <p:cNvPr id="153" name="Freeform: Shape 100">
              <a:extLst>
                <a:ext uri="{FF2B5EF4-FFF2-40B4-BE49-F238E27FC236}">
                  <a16:creationId xmlns:a16="http://schemas.microsoft.com/office/drawing/2014/main" id="{99C7858B-1424-4C1B-BBE9-DC794FF131FF}"/>
                </a:ext>
              </a:extLst>
            </p:cNvPr>
            <p:cNvSpPr/>
            <p:nvPr/>
          </p:nvSpPr>
          <p:spPr>
            <a:xfrm>
              <a:off x="6076974" y="4163486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MS</a:t>
              </a:r>
            </a:p>
          </p:txBody>
        </p:sp>
        <p:sp>
          <p:nvSpPr>
            <p:cNvPr id="154" name="Freeform: Shape 101">
              <a:extLst>
                <a:ext uri="{FF2B5EF4-FFF2-40B4-BE49-F238E27FC236}">
                  <a16:creationId xmlns:a16="http://schemas.microsoft.com/office/drawing/2014/main" id="{F0BF6045-1FF4-48A3-9BE1-85ED9FBF7762}"/>
                </a:ext>
              </a:extLst>
            </p:cNvPr>
            <p:cNvSpPr/>
            <p:nvPr/>
          </p:nvSpPr>
          <p:spPr>
            <a:xfrm>
              <a:off x="6712623" y="4163486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AL</a:t>
              </a:r>
            </a:p>
          </p:txBody>
        </p:sp>
        <p:sp>
          <p:nvSpPr>
            <p:cNvPr id="155" name="Freeform: Shape 102">
              <a:extLst>
                <a:ext uri="{FF2B5EF4-FFF2-40B4-BE49-F238E27FC236}">
                  <a16:creationId xmlns:a16="http://schemas.microsoft.com/office/drawing/2014/main" id="{5E1446D3-C908-473A-A765-CBA280755F0F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TX</a:t>
              </a:r>
            </a:p>
          </p:txBody>
        </p:sp>
        <p:sp>
          <p:nvSpPr>
            <p:cNvPr id="156" name="Freeform: Shape 103">
              <a:extLst>
                <a:ext uri="{FF2B5EF4-FFF2-40B4-BE49-F238E27FC236}">
                  <a16:creationId xmlns:a16="http://schemas.microsoft.com/office/drawing/2014/main" id="{FFB48936-8586-4724-B19B-19ECD19B2926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GA</a:t>
              </a:r>
            </a:p>
          </p:txBody>
        </p:sp>
        <p:sp>
          <p:nvSpPr>
            <p:cNvPr id="157" name="Freeform: Shape 104">
              <a:extLst>
                <a:ext uri="{FF2B5EF4-FFF2-40B4-BE49-F238E27FC236}">
                  <a16:creationId xmlns:a16="http://schemas.microsoft.com/office/drawing/2014/main" id="{1083409D-F41E-4D3E-B836-A9D43C6F48C3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FL</a:t>
              </a:r>
            </a:p>
          </p:txBody>
        </p:sp>
        <p:sp>
          <p:nvSpPr>
            <p:cNvPr id="158" name="Freeform: Shape 105">
              <a:extLst>
                <a:ext uri="{FF2B5EF4-FFF2-40B4-BE49-F238E27FC236}">
                  <a16:creationId xmlns:a16="http://schemas.microsoft.com/office/drawing/2014/main" id="{69257118-374B-42B6-A1C3-B2D31A8DDD58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prstGeom prst="ellipse">
              <a:avLst/>
            </a:prstGeom>
            <a:grpFill/>
            <a:ln w="2857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99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Circle Tile Grid Map of the USA – Slide Template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C044F70-67F4-49F4-B952-803FC26775CE}"/>
              </a:ext>
            </a:extLst>
          </p:cNvPr>
          <p:cNvGrpSpPr/>
          <p:nvPr/>
        </p:nvGrpSpPr>
        <p:grpSpPr>
          <a:xfrm>
            <a:off x="1695067" y="1115777"/>
            <a:ext cx="8801867" cy="4946367"/>
            <a:chOff x="2265782" y="934802"/>
            <a:chExt cx="7888231" cy="4946367"/>
          </a:xfrm>
          <a:solidFill>
            <a:schemeClr val="bg2"/>
          </a:solidFill>
        </p:grpSpPr>
        <p:sp>
          <p:nvSpPr>
            <p:cNvPr id="160" name="Freeform: Shape 55">
              <a:extLst>
                <a:ext uri="{FF2B5EF4-FFF2-40B4-BE49-F238E27FC236}">
                  <a16:creationId xmlns:a16="http://schemas.microsoft.com/office/drawing/2014/main" id="{D8435982-C957-40A7-888B-3CC7D881B1B8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161" name="Freeform: Shape 56">
              <a:extLst>
                <a:ext uri="{FF2B5EF4-FFF2-40B4-BE49-F238E27FC236}">
                  <a16:creationId xmlns:a16="http://schemas.microsoft.com/office/drawing/2014/main" id="{C1CD9DF4-F3CE-4BCC-BB06-21547FA43CCA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AK</a:t>
              </a:r>
            </a:p>
          </p:txBody>
        </p:sp>
        <p:sp>
          <p:nvSpPr>
            <p:cNvPr id="162" name="Freeform: Shape 57">
              <a:extLst>
                <a:ext uri="{FF2B5EF4-FFF2-40B4-BE49-F238E27FC236}">
                  <a16:creationId xmlns:a16="http://schemas.microsoft.com/office/drawing/2014/main" id="{2476AD9F-E2AD-4BF7-9C81-705961D472E7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163" name="Freeform: Shape 58">
              <a:extLst>
                <a:ext uri="{FF2B5EF4-FFF2-40B4-BE49-F238E27FC236}">
                  <a16:creationId xmlns:a16="http://schemas.microsoft.com/office/drawing/2014/main" id="{7670C244-6428-4162-A58D-6DB218DC3001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164" name="Freeform: Shape 59">
              <a:extLst>
                <a:ext uri="{FF2B5EF4-FFF2-40B4-BE49-F238E27FC236}">
                  <a16:creationId xmlns:a16="http://schemas.microsoft.com/office/drawing/2014/main" id="{8FC6A73E-9BCE-4B57-9482-814DA0438501}"/>
                </a:ext>
              </a:extLst>
            </p:cNvPr>
            <p:cNvSpPr/>
            <p:nvPr/>
          </p:nvSpPr>
          <p:spPr>
            <a:xfrm>
              <a:off x="3534319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165" name="Freeform: Shape 60">
              <a:extLst>
                <a:ext uri="{FF2B5EF4-FFF2-40B4-BE49-F238E27FC236}">
                  <a16:creationId xmlns:a16="http://schemas.microsoft.com/office/drawing/2014/main" id="{4F183F9A-FA0A-4206-A373-0BFC39C1C797}"/>
                </a:ext>
              </a:extLst>
            </p:cNvPr>
            <p:cNvSpPr/>
            <p:nvPr/>
          </p:nvSpPr>
          <p:spPr>
            <a:xfrm>
              <a:off x="4170026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166" name="Freeform: Shape 61">
              <a:extLst>
                <a:ext uri="{FF2B5EF4-FFF2-40B4-BE49-F238E27FC236}">
                  <a16:creationId xmlns:a16="http://schemas.microsoft.com/office/drawing/2014/main" id="{611559ED-9AF0-47D6-848D-42F552353D6D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167" name="Freeform: Shape 62">
              <a:extLst>
                <a:ext uri="{FF2B5EF4-FFF2-40B4-BE49-F238E27FC236}">
                  <a16:creationId xmlns:a16="http://schemas.microsoft.com/office/drawing/2014/main" id="{3FCEEBD9-2127-4BF0-864B-1FFFC2B03941}"/>
                </a:ext>
              </a:extLst>
            </p:cNvPr>
            <p:cNvSpPr/>
            <p:nvPr/>
          </p:nvSpPr>
          <p:spPr>
            <a:xfrm>
              <a:off x="4805734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168" name="Freeform: Shape 63">
              <a:extLst>
                <a:ext uri="{FF2B5EF4-FFF2-40B4-BE49-F238E27FC236}">
                  <a16:creationId xmlns:a16="http://schemas.microsoft.com/office/drawing/2014/main" id="{48CA8D54-6876-4A0B-8DCE-D8BA23A41CD4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169" name="Freeform: Shape 64">
              <a:extLst>
                <a:ext uri="{FF2B5EF4-FFF2-40B4-BE49-F238E27FC236}">
                  <a16:creationId xmlns:a16="http://schemas.microsoft.com/office/drawing/2014/main" id="{7CBEDC00-B242-4A5C-8C8A-A3DA3AA125DE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170" name="Freeform: Shape 65">
              <a:extLst>
                <a:ext uri="{FF2B5EF4-FFF2-40B4-BE49-F238E27FC236}">
                  <a16:creationId xmlns:a16="http://schemas.microsoft.com/office/drawing/2014/main" id="{4E3C4D1F-8106-4C13-9648-4C2902944CCC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171" name="Freeform: Shape 66">
              <a:extLst>
                <a:ext uri="{FF2B5EF4-FFF2-40B4-BE49-F238E27FC236}">
                  <a16:creationId xmlns:a16="http://schemas.microsoft.com/office/drawing/2014/main" id="{47BC5231-B789-407C-8378-A5716D7D8E1F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172" name="Freeform: Shape 67">
              <a:extLst>
                <a:ext uri="{FF2B5EF4-FFF2-40B4-BE49-F238E27FC236}">
                  <a16:creationId xmlns:a16="http://schemas.microsoft.com/office/drawing/2014/main" id="{CCADF1E2-032E-41E6-BF4A-EB8DA81F0099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173" name="Freeform: Shape 68">
              <a:extLst>
                <a:ext uri="{FF2B5EF4-FFF2-40B4-BE49-F238E27FC236}">
                  <a16:creationId xmlns:a16="http://schemas.microsoft.com/office/drawing/2014/main" id="{BB987390-C825-4376-8B3A-3CD30C9ACB9B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174" name="Freeform: Shape 69">
              <a:extLst>
                <a:ext uri="{FF2B5EF4-FFF2-40B4-BE49-F238E27FC236}">
                  <a16:creationId xmlns:a16="http://schemas.microsoft.com/office/drawing/2014/main" id="{23D7A3AC-F927-47A7-B12C-6C462F63DA68}"/>
                </a:ext>
              </a:extLst>
            </p:cNvPr>
            <p:cNvSpPr/>
            <p:nvPr/>
          </p:nvSpPr>
          <p:spPr>
            <a:xfrm>
              <a:off x="3851788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175" name="Freeform: Shape 70">
              <a:extLst>
                <a:ext uri="{FF2B5EF4-FFF2-40B4-BE49-F238E27FC236}">
                  <a16:creationId xmlns:a16="http://schemas.microsoft.com/office/drawing/2014/main" id="{2C476AF5-3040-4F52-99A2-B282F8EC6600}"/>
                </a:ext>
              </a:extLst>
            </p:cNvPr>
            <p:cNvSpPr/>
            <p:nvPr/>
          </p:nvSpPr>
          <p:spPr>
            <a:xfrm>
              <a:off x="4486824" y="2546486"/>
              <a:ext cx="581054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176" name="Freeform: Shape 71">
              <a:extLst>
                <a:ext uri="{FF2B5EF4-FFF2-40B4-BE49-F238E27FC236}">
                  <a16:creationId xmlns:a16="http://schemas.microsoft.com/office/drawing/2014/main" id="{47295BE6-CC09-4923-8990-9EAEE9593622}"/>
                </a:ext>
              </a:extLst>
            </p:cNvPr>
            <p:cNvSpPr/>
            <p:nvPr/>
          </p:nvSpPr>
          <p:spPr>
            <a:xfrm>
              <a:off x="7030418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177" name="Freeform: Shape 72">
              <a:extLst>
                <a:ext uri="{FF2B5EF4-FFF2-40B4-BE49-F238E27FC236}">
                  <a16:creationId xmlns:a16="http://schemas.microsoft.com/office/drawing/2014/main" id="{3FB63CFA-FC30-47ED-8111-C21B6D544167}"/>
                </a:ext>
              </a:extLst>
            </p:cNvPr>
            <p:cNvSpPr/>
            <p:nvPr/>
          </p:nvSpPr>
          <p:spPr>
            <a:xfrm>
              <a:off x="7665454" y="2546486"/>
              <a:ext cx="579903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178" name="Freeform: Shape 73">
              <a:extLst>
                <a:ext uri="{FF2B5EF4-FFF2-40B4-BE49-F238E27FC236}">
                  <a16:creationId xmlns:a16="http://schemas.microsoft.com/office/drawing/2014/main" id="{781B67F7-92B6-4113-B090-D1723264AB87}"/>
                </a:ext>
              </a:extLst>
            </p:cNvPr>
            <p:cNvSpPr/>
            <p:nvPr/>
          </p:nvSpPr>
          <p:spPr>
            <a:xfrm>
              <a:off x="8300489" y="2546486"/>
              <a:ext cx="581054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179" name="Freeform: Shape 74">
              <a:extLst>
                <a:ext uri="{FF2B5EF4-FFF2-40B4-BE49-F238E27FC236}">
                  <a16:creationId xmlns:a16="http://schemas.microsoft.com/office/drawing/2014/main" id="{22570D4A-E1CD-41D1-9594-0A47F384B588}"/>
                </a:ext>
              </a:extLst>
            </p:cNvPr>
            <p:cNvSpPr/>
            <p:nvPr/>
          </p:nvSpPr>
          <p:spPr>
            <a:xfrm>
              <a:off x="5123010" y="2547593"/>
              <a:ext cx="581054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180" name="Freeform: Shape 75">
              <a:extLst>
                <a:ext uri="{FF2B5EF4-FFF2-40B4-BE49-F238E27FC236}">
                  <a16:creationId xmlns:a16="http://schemas.microsoft.com/office/drawing/2014/main" id="{6363B0E2-98B9-47A5-A721-912E6E0B6579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181" name="Freeform: Shape 76">
              <a:extLst>
                <a:ext uri="{FF2B5EF4-FFF2-40B4-BE49-F238E27FC236}">
                  <a16:creationId xmlns:a16="http://schemas.microsoft.com/office/drawing/2014/main" id="{346D948B-14FA-494F-A132-A4CF1FC2C261}"/>
                </a:ext>
              </a:extLst>
            </p:cNvPr>
            <p:cNvSpPr/>
            <p:nvPr/>
          </p:nvSpPr>
          <p:spPr>
            <a:xfrm>
              <a:off x="6395383" y="2553572"/>
              <a:ext cx="579903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182" name="Freeform: Shape 77">
              <a:extLst>
                <a:ext uri="{FF2B5EF4-FFF2-40B4-BE49-F238E27FC236}">
                  <a16:creationId xmlns:a16="http://schemas.microsoft.com/office/drawing/2014/main" id="{B62CB0EC-F33E-437B-B109-F9B56649A630}"/>
                </a:ext>
              </a:extLst>
            </p:cNvPr>
            <p:cNvSpPr/>
            <p:nvPr/>
          </p:nvSpPr>
          <p:spPr>
            <a:xfrm>
              <a:off x="5759196" y="2554681"/>
              <a:ext cx="581054" cy="644409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183" name="Freeform: Shape 78">
              <a:extLst>
                <a:ext uri="{FF2B5EF4-FFF2-40B4-BE49-F238E27FC236}">
                  <a16:creationId xmlns:a16="http://schemas.microsoft.com/office/drawing/2014/main" id="{359EFD56-CBDE-4C17-84F0-6DDD987D2C4B}"/>
                </a:ext>
              </a:extLst>
            </p:cNvPr>
            <p:cNvSpPr/>
            <p:nvPr/>
          </p:nvSpPr>
          <p:spPr>
            <a:xfrm>
              <a:off x="3534786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184" name="Freeform: Shape 79">
              <a:extLst>
                <a:ext uri="{FF2B5EF4-FFF2-40B4-BE49-F238E27FC236}">
                  <a16:creationId xmlns:a16="http://schemas.microsoft.com/office/drawing/2014/main" id="{5FADE906-9EEC-48AA-A7B2-9A0BB2FC06BB}"/>
                </a:ext>
              </a:extLst>
            </p:cNvPr>
            <p:cNvSpPr/>
            <p:nvPr/>
          </p:nvSpPr>
          <p:spPr>
            <a:xfrm>
              <a:off x="4170960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185" name="Freeform: Shape 80">
              <a:extLst>
                <a:ext uri="{FF2B5EF4-FFF2-40B4-BE49-F238E27FC236}">
                  <a16:creationId xmlns:a16="http://schemas.microsoft.com/office/drawing/2014/main" id="{9C22FD22-DFE8-4A3C-90EE-5D4CB8659CBB}"/>
                </a:ext>
              </a:extLst>
            </p:cNvPr>
            <p:cNvSpPr/>
            <p:nvPr/>
          </p:nvSpPr>
          <p:spPr>
            <a:xfrm>
              <a:off x="7347230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186" name="Freeform: Shape 81">
              <a:extLst>
                <a:ext uri="{FF2B5EF4-FFF2-40B4-BE49-F238E27FC236}">
                  <a16:creationId xmlns:a16="http://schemas.microsoft.com/office/drawing/2014/main" id="{70DA0543-CF3C-4818-803A-0C5C091832AE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187" name="Freeform: Shape 82">
              <a:extLst>
                <a:ext uri="{FF2B5EF4-FFF2-40B4-BE49-F238E27FC236}">
                  <a16:creationId xmlns:a16="http://schemas.microsoft.com/office/drawing/2014/main" id="{1E46B4DC-CEB5-4CE6-B828-4DB4778BC083}"/>
                </a:ext>
              </a:extLst>
            </p:cNvPr>
            <p:cNvSpPr/>
            <p:nvPr/>
          </p:nvSpPr>
          <p:spPr>
            <a:xfrm>
              <a:off x="4807135" y="3085192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188" name="Freeform: Shape 83">
              <a:extLst>
                <a:ext uri="{FF2B5EF4-FFF2-40B4-BE49-F238E27FC236}">
                  <a16:creationId xmlns:a16="http://schemas.microsoft.com/office/drawing/2014/main" id="{66FB8D4B-BD0D-4DB2-A5C7-8D23C3D917BE}"/>
                </a:ext>
              </a:extLst>
            </p:cNvPr>
            <p:cNvSpPr/>
            <p:nvPr/>
          </p:nvSpPr>
          <p:spPr>
            <a:xfrm>
              <a:off x="5442159" y="3085192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189" name="Freeform: Shape 84">
              <a:extLst>
                <a:ext uri="{FF2B5EF4-FFF2-40B4-BE49-F238E27FC236}">
                  <a16:creationId xmlns:a16="http://schemas.microsoft.com/office/drawing/2014/main" id="{CE89FC8F-3509-4865-956B-833813669D8B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190" name="Freeform: Shape 85">
              <a:extLst>
                <a:ext uri="{FF2B5EF4-FFF2-40B4-BE49-F238E27FC236}">
                  <a16:creationId xmlns:a16="http://schemas.microsoft.com/office/drawing/2014/main" id="{FE3BC0D9-321A-4F52-9728-5FDE40F54A0F}"/>
                </a:ext>
              </a:extLst>
            </p:cNvPr>
            <p:cNvSpPr/>
            <p:nvPr/>
          </p:nvSpPr>
          <p:spPr>
            <a:xfrm>
              <a:off x="6077182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191" name="Freeform: Shape 86">
              <a:extLst>
                <a:ext uri="{FF2B5EF4-FFF2-40B4-BE49-F238E27FC236}">
                  <a16:creationId xmlns:a16="http://schemas.microsoft.com/office/drawing/2014/main" id="{2F2B5C33-0AF0-444E-A358-8405B7F5CF74}"/>
                </a:ext>
              </a:extLst>
            </p:cNvPr>
            <p:cNvSpPr/>
            <p:nvPr/>
          </p:nvSpPr>
          <p:spPr>
            <a:xfrm>
              <a:off x="6712206" y="3090211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192" name="Freeform: Shape 87">
              <a:extLst>
                <a:ext uri="{FF2B5EF4-FFF2-40B4-BE49-F238E27FC236}">
                  <a16:creationId xmlns:a16="http://schemas.microsoft.com/office/drawing/2014/main" id="{60C2421E-B8E4-4853-AE31-9A046F7F934B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193" name="Freeform: Shape 88">
              <a:extLst>
                <a:ext uri="{FF2B5EF4-FFF2-40B4-BE49-F238E27FC236}">
                  <a16:creationId xmlns:a16="http://schemas.microsoft.com/office/drawing/2014/main" id="{96B870A4-609E-46E4-ACF9-62B413FFEF39}"/>
                </a:ext>
              </a:extLst>
            </p:cNvPr>
            <p:cNvSpPr/>
            <p:nvPr/>
          </p:nvSpPr>
          <p:spPr>
            <a:xfrm>
              <a:off x="3851926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194" name="Freeform: Shape 89">
              <a:extLst>
                <a:ext uri="{FF2B5EF4-FFF2-40B4-BE49-F238E27FC236}">
                  <a16:creationId xmlns:a16="http://schemas.microsoft.com/office/drawing/2014/main" id="{A1FE5B79-509B-4252-8888-D2D11B776436}"/>
                </a:ext>
              </a:extLst>
            </p:cNvPr>
            <p:cNvSpPr/>
            <p:nvPr/>
          </p:nvSpPr>
          <p:spPr>
            <a:xfrm>
              <a:off x="4487098" y="3620944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195" name="Freeform: Shape 90">
              <a:extLst>
                <a:ext uri="{FF2B5EF4-FFF2-40B4-BE49-F238E27FC236}">
                  <a16:creationId xmlns:a16="http://schemas.microsoft.com/office/drawing/2014/main" id="{6B9025B0-1404-4932-97BA-028763E06A77}"/>
                </a:ext>
              </a:extLst>
            </p:cNvPr>
            <p:cNvSpPr/>
            <p:nvPr/>
          </p:nvSpPr>
          <p:spPr>
            <a:xfrm>
              <a:off x="7031241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196" name="Freeform: Shape 91">
              <a:extLst>
                <a:ext uri="{FF2B5EF4-FFF2-40B4-BE49-F238E27FC236}">
                  <a16:creationId xmlns:a16="http://schemas.microsoft.com/office/drawing/2014/main" id="{439D1AA7-CF08-4DE6-AE6A-E3830D1D3661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197" name="Freeform: Shape 92">
              <a:extLst>
                <a:ext uri="{FF2B5EF4-FFF2-40B4-BE49-F238E27FC236}">
                  <a16:creationId xmlns:a16="http://schemas.microsoft.com/office/drawing/2014/main" id="{B1A24638-1DC4-44D2-B9DC-45B8DFD5C794}"/>
                </a:ext>
              </a:extLst>
            </p:cNvPr>
            <p:cNvSpPr/>
            <p:nvPr/>
          </p:nvSpPr>
          <p:spPr>
            <a:xfrm>
              <a:off x="5123422" y="362278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198" name="Freeform: Shape 93">
              <a:extLst>
                <a:ext uri="{FF2B5EF4-FFF2-40B4-BE49-F238E27FC236}">
                  <a16:creationId xmlns:a16="http://schemas.microsoft.com/office/drawing/2014/main" id="{B7EB07CA-DE42-40EA-BD00-2926090AF6D6}"/>
                </a:ext>
              </a:extLst>
            </p:cNvPr>
            <p:cNvSpPr/>
            <p:nvPr/>
          </p:nvSpPr>
          <p:spPr>
            <a:xfrm>
              <a:off x="6396068" y="3626849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199" name="Freeform: Shape 94">
              <a:extLst>
                <a:ext uri="{FF2B5EF4-FFF2-40B4-BE49-F238E27FC236}">
                  <a16:creationId xmlns:a16="http://schemas.microsoft.com/office/drawing/2014/main" id="{AF3C4C6A-BC03-454F-BBF7-16F178E94AB8}"/>
                </a:ext>
              </a:extLst>
            </p:cNvPr>
            <p:cNvSpPr/>
            <p:nvPr/>
          </p:nvSpPr>
          <p:spPr>
            <a:xfrm>
              <a:off x="5759745" y="3628697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200" name="Freeform: Shape 95">
              <a:extLst>
                <a:ext uri="{FF2B5EF4-FFF2-40B4-BE49-F238E27FC236}">
                  <a16:creationId xmlns:a16="http://schemas.microsoft.com/office/drawing/2014/main" id="{4790719B-E31D-4CFF-AF3A-9F221F345D9E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201" name="Freeform: Shape 96">
              <a:extLst>
                <a:ext uri="{FF2B5EF4-FFF2-40B4-BE49-F238E27FC236}">
                  <a16:creationId xmlns:a16="http://schemas.microsoft.com/office/drawing/2014/main" id="{B79C7AA6-A063-4470-8B66-6042EEC62599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202" name="Freeform: Shape 97">
              <a:extLst>
                <a:ext uri="{FF2B5EF4-FFF2-40B4-BE49-F238E27FC236}">
                  <a16:creationId xmlns:a16="http://schemas.microsoft.com/office/drawing/2014/main" id="{D8F56AB5-52DC-4997-B927-2470CDE1D2E3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203" name="Freeform: Shape 98">
              <a:extLst>
                <a:ext uri="{FF2B5EF4-FFF2-40B4-BE49-F238E27FC236}">
                  <a16:creationId xmlns:a16="http://schemas.microsoft.com/office/drawing/2014/main" id="{61EF86A6-9C7E-4235-AB6D-7B28632715E5}"/>
                </a:ext>
              </a:extLst>
            </p:cNvPr>
            <p:cNvSpPr/>
            <p:nvPr/>
          </p:nvSpPr>
          <p:spPr>
            <a:xfrm>
              <a:off x="4805675" y="416038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204" name="Freeform: Shape 99">
              <a:extLst>
                <a:ext uri="{FF2B5EF4-FFF2-40B4-BE49-F238E27FC236}">
                  <a16:creationId xmlns:a16="http://schemas.microsoft.com/office/drawing/2014/main" id="{B9C641BA-6BED-46E1-B975-C3716DB6E086}"/>
                </a:ext>
              </a:extLst>
            </p:cNvPr>
            <p:cNvSpPr/>
            <p:nvPr/>
          </p:nvSpPr>
          <p:spPr>
            <a:xfrm>
              <a:off x="5441324" y="4160387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205" name="Freeform: Shape 100">
              <a:extLst>
                <a:ext uri="{FF2B5EF4-FFF2-40B4-BE49-F238E27FC236}">
                  <a16:creationId xmlns:a16="http://schemas.microsoft.com/office/drawing/2014/main" id="{6DBF4AC6-7D4C-4221-B3A5-CFA87E8D06FD}"/>
                </a:ext>
              </a:extLst>
            </p:cNvPr>
            <p:cNvSpPr/>
            <p:nvPr/>
          </p:nvSpPr>
          <p:spPr>
            <a:xfrm>
              <a:off x="6076974" y="4163486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206" name="Freeform: Shape 101">
              <a:extLst>
                <a:ext uri="{FF2B5EF4-FFF2-40B4-BE49-F238E27FC236}">
                  <a16:creationId xmlns:a16="http://schemas.microsoft.com/office/drawing/2014/main" id="{01613C5E-1067-4F26-8900-0C12BF19295F}"/>
                </a:ext>
              </a:extLst>
            </p:cNvPr>
            <p:cNvSpPr/>
            <p:nvPr/>
          </p:nvSpPr>
          <p:spPr>
            <a:xfrm>
              <a:off x="6712623" y="4163486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207" name="Freeform: Shape 102">
              <a:extLst>
                <a:ext uri="{FF2B5EF4-FFF2-40B4-BE49-F238E27FC236}">
                  <a16:creationId xmlns:a16="http://schemas.microsoft.com/office/drawing/2014/main" id="{F5FC2167-5FC9-440E-BB3F-80D7B7C36966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208" name="Freeform: Shape 103">
              <a:extLst>
                <a:ext uri="{FF2B5EF4-FFF2-40B4-BE49-F238E27FC236}">
                  <a16:creationId xmlns:a16="http://schemas.microsoft.com/office/drawing/2014/main" id="{F73E9325-1460-46D5-9610-BFFEE67D857B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209" name="Freeform: Shape 104">
              <a:extLst>
                <a:ext uri="{FF2B5EF4-FFF2-40B4-BE49-F238E27FC236}">
                  <a16:creationId xmlns:a16="http://schemas.microsoft.com/office/drawing/2014/main" id="{AD92BAD7-6A77-4CA9-B224-42D66EEE2614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210" name="Freeform: Shape 105">
              <a:extLst>
                <a:ext uri="{FF2B5EF4-FFF2-40B4-BE49-F238E27FC236}">
                  <a16:creationId xmlns:a16="http://schemas.microsoft.com/office/drawing/2014/main" id="{26655AFD-55D4-403E-9E22-A605AB5A52F1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prstGeom prst="ellipse">
              <a:avLst/>
            </a:prstGeom>
            <a:grpFill/>
            <a:ln w="2857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9003</TotalTime>
  <Words>167</Words>
  <PresentationFormat>Widescreen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Tile Grid Map of the USA – Slide Template</vt:lpstr>
      <vt:lpstr>Circle Tile Grid Map of the USA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2020-09-24T20:20:18Z</dcterms:modified>
  <cp:category>Maps</cp:category>
</cp:coreProperties>
</file>