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87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Circle Wave Flow Process – Slide Template</a:t>
            </a: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B79AB871-4153-2EFA-EDD8-D701E52B5824}"/>
              </a:ext>
            </a:extLst>
          </p:cNvPr>
          <p:cNvSpPr/>
          <p:nvPr/>
        </p:nvSpPr>
        <p:spPr>
          <a:xfrm>
            <a:off x="724146" y="2633210"/>
            <a:ext cx="7695708" cy="2059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264"/>
                </a:moveTo>
                <a:cubicBezTo>
                  <a:pt x="21600" y="3709"/>
                  <a:pt x="20607" y="0"/>
                  <a:pt x="19388" y="0"/>
                </a:cubicBezTo>
                <a:cubicBezTo>
                  <a:pt x="18798" y="0"/>
                  <a:pt x="18242" y="857"/>
                  <a:pt x="17824" y="2420"/>
                </a:cubicBezTo>
                <a:cubicBezTo>
                  <a:pt x="17406" y="3984"/>
                  <a:pt x="17176" y="6054"/>
                  <a:pt x="17176" y="8264"/>
                </a:cubicBezTo>
                <a:cubicBezTo>
                  <a:pt x="17176" y="10339"/>
                  <a:pt x="16963" y="12290"/>
                  <a:pt x="16576" y="13762"/>
                </a:cubicBezTo>
                <a:cubicBezTo>
                  <a:pt x="16188" y="15234"/>
                  <a:pt x="15670" y="16042"/>
                  <a:pt x="15116" y="16042"/>
                </a:cubicBezTo>
                <a:lnTo>
                  <a:pt x="15094" y="16042"/>
                </a:lnTo>
                <a:cubicBezTo>
                  <a:pt x="14539" y="16042"/>
                  <a:pt x="14015" y="15234"/>
                  <a:pt x="13622" y="13762"/>
                </a:cubicBezTo>
                <a:cubicBezTo>
                  <a:pt x="13228" y="12290"/>
                  <a:pt x="13012" y="10339"/>
                  <a:pt x="13012" y="8264"/>
                </a:cubicBezTo>
                <a:cubicBezTo>
                  <a:pt x="13012" y="6059"/>
                  <a:pt x="12785" y="3984"/>
                  <a:pt x="12374" y="2426"/>
                </a:cubicBezTo>
                <a:cubicBezTo>
                  <a:pt x="11962" y="862"/>
                  <a:pt x="11410" y="0"/>
                  <a:pt x="10822" y="0"/>
                </a:cubicBezTo>
                <a:lnTo>
                  <a:pt x="10800" y="0"/>
                </a:lnTo>
                <a:cubicBezTo>
                  <a:pt x="10210" y="0"/>
                  <a:pt x="9654" y="857"/>
                  <a:pt x="9236" y="2420"/>
                </a:cubicBezTo>
                <a:cubicBezTo>
                  <a:pt x="8817" y="3984"/>
                  <a:pt x="8588" y="6054"/>
                  <a:pt x="8588" y="8264"/>
                </a:cubicBezTo>
                <a:cubicBezTo>
                  <a:pt x="8588" y="10339"/>
                  <a:pt x="8375" y="12290"/>
                  <a:pt x="7988" y="13762"/>
                </a:cubicBezTo>
                <a:cubicBezTo>
                  <a:pt x="7600" y="15234"/>
                  <a:pt x="7082" y="16042"/>
                  <a:pt x="6528" y="16042"/>
                </a:cubicBezTo>
                <a:lnTo>
                  <a:pt x="6506" y="16042"/>
                </a:lnTo>
                <a:cubicBezTo>
                  <a:pt x="5950" y="16042"/>
                  <a:pt x="5427" y="15234"/>
                  <a:pt x="5034" y="13762"/>
                </a:cubicBezTo>
                <a:cubicBezTo>
                  <a:pt x="4640" y="12290"/>
                  <a:pt x="4424" y="10339"/>
                  <a:pt x="4424" y="8264"/>
                </a:cubicBezTo>
                <a:cubicBezTo>
                  <a:pt x="4424" y="6059"/>
                  <a:pt x="4197" y="3984"/>
                  <a:pt x="3786" y="2426"/>
                </a:cubicBezTo>
                <a:cubicBezTo>
                  <a:pt x="3373" y="862"/>
                  <a:pt x="2822" y="0"/>
                  <a:pt x="2234" y="0"/>
                </a:cubicBezTo>
                <a:lnTo>
                  <a:pt x="2212" y="0"/>
                </a:lnTo>
                <a:cubicBezTo>
                  <a:pt x="993" y="0"/>
                  <a:pt x="0" y="3709"/>
                  <a:pt x="0" y="8264"/>
                </a:cubicBezTo>
                <a:lnTo>
                  <a:pt x="0" y="13336"/>
                </a:lnTo>
                <a:lnTo>
                  <a:pt x="130" y="13336"/>
                </a:lnTo>
                <a:cubicBezTo>
                  <a:pt x="130" y="9045"/>
                  <a:pt x="1063" y="5558"/>
                  <a:pt x="2212" y="5558"/>
                </a:cubicBezTo>
                <a:lnTo>
                  <a:pt x="2234" y="5558"/>
                </a:lnTo>
                <a:cubicBezTo>
                  <a:pt x="2786" y="5558"/>
                  <a:pt x="3304" y="6366"/>
                  <a:pt x="3694" y="7838"/>
                </a:cubicBezTo>
                <a:cubicBezTo>
                  <a:pt x="4080" y="9304"/>
                  <a:pt x="4294" y="11255"/>
                  <a:pt x="4294" y="13336"/>
                </a:cubicBezTo>
                <a:cubicBezTo>
                  <a:pt x="4294" y="15541"/>
                  <a:pt x="4523" y="17616"/>
                  <a:pt x="4942" y="19180"/>
                </a:cubicBezTo>
                <a:cubicBezTo>
                  <a:pt x="5360" y="20743"/>
                  <a:pt x="5914" y="21600"/>
                  <a:pt x="6506" y="21600"/>
                </a:cubicBezTo>
                <a:lnTo>
                  <a:pt x="6528" y="21600"/>
                </a:lnTo>
                <a:cubicBezTo>
                  <a:pt x="7115" y="21600"/>
                  <a:pt x="7667" y="20738"/>
                  <a:pt x="8080" y="19174"/>
                </a:cubicBezTo>
                <a:cubicBezTo>
                  <a:pt x="8491" y="17616"/>
                  <a:pt x="8718" y="15541"/>
                  <a:pt x="8718" y="13336"/>
                </a:cubicBezTo>
                <a:cubicBezTo>
                  <a:pt x="8718" y="11261"/>
                  <a:pt x="8934" y="9304"/>
                  <a:pt x="9328" y="7838"/>
                </a:cubicBezTo>
                <a:cubicBezTo>
                  <a:pt x="9722" y="6372"/>
                  <a:pt x="10244" y="5558"/>
                  <a:pt x="10800" y="5558"/>
                </a:cubicBezTo>
                <a:lnTo>
                  <a:pt x="10822" y="5558"/>
                </a:lnTo>
                <a:cubicBezTo>
                  <a:pt x="11374" y="5558"/>
                  <a:pt x="11892" y="6366"/>
                  <a:pt x="12282" y="7838"/>
                </a:cubicBezTo>
                <a:cubicBezTo>
                  <a:pt x="12669" y="9304"/>
                  <a:pt x="12882" y="11256"/>
                  <a:pt x="12882" y="13336"/>
                </a:cubicBezTo>
                <a:cubicBezTo>
                  <a:pt x="12882" y="15541"/>
                  <a:pt x="13112" y="17616"/>
                  <a:pt x="13530" y="19180"/>
                </a:cubicBezTo>
                <a:cubicBezTo>
                  <a:pt x="13948" y="20743"/>
                  <a:pt x="14502" y="21600"/>
                  <a:pt x="15094" y="21600"/>
                </a:cubicBezTo>
                <a:lnTo>
                  <a:pt x="15116" y="21600"/>
                </a:lnTo>
                <a:cubicBezTo>
                  <a:pt x="15703" y="21600"/>
                  <a:pt x="16256" y="20738"/>
                  <a:pt x="16668" y="19174"/>
                </a:cubicBezTo>
                <a:cubicBezTo>
                  <a:pt x="17079" y="17616"/>
                  <a:pt x="17306" y="15541"/>
                  <a:pt x="17306" y="13336"/>
                </a:cubicBezTo>
                <a:cubicBezTo>
                  <a:pt x="17306" y="11261"/>
                  <a:pt x="17522" y="9304"/>
                  <a:pt x="17916" y="7838"/>
                </a:cubicBezTo>
                <a:cubicBezTo>
                  <a:pt x="18310" y="6366"/>
                  <a:pt x="18833" y="5558"/>
                  <a:pt x="19388" y="5558"/>
                </a:cubicBezTo>
                <a:cubicBezTo>
                  <a:pt x="20537" y="5558"/>
                  <a:pt x="21470" y="9045"/>
                  <a:pt x="21470" y="13336"/>
                </a:cubicBezTo>
                <a:lnTo>
                  <a:pt x="21600" y="13336"/>
                </a:lnTo>
                <a:lnTo>
                  <a:pt x="21600" y="8264"/>
                </a:lnTo>
                <a:close/>
                <a:moveTo>
                  <a:pt x="2215" y="485"/>
                </a:moveTo>
                <a:lnTo>
                  <a:pt x="2236" y="485"/>
                </a:lnTo>
                <a:cubicBezTo>
                  <a:pt x="2789" y="485"/>
                  <a:pt x="3307" y="1294"/>
                  <a:pt x="3697" y="2765"/>
                </a:cubicBezTo>
                <a:cubicBezTo>
                  <a:pt x="3925" y="3628"/>
                  <a:pt x="4092" y="4663"/>
                  <a:pt x="4192" y="5789"/>
                </a:cubicBezTo>
                <a:cubicBezTo>
                  <a:pt x="4089" y="5024"/>
                  <a:pt x="3954" y="4318"/>
                  <a:pt x="3789" y="3693"/>
                </a:cubicBezTo>
                <a:cubicBezTo>
                  <a:pt x="3376" y="2129"/>
                  <a:pt x="2825" y="1267"/>
                  <a:pt x="2236" y="1267"/>
                </a:cubicBezTo>
                <a:lnTo>
                  <a:pt x="2215" y="1267"/>
                </a:lnTo>
                <a:cubicBezTo>
                  <a:pt x="1351" y="1267"/>
                  <a:pt x="600" y="3127"/>
                  <a:pt x="237" y="5838"/>
                </a:cubicBezTo>
                <a:cubicBezTo>
                  <a:pt x="511" y="2733"/>
                  <a:pt x="1294" y="485"/>
                  <a:pt x="2215" y="485"/>
                </a:cubicBezTo>
                <a:close/>
                <a:moveTo>
                  <a:pt x="2215" y="1757"/>
                </a:moveTo>
                <a:lnTo>
                  <a:pt x="2236" y="1757"/>
                </a:lnTo>
                <a:cubicBezTo>
                  <a:pt x="2789" y="1757"/>
                  <a:pt x="3307" y="2566"/>
                  <a:pt x="3697" y="4038"/>
                </a:cubicBezTo>
                <a:cubicBezTo>
                  <a:pt x="3925" y="4900"/>
                  <a:pt x="4092" y="5935"/>
                  <a:pt x="4192" y="7062"/>
                </a:cubicBezTo>
                <a:cubicBezTo>
                  <a:pt x="4089" y="6296"/>
                  <a:pt x="3954" y="5590"/>
                  <a:pt x="3789" y="4965"/>
                </a:cubicBezTo>
                <a:cubicBezTo>
                  <a:pt x="3376" y="3401"/>
                  <a:pt x="2825" y="2539"/>
                  <a:pt x="2236" y="2539"/>
                </a:cubicBezTo>
                <a:lnTo>
                  <a:pt x="2215" y="2539"/>
                </a:lnTo>
                <a:cubicBezTo>
                  <a:pt x="1351" y="2539"/>
                  <a:pt x="600" y="4399"/>
                  <a:pt x="237" y="7110"/>
                </a:cubicBezTo>
                <a:cubicBezTo>
                  <a:pt x="511" y="4005"/>
                  <a:pt x="1294" y="1757"/>
                  <a:pt x="2215" y="1757"/>
                </a:cubicBezTo>
                <a:close/>
                <a:moveTo>
                  <a:pt x="3789" y="7498"/>
                </a:moveTo>
                <a:cubicBezTo>
                  <a:pt x="3376" y="5935"/>
                  <a:pt x="2825" y="5073"/>
                  <a:pt x="2236" y="5073"/>
                </a:cubicBezTo>
                <a:lnTo>
                  <a:pt x="2215" y="5073"/>
                </a:lnTo>
                <a:cubicBezTo>
                  <a:pt x="1351" y="5073"/>
                  <a:pt x="600" y="6932"/>
                  <a:pt x="237" y="9644"/>
                </a:cubicBezTo>
                <a:cubicBezTo>
                  <a:pt x="511" y="6539"/>
                  <a:pt x="1293" y="4291"/>
                  <a:pt x="2215" y="4291"/>
                </a:cubicBezTo>
                <a:lnTo>
                  <a:pt x="2236" y="4291"/>
                </a:lnTo>
                <a:cubicBezTo>
                  <a:pt x="2789" y="4291"/>
                  <a:pt x="3307" y="5099"/>
                  <a:pt x="3697" y="6571"/>
                </a:cubicBezTo>
                <a:cubicBezTo>
                  <a:pt x="3925" y="7434"/>
                  <a:pt x="4092" y="8469"/>
                  <a:pt x="4192" y="9595"/>
                </a:cubicBezTo>
                <a:cubicBezTo>
                  <a:pt x="4089" y="8830"/>
                  <a:pt x="3954" y="8124"/>
                  <a:pt x="3789" y="7498"/>
                </a:cubicBezTo>
                <a:close/>
                <a:moveTo>
                  <a:pt x="3789" y="6231"/>
                </a:moveTo>
                <a:cubicBezTo>
                  <a:pt x="3376" y="4668"/>
                  <a:pt x="2825" y="3806"/>
                  <a:pt x="2236" y="3806"/>
                </a:cubicBezTo>
                <a:lnTo>
                  <a:pt x="2215" y="3806"/>
                </a:lnTo>
                <a:cubicBezTo>
                  <a:pt x="1351" y="3806"/>
                  <a:pt x="600" y="5665"/>
                  <a:pt x="237" y="8377"/>
                </a:cubicBezTo>
                <a:cubicBezTo>
                  <a:pt x="511" y="5272"/>
                  <a:pt x="1293" y="3024"/>
                  <a:pt x="2215" y="3024"/>
                </a:cubicBezTo>
                <a:lnTo>
                  <a:pt x="2236" y="3024"/>
                </a:lnTo>
                <a:cubicBezTo>
                  <a:pt x="2789" y="3024"/>
                  <a:pt x="3307" y="3833"/>
                  <a:pt x="3697" y="5304"/>
                </a:cubicBezTo>
                <a:cubicBezTo>
                  <a:pt x="3925" y="6167"/>
                  <a:pt x="4092" y="7202"/>
                  <a:pt x="4192" y="8328"/>
                </a:cubicBezTo>
                <a:cubicBezTo>
                  <a:pt x="4089" y="7563"/>
                  <a:pt x="3954" y="6857"/>
                  <a:pt x="3789" y="6231"/>
                </a:cubicBezTo>
                <a:close/>
                <a:moveTo>
                  <a:pt x="7989" y="18829"/>
                </a:moveTo>
                <a:cubicBezTo>
                  <a:pt x="7601" y="20301"/>
                  <a:pt x="7083" y="21109"/>
                  <a:pt x="6529" y="21109"/>
                </a:cubicBezTo>
                <a:lnTo>
                  <a:pt x="6507" y="21109"/>
                </a:lnTo>
                <a:cubicBezTo>
                  <a:pt x="5952" y="21109"/>
                  <a:pt x="5428" y="20301"/>
                  <a:pt x="5036" y="18829"/>
                </a:cubicBezTo>
                <a:cubicBezTo>
                  <a:pt x="4802" y="17956"/>
                  <a:pt x="4630" y="16910"/>
                  <a:pt x="4529" y="15767"/>
                </a:cubicBezTo>
                <a:cubicBezTo>
                  <a:pt x="4635" y="16549"/>
                  <a:pt x="4773" y="17266"/>
                  <a:pt x="4943" y="17902"/>
                </a:cubicBezTo>
                <a:cubicBezTo>
                  <a:pt x="5362" y="19465"/>
                  <a:pt x="5916" y="20322"/>
                  <a:pt x="6507" y="20322"/>
                </a:cubicBezTo>
                <a:lnTo>
                  <a:pt x="6529" y="20322"/>
                </a:lnTo>
                <a:cubicBezTo>
                  <a:pt x="7116" y="20322"/>
                  <a:pt x="7669" y="19460"/>
                  <a:pt x="8082" y="17897"/>
                </a:cubicBezTo>
                <a:cubicBezTo>
                  <a:pt x="8246" y="17271"/>
                  <a:pt x="8382" y="16565"/>
                  <a:pt x="8484" y="15800"/>
                </a:cubicBezTo>
                <a:cubicBezTo>
                  <a:pt x="8386" y="16937"/>
                  <a:pt x="8219" y="17967"/>
                  <a:pt x="7989" y="18829"/>
                </a:cubicBezTo>
                <a:close/>
                <a:moveTo>
                  <a:pt x="7989" y="17562"/>
                </a:moveTo>
                <a:cubicBezTo>
                  <a:pt x="7601" y="19034"/>
                  <a:pt x="7083" y="19843"/>
                  <a:pt x="6529" y="19843"/>
                </a:cubicBezTo>
                <a:lnTo>
                  <a:pt x="6507" y="19843"/>
                </a:lnTo>
                <a:cubicBezTo>
                  <a:pt x="5952" y="19843"/>
                  <a:pt x="5428" y="19034"/>
                  <a:pt x="5036" y="17562"/>
                </a:cubicBezTo>
                <a:cubicBezTo>
                  <a:pt x="4803" y="16695"/>
                  <a:pt x="4632" y="15649"/>
                  <a:pt x="4531" y="14506"/>
                </a:cubicBezTo>
                <a:cubicBezTo>
                  <a:pt x="4636" y="15288"/>
                  <a:pt x="4775" y="16005"/>
                  <a:pt x="4945" y="16641"/>
                </a:cubicBezTo>
                <a:cubicBezTo>
                  <a:pt x="5363" y="18204"/>
                  <a:pt x="5917" y="19061"/>
                  <a:pt x="6509" y="19061"/>
                </a:cubicBezTo>
                <a:lnTo>
                  <a:pt x="6531" y="19061"/>
                </a:lnTo>
                <a:cubicBezTo>
                  <a:pt x="7118" y="19061"/>
                  <a:pt x="7670" y="18199"/>
                  <a:pt x="8083" y="16635"/>
                </a:cubicBezTo>
                <a:cubicBezTo>
                  <a:pt x="8248" y="16010"/>
                  <a:pt x="8383" y="15304"/>
                  <a:pt x="8486" y="14538"/>
                </a:cubicBezTo>
                <a:cubicBezTo>
                  <a:pt x="8386" y="15670"/>
                  <a:pt x="8219" y="16700"/>
                  <a:pt x="7989" y="17562"/>
                </a:cubicBezTo>
                <a:close/>
                <a:moveTo>
                  <a:pt x="7989" y="16296"/>
                </a:moveTo>
                <a:cubicBezTo>
                  <a:pt x="7601" y="17767"/>
                  <a:pt x="7083" y="18576"/>
                  <a:pt x="6529" y="18576"/>
                </a:cubicBezTo>
                <a:lnTo>
                  <a:pt x="6507" y="18576"/>
                </a:lnTo>
                <a:cubicBezTo>
                  <a:pt x="5952" y="18576"/>
                  <a:pt x="5428" y="17767"/>
                  <a:pt x="5036" y="16296"/>
                </a:cubicBezTo>
                <a:cubicBezTo>
                  <a:pt x="4802" y="15422"/>
                  <a:pt x="4630" y="14377"/>
                  <a:pt x="4529" y="13234"/>
                </a:cubicBezTo>
                <a:cubicBezTo>
                  <a:pt x="4635" y="14015"/>
                  <a:pt x="4773" y="14732"/>
                  <a:pt x="4943" y="15369"/>
                </a:cubicBezTo>
                <a:cubicBezTo>
                  <a:pt x="5362" y="16932"/>
                  <a:pt x="5916" y="17789"/>
                  <a:pt x="6507" y="17789"/>
                </a:cubicBezTo>
                <a:lnTo>
                  <a:pt x="6529" y="17789"/>
                </a:lnTo>
                <a:cubicBezTo>
                  <a:pt x="7116" y="17789"/>
                  <a:pt x="7669" y="16926"/>
                  <a:pt x="8082" y="15363"/>
                </a:cubicBezTo>
                <a:cubicBezTo>
                  <a:pt x="8246" y="14738"/>
                  <a:pt x="8382" y="14032"/>
                  <a:pt x="8484" y="13266"/>
                </a:cubicBezTo>
                <a:cubicBezTo>
                  <a:pt x="8386" y="14398"/>
                  <a:pt x="8219" y="15433"/>
                  <a:pt x="7989" y="16296"/>
                </a:cubicBezTo>
                <a:close/>
                <a:moveTo>
                  <a:pt x="7989" y="15029"/>
                </a:moveTo>
                <a:cubicBezTo>
                  <a:pt x="7601" y="16501"/>
                  <a:pt x="7083" y="17309"/>
                  <a:pt x="6531" y="17309"/>
                </a:cubicBezTo>
                <a:lnTo>
                  <a:pt x="6509" y="17309"/>
                </a:lnTo>
                <a:cubicBezTo>
                  <a:pt x="5953" y="17309"/>
                  <a:pt x="5430" y="16501"/>
                  <a:pt x="5037" y="15029"/>
                </a:cubicBezTo>
                <a:cubicBezTo>
                  <a:pt x="4803" y="14156"/>
                  <a:pt x="4632" y="13115"/>
                  <a:pt x="4531" y="11972"/>
                </a:cubicBezTo>
                <a:cubicBezTo>
                  <a:pt x="4636" y="12754"/>
                  <a:pt x="4775" y="13471"/>
                  <a:pt x="4945" y="14107"/>
                </a:cubicBezTo>
                <a:cubicBezTo>
                  <a:pt x="5363" y="15670"/>
                  <a:pt x="5917" y="16527"/>
                  <a:pt x="6509" y="16527"/>
                </a:cubicBezTo>
                <a:lnTo>
                  <a:pt x="6531" y="16527"/>
                </a:lnTo>
                <a:cubicBezTo>
                  <a:pt x="7118" y="16527"/>
                  <a:pt x="7670" y="15665"/>
                  <a:pt x="8083" y="14102"/>
                </a:cubicBezTo>
                <a:cubicBezTo>
                  <a:pt x="8248" y="13476"/>
                  <a:pt x="8383" y="12770"/>
                  <a:pt x="8486" y="12005"/>
                </a:cubicBezTo>
                <a:cubicBezTo>
                  <a:pt x="8386" y="13131"/>
                  <a:pt x="8219" y="14166"/>
                  <a:pt x="7989" y="15029"/>
                </a:cubicBezTo>
                <a:close/>
                <a:moveTo>
                  <a:pt x="9330" y="2765"/>
                </a:moveTo>
                <a:cubicBezTo>
                  <a:pt x="9724" y="1294"/>
                  <a:pt x="10246" y="485"/>
                  <a:pt x="10801" y="485"/>
                </a:cubicBezTo>
                <a:lnTo>
                  <a:pt x="10823" y="485"/>
                </a:lnTo>
                <a:cubicBezTo>
                  <a:pt x="11376" y="485"/>
                  <a:pt x="11894" y="1294"/>
                  <a:pt x="12283" y="2765"/>
                </a:cubicBezTo>
                <a:cubicBezTo>
                  <a:pt x="12511" y="3628"/>
                  <a:pt x="12679" y="4663"/>
                  <a:pt x="12778" y="5789"/>
                </a:cubicBezTo>
                <a:cubicBezTo>
                  <a:pt x="12676" y="5024"/>
                  <a:pt x="12540" y="4318"/>
                  <a:pt x="12376" y="3693"/>
                </a:cubicBezTo>
                <a:cubicBezTo>
                  <a:pt x="11963" y="2129"/>
                  <a:pt x="11412" y="1267"/>
                  <a:pt x="10823" y="1267"/>
                </a:cubicBezTo>
                <a:lnTo>
                  <a:pt x="10801" y="1267"/>
                </a:lnTo>
                <a:cubicBezTo>
                  <a:pt x="10211" y="1267"/>
                  <a:pt x="9656" y="2124"/>
                  <a:pt x="9237" y="3687"/>
                </a:cubicBezTo>
                <a:cubicBezTo>
                  <a:pt x="9067" y="4323"/>
                  <a:pt x="8929" y="5046"/>
                  <a:pt x="8823" y="5822"/>
                </a:cubicBezTo>
                <a:cubicBezTo>
                  <a:pt x="8924" y="4684"/>
                  <a:pt x="9096" y="3639"/>
                  <a:pt x="9330" y="2765"/>
                </a:cubicBezTo>
                <a:close/>
                <a:moveTo>
                  <a:pt x="9330" y="4032"/>
                </a:moveTo>
                <a:cubicBezTo>
                  <a:pt x="9724" y="2561"/>
                  <a:pt x="10246" y="1752"/>
                  <a:pt x="10801" y="1752"/>
                </a:cubicBezTo>
                <a:lnTo>
                  <a:pt x="10823" y="1752"/>
                </a:lnTo>
                <a:cubicBezTo>
                  <a:pt x="11376" y="1752"/>
                  <a:pt x="11894" y="2561"/>
                  <a:pt x="12283" y="4032"/>
                </a:cubicBezTo>
                <a:cubicBezTo>
                  <a:pt x="12511" y="4895"/>
                  <a:pt x="12679" y="5930"/>
                  <a:pt x="12778" y="7056"/>
                </a:cubicBezTo>
                <a:cubicBezTo>
                  <a:pt x="12676" y="6291"/>
                  <a:pt x="12540" y="5585"/>
                  <a:pt x="12376" y="4959"/>
                </a:cubicBezTo>
                <a:cubicBezTo>
                  <a:pt x="11963" y="3396"/>
                  <a:pt x="11412" y="2534"/>
                  <a:pt x="10823" y="2534"/>
                </a:cubicBezTo>
                <a:lnTo>
                  <a:pt x="10801" y="2534"/>
                </a:lnTo>
                <a:cubicBezTo>
                  <a:pt x="10211" y="2534"/>
                  <a:pt x="9656" y="3391"/>
                  <a:pt x="9237" y="4954"/>
                </a:cubicBezTo>
                <a:cubicBezTo>
                  <a:pt x="9067" y="5590"/>
                  <a:pt x="8929" y="6312"/>
                  <a:pt x="8823" y="7089"/>
                </a:cubicBezTo>
                <a:cubicBezTo>
                  <a:pt x="8924" y="5951"/>
                  <a:pt x="9096" y="4905"/>
                  <a:pt x="9330" y="4032"/>
                </a:cubicBezTo>
                <a:close/>
                <a:moveTo>
                  <a:pt x="12376" y="7498"/>
                </a:moveTo>
                <a:cubicBezTo>
                  <a:pt x="11963" y="5935"/>
                  <a:pt x="11412" y="5073"/>
                  <a:pt x="10823" y="5073"/>
                </a:cubicBezTo>
                <a:lnTo>
                  <a:pt x="10801" y="5073"/>
                </a:lnTo>
                <a:cubicBezTo>
                  <a:pt x="10211" y="5073"/>
                  <a:pt x="9656" y="5930"/>
                  <a:pt x="9237" y="7493"/>
                </a:cubicBezTo>
                <a:cubicBezTo>
                  <a:pt x="9067" y="8129"/>
                  <a:pt x="8929" y="8851"/>
                  <a:pt x="8823" y="9628"/>
                </a:cubicBezTo>
                <a:cubicBezTo>
                  <a:pt x="8924" y="8485"/>
                  <a:pt x="9095" y="7439"/>
                  <a:pt x="9330" y="6566"/>
                </a:cubicBezTo>
                <a:cubicBezTo>
                  <a:pt x="9724" y="5094"/>
                  <a:pt x="10246" y="4286"/>
                  <a:pt x="10801" y="4286"/>
                </a:cubicBezTo>
                <a:lnTo>
                  <a:pt x="10823" y="4286"/>
                </a:lnTo>
                <a:cubicBezTo>
                  <a:pt x="11376" y="4286"/>
                  <a:pt x="11894" y="5094"/>
                  <a:pt x="12283" y="6566"/>
                </a:cubicBezTo>
                <a:cubicBezTo>
                  <a:pt x="12511" y="7428"/>
                  <a:pt x="12679" y="8463"/>
                  <a:pt x="12778" y="9590"/>
                </a:cubicBezTo>
                <a:cubicBezTo>
                  <a:pt x="12676" y="8830"/>
                  <a:pt x="12540" y="8124"/>
                  <a:pt x="12376" y="7498"/>
                </a:cubicBezTo>
                <a:close/>
                <a:moveTo>
                  <a:pt x="12376" y="6231"/>
                </a:moveTo>
                <a:cubicBezTo>
                  <a:pt x="11963" y="4668"/>
                  <a:pt x="11412" y="3806"/>
                  <a:pt x="10823" y="3806"/>
                </a:cubicBezTo>
                <a:lnTo>
                  <a:pt x="10801" y="3806"/>
                </a:lnTo>
                <a:cubicBezTo>
                  <a:pt x="10211" y="3806"/>
                  <a:pt x="9656" y="4663"/>
                  <a:pt x="9237" y="6226"/>
                </a:cubicBezTo>
                <a:cubicBezTo>
                  <a:pt x="9067" y="6862"/>
                  <a:pt x="8929" y="7585"/>
                  <a:pt x="8823" y="8361"/>
                </a:cubicBezTo>
                <a:cubicBezTo>
                  <a:pt x="8924" y="7218"/>
                  <a:pt x="9095" y="6172"/>
                  <a:pt x="9330" y="5299"/>
                </a:cubicBezTo>
                <a:cubicBezTo>
                  <a:pt x="9724" y="3827"/>
                  <a:pt x="10246" y="3019"/>
                  <a:pt x="10801" y="3019"/>
                </a:cubicBezTo>
                <a:lnTo>
                  <a:pt x="10823" y="3019"/>
                </a:lnTo>
                <a:cubicBezTo>
                  <a:pt x="11376" y="3019"/>
                  <a:pt x="11894" y="3827"/>
                  <a:pt x="12283" y="5299"/>
                </a:cubicBezTo>
                <a:cubicBezTo>
                  <a:pt x="12511" y="6161"/>
                  <a:pt x="12679" y="7196"/>
                  <a:pt x="12778" y="8323"/>
                </a:cubicBezTo>
                <a:cubicBezTo>
                  <a:pt x="12676" y="7563"/>
                  <a:pt x="12540" y="6857"/>
                  <a:pt x="12376" y="6231"/>
                </a:cubicBezTo>
                <a:close/>
                <a:moveTo>
                  <a:pt x="13531" y="14107"/>
                </a:moveTo>
                <a:cubicBezTo>
                  <a:pt x="13950" y="15670"/>
                  <a:pt x="14504" y="16527"/>
                  <a:pt x="15095" y="16527"/>
                </a:cubicBezTo>
                <a:lnTo>
                  <a:pt x="15117" y="16527"/>
                </a:lnTo>
                <a:cubicBezTo>
                  <a:pt x="15704" y="16527"/>
                  <a:pt x="16257" y="15665"/>
                  <a:pt x="16670" y="14102"/>
                </a:cubicBezTo>
                <a:cubicBezTo>
                  <a:pt x="16834" y="13476"/>
                  <a:pt x="16970" y="12770"/>
                  <a:pt x="17072" y="12005"/>
                </a:cubicBezTo>
                <a:cubicBezTo>
                  <a:pt x="16973" y="13131"/>
                  <a:pt x="16805" y="14161"/>
                  <a:pt x="16577" y="15029"/>
                </a:cubicBezTo>
                <a:cubicBezTo>
                  <a:pt x="16188" y="16501"/>
                  <a:pt x="15670" y="17309"/>
                  <a:pt x="15117" y="17309"/>
                </a:cubicBezTo>
                <a:lnTo>
                  <a:pt x="15095" y="17309"/>
                </a:lnTo>
                <a:cubicBezTo>
                  <a:pt x="14540" y="17309"/>
                  <a:pt x="14016" y="16501"/>
                  <a:pt x="13624" y="15029"/>
                </a:cubicBezTo>
                <a:cubicBezTo>
                  <a:pt x="13390" y="14156"/>
                  <a:pt x="13218" y="13110"/>
                  <a:pt x="13117" y="11967"/>
                </a:cubicBezTo>
                <a:cubicBezTo>
                  <a:pt x="13223" y="12754"/>
                  <a:pt x="13361" y="13471"/>
                  <a:pt x="13531" y="14107"/>
                </a:cubicBezTo>
                <a:close/>
                <a:moveTo>
                  <a:pt x="16577" y="18829"/>
                </a:moveTo>
                <a:cubicBezTo>
                  <a:pt x="16189" y="20301"/>
                  <a:pt x="15671" y="21109"/>
                  <a:pt x="15117" y="21109"/>
                </a:cubicBezTo>
                <a:lnTo>
                  <a:pt x="15095" y="21109"/>
                </a:lnTo>
                <a:cubicBezTo>
                  <a:pt x="14540" y="21109"/>
                  <a:pt x="14016" y="20301"/>
                  <a:pt x="13624" y="18829"/>
                </a:cubicBezTo>
                <a:cubicBezTo>
                  <a:pt x="13390" y="17956"/>
                  <a:pt x="13218" y="16910"/>
                  <a:pt x="13117" y="15767"/>
                </a:cubicBezTo>
                <a:cubicBezTo>
                  <a:pt x="13223" y="16549"/>
                  <a:pt x="13361" y="17266"/>
                  <a:pt x="13531" y="17902"/>
                </a:cubicBezTo>
                <a:cubicBezTo>
                  <a:pt x="13950" y="19465"/>
                  <a:pt x="14504" y="20322"/>
                  <a:pt x="15095" y="20322"/>
                </a:cubicBezTo>
                <a:lnTo>
                  <a:pt x="15117" y="20322"/>
                </a:lnTo>
                <a:cubicBezTo>
                  <a:pt x="15704" y="20322"/>
                  <a:pt x="16257" y="19460"/>
                  <a:pt x="16670" y="17897"/>
                </a:cubicBezTo>
                <a:cubicBezTo>
                  <a:pt x="16834" y="17271"/>
                  <a:pt x="16970" y="16565"/>
                  <a:pt x="17072" y="15800"/>
                </a:cubicBezTo>
                <a:cubicBezTo>
                  <a:pt x="16973" y="16937"/>
                  <a:pt x="16805" y="17967"/>
                  <a:pt x="16577" y="18829"/>
                </a:cubicBezTo>
                <a:close/>
                <a:moveTo>
                  <a:pt x="16577" y="17562"/>
                </a:moveTo>
                <a:cubicBezTo>
                  <a:pt x="16189" y="19034"/>
                  <a:pt x="15671" y="19843"/>
                  <a:pt x="15117" y="19843"/>
                </a:cubicBezTo>
                <a:lnTo>
                  <a:pt x="15095" y="19843"/>
                </a:lnTo>
                <a:cubicBezTo>
                  <a:pt x="14540" y="19843"/>
                  <a:pt x="14016" y="19034"/>
                  <a:pt x="13624" y="17562"/>
                </a:cubicBezTo>
                <a:cubicBezTo>
                  <a:pt x="13390" y="16689"/>
                  <a:pt x="13218" y="15643"/>
                  <a:pt x="13117" y="14501"/>
                </a:cubicBezTo>
                <a:cubicBezTo>
                  <a:pt x="13223" y="15282"/>
                  <a:pt x="13361" y="15999"/>
                  <a:pt x="13531" y="16635"/>
                </a:cubicBezTo>
                <a:cubicBezTo>
                  <a:pt x="13950" y="18199"/>
                  <a:pt x="14504" y="19056"/>
                  <a:pt x="15095" y="19056"/>
                </a:cubicBezTo>
                <a:lnTo>
                  <a:pt x="15117" y="19056"/>
                </a:lnTo>
                <a:cubicBezTo>
                  <a:pt x="15704" y="19056"/>
                  <a:pt x="16257" y="18193"/>
                  <a:pt x="16670" y="16630"/>
                </a:cubicBezTo>
                <a:cubicBezTo>
                  <a:pt x="16834" y="16005"/>
                  <a:pt x="16970" y="15298"/>
                  <a:pt x="17072" y="14533"/>
                </a:cubicBezTo>
                <a:cubicBezTo>
                  <a:pt x="16973" y="15670"/>
                  <a:pt x="16805" y="16700"/>
                  <a:pt x="16577" y="17562"/>
                </a:cubicBezTo>
                <a:close/>
                <a:moveTo>
                  <a:pt x="16577" y="16296"/>
                </a:moveTo>
                <a:cubicBezTo>
                  <a:pt x="16189" y="17767"/>
                  <a:pt x="15671" y="18576"/>
                  <a:pt x="15117" y="18576"/>
                </a:cubicBezTo>
                <a:lnTo>
                  <a:pt x="15095" y="18576"/>
                </a:lnTo>
                <a:cubicBezTo>
                  <a:pt x="14540" y="18576"/>
                  <a:pt x="14016" y="17767"/>
                  <a:pt x="13624" y="16296"/>
                </a:cubicBezTo>
                <a:cubicBezTo>
                  <a:pt x="13390" y="15422"/>
                  <a:pt x="13218" y="14377"/>
                  <a:pt x="13117" y="13234"/>
                </a:cubicBezTo>
                <a:cubicBezTo>
                  <a:pt x="13223" y="14015"/>
                  <a:pt x="13361" y="14732"/>
                  <a:pt x="13531" y="15369"/>
                </a:cubicBezTo>
                <a:cubicBezTo>
                  <a:pt x="13950" y="16932"/>
                  <a:pt x="14504" y="17789"/>
                  <a:pt x="15095" y="17789"/>
                </a:cubicBezTo>
                <a:lnTo>
                  <a:pt x="15117" y="17789"/>
                </a:lnTo>
                <a:cubicBezTo>
                  <a:pt x="15704" y="17789"/>
                  <a:pt x="16257" y="16926"/>
                  <a:pt x="16670" y="15363"/>
                </a:cubicBezTo>
                <a:cubicBezTo>
                  <a:pt x="16834" y="14738"/>
                  <a:pt x="16970" y="14032"/>
                  <a:pt x="17072" y="13266"/>
                </a:cubicBezTo>
                <a:cubicBezTo>
                  <a:pt x="16973" y="14398"/>
                  <a:pt x="16805" y="15433"/>
                  <a:pt x="16577" y="16296"/>
                </a:cubicBezTo>
                <a:close/>
                <a:moveTo>
                  <a:pt x="17916" y="2765"/>
                </a:moveTo>
                <a:cubicBezTo>
                  <a:pt x="18310" y="1294"/>
                  <a:pt x="18833" y="485"/>
                  <a:pt x="19388" y="485"/>
                </a:cubicBezTo>
                <a:cubicBezTo>
                  <a:pt x="20309" y="485"/>
                  <a:pt x="21092" y="2733"/>
                  <a:pt x="21366" y="5838"/>
                </a:cubicBezTo>
                <a:cubicBezTo>
                  <a:pt x="21003" y="3132"/>
                  <a:pt x="20252" y="1267"/>
                  <a:pt x="19388" y="1267"/>
                </a:cubicBezTo>
                <a:cubicBezTo>
                  <a:pt x="18798" y="1267"/>
                  <a:pt x="18242" y="2124"/>
                  <a:pt x="17824" y="3687"/>
                </a:cubicBezTo>
                <a:cubicBezTo>
                  <a:pt x="17654" y="4323"/>
                  <a:pt x="17515" y="5046"/>
                  <a:pt x="17410" y="5822"/>
                </a:cubicBezTo>
                <a:cubicBezTo>
                  <a:pt x="17512" y="4684"/>
                  <a:pt x="17683" y="3639"/>
                  <a:pt x="17916" y="2765"/>
                </a:cubicBezTo>
                <a:close/>
                <a:moveTo>
                  <a:pt x="17916" y="4032"/>
                </a:moveTo>
                <a:cubicBezTo>
                  <a:pt x="18310" y="2561"/>
                  <a:pt x="18833" y="1752"/>
                  <a:pt x="19388" y="1752"/>
                </a:cubicBezTo>
                <a:cubicBezTo>
                  <a:pt x="20309" y="1752"/>
                  <a:pt x="21092" y="4000"/>
                  <a:pt x="21366" y="7105"/>
                </a:cubicBezTo>
                <a:cubicBezTo>
                  <a:pt x="21003" y="4399"/>
                  <a:pt x="20252" y="2534"/>
                  <a:pt x="19388" y="2534"/>
                </a:cubicBezTo>
                <a:cubicBezTo>
                  <a:pt x="18798" y="2534"/>
                  <a:pt x="18242" y="3391"/>
                  <a:pt x="17824" y="4954"/>
                </a:cubicBezTo>
                <a:cubicBezTo>
                  <a:pt x="17654" y="5590"/>
                  <a:pt x="17515" y="6312"/>
                  <a:pt x="17410" y="7089"/>
                </a:cubicBezTo>
                <a:cubicBezTo>
                  <a:pt x="17512" y="5951"/>
                  <a:pt x="17683" y="4905"/>
                  <a:pt x="17916" y="4032"/>
                </a:cubicBezTo>
                <a:close/>
                <a:moveTo>
                  <a:pt x="19390" y="5073"/>
                </a:moveTo>
                <a:cubicBezTo>
                  <a:pt x="18799" y="5073"/>
                  <a:pt x="18244" y="5930"/>
                  <a:pt x="17825" y="7493"/>
                </a:cubicBezTo>
                <a:cubicBezTo>
                  <a:pt x="17655" y="8129"/>
                  <a:pt x="17517" y="8851"/>
                  <a:pt x="17411" y="9628"/>
                </a:cubicBezTo>
                <a:cubicBezTo>
                  <a:pt x="17512" y="8485"/>
                  <a:pt x="17683" y="7439"/>
                  <a:pt x="17918" y="6566"/>
                </a:cubicBezTo>
                <a:cubicBezTo>
                  <a:pt x="18312" y="5094"/>
                  <a:pt x="18834" y="4286"/>
                  <a:pt x="19390" y="4286"/>
                </a:cubicBezTo>
                <a:cubicBezTo>
                  <a:pt x="20310" y="4286"/>
                  <a:pt x="21094" y="6533"/>
                  <a:pt x="21368" y="9638"/>
                </a:cubicBezTo>
                <a:cubicBezTo>
                  <a:pt x="21004" y="6938"/>
                  <a:pt x="20254" y="5073"/>
                  <a:pt x="19390" y="5073"/>
                </a:cubicBezTo>
                <a:close/>
                <a:moveTo>
                  <a:pt x="19390" y="3806"/>
                </a:moveTo>
                <a:cubicBezTo>
                  <a:pt x="18799" y="3806"/>
                  <a:pt x="18244" y="4663"/>
                  <a:pt x="17825" y="6226"/>
                </a:cubicBezTo>
                <a:cubicBezTo>
                  <a:pt x="17655" y="6862"/>
                  <a:pt x="17517" y="7585"/>
                  <a:pt x="17411" y="8361"/>
                </a:cubicBezTo>
                <a:cubicBezTo>
                  <a:pt x="17512" y="7218"/>
                  <a:pt x="17683" y="6172"/>
                  <a:pt x="17918" y="5299"/>
                </a:cubicBezTo>
                <a:cubicBezTo>
                  <a:pt x="18312" y="3827"/>
                  <a:pt x="18834" y="3019"/>
                  <a:pt x="19390" y="3019"/>
                </a:cubicBezTo>
                <a:cubicBezTo>
                  <a:pt x="20310" y="3019"/>
                  <a:pt x="21094" y="5267"/>
                  <a:pt x="21368" y="8372"/>
                </a:cubicBezTo>
                <a:cubicBezTo>
                  <a:pt x="21004" y="5665"/>
                  <a:pt x="20254" y="3806"/>
                  <a:pt x="19390" y="380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0A6BE278-AA63-9D0B-5048-41A39EF0A6D9}"/>
              </a:ext>
            </a:extLst>
          </p:cNvPr>
          <p:cNvSpPr/>
          <p:nvPr/>
        </p:nvSpPr>
        <p:spPr>
          <a:xfrm>
            <a:off x="2447327" y="2833700"/>
            <a:ext cx="1190599" cy="119059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7A7B9D51-02C1-FD7F-2B2F-32E875C1CF57}"/>
              </a:ext>
            </a:extLst>
          </p:cNvPr>
          <p:cNvSpPr/>
          <p:nvPr/>
        </p:nvSpPr>
        <p:spPr>
          <a:xfrm>
            <a:off x="5506074" y="2833700"/>
            <a:ext cx="1190600" cy="119059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A1DF3E05-EB28-783E-D896-F3DCB0ED648B}"/>
              </a:ext>
            </a:extLst>
          </p:cNvPr>
          <p:cNvSpPr/>
          <p:nvPr/>
        </p:nvSpPr>
        <p:spPr>
          <a:xfrm>
            <a:off x="917953" y="3311790"/>
            <a:ext cx="1190599" cy="119059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3F32F266-97CE-3A83-FA74-05828BF02BDF}"/>
              </a:ext>
            </a:extLst>
          </p:cNvPr>
          <p:cNvSpPr/>
          <p:nvPr/>
        </p:nvSpPr>
        <p:spPr>
          <a:xfrm>
            <a:off x="3976701" y="3311790"/>
            <a:ext cx="1190599" cy="119059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418C5B19-5C0B-F60D-6D06-013F1AD3A00E}"/>
              </a:ext>
            </a:extLst>
          </p:cNvPr>
          <p:cNvSpPr/>
          <p:nvPr/>
        </p:nvSpPr>
        <p:spPr>
          <a:xfrm>
            <a:off x="7035448" y="3311790"/>
            <a:ext cx="1190600" cy="1190599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8" name="Graphic 17" descr="Users">
            <a:extLst>
              <a:ext uri="{FF2B5EF4-FFF2-40B4-BE49-F238E27FC236}">
                <a16:creationId xmlns:a16="http://schemas.microsoft.com/office/drawing/2014/main" id="{4A66A7C5-0E0B-4F90-02DF-349C1AF19B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99726" y="3086099"/>
            <a:ext cx="685800" cy="685800"/>
          </a:xfrm>
          <a:prstGeom prst="rect">
            <a:avLst/>
          </a:prstGeom>
        </p:spPr>
      </p:pic>
      <p:pic>
        <p:nvPicPr>
          <p:cNvPr id="19" name="Graphic 18" descr="Puzzle">
            <a:extLst>
              <a:ext uri="{FF2B5EF4-FFF2-40B4-BE49-F238E27FC236}">
                <a16:creationId xmlns:a16="http://schemas.microsoft.com/office/drawing/2014/main" id="{FC7FB65D-0528-7E45-8B42-31551D9D12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58474" y="3086099"/>
            <a:ext cx="685800" cy="685800"/>
          </a:xfrm>
          <a:prstGeom prst="rect">
            <a:avLst/>
          </a:prstGeom>
        </p:spPr>
      </p:pic>
      <p:pic>
        <p:nvPicPr>
          <p:cNvPr id="20" name="Graphic 19" descr="Lightbulb">
            <a:extLst>
              <a:ext uri="{FF2B5EF4-FFF2-40B4-BE49-F238E27FC236}">
                <a16:creationId xmlns:a16="http://schemas.microsoft.com/office/drawing/2014/main" id="{B0D1364A-F5BE-EEEA-E63A-322D4999F1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87848" y="3564189"/>
            <a:ext cx="685800" cy="685800"/>
          </a:xfrm>
          <a:prstGeom prst="rect">
            <a:avLst/>
          </a:prstGeom>
        </p:spPr>
      </p:pic>
      <p:pic>
        <p:nvPicPr>
          <p:cNvPr id="21" name="Graphic 20" descr="Rocket">
            <a:extLst>
              <a:ext uri="{FF2B5EF4-FFF2-40B4-BE49-F238E27FC236}">
                <a16:creationId xmlns:a16="http://schemas.microsoft.com/office/drawing/2014/main" id="{FF1B14A7-FD8E-85D2-FEBA-E3BFCFD44B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70352" y="3564189"/>
            <a:ext cx="685800" cy="6858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0837F629-AA0F-EB59-F370-AADC7C229A73}"/>
              </a:ext>
            </a:extLst>
          </p:cNvPr>
          <p:cNvGrpSpPr/>
          <p:nvPr/>
        </p:nvGrpSpPr>
        <p:grpSpPr>
          <a:xfrm>
            <a:off x="616510" y="4656488"/>
            <a:ext cx="1796568" cy="1183058"/>
            <a:chOff x="332936" y="2555951"/>
            <a:chExt cx="2926080" cy="157741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3ABBFF4-2752-336D-99BE-2D37C2206E5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CB734E0-C21A-CA2F-9ADB-D1608F91D49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0FED083-1547-A6DD-07D6-9CF392A0DC6C}"/>
              </a:ext>
            </a:extLst>
          </p:cNvPr>
          <p:cNvGrpSpPr/>
          <p:nvPr/>
        </p:nvGrpSpPr>
        <p:grpSpPr>
          <a:xfrm>
            <a:off x="3673716" y="4656488"/>
            <a:ext cx="1796568" cy="1183058"/>
            <a:chOff x="332936" y="2555951"/>
            <a:chExt cx="2926080" cy="157741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10A1B16-B99D-5972-2EE1-2E4C8CA3C04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3F636CD-C49A-5C27-F50E-0BAD5DD77E3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34EFE18-06E5-F419-02D8-BDD9909C2D69}"/>
              </a:ext>
            </a:extLst>
          </p:cNvPr>
          <p:cNvGrpSpPr/>
          <p:nvPr/>
        </p:nvGrpSpPr>
        <p:grpSpPr>
          <a:xfrm>
            <a:off x="2143313" y="1487220"/>
            <a:ext cx="1796568" cy="1183058"/>
            <a:chOff x="332936" y="2555951"/>
            <a:chExt cx="2926080" cy="157741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687F1E6-5DC6-BA77-668C-C785C0B5BB3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A43CA15-5583-DB47-1ED1-E44510155C2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B097CF6-0E38-33BA-D0CE-FD8497997A4E}"/>
              </a:ext>
            </a:extLst>
          </p:cNvPr>
          <p:cNvGrpSpPr/>
          <p:nvPr/>
        </p:nvGrpSpPr>
        <p:grpSpPr>
          <a:xfrm>
            <a:off x="5202062" y="1487220"/>
            <a:ext cx="1796568" cy="1183058"/>
            <a:chOff x="332936" y="2555951"/>
            <a:chExt cx="2926080" cy="157741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B85D9AF-DB7D-C88E-A918-8645ECC6D92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B311B43-C5B9-85A8-6F07-EE72F300639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5" name="Graphic 34" descr="Handshake with solid fill">
            <a:extLst>
              <a:ext uri="{FF2B5EF4-FFF2-40B4-BE49-F238E27FC236}">
                <a16:creationId xmlns:a16="http://schemas.microsoft.com/office/drawing/2014/main" id="{6030B02C-FE16-92D1-C602-4BE664BEA47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29100" y="3564189"/>
            <a:ext cx="685800" cy="685800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DC596B76-E490-836D-1245-F0642140C4BB}"/>
              </a:ext>
            </a:extLst>
          </p:cNvPr>
          <p:cNvGrpSpPr/>
          <p:nvPr/>
        </p:nvGrpSpPr>
        <p:grpSpPr>
          <a:xfrm>
            <a:off x="6734006" y="4656488"/>
            <a:ext cx="1796568" cy="1183058"/>
            <a:chOff x="332936" y="2555951"/>
            <a:chExt cx="2926080" cy="157741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730C8B4-4C0C-95CE-7732-43F78775451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C16BB85-2BC3-1E80-E230-E3FE7336799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Circle Wave Flow Process – Slide Template</a:t>
            </a: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B79AB871-4153-2EFA-EDD8-D701E52B5824}"/>
              </a:ext>
            </a:extLst>
          </p:cNvPr>
          <p:cNvSpPr/>
          <p:nvPr/>
        </p:nvSpPr>
        <p:spPr>
          <a:xfrm>
            <a:off x="724146" y="2633210"/>
            <a:ext cx="7695708" cy="20599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8264"/>
                </a:moveTo>
                <a:cubicBezTo>
                  <a:pt x="21600" y="3709"/>
                  <a:pt x="20607" y="0"/>
                  <a:pt x="19388" y="0"/>
                </a:cubicBezTo>
                <a:cubicBezTo>
                  <a:pt x="18798" y="0"/>
                  <a:pt x="18242" y="857"/>
                  <a:pt x="17824" y="2420"/>
                </a:cubicBezTo>
                <a:cubicBezTo>
                  <a:pt x="17406" y="3984"/>
                  <a:pt x="17176" y="6054"/>
                  <a:pt x="17176" y="8264"/>
                </a:cubicBezTo>
                <a:cubicBezTo>
                  <a:pt x="17176" y="10339"/>
                  <a:pt x="16963" y="12290"/>
                  <a:pt x="16576" y="13762"/>
                </a:cubicBezTo>
                <a:cubicBezTo>
                  <a:pt x="16188" y="15234"/>
                  <a:pt x="15670" y="16042"/>
                  <a:pt x="15116" y="16042"/>
                </a:cubicBezTo>
                <a:lnTo>
                  <a:pt x="15094" y="16042"/>
                </a:lnTo>
                <a:cubicBezTo>
                  <a:pt x="14539" y="16042"/>
                  <a:pt x="14015" y="15234"/>
                  <a:pt x="13622" y="13762"/>
                </a:cubicBezTo>
                <a:cubicBezTo>
                  <a:pt x="13228" y="12290"/>
                  <a:pt x="13012" y="10339"/>
                  <a:pt x="13012" y="8264"/>
                </a:cubicBezTo>
                <a:cubicBezTo>
                  <a:pt x="13012" y="6059"/>
                  <a:pt x="12785" y="3984"/>
                  <a:pt x="12374" y="2426"/>
                </a:cubicBezTo>
                <a:cubicBezTo>
                  <a:pt x="11962" y="862"/>
                  <a:pt x="11410" y="0"/>
                  <a:pt x="10822" y="0"/>
                </a:cubicBezTo>
                <a:lnTo>
                  <a:pt x="10800" y="0"/>
                </a:lnTo>
                <a:cubicBezTo>
                  <a:pt x="10210" y="0"/>
                  <a:pt x="9654" y="857"/>
                  <a:pt x="9236" y="2420"/>
                </a:cubicBezTo>
                <a:cubicBezTo>
                  <a:pt x="8817" y="3984"/>
                  <a:pt x="8588" y="6054"/>
                  <a:pt x="8588" y="8264"/>
                </a:cubicBezTo>
                <a:cubicBezTo>
                  <a:pt x="8588" y="10339"/>
                  <a:pt x="8375" y="12290"/>
                  <a:pt x="7988" y="13762"/>
                </a:cubicBezTo>
                <a:cubicBezTo>
                  <a:pt x="7600" y="15234"/>
                  <a:pt x="7082" y="16042"/>
                  <a:pt x="6528" y="16042"/>
                </a:cubicBezTo>
                <a:lnTo>
                  <a:pt x="6506" y="16042"/>
                </a:lnTo>
                <a:cubicBezTo>
                  <a:pt x="5950" y="16042"/>
                  <a:pt x="5427" y="15234"/>
                  <a:pt x="5034" y="13762"/>
                </a:cubicBezTo>
                <a:cubicBezTo>
                  <a:pt x="4640" y="12290"/>
                  <a:pt x="4424" y="10339"/>
                  <a:pt x="4424" y="8264"/>
                </a:cubicBezTo>
                <a:cubicBezTo>
                  <a:pt x="4424" y="6059"/>
                  <a:pt x="4197" y="3984"/>
                  <a:pt x="3786" y="2426"/>
                </a:cubicBezTo>
                <a:cubicBezTo>
                  <a:pt x="3373" y="862"/>
                  <a:pt x="2822" y="0"/>
                  <a:pt x="2234" y="0"/>
                </a:cubicBezTo>
                <a:lnTo>
                  <a:pt x="2212" y="0"/>
                </a:lnTo>
                <a:cubicBezTo>
                  <a:pt x="993" y="0"/>
                  <a:pt x="0" y="3709"/>
                  <a:pt x="0" y="8264"/>
                </a:cubicBezTo>
                <a:lnTo>
                  <a:pt x="0" y="13336"/>
                </a:lnTo>
                <a:lnTo>
                  <a:pt x="130" y="13336"/>
                </a:lnTo>
                <a:cubicBezTo>
                  <a:pt x="130" y="9045"/>
                  <a:pt x="1063" y="5558"/>
                  <a:pt x="2212" y="5558"/>
                </a:cubicBezTo>
                <a:lnTo>
                  <a:pt x="2234" y="5558"/>
                </a:lnTo>
                <a:cubicBezTo>
                  <a:pt x="2786" y="5558"/>
                  <a:pt x="3304" y="6366"/>
                  <a:pt x="3694" y="7838"/>
                </a:cubicBezTo>
                <a:cubicBezTo>
                  <a:pt x="4080" y="9304"/>
                  <a:pt x="4294" y="11255"/>
                  <a:pt x="4294" y="13336"/>
                </a:cubicBezTo>
                <a:cubicBezTo>
                  <a:pt x="4294" y="15541"/>
                  <a:pt x="4523" y="17616"/>
                  <a:pt x="4942" y="19180"/>
                </a:cubicBezTo>
                <a:cubicBezTo>
                  <a:pt x="5360" y="20743"/>
                  <a:pt x="5914" y="21600"/>
                  <a:pt x="6506" y="21600"/>
                </a:cubicBezTo>
                <a:lnTo>
                  <a:pt x="6528" y="21600"/>
                </a:lnTo>
                <a:cubicBezTo>
                  <a:pt x="7115" y="21600"/>
                  <a:pt x="7667" y="20738"/>
                  <a:pt x="8080" y="19174"/>
                </a:cubicBezTo>
                <a:cubicBezTo>
                  <a:pt x="8491" y="17616"/>
                  <a:pt x="8718" y="15541"/>
                  <a:pt x="8718" y="13336"/>
                </a:cubicBezTo>
                <a:cubicBezTo>
                  <a:pt x="8718" y="11261"/>
                  <a:pt x="8934" y="9304"/>
                  <a:pt x="9328" y="7838"/>
                </a:cubicBezTo>
                <a:cubicBezTo>
                  <a:pt x="9722" y="6372"/>
                  <a:pt x="10244" y="5558"/>
                  <a:pt x="10800" y="5558"/>
                </a:cubicBezTo>
                <a:lnTo>
                  <a:pt x="10822" y="5558"/>
                </a:lnTo>
                <a:cubicBezTo>
                  <a:pt x="11374" y="5558"/>
                  <a:pt x="11892" y="6366"/>
                  <a:pt x="12282" y="7838"/>
                </a:cubicBezTo>
                <a:cubicBezTo>
                  <a:pt x="12669" y="9304"/>
                  <a:pt x="12882" y="11256"/>
                  <a:pt x="12882" y="13336"/>
                </a:cubicBezTo>
                <a:cubicBezTo>
                  <a:pt x="12882" y="15541"/>
                  <a:pt x="13112" y="17616"/>
                  <a:pt x="13530" y="19180"/>
                </a:cubicBezTo>
                <a:cubicBezTo>
                  <a:pt x="13948" y="20743"/>
                  <a:pt x="14502" y="21600"/>
                  <a:pt x="15094" y="21600"/>
                </a:cubicBezTo>
                <a:lnTo>
                  <a:pt x="15116" y="21600"/>
                </a:lnTo>
                <a:cubicBezTo>
                  <a:pt x="15703" y="21600"/>
                  <a:pt x="16256" y="20738"/>
                  <a:pt x="16668" y="19174"/>
                </a:cubicBezTo>
                <a:cubicBezTo>
                  <a:pt x="17079" y="17616"/>
                  <a:pt x="17306" y="15541"/>
                  <a:pt x="17306" y="13336"/>
                </a:cubicBezTo>
                <a:cubicBezTo>
                  <a:pt x="17306" y="11261"/>
                  <a:pt x="17522" y="9304"/>
                  <a:pt x="17916" y="7838"/>
                </a:cubicBezTo>
                <a:cubicBezTo>
                  <a:pt x="18310" y="6366"/>
                  <a:pt x="18833" y="5558"/>
                  <a:pt x="19388" y="5558"/>
                </a:cubicBezTo>
                <a:cubicBezTo>
                  <a:pt x="20537" y="5558"/>
                  <a:pt x="21470" y="9045"/>
                  <a:pt x="21470" y="13336"/>
                </a:cubicBezTo>
                <a:lnTo>
                  <a:pt x="21600" y="13336"/>
                </a:lnTo>
                <a:lnTo>
                  <a:pt x="21600" y="8264"/>
                </a:lnTo>
                <a:close/>
                <a:moveTo>
                  <a:pt x="2215" y="485"/>
                </a:moveTo>
                <a:lnTo>
                  <a:pt x="2236" y="485"/>
                </a:lnTo>
                <a:cubicBezTo>
                  <a:pt x="2789" y="485"/>
                  <a:pt x="3307" y="1294"/>
                  <a:pt x="3697" y="2765"/>
                </a:cubicBezTo>
                <a:cubicBezTo>
                  <a:pt x="3925" y="3628"/>
                  <a:pt x="4092" y="4663"/>
                  <a:pt x="4192" y="5789"/>
                </a:cubicBezTo>
                <a:cubicBezTo>
                  <a:pt x="4089" y="5024"/>
                  <a:pt x="3954" y="4318"/>
                  <a:pt x="3789" y="3693"/>
                </a:cubicBezTo>
                <a:cubicBezTo>
                  <a:pt x="3376" y="2129"/>
                  <a:pt x="2825" y="1267"/>
                  <a:pt x="2236" y="1267"/>
                </a:cubicBezTo>
                <a:lnTo>
                  <a:pt x="2215" y="1267"/>
                </a:lnTo>
                <a:cubicBezTo>
                  <a:pt x="1351" y="1267"/>
                  <a:pt x="600" y="3127"/>
                  <a:pt x="237" y="5838"/>
                </a:cubicBezTo>
                <a:cubicBezTo>
                  <a:pt x="511" y="2733"/>
                  <a:pt x="1294" y="485"/>
                  <a:pt x="2215" y="485"/>
                </a:cubicBezTo>
                <a:close/>
                <a:moveTo>
                  <a:pt x="2215" y="1757"/>
                </a:moveTo>
                <a:lnTo>
                  <a:pt x="2236" y="1757"/>
                </a:lnTo>
                <a:cubicBezTo>
                  <a:pt x="2789" y="1757"/>
                  <a:pt x="3307" y="2566"/>
                  <a:pt x="3697" y="4038"/>
                </a:cubicBezTo>
                <a:cubicBezTo>
                  <a:pt x="3925" y="4900"/>
                  <a:pt x="4092" y="5935"/>
                  <a:pt x="4192" y="7062"/>
                </a:cubicBezTo>
                <a:cubicBezTo>
                  <a:pt x="4089" y="6296"/>
                  <a:pt x="3954" y="5590"/>
                  <a:pt x="3789" y="4965"/>
                </a:cubicBezTo>
                <a:cubicBezTo>
                  <a:pt x="3376" y="3401"/>
                  <a:pt x="2825" y="2539"/>
                  <a:pt x="2236" y="2539"/>
                </a:cubicBezTo>
                <a:lnTo>
                  <a:pt x="2215" y="2539"/>
                </a:lnTo>
                <a:cubicBezTo>
                  <a:pt x="1351" y="2539"/>
                  <a:pt x="600" y="4399"/>
                  <a:pt x="237" y="7110"/>
                </a:cubicBezTo>
                <a:cubicBezTo>
                  <a:pt x="511" y="4005"/>
                  <a:pt x="1294" y="1757"/>
                  <a:pt x="2215" y="1757"/>
                </a:cubicBezTo>
                <a:close/>
                <a:moveTo>
                  <a:pt x="3789" y="7498"/>
                </a:moveTo>
                <a:cubicBezTo>
                  <a:pt x="3376" y="5935"/>
                  <a:pt x="2825" y="5073"/>
                  <a:pt x="2236" y="5073"/>
                </a:cubicBezTo>
                <a:lnTo>
                  <a:pt x="2215" y="5073"/>
                </a:lnTo>
                <a:cubicBezTo>
                  <a:pt x="1351" y="5073"/>
                  <a:pt x="600" y="6932"/>
                  <a:pt x="237" y="9644"/>
                </a:cubicBezTo>
                <a:cubicBezTo>
                  <a:pt x="511" y="6539"/>
                  <a:pt x="1293" y="4291"/>
                  <a:pt x="2215" y="4291"/>
                </a:cubicBezTo>
                <a:lnTo>
                  <a:pt x="2236" y="4291"/>
                </a:lnTo>
                <a:cubicBezTo>
                  <a:pt x="2789" y="4291"/>
                  <a:pt x="3307" y="5099"/>
                  <a:pt x="3697" y="6571"/>
                </a:cubicBezTo>
                <a:cubicBezTo>
                  <a:pt x="3925" y="7434"/>
                  <a:pt x="4092" y="8469"/>
                  <a:pt x="4192" y="9595"/>
                </a:cubicBezTo>
                <a:cubicBezTo>
                  <a:pt x="4089" y="8830"/>
                  <a:pt x="3954" y="8124"/>
                  <a:pt x="3789" y="7498"/>
                </a:cubicBezTo>
                <a:close/>
                <a:moveTo>
                  <a:pt x="3789" y="6231"/>
                </a:moveTo>
                <a:cubicBezTo>
                  <a:pt x="3376" y="4668"/>
                  <a:pt x="2825" y="3806"/>
                  <a:pt x="2236" y="3806"/>
                </a:cubicBezTo>
                <a:lnTo>
                  <a:pt x="2215" y="3806"/>
                </a:lnTo>
                <a:cubicBezTo>
                  <a:pt x="1351" y="3806"/>
                  <a:pt x="600" y="5665"/>
                  <a:pt x="237" y="8377"/>
                </a:cubicBezTo>
                <a:cubicBezTo>
                  <a:pt x="511" y="5272"/>
                  <a:pt x="1293" y="3024"/>
                  <a:pt x="2215" y="3024"/>
                </a:cubicBezTo>
                <a:lnTo>
                  <a:pt x="2236" y="3024"/>
                </a:lnTo>
                <a:cubicBezTo>
                  <a:pt x="2789" y="3024"/>
                  <a:pt x="3307" y="3833"/>
                  <a:pt x="3697" y="5304"/>
                </a:cubicBezTo>
                <a:cubicBezTo>
                  <a:pt x="3925" y="6167"/>
                  <a:pt x="4092" y="7202"/>
                  <a:pt x="4192" y="8328"/>
                </a:cubicBezTo>
                <a:cubicBezTo>
                  <a:pt x="4089" y="7563"/>
                  <a:pt x="3954" y="6857"/>
                  <a:pt x="3789" y="6231"/>
                </a:cubicBezTo>
                <a:close/>
                <a:moveTo>
                  <a:pt x="7989" y="18829"/>
                </a:moveTo>
                <a:cubicBezTo>
                  <a:pt x="7601" y="20301"/>
                  <a:pt x="7083" y="21109"/>
                  <a:pt x="6529" y="21109"/>
                </a:cubicBezTo>
                <a:lnTo>
                  <a:pt x="6507" y="21109"/>
                </a:lnTo>
                <a:cubicBezTo>
                  <a:pt x="5952" y="21109"/>
                  <a:pt x="5428" y="20301"/>
                  <a:pt x="5036" y="18829"/>
                </a:cubicBezTo>
                <a:cubicBezTo>
                  <a:pt x="4802" y="17956"/>
                  <a:pt x="4630" y="16910"/>
                  <a:pt x="4529" y="15767"/>
                </a:cubicBezTo>
                <a:cubicBezTo>
                  <a:pt x="4635" y="16549"/>
                  <a:pt x="4773" y="17266"/>
                  <a:pt x="4943" y="17902"/>
                </a:cubicBezTo>
                <a:cubicBezTo>
                  <a:pt x="5362" y="19465"/>
                  <a:pt x="5916" y="20322"/>
                  <a:pt x="6507" y="20322"/>
                </a:cubicBezTo>
                <a:lnTo>
                  <a:pt x="6529" y="20322"/>
                </a:lnTo>
                <a:cubicBezTo>
                  <a:pt x="7116" y="20322"/>
                  <a:pt x="7669" y="19460"/>
                  <a:pt x="8082" y="17897"/>
                </a:cubicBezTo>
                <a:cubicBezTo>
                  <a:pt x="8246" y="17271"/>
                  <a:pt x="8382" y="16565"/>
                  <a:pt x="8484" y="15800"/>
                </a:cubicBezTo>
                <a:cubicBezTo>
                  <a:pt x="8386" y="16937"/>
                  <a:pt x="8219" y="17967"/>
                  <a:pt x="7989" y="18829"/>
                </a:cubicBezTo>
                <a:close/>
                <a:moveTo>
                  <a:pt x="7989" y="17562"/>
                </a:moveTo>
                <a:cubicBezTo>
                  <a:pt x="7601" y="19034"/>
                  <a:pt x="7083" y="19843"/>
                  <a:pt x="6529" y="19843"/>
                </a:cubicBezTo>
                <a:lnTo>
                  <a:pt x="6507" y="19843"/>
                </a:lnTo>
                <a:cubicBezTo>
                  <a:pt x="5952" y="19843"/>
                  <a:pt x="5428" y="19034"/>
                  <a:pt x="5036" y="17562"/>
                </a:cubicBezTo>
                <a:cubicBezTo>
                  <a:pt x="4803" y="16695"/>
                  <a:pt x="4632" y="15649"/>
                  <a:pt x="4531" y="14506"/>
                </a:cubicBezTo>
                <a:cubicBezTo>
                  <a:pt x="4636" y="15288"/>
                  <a:pt x="4775" y="16005"/>
                  <a:pt x="4945" y="16641"/>
                </a:cubicBezTo>
                <a:cubicBezTo>
                  <a:pt x="5363" y="18204"/>
                  <a:pt x="5917" y="19061"/>
                  <a:pt x="6509" y="19061"/>
                </a:cubicBezTo>
                <a:lnTo>
                  <a:pt x="6531" y="19061"/>
                </a:lnTo>
                <a:cubicBezTo>
                  <a:pt x="7118" y="19061"/>
                  <a:pt x="7670" y="18199"/>
                  <a:pt x="8083" y="16635"/>
                </a:cubicBezTo>
                <a:cubicBezTo>
                  <a:pt x="8248" y="16010"/>
                  <a:pt x="8383" y="15304"/>
                  <a:pt x="8486" y="14538"/>
                </a:cubicBezTo>
                <a:cubicBezTo>
                  <a:pt x="8386" y="15670"/>
                  <a:pt x="8219" y="16700"/>
                  <a:pt x="7989" y="17562"/>
                </a:cubicBezTo>
                <a:close/>
                <a:moveTo>
                  <a:pt x="7989" y="16296"/>
                </a:moveTo>
                <a:cubicBezTo>
                  <a:pt x="7601" y="17767"/>
                  <a:pt x="7083" y="18576"/>
                  <a:pt x="6529" y="18576"/>
                </a:cubicBezTo>
                <a:lnTo>
                  <a:pt x="6507" y="18576"/>
                </a:lnTo>
                <a:cubicBezTo>
                  <a:pt x="5952" y="18576"/>
                  <a:pt x="5428" y="17767"/>
                  <a:pt x="5036" y="16296"/>
                </a:cubicBezTo>
                <a:cubicBezTo>
                  <a:pt x="4802" y="15422"/>
                  <a:pt x="4630" y="14377"/>
                  <a:pt x="4529" y="13234"/>
                </a:cubicBezTo>
                <a:cubicBezTo>
                  <a:pt x="4635" y="14015"/>
                  <a:pt x="4773" y="14732"/>
                  <a:pt x="4943" y="15369"/>
                </a:cubicBezTo>
                <a:cubicBezTo>
                  <a:pt x="5362" y="16932"/>
                  <a:pt x="5916" y="17789"/>
                  <a:pt x="6507" y="17789"/>
                </a:cubicBezTo>
                <a:lnTo>
                  <a:pt x="6529" y="17789"/>
                </a:lnTo>
                <a:cubicBezTo>
                  <a:pt x="7116" y="17789"/>
                  <a:pt x="7669" y="16926"/>
                  <a:pt x="8082" y="15363"/>
                </a:cubicBezTo>
                <a:cubicBezTo>
                  <a:pt x="8246" y="14738"/>
                  <a:pt x="8382" y="14032"/>
                  <a:pt x="8484" y="13266"/>
                </a:cubicBezTo>
                <a:cubicBezTo>
                  <a:pt x="8386" y="14398"/>
                  <a:pt x="8219" y="15433"/>
                  <a:pt x="7989" y="16296"/>
                </a:cubicBezTo>
                <a:close/>
                <a:moveTo>
                  <a:pt x="7989" y="15029"/>
                </a:moveTo>
                <a:cubicBezTo>
                  <a:pt x="7601" y="16501"/>
                  <a:pt x="7083" y="17309"/>
                  <a:pt x="6531" y="17309"/>
                </a:cubicBezTo>
                <a:lnTo>
                  <a:pt x="6509" y="17309"/>
                </a:lnTo>
                <a:cubicBezTo>
                  <a:pt x="5953" y="17309"/>
                  <a:pt x="5430" y="16501"/>
                  <a:pt x="5037" y="15029"/>
                </a:cubicBezTo>
                <a:cubicBezTo>
                  <a:pt x="4803" y="14156"/>
                  <a:pt x="4632" y="13115"/>
                  <a:pt x="4531" y="11972"/>
                </a:cubicBezTo>
                <a:cubicBezTo>
                  <a:pt x="4636" y="12754"/>
                  <a:pt x="4775" y="13471"/>
                  <a:pt x="4945" y="14107"/>
                </a:cubicBezTo>
                <a:cubicBezTo>
                  <a:pt x="5363" y="15670"/>
                  <a:pt x="5917" y="16527"/>
                  <a:pt x="6509" y="16527"/>
                </a:cubicBezTo>
                <a:lnTo>
                  <a:pt x="6531" y="16527"/>
                </a:lnTo>
                <a:cubicBezTo>
                  <a:pt x="7118" y="16527"/>
                  <a:pt x="7670" y="15665"/>
                  <a:pt x="8083" y="14102"/>
                </a:cubicBezTo>
                <a:cubicBezTo>
                  <a:pt x="8248" y="13476"/>
                  <a:pt x="8383" y="12770"/>
                  <a:pt x="8486" y="12005"/>
                </a:cubicBezTo>
                <a:cubicBezTo>
                  <a:pt x="8386" y="13131"/>
                  <a:pt x="8219" y="14166"/>
                  <a:pt x="7989" y="15029"/>
                </a:cubicBezTo>
                <a:close/>
                <a:moveTo>
                  <a:pt x="9330" y="2765"/>
                </a:moveTo>
                <a:cubicBezTo>
                  <a:pt x="9724" y="1294"/>
                  <a:pt x="10246" y="485"/>
                  <a:pt x="10801" y="485"/>
                </a:cubicBezTo>
                <a:lnTo>
                  <a:pt x="10823" y="485"/>
                </a:lnTo>
                <a:cubicBezTo>
                  <a:pt x="11376" y="485"/>
                  <a:pt x="11894" y="1294"/>
                  <a:pt x="12283" y="2765"/>
                </a:cubicBezTo>
                <a:cubicBezTo>
                  <a:pt x="12511" y="3628"/>
                  <a:pt x="12679" y="4663"/>
                  <a:pt x="12778" y="5789"/>
                </a:cubicBezTo>
                <a:cubicBezTo>
                  <a:pt x="12676" y="5024"/>
                  <a:pt x="12540" y="4318"/>
                  <a:pt x="12376" y="3693"/>
                </a:cubicBezTo>
                <a:cubicBezTo>
                  <a:pt x="11963" y="2129"/>
                  <a:pt x="11412" y="1267"/>
                  <a:pt x="10823" y="1267"/>
                </a:cubicBezTo>
                <a:lnTo>
                  <a:pt x="10801" y="1267"/>
                </a:lnTo>
                <a:cubicBezTo>
                  <a:pt x="10211" y="1267"/>
                  <a:pt x="9656" y="2124"/>
                  <a:pt x="9237" y="3687"/>
                </a:cubicBezTo>
                <a:cubicBezTo>
                  <a:pt x="9067" y="4323"/>
                  <a:pt x="8929" y="5046"/>
                  <a:pt x="8823" y="5822"/>
                </a:cubicBezTo>
                <a:cubicBezTo>
                  <a:pt x="8924" y="4684"/>
                  <a:pt x="9096" y="3639"/>
                  <a:pt x="9330" y="2765"/>
                </a:cubicBezTo>
                <a:close/>
                <a:moveTo>
                  <a:pt x="9330" y="4032"/>
                </a:moveTo>
                <a:cubicBezTo>
                  <a:pt x="9724" y="2561"/>
                  <a:pt x="10246" y="1752"/>
                  <a:pt x="10801" y="1752"/>
                </a:cubicBezTo>
                <a:lnTo>
                  <a:pt x="10823" y="1752"/>
                </a:lnTo>
                <a:cubicBezTo>
                  <a:pt x="11376" y="1752"/>
                  <a:pt x="11894" y="2561"/>
                  <a:pt x="12283" y="4032"/>
                </a:cubicBezTo>
                <a:cubicBezTo>
                  <a:pt x="12511" y="4895"/>
                  <a:pt x="12679" y="5930"/>
                  <a:pt x="12778" y="7056"/>
                </a:cubicBezTo>
                <a:cubicBezTo>
                  <a:pt x="12676" y="6291"/>
                  <a:pt x="12540" y="5585"/>
                  <a:pt x="12376" y="4959"/>
                </a:cubicBezTo>
                <a:cubicBezTo>
                  <a:pt x="11963" y="3396"/>
                  <a:pt x="11412" y="2534"/>
                  <a:pt x="10823" y="2534"/>
                </a:cubicBezTo>
                <a:lnTo>
                  <a:pt x="10801" y="2534"/>
                </a:lnTo>
                <a:cubicBezTo>
                  <a:pt x="10211" y="2534"/>
                  <a:pt x="9656" y="3391"/>
                  <a:pt x="9237" y="4954"/>
                </a:cubicBezTo>
                <a:cubicBezTo>
                  <a:pt x="9067" y="5590"/>
                  <a:pt x="8929" y="6312"/>
                  <a:pt x="8823" y="7089"/>
                </a:cubicBezTo>
                <a:cubicBezTo>
                  <a:pt x="8924" y="5951"/>
                  <a:pt x="9096" y="4905"/>
                  <a:pt x="9330" y="4032"/>
                </a:cubicBezTo>
                <a:close/>
                <a:moveTo>
                  <a:pt x="12376" y="7498"/>
                </a:moveTo>
                <a:cubicBezTo>
                  <a:pt x="11963" y="5935"/>
                  <a:pt x="11412" y="5073"/>
                  <a:pt x="10823" y="5073"/>
                </a:cubicBezTo>
                <a:lnTo>
                  <a:pt x="10801" y="5073"/>
                </a:lnTo>
                <a:cubicBezTo>
                  <a:pt x="10211" y="5073"/>
                  <a:pt x="9656" y="5930"/>
                  <a:pt x="9237" y="7493"/>
                </a:cubicBezTo>
                <a:cubicBezTo>
                  <a:pt x="9067" y="8129"/>
                  <a:pt x="8929" y="8851"/>
                  <a:pt x="8823" y="9628"/>
                </a:cubicBezTo>
                <a:cubicBezTo>
                  <a:pt x="8924" y="8485"/>
                  <a:pt x="9095" y="7439"/>
                  <a:pt x="9330" y="6566"/>
                </a:cubicBezTo>
                <a:cubicBezTo>
                  <a:pt x="9724" y="5094"/>
                  <a:pt x="10246" y="4286"/>
                  <a:pt x="10801" y="4286"/>
                </a:cubicBezTo>
                <a:lnTo>
                  <a:pt x="10823" y="4286"/>
                </a:lnTo>
                <a:cubicBezTo>
                  <a:pt x="11376" y="4286"/>
                  <a:pt x="11894" y="5094"/>
                  <a:pt x="12283" y="6566"/>
                </a:cubicBezTo>
                <a:cubicBezTo>
                  <a:pt x="12511" y="7428"/>
                  <a:pt x="12679" y="8463"/>
                  <a:pt x="12778" y="9590"/>
                </a:cubicBezTo>
                <a:cubicBezTo>
                  <a:pt x="12676" y="8830"/>
                  <a:pt x="12540" y="8124"/>
                  <a:pt x="12376" y="7498"/>
                </a:cubicBezTo>
                <a:close/>
                <a:moveTo>
                  <a:pt x="12376" y="6231"/>
                </a:moveTo>
                <a:cubicBezTo>
                  <a:pt x="11963" y="4668"/>
                  <a:pt x="11412" y="3806"/>
                  <a:pt x="10823" y="3806"/>
                </a:cubicBezTo>
                <a:lnTo>
                  <a:pt x="10801" y="3806"/>
                </a:lnTo>
                <a:cubicBezTo>
                  <a:pt x="10211" y="3806"/>
                  <a:pt x="9656" y="4663"/>
                  <a:pt x="9237" y="6226"/>
                </a:cubicBezTo>
                <a:cubicBezTo>
                  <a:pt x="9067" y="6862"/>
                  <a:pt x="8929" y="7585"/>
                  <a:pt x="8823" y="8361"/>
                </a:cubicBezTo>
                <a:cubicBezTo>
                  <a:pt x="8924" y="7218"/>
                  <a:pt x="9095" y="6172"/>
                  <a:pt x="9330" y="5299"/>
                </a:cubicBezTo>
                <a:cubicBezTo>
                  <a:pt x="9724" y="3827"/>
                  <a:pt x="10246" y="3019"/>
                  <a:pt x="10801" y="3019"/>
                </a:cubicBezTo>
                <a:lnTo>
                  <a:pt x="10823" y="3019"/>
                </a:lnTo>
                <a:cubicBezTo>
                  <a:pt x="11376" y="3019"/>
                  <a:pt x="11894" y="3827"/>
                  <a:pt x="12283" y="5299"/>
                </a:cubicBezTo>
                <a:cubicBezTo>
                  <a:pt x="12511" y="6161"/>
                  <a:pt x="12679" y="7196"/>
                  <a:pt x="12778" y="8323"/>
                </a:cubicBezTo>
                <a:cubicBezTo>
                  <a:pt x="12676" y="7563"/>
                  <a:pt x="12540" y="6857"/>
                  <a:pt x="12376" y="6231"/>
                </a:cubicBezTo>
                <a:close/>
                <a:moveTo>
                  <a:pt x="13531" y="14107"/>
                </a:moveTo>
                <a:cubicBezTo>
                  <a:pt x="13950" y="15670"/>
                  <a:pt x="14504" y="16527"/>
                  <a:pt x="15095" y="16527"/>
                </a:cubicBezTo>
                <a:lnTo>
                  <a:pt x="15117" y="16527"/>
                </a:lnTo>
                <a:cubicBezTo>
                  <a:pt x="15704" y="16527"/>
                  <a:pt x="16257" y="15665"/>
                  <a:pt x="16670" y="14102"/>
                </a:cubicBezTo>
                <a:cubicBezTo>
                  <a:pt x="16834" y="13476"/>
                  <a:pt x="16970" y="12770"/>
                  <a:pt x="17072" y="12005"/>
                </a:cubicBezTo>
                <a:cubicBezTo>
                  <a:pt x="16973" y="13131"/>
                  <a:pt x="16805" y="14161"/>
                  <a:pt x="16577" y="15029"/>
                </a:cubicBezTo>
                <a:cubicBezTo>
                  <a:pt x="16188" y="16501"/>
                  <a:pt x="15670" y="17309"/>
                  <a:pt x="15117" y="17309"/>
                </a:cubicBezTo>
                <a:lnTo>
                  <a:pt x="15095" y="17309"/>
                </a:lnTo>
                <a:cubicBezTo>
                  <a:pt x="14540" y="17309"/>
                  <a:pt x="14016" y="16501"/>
                  <a:pt x="13624" y="15029"/>
                </a:cubicBezTo>
                <a:cubicBezTo>
                  <a:pt x="13390" y="14156"/>
                  <a:pt x="13218" y="13110"/>
                  <a:pt x="13117" y="11967"/>
                </a:cubicBezTo>
                <a:cubicBezTo>
                  <a:pt x="13223" y="12754"/>
                  <a:pt x="13361" y="13471"/>
                  <a:pt x="13531" y="14107"/>
                </a:cubicBezTo>
                <a:close/>
                <a:moveTo>
                  <a:pt x="16577" y="18829"/>
                </a:moveTo>
                <a:cubicBezTo>
                  <a:pt x="16189" y="20301"/>
                  <a:pt x="15671" y="21109"/>
                  <a:pt x="15117" y="21109"/>
                </a:cubicBezTo>
                <a:lnTo>
                  <a:pt x="15095" y="21109"/>
                </a:lnTo>
                <a:cubicBezTo>
                  <a:pt x="14540" y="21109"/>
                  <a:pt x="14016" y="20301"/>
                  <a:pt x="13624" y="18829"/>
                </a:cubicBezTo>
                <a:cubicBezTo>
                  <a:pt x="13390" y="17956"/>
                  <a:pt x="13218" y="16910"/>
                  <a:pt x="13117" y="15767"/>
                </a:cubicBezTo>
                <a:cubicBezTo>
                  <a:pt x="13223" y="16549"/>
                  <a:pt x="13361" y="17266"/>
                  <a:pt x="13531" y="17902"/>
                </a:cubicBezTo>
                <a:cubicBezTo>
                  <a:pt x="13950" y="19465"/>
                  <a:pt x="14504" y="20322"/>
                  <a:pt x="15095" y="20322"/>
                </a:cubicBezTo>
                <a:lnTo>
                  <a:pt x="15117" y="20322"/>
                </a:lnTo>
                <a:cubicBezTo>
                  <a:pt x="15704" y="20322"/>
                  <a:pt x="16257" y="19460"/>
                  <a:pt x="16670" y="17897"/>
                </a:cubicBezTo>
                <a:cubicBezTo>
                  <a:pt x="16834" y="17271"/>
                  <a:pt x="16970" y="16565"/>
                  <a:pt x="17072" y="15800"/>
                </a:cubicBezTo>
                <a:cubicBezTo>
                  <a:pt x="16973" y="16937"/>
                  <a:pt x="16805" y="17967"/>
                  <a:pt x="16577" y="18829"/>
                </a:cubicBezTo>
                <a:close/>
                <a:moveTo>
                  <a:pt x="16577" y="17562"/>
                </a:moveTo>
                <a:cubicBezTo>
                  <a:pt x="16189" y="19034"/>
                  <a:pt x="15671" y="19843"/>
                  <a:pt x="15117" y="19843"/>
                </a:cubicBezTo>
                <a:lnTo>
                  <a:pt x="15095" y="19843"/>
                </a:lnTo>
                <a:cubicBezTo>
                  <a:pt x="14540" y="19843"/>
                  <a:pt x="14016" y="19034"/>
                  <a:pt x="13624" y="17562"/>
                </a:cubicBezTo>
                <a:cubicBezTo>
                  <a:pt x="13390" y="16689"/>
                  <a:pt x="13218" y="15643"/>
                  <a:pt x="13117" y="14501"/>
                </a:cubicBezTo>
                <a:cubicBezTo>
                  <a:pt x="13223" y="15282"/>
                  <a:pt x="13361" y="15999"/>
                  <a:pt x="13531" y="16635"/>
                </a:cubicBezTo>
                <a:cubicBezTo>
                  <a:pt x="13950" y="18199"/>
                  <a:pt x="14504" y="19056"/>
                  <a:pt x="15095" y="19056"/>
                </a:cubicBezTo>
                <a:lnTo>
                  <a:pt x="15117" y="19056"/>
                </a:lnTo>
                <a:cubicBezTo>
                  <a:pt x="15704" y="19056"/>
                  <a:pt x="16257" y="18193"/>
                  <a:pt x="16670" y="16630"/>
                </a:cubicBezTo>
                <a:cubicBezTo>
                  <a:pt x="16834" y="16005"/>
                  <a:pt x="16970" y="15298"/>
                  <a:pt x="17072" y="14533"/>
                </a:cubicBezTo>
                <a:cubicBezTo>
                  <a:pt x="16973" y="15670"/>
                  <a:pt x="16805" y="16700"/>
                  <a:pt x="16577" y="17562"/>
                </a:cubicBezTo>
                <a:close/>
                <a:moveTo>
                  <a:pt x="16577" y="16296"/>
                </a:moveTo>
                <a:cubicBezTo>
                  <a:pt x="16189" y="17767"/>
                  <a:pt x="15671" y="18576"/>
                  <a:pt x="15117" y="18576"/>
                </a:cubicBezTo>
                <a:lnTo>
                  <a:pt x="15095" y="18576"/>
                </a:lnTo>
                <a:cubicBezTo>
                  <a:pt x="14540" y="18576"/>
                  <a:pt x="14016" y="17767"/>
                  <a:pt x="13624" y="16296"/>
                </a:cubicBezTo>
                <a:cubicBezTo>
                  <a:pt x="13390" y="15422"/>
                  <a:pt x="13218" y="14377"/>
                  <a:pt x="13117" y="13234"/>
                </a:cubicBezTo>
                <a:cubicBezTo>
                  <a:pt x="13223" y="14015"/>
                  <a:pt x="13361" y="14732"/>
                  <a:pt x="13531" y="15369"/>
                </a:cubicBezTo>
                <a:cubicBezTo>
                  <a:pt x="13950" y="16932"/>
                  <a:pt x="14504" y="17789"/>
                  <a:pt x="15095" y="17789"/>
                </a:cubicBezTo>
                <a:lnTo>
                  <a:pt x="15117" y="17789"/>
                </a:lnTo>
                <a:cubicBezTo>
                  <a:pt x="15704" y="17789"/>
                  <a:pt x="16257" y="16926"/>
                  <a:pt x="16670" y="15363"/>
                </a:cubicBezTo>
                <a:cubicBezTo>
                  <a:pt x="16834" y="14738"/>
                  <a:pt x="16970" y="14032"/>
                  <a:pt x="17072" y="13266"/>
                </a:cubicBezTo>
                <a:cubicBezTo>
                  <a:pt x="16973" y="14398"/>
                  <a:pt x="16805" y="15433"/>
                  <a:pt x="16577" y="16296"/>
                </a:cubicBezTo>
                <a:close/>
                <a:moveTo>
                  <a:pt x="17916" y="2765"/>
                </a:moveTo>
                <a:cubicBezTo>
                  <a:pt x="18310" y="1294"/>
                  <a:pt x="18833" y="485"/>
                  <a:pt x="19388" y="485"/>
                </a:cubicBezTo>
                <a:cubicBezTo>
                  <a:pt x="20309" y="485"/>
                  <a:pt x="21092" y="2733"/>
                  <a:pt x="21366" y="5838"/>
                </a:cubicBezTo>
                <a:cubicBezTo>
                  <a:pt x="21003" y="3132"/>
                  <a:pt x="20252" y="1267"/>
                  <a:pt x="19388" y="1267"/>
                </a:cubicBezTo>
                <a:cubicBezTo>
                  <a:pt x="18798" y="1267"/>
                  <a:pt x="18242" y="2124"/>
                  <a:pt x="17824" y="3687"/>
                </a:cubicBezTo>
                <a:cubicBezTo>
                  <a:pt x="17654" y="4323"/>
                  <a:pt x="17515" y="5046"/>
                  <a:pt x="17410" y="5822"/>
                </a:cubicBezTo>
                <a:cubicBezTo>
                  <a:pt x="17512" y="4684"/>
                  <a:pt x="17683" y="3639"/>
                  <a:pt x="17916" y="2765"/>
                </a:cubicBezTo>
                <a:close/>
                <a:moveTo>
                  <a:pt x="17916" y="4032"/>
                </a:moveTo>
                <a:cubicBezTo>
                  <a:pt x="18310" y="2561"/>
                  <a:pt x="18833" y="1752"/>
                  <a:pt x="19388" y="1752"/>
                </a:cubicBezTo>
                <a:cubicBezTo>
                  <a:pt x="20309" y="1752"/>
                  <a:pt x="21092" y="4000"/>
                  <a:pt x="21366" y="7105"/>
                </a:cubicBezTo>
                <a:cubicBezTo>
                  <a:pt x="21003" y="4399"/>
                  <a:pt x="20252" y="2534"/>
                  <a:pt x="19388" y="2534"/>
                </a:cubicBezTo>
                <a:cubicBezTo>
                  <a:pt x="18798" y="2534"/>
                  <a:pt x="18242" y="3391"/>
                  <a:pt x="17824" y="4954"/>
                </a:cubicBezTo>
                <a:cubicBezTo>
                  <a:pt x="17654" y="5590"/>
                  <a:pt x="17515" y="6312"/>
                  <a:pt x="17410" y="7089"/>
                </a:cubicBezTo>
                <a:cubicBezTo>
                  <a:pt x="17512" y="5951"/>
                  <a:pt x="17683" y="4905"/>
                  <a:pt x="17916" y="4032"/>
                </a:cubicBezTo>
                <a:close/>
                <a:moveTo>
                  <a:pt x="19390" y="5073"/>
                </a:moveTo>
                <a:cubicBezTo>
                  <a:pt x="18799" y="5073"/>
                  <a:pt x="18244" y="5930"/>
                  <a:pt x="17825" y="7493"/>
                </a:cubicBezTo>
                <a:cubicBezTo>
                  <a:pt x="17655" y="8129"/>
                  <a:pt x="17517" y="8851"/>
                  <a:pt x="17411" y="9628"/>
                </a:cubicBezTo>
                <a:cubicBezTo>
                  <a:pt x="17512" y="8485"/>
                  <a:pt x="17683" y="7439"/>
                  <a:pt x="17918" y="6566"/>
                </a:cubicBezTo>
                <a:cubicBezTo>
                  <a:pt x="18312" y="5094"/>
                  <a:pt x="18834" y="4286"/>
                  <a:pt x="19390" y="4286"/>
                </a:cubicBezTo>
                <a:cubicBezTo>
                  <a:pt x="20310" y="4286"/>
                  <a:pt x="21094" y="6533"/>
                  <a:pt x="21368" y="9638"/>
                </a:cubicBezTo>
                <a:cubicBezTo>
                  <a:pt x="21004" y="6938"/>
                  <a:pt x="20254" y="5073"/>
                  <a:pt x="19390" y="5073"/>
                </a:cubicBezTo>
                <a:close/>
                <a:moveTo>
                  <a:pt x="19390" y="3806"/>
                </a:moveTo>
                <a:cubicBezTo>
                  <a:pt x="18799" y="3806"/>
                  <a:pt x="18244" y="4663"/>
                  <a:pt x="17825" y="6226"/>
                </a:cubicBezTo>
                <a:cubicBezTo>
                  <a:pt x="17655" y="6862"/>
                  <a:pt x="17517" y="7585"/>
                  <a:pt x="17411" y="8361"/>
                </a:cubicBezTo>
                <a:cubicBezTo>
                  <a:pt x="17512" y="7218"/>
                  <a:pt x="17683" y="6172"/>
                  <a:pt x="17918" y="5299"/>
                </a:cubicBezTo>
                <a:cubicBezTo>
                  <a:pt x="18312" y="3827"/>
                  <a:pt x="18834" y="3019"/>
                  <a:pt x="19390" y="3019"/>
                </a:cubicBezTo>
                <a:cubicBezTo>
                  <a:pt x="20310" y="3019"/>
                  <a:pt x="21094" y="5267"/>
                  <a:pt x="21368" y="8372"/>
                </a:cubicBezTo>
                <a:cubicBezTo>
                  <a:pt x="21004" y="5665"/>
                  <a:pt x="20254" y="3806"/>
                  <a:pt x="19390" y="3806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3" name="Circle">
            <a:extLst>
              <a:ext uri="{FF2B5EF4-FFF2-40B4-BE49-F238E27FC236}">
                <a16:creationId xmlns:a16="http://schemas.microsoft.com/office/drawing/2014/main" id="{0A6BE278-AA63-9D0B-5048-41A39EF0A6D9}"/>
              </a:ext>
            </a:extLst>
          </p:cNvPr>
          <p:cNvSpPr/>
          <p:nvPr/>
        </p:nvSpPr>
        <p:spPr>
          <a:xfrm>
            <a:off x="2447327" y="2833700"/>
            <a:ext cx="1190599" cy="1190599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4" name="Circle">
            <a:extLst>
              <a:ext uri="{FF2B5EF4-FFF2-40B4-BE49-F238E27FC236}">
                <a16:creationId xmlns:a16="http://schemas.microsoft.com/office/drawing/2014/main" id="{7A7B9D51-02C1-FD7F-2B2F-32E875C1CF57}"/>
              </a:ext>
            </a:extLst>
          </p:cNvPr>
          <p:cNvSpPr/>
          <p:nvPr/>
        </p:nvSpPr>
        <p:spPr>
          <a:xfrm>
            <a:off x="5506074" y="2833700"/>
            <a:ext cx="1190600" cy="1190599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A1DF3E05-EB28-783E-D896-F3DCB0ED648B}"/>
              </a:ext>
            </a:extLst>
          </p:cNvPr>
          <p:cNvSpPr/>
          <p:nvPr/>
        </p:nvSpPr>
        <p:spPr>
          <a:xfrm>
            <a:off x="917953" y="3311790"/>
            <a:ext cx="1190599" cy="1190599"/>
          </a:xfrm>
          <a:prstGeom prst="ellipse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6" name="Circle">
            <a:extLst>
              <a:ext uri="{FF2B5EF4-FFF2-40B4-BE49-F238E27FC236}">
                <a16:creationId xmlns:a16="http://schemas.microsoft.com/office/drawing/2014/main" id="{3F32F266-97CE-3A83-FA74-05828BF02BDF}"/>
              </a:ext>
            </a:extLst>
          </p:cNvPr>
          <p:cNvSpPr/>
          <p:nvPr/>
        </p:nvSpPr>
        <p:spPr>
          <a:xfrm>
            <a:off x="3976701" y="3311790"/>
            <a:ext cx="1190599" cy="1190599"/>
          </a:xfrm>
          <a:prstGeom prst="ellipse">
            <a:avLst/>
          </a:pr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7" name="Circle">
            <a:extLst>
              <a:ext uri="{FF2B5EF4-FFF2-40B4-BE49-F238E27FC236}">
                <a16:creationId xmlns:a16="http://schemas.microsoft.com/office/drawing/2014/main" id="{418C5B19-5C0B-F60D-6D06-013F1AD3A00E}"/>
              </a:ext>
            </a:extLst>
          </p:cNvPr>
          <p:cNvSpPr/>
          <p:nvPr/>
        </p:nvSpPr>
        <p:spPr>
          <a:xfrm>
            <a:off x="7035448" y="3311790"/>
            <a:ext cx="1190600" cy="1190599"/>
          </a:xfrm>
          <a:prstGeom prst="ellipse">
            <a:avLst/>
          </a:pr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18" name="Graphic 17" descr="Users">
            <a:extLst>
              <a:ext uri="{FF2B5EF4-FFF2-40B4-BE49-F238E27FC236}">
                <a16:creationId xmlns:a16="http://schemas.microsoft.com/office/drawing/2014/main" id="{4A66A7C5-0E0B-4F90-02DF-349C1AF19B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99726" y="3086099"/>
            <a:ext cx="685800" cy="685800"/>
          </a:xfrm>
          <a:prstGeom prst="rect">
            <a:avLst/>
          </a:prstGeom>
        </p:spPr>
      </p:pic>
      <p:pic>
        <p:nvPicPr>
          <p:cNvPr id="19" name="Graphic 18" descr="Puzzle">
            <a:extLst>
              <a:ext uri="{FF2B5EF4-FFF2-40B4-BE49-F238E27FC236}">
                <a16:creationId xmlns:a16="http://schemas.microsoft.com/office/drawing/2014/main" id="{FC7FB65D-0528-7E45-8B42-31551D9D129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58474" y="3086099"/>
            <a:ext cx="685800" cy="685800"/>
          </a:xfrm>
          <a:prstGeom prst="rect">
            <a:avLst/>
          </a:prstGeom>
        </p:spPr>
      </p:pic>
      <p:pic>
        <p:nvPicPr>
          <p:cNvPr id="20" name="Graphic 19" descr="Lightbulb">
            <a:extLst>
              <a:ext uri="{FF2B5EF4-FFF2-40B4-BE49-F238E27FC236}">
                <a16:creationId xmlns:a16="http://schemas.microsoft.com/office/drawing/2014/main" id="{B0D1364A-F5BE-EEEA-E63A-322D4999F15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287848" y="3564189"/>
            <a:ext cx="685800" cy="685800"/>
          </a:xfrm>
          <a:prstGeom prst="rect">
            <a:avLst/>
          </a:prstGeom>
        </p:spPr>
      </p:pic>
      <p:pic>
        <p:nvPicPr>
          <p:cNvPr id="21" name="Graphic 20" descr="Rocket">
            <a:extLst>
              <a:ext uri="{FF2B5EF4-FFF2-40B4-BE49-F238E27FC236}">
                <a16:creationId xmlns:a16="http://schemas.microsoft.com/office/drawing/2014/main" id="{FF1B14A7-FD8E-85D2-FEBA-E3BFCFD44B0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170352" y="3564189"/>
            <a:ext cx="685800" cy="6858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0837F629-AA0F-EB59-F370-AADC7C229A73}"/>
              </a:ext>
            </a:extLst>
          </p:cNvPr>
          <p:cNvGrpSpPr/>
          <p:nvPr/>
        </p:nvGrpSpPr>
        <p:grpSpPr>
          <a:xfrm>
            <a:off x="616510" y="4656488"/>
            <a:ext cx="1796568" cy="1183058"/>
            <a:chOff x="332936" y="2555951"/>
            <a:chExt cx="2926080" cy="1577412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3ABBFF4-2752-336D-99BE-2D37C2206E5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7CB734E0-C21A-CA2F-9ADB-D1608F91D49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A0FED083-1547-A6DD-07D6-9CF392A0DC6C}"/>
              </a:ext>
            </a:extLst>
          </p:cNvPr>
          <p:cNvGrpSpPr/>
          <p:nvPr/>
        </p:nvGrpSpPr>
        <p:grpSpPr>
          <a:xfrm>
            <a:off x="3673716" y="4656488"/>
            <a:ext cx="1796568" cy="1183058"/>
            <a:chOff x="332936" y="2555951"/>
            <a:chExt cx="2926080" cy="1577412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10A1B16-B99D-5972-2EE1-2E4C8CA3C047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53F636CD-C49A-5C27-F50E-0BAD5DD77E3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634EFE18-06E5-F419-02D8-BDD9909C2D69}"/>
              </a:ext>
            </a:extLst>
          </p:cNvPr>
          <p:cNvGrpSpPr/>
          <p:nvPr/>
        </p:nvGrpSpPr>
        <p:grpSpPr>
          <a:xfrm>
            <a:off x="2143313" y="1487220"/>
            <a:ext cx="1796568" cy="1183058"/>
            <a:chOff x="332936" y="2555951"/>
            <a:chExt cx="2926080" cy="1577412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E687F1E6-5DC6-BA77-668C-C785C0B5BB3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5A43CA15-5583-DB47-1ED1-E44510155C2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B097CF6-0E38-33BA-D0CE-FD8497997A4E}"/>
              </a:ext>
            </a:extLst>
          </p:cNvPr>
          <p:cNvGrpSpPr/>
          <p:nvPr/>
        </p:nvGrpSpPr>
        <p:grpSpPr>
          <a:xfrm>
            <a:off x="5202062" y="1487220"/>
            <a:ext cx="1796568" cy="1183058"/>
            <a:chOff x="332936" y="2555951"/>
            <a:chExt cx="2926080" cy="1577412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B85D9AF-DB7D-C88E-A918-8645ECC6D92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FB311B43-C5B9-85A8-6F07-EE72F300639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35" name="Graphic 34" descr="Handshake with solid fill">
            <a:extLst>
              <a:ext uri="{FF2B5EF4-FFF2-40B4-BE49-F238E27FC236}">
                <a16:creationId xmlns:a16="http://schemas.microsoft.com/office/drawing/2014/main" id="{6030B02C-FE16-92D1-C602-4BE664BEA47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29100" y="3564189"/>
            <a:ext cx="685800" cy="685800"/>
          </a:xfrm>
          <a:prstGeom prst="rect">
            <a:avLst/>
          </a:prstGeo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DC596B76-E490-836D-1245-F0642140C4BB}"/>
              </a:ext>
            </a:extLst>
          </p:cNvPr>
          <p:cNvGrpSpPr/>
          <p:nvPr/>
        </p:nvGrpSpPr>
        <p:grpSpPr>
          <a:xfrm>
            <a:off x="6734006" y="4656488"/>
            <a:ext cx="1796568" cy="1183058"/>
            <a:chOff x="332936" y="2555951"/>
            <a:chExt cx="2926080" cy="1577412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0730C8B4-4C0C-95CE-7732-43F787754516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C16BB85-2BC3-1E80-E230-E3FE7336799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4644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28541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10270</TotalTime>
  <Words>449</Words>
  <Application>Microsoft Office PowerPoint</Application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Circle Wave Flow Process – Slide Template</vt:lpstr>
      <vt:lpstr>Circle Wave Flow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Circle Wave Flow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2023-09-25T16:34:10Z</dcterms:modified>
  <cp:category>Charts &amp; Diagrams</cp:category>
</cp:coreProperties>
</file>