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010" y="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5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25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F79236A-06B1-49C2-88C0-30EFED1A6157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454A0597-76E7-4616-93D8-A57FD640C418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17F0366-D390-4D5B-A31A-215DDDFDF9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40AB426-9163-4E50-8838-DC140AFBB7BD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2867E77-1956-4116-AB1B-9E6D974D4228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010A288-AC0F-4E73-983F-FE7C0591DE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5.pn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Circles on Poles Diagram for PowerPoint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F9F9E62-3D74-4CCA-9DB3-BDE3CB4BAD78}"/>
              </a:ext>
            </a:extLst>
          </p:cNvPr>
          <p:cNvGrpSpPr/>
          <p:nvPr/>
        </p:nvGrpSpPr>
        <p:grpSpPr>
          <a:xfrm>
            <a:off x="751339" y="1457343"/>
            <a:ext cx="7886700" cy="3683633"/>
            <a:chOff x="2801640" y="1304115"/>
            <a:chExt cx="6588720" cy="3077387"/>
          </a:xfrm>
        </p:grpSpPr>
        <p:sp>
          <p:nvSpPr>
            <p:cNvPr id="465" name="Freeform: Shape 464">
              <a:extLst>
                <a:ext uri="{FF2B5EF4-FFF2-40B4-BE49-F238E27FC236}">
                  <a16:creationId xmlns:a16="http://schemas.microsoft.com/office/drawing/2014/main" id="{BB47FF60-28D5-4CEE-98F1-22D57F6AF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0732" y="1304115"/>
              <a:ext cx="2159801" cy="3077384"/>
            </a:xfrm>
            <a:custGeom>
              <a:avLst/>
              <a:gdLst>
                <a:gd name="connsiteX0" fmla="*/ 729970 w 2159801"/>
                <a:gd name="connsiteY0" fmla="*/ 288193 h 3077384"/>
                <a:gd name="connsiteX1" fmla="*/ 806093 w 2159801"/>
                <a:gd name="connsiteY1" fmla="*/ 304492 h 3077384"/>
                <a:gd name="connsiteX2" fmla="*/ 1787265 w 2159801"/>
                <a:gd name="connsiteY2" fmla="*/ 302605 h 3077384"/>
                <a:gd name="connsiteX3" fmla="*/ 2159801 w 2159801"/>
                <a:gd name="connsiteY3" fmla="*/ 674566 h 3077384"/>
                <a:gd name="connsiteX4" fmla="*/ 2159801 w 2159801"/>
                <a:gd name="connsiteY4" fmla="*/ 3077384 h 3077384"/>
                <a:gd name="connsiteX5" fmla="*/ 2024396 w 2159801"/>
                <a:gd name="connsiteY5" fmla="*/ 3077384 h 3077384"/>
                <a:gd name="connsiteX6" fmla="*/ 2024396 w 2159801"/>
                <a:gd name="connsiteY6" fmla="*/ 674566 h 3077384"/>
                <a:gd name="connsiteX7" fmla="*/ 1787265 w 2159801"/>
                <a:gd name="connsiteY7" fmla="*/ 437972 h 3077384"/>
                <a:gd name="connsiteX8" fmla="*/ 804546 w 2159801"/>
                <a:gd name="connsiteY8" fmla="*/ 441404 h 3077384"/>
                <a:gd name="connsiteX9" fmla="*/ 728767 w 2159801"/>
                <a:gd name="connsiteY9" fmla="*/ 458046 h 3077384"/>
                <a:gd name="connsiteX10" fmla="*/ 739249 w 2159801"/>
                <a:gd name="connsiteY10" fmla="*/ 370546 h 3077384"/>
                <a:gd name="connsiteX11" fmla="*/ 729970 w 2159801"/>
                <a:gd name="connsiteY11" fmla="*/ 288193 h 3077384"/>
                <a:gd name="connsiteX12" fmla="*/ 366041 w 2159801"/>
                <a:gd name="connsiteY12" fmla="*/ 0 h 3077384"/>
                <a:gd name="connsiteX13" fmla="*/ 732082 w 2159801"/>
                <a:gd name="connsiteY13" fmla="*/ 366041 h 3077384"/>
                <a:gd name="connsiteX14" fmla="*/ 366041 w 2159801"/>
                <a:gd name="connsiteY14" fmla="*/ 732082 h 3077384"/>
                <a:gd name="connsiteX15" fmla="*/ 0 w 2159801"/>
                <a:gd name="connsiteY15" fmla="*/ 366041 h 3077384"/>
                <a:gd name="connsiteX16" fmla="*/ 366041 w 2159801"/>
                <a:gd name="connsiteY16" fmla="*/ 0 h 307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59801" h="3077384">
                  <a:moveTo>
                    <a:pt x="729970" y="288193"/>
                  </a:moveTo>
                  <a:cubicBezTo>
                    <a:pt x="754027" y="296771"/>
                    <a:pt x="779458" y="302433"/>
                    <a:pt x="806093" y="304492"/>
                  </a:cubicBezTo>
                  <a:cubicBezTo>
                    <a:pt x="1208184" y="304492"/>
                    <a:pt x="1382596" y="302605"/>
                    <a:pt x="1787265" y="302605"/>
                  </a:cubicBezTo>
                  <a:cubicBezTo>
                    <a:pt x="1992263" y="302605"/>
                    <a:pt x="2159801" y="469884"/>
                    <a:pt x="2159801" y="674566"/>
                  </a:cubicBezTo>
                  <a:lnTo>
                    <a:pt x="2159801" y="3077384"/>
                  </a:lnTo>
                  <a:lnTo>
                    <a:pt x="2024396" y="3077384"/>
                  </a:lnTo>
                  <a:lnTo>
                    <a:pt x="2024396" y="674566"/>
                  </a:lnTo>
                  <a:cubicBezTo>
                    <a:pt x="2024396" y="544517"/>
                    <a:pt x="1917515" y="437972"/>
                    <a:pt x="1787265" y="437972"/>
                  </a:cubicBezTo>
                  <a:cubicBezTo>
                    <a:pt x="1382080" y="437972"/>
                    <a:pt x="1207497" y="441404"/>
                    <a:pt x="804546" y="441404"/>
                  </a:cubicBezTo>
                  <a:cubicBezTo>
                    <a:pt x="778084" y="443634"/>
                    <a:pt x="752652" y="449296"/>
                    <a:pt x="728767" y="458046"/>
                  </a:cubicBezTo>
                  <a:cubicBezTo>
                    <a:pt x="735469" y="430080"/>
                    <a:pt x="739249" y="400742"/>
                    <a:pt x="739249" y="370546"/>
                  </a:cubicBezTo>
                  <a:cubicBezTo>
                    <a:pt x="739249" y="342237"/>
                    <a:pt x="735984" y="314786"/>
                    <a:pt x="729970" y="288193"/>
                  </a:cubicBezTo>
                  <a:close/>
                  <a:moveTo>
                    <a:pt x="366041" y="0"/>
                  </a:moveTo>
                  <a:cubicBezTo>
                    <a:pt x="568200" y="0"/>
                    <a:pt x="732082" y="163882"/>
                    <a:pt x="732082" y="366041"/>
                  </a:cubicBezTo>
                  <a:cubicBezTo>
                    <a:pt x="732082" y="568200"/>
                    <a:pt x="568200" y="732082"/>
                    <a:pt x="366041" y="732082"/>
                  </a:cubicBezTo>
                  <a:cubicBezTo>
                    <a:pt x="163882" y="732082"/>
                    <a:pt x="0" y="568200"/>
                    <a:pt x="0" y="366041"/>
                  </a:cubicBezTo>
                  <a:cubicBezTo>
                    <a:pt x="0" y="163882"/>
                    <a:pt x="163882" y="0"/>
                    <a:pt x="3660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Oval 4586">
              <a:extLst>
                <a:ext uri="{FF2B5EF4-FFF2-40B4-BE49-F238E27FC236}">
                  <a16:creationId xmlns:a16="http://schemas.microsoft.com/office/drawing/2014/main" id="{E0F4D73A-9DB3-481C-837A-40B377FD3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859" y="1390243"/>
              <a:ext cx="569763" cy="5664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4" name="Freeform: Shape 463">
              <a:extLst>
                <a:ext uri="{FF2B5EF4-FFF2-40B4-BE49-F238E27FC236}">
                  <a16:creationId xmlns:a16="http://schemas.microsoft.com/office/drawing/2014/main" id="{C5B58251-93EA-4799-AC28-CF976035A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51" y="2294576"/>
              <a:ext cx="2338680" cy="2086924"/>
            </a:xfrm>
            <a:custGeom>
              <a:avLst/>
              <a:gdLst>
                <a:gd name="connsiteX0" fmla="*/ 728767 w 2338680"/>
                <a:gd name="connsiteY0" fmla="*/ 278256 h 2086924"/>
                <a:gd name="connsiteX1" fmla="*/ 804457 w 2338680"/>
                <a:gd name="connsiteY1" fmla="*/ 294561 h 2086924"/>
                <a:gd name="connsiteX2" fmla="*/ 1966581 w 2338680"/>
                <a:gd name="connsiteY2" fmla="*/ 292673 h 2086924"/>
                <a:gd name="connsiteX3" fmla="*/ 2338680 w 2338680"/>
                <a:gd name="connsiteY3" fmla="*/ 664774 h 2086924"/>
                <a:gd name="connsiteX4" fmla="*/ 2338680 w 2338680"/>
                <a:gd name="connsiteY4" fmla="*/ 2086924 h 2086924"/>
                <a:gd name="connsiteX5" fmla="*/ 2203434 w 2338680"/>
                <a:gd name="connsiteY5" fmla="*/ 2086924 h 2086924"/>
                <a:gd name="connsiteX6" fmla="*/ 2203434 w 2338680"/>
                <a:gd name="connsiteY6" fmla="*/ 664774 h 2086924"/>
                <a:gd name="connsiteX7" fmla="*/ 1966581 w 2338680"/>
                <a:gd name="connsiteY7" fmla="*/ 427920 h 2086924"/>
                <a:gd name="connsiteX8" fmla="*/ 803084 w 2338680"/>
                <a:gd name="connsiteY8" fmla="*/ 431524 h 2086924"/>
                <a:gd name="connsiteX9" fmla="*/ 730655 w 2338680"/>
                <a:gd name="connsiteY9" fmla="*/ 446971 h 2086924"/>
                <a:gd name="connsiteX10" fmla="*/ 739408 w 2338680"/>
                <a:gd name="connsiteY10" fmla="*/ 366819 h 2086924"/>
                <a:gd name="connsiteX11" fmla="*/ 728767 w 2338680"/>
                <a:gd name="connsiteY11" fmla="*/ 278256 h 2086924"/>
                <a:gd name="connsiteX12" fmla="*/ 366041 w 2338680"/>
                <a:gd name="connsiteY12" fmla="*/ 0 h 2086924"/>
                <a:gd name="connsiteX13" fmla="*/ 732082 w 2338680"/>
                <a:gd name="connsiteY13" fmla="*/ 366041 h 2086924"/>
                <a:gd name="connsiteX14" fmla="*/ 366041 w 2338680"/>
                <a:gd name="connsiteY14" fmla="*/ 732082 h 2086924"/>
                <a:gd name="connsiteX15" fmla="*/ 0 w 2338680"/>
                <a:gd name="connsiteY15" fmla="*/ 366041 h 2086924"/>
                <a:gd name="connsiteX16" fmla="*/ 366041 w 2338680"/>
                <a:gd name="connsiteY16" fmla="*/ 0 h 20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38680" h="2086924">
                  <a:moveTo>
                    <a:pt x="728767" y="278256"/>
                  </a:moveTo>
                  <a:cubicBezTo>
                    <a:pt x="752624" y="286838"/>
                    <a:pt x="778197" y="292502"/>
                    <a:pt x="804457" y="294561"/>
                  </a:cubicBezTo>
                  <a:cubicBezTo>
                    <a:pt x="1206249" y="294561"/>
                    <a:pt x="1562558" y="292673"/>
                    <a:pt x="1966581" y="292673"/>
                  </a:cubicBezTo>
                  <a:cubicBezTo>
                    <a:pt x="2171510" y="292673"/>
                    <a:pt x="2338680" y="460015"/>
                    <a:pt x="2338680" y="664774"/>
                  </a:cubicBezTo>
                  <a:lnTo>
                    <a:pt x="2338680" y="2086924"/>
                  </a:lnTo>
                  <a:lnTo>
                    <a:pt x="2203434" y="2086924"/>
                  </a:lnTo>
                  <a:lnTo>
                    <a:pt x="2203434" y="664774"/>
                  </a:lnTo>
                  <a:cubicBezTo>
                    <a:pt x="2203434" y="534676"/>
                    <a:pt x="2096678" y="427920"/>
                    <a:pt x="1966581" y="427920"/>
                  </a:cubicBezTo>
                  <a:cubicBezTo>
                    <a:pt x="1561871" y="427920"/>
                    <a:pt x="1205391" y="431524"/>
                    <a:pt x="803084" y="431524"/>
                  </a:cubicBezTo>
                  <a:cubicBezTo>
                    <a:pt x="777854" y="433584"/>
                    <a:pt x="753654" y="438905"/>
                    <a:pt x="730655" y="446971"/>
                  </a:cubicBezTo>
                  <a:cubicBezTo>
                    <a:pt x="736319" y="421055"/>
                    <a:pt x="739408" y="394280"/>
                    <a:pt x="739408" y="366819"/>
                  </a:cubicBezTo>
                  <a:cubicBezTo>
                    <a:pt x="739408" y="336268"/>
                    <a:pt x="735632" y="306576"/>
                    <a:pt x="728767" y="278256"/>
                  </a:cubicBezTo>
                  <a:close/>
                  <a:moveTo>
                    <a:pt x="366041" y="0"/>
                  </a:moveTo>
                  <a:cubicBezTo>
                    <a:pt x="568200" y="0"/>
                    <a:pt x="732082" y="163882"/>
                    <a:pt x="732082" y="366041"/>
                  </a:cubicBezTo>
                  <a:cubicBezTo>
                    <a:pt x="732082" y="568200"/>
                    <a:pt x="568200" y="732082"/>
                    <a:pt x="366041" y="732082"/>
                  </a:cubicBezTo>
                  <a:cubicBezTo>
                    <a:pt x="163882" y="732082"/>
                    <a:pt x="0" y="568200"/>
                    <a:pt x="0" y="366041"/>
                  </a:cubicBezTo>
                  <a:cubicBezTo>
                    <a:pt x="0" y="163882"/>
                    <a:pt x="163882" y="0"/>
                    <a:pt x="3660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Oval 4590">
              <a:extLst>
                <a:ext uri="{FF2B5EF4-FFF2-40B4-BE49-F238E27FC236}">
                  <a16:creationId xmlns:a16="http://schemas.microsoft.com/office/drawing/2014/main" id="{22A5BEAE-4190-4748-AFDF-E7BD3AD8A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1279" y="2377391"/>
              <a:ext cx="569763" cy="5697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3" name="Freeform: Shape 462">
              <a:extLst>
                <a:ext uri="{FF2B5EF4-FFF2-40B4-BE49-F238E27FC236}">
                  <a16:creationId xmlns:a16="http://schemas.microsoft.com/office/drawing/2014/main" id="{9EFD52E3-5EDC-4362-B98D-3ECD22238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1640" y="3364539"/>
              <a:ext cx="2298929" cy="1016963"/>
            </a:xfrm>
            <a:custGeom>
              <a:avLst/>
              <a:gdLst>
                <a:gd name="connsiteX0" fmla="*/ 729111 w 2298929"/>
                <a:gd name="connsiteY0" fmla="*/ 284882 h 1016963"/>
                <a:gd name="connsiteX1" fmla="*/ 804330 w 2298929"/>
                <a:gd name="connsiteY1" fmla="*/ 300857 h 1016963"/>
                <a:gd name="connsiteX2" fmla="*/ 1926610 w 2298929"/>
                <a:gd name="connsiteY2" fmla="*/ 301716 h 1016963"/>
                <a:gd name="connsiteX3" fmla="*/ 2298929 w 2298929"/>
                <a:gd name="connsiteY3" fmla="*/ 674112 h 1016963"/>
                <a:gd name="connsiteX4" fmla="*/ 2298929 w 2298929"/>
                <a:gd name="connsiteY4" fmla="*/ 1016963 h 1016963"/>
                <a:gd name="connsiteX5" fmla="*/ 2163603 w 2298929"/>
                <a:gd name="connsiteY5" fmla="*/ 1016963 h 1016963"/>
                <a:gd name="connsiteX6" fmla="*/ 2163603 w 2298929"/>
                <a:gd name="connsiteY6" fmla="*/ 674112 h 1016963"/>
                <a:gd name="connsiteX7" fmla="*/ 1926610 w 2298929"/>
                <a:gd name="connsiteY7" fmla="*/ 437070 h 1016963"/>
                <a:gd name="connsiteX8" fmla="*/ 802956 w 2298929"/>
                <a:gd name="connsiteY8" fmla="*/ 438100 h 1016963"/>
                <a:gd name="connsiteX9" fmla="*/ 728767 w 2298929"/>
                <a:gd name="connsiteY9" fmla="*/ 454075 h 1016963"/>
                <a:gd name="connsiteX10" fmla="*/ 738728 w 2298929"/>
                <a:gd name="connsiteY10" fmla="*/ 368877 h 1016963"/>
                <a:gd name="connsiteX11" fmla="*/ 729111 w 2298929"/>
                <a:gd name="connsiteY11" fmla="*/ 284882 h 1016963"/>
                <a:gd name="connsiteX12" fmla="*/ 366041 w 2298929"/>
                <a:gd name="connsiteY12" fmla="*/ 0 h 1016963"/>
                <a:gd name="connsiteX13" fmla="*/ 732082 w 2298929"/>
                <a:gd name="connsiteY13" fmla="*/ 366041 h 1016963"/>
                <a:gd name="connsiteX14" fmla="*/ 366041 w 2298929"/>
                <a:gd name="connsiteY14" fmla="*/ 732082 h 1016963"/>
                <a:gd name="connsiteX15" fmla="*/ 0 w 2298929"/>
                <a:gd name="connsiteY15" fmla="*/ 366041 h 1016963"/>
                <a:gd name="connsiteX16" fmla="*/ 366041 w 2298929"/>
                <a:gd name="connsiteY16" fmla="*/ 0 h 1016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8929" h="1016963">
                  <a:moveTo>
                    <a:pt x="729111" y="284882"/>
                  </a:moveTo>
                  <a:cubicBezTo>
                    <a:pt x="752982" y="293471"/>
                    <a:pt x="778226" y="298967"/>
                    <a:pt x="804330" y="300857"/>
                  </a:cubicBezTo>
                  <a:cubicBezTo>
                    <a:pt x="1177508" y="300857"/>
                    <a:pt x="1552574" y="301716"/>
                    <a:pt x="1926610" y="301716"/>
                  </a:cubicBezTo>
                  <a:cubicBezTo>
                    <a:pt x="2131489" y="301716"/>
                    <a:pt x="2298929" y="469191"/>
                    <a:pt x="2298929" y="674112"/>
                  </a:cubicBezTo>
                  <a:lnTo>
                    <a:pt x="2298929" y="1016963"/>
                  </a:lnTo>
                  <a:lnTo>
                    <a:pt x="2163603" y="1016963"/>
                  </a:lnTo>
                  <a:lnTo>
                    <a:pt x="2163603" y="674112"/>
                  </a:lnTo>
                  <a:cubicBezTo>
                    <a:pt x="2163603" y="543910"/>
                    <a:pt x="2056785" y="437070"/>
                    <a:pt x="1926610" y="437070"/>
                  </a:cubicBezTo>
                  <a:cubicBezTo>
                    <a:pt x="1552059" y="437070"/>
                    <a:pt x="1176821" y="438100"/>
                    <a:pt x="802956" y="438100"/>
                  </a:cubicBezTo>
                  <a:cubicBezTo>
                    <a:pt x="777196" y="440333"/>
                    <a:pt x="752295" y="445658"/>
                    <a:pt x="728767" y="454075"/>
                  </a:cubicBezTo>
                  <a:cubicBezTo>
                    <a:pt x="735293" y="426764"/>
                    <a:pt x="738728" y="398250"/>
                    <a:pt x="738728" y="368877"/>
                  </a:cubicBezTo>
                  <a:cubicBezTo>
                    <a:pt x="738728" y="340020"/>
                    <a:pt x="735465" y="311850"/>
                    <a:pt x="729111" y="284882"/>
                  </a:cubicBezTo>
                  <a:close/>
                  <a:moveTo>
                    <a:pt x="366041" y="0"/>
                  </a:moveTo>
                  <a:cubicBezTo>
                    <a:pt x="568200" y="0"/>
                    <a:pt x="732082" y="163882"/>
                    <a:pt x="732082" y="366041"/>
                  </a:cubicBezTo>
                  <a:cubicBezTo>
                    <a:pt x="732082" y="568200"/>
                    <a:pt x="568200" y="732082"/>
                    <a:pt x="366041" y="732082"/>
                  </a:cubicBezTo>
                  <a:cubicBezTo>
                    <a:pt x="163882" y="732082"/>
                    <a:pt x="0" y="568200"/>
                    <a:pt x="0" y="366041"/>
                  </a:cubicBezTo>
                  <a:cubicBezTo>
                    <a:pt x="0" y="163882"/>
                    <a:pt x="163882" y="0"/>
                    <a:pt x="36604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Oval 4594">
              <a:extLst>
                <a:ext uri="{FF2B5EF4-FFF2-40B4-BE49-F238E27FC236}">
                  <a16:creationId xmlns:a16="http://schemas.microsoft.com/office/drawing/2014/main" id="{EDAAF0FE-82D1-451E-BDDA-8C6380B4A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767" y="3450666"/>
              <a:ext cx="566452" cy="5697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6" name="Freeform: Shape 465">
              <a:extLst>
                <a:ext uri="{FF2B5EF4-FFF2-40B4-BE49-F238E27FC236}">
                  <a16:creationId xmlns:a16="http://schemas.microsoft.com/office/drawing/2014/main" id="{36B7EA3B-8051-4125-917A-9661EE4064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1477" y="1728125"/>
              <a:ext cx="2381746" cy="2653376"/>
            </a:xfrm>
            <a:custGeom>
              <a:avLst/>
              <a:gdLst>
                <a:gd name="connsiteX0" fmla="*/ 1656289 w 2381746"/>
                <a:gd name="connsiteY0" fmla="*/ 278257 h 2653376"/>
                <a:gd name="connsiteX1" fmla="*/ 1645467 w 2381746"/>
                <a:gd name="connsiteY1" fmla="*/ 366543 h 2653376"/>
                <a:gd name="connsiteX2" fmla="*/ 1653369 w 2381746"/>
                <a:gd name="connsiteY2" fmla="*/ 442633 h 2653376"/>
                <a:gd name="connsiteX3" fmla="*/ 1587750 w 2381746"/>
                <a:gd name="connsiteY3" fmla="*/ 429579 h 2653376"/>
                <a:gd name="connsiteX4" fmla="*/ 372416 w 2381746"/>
                <a:gd name="connsiteY4" fmla="*/ 425972 h 2653376"/>
                <a:gd name="connsiteX5" fmla="*/ 135534 w 2381746"/>
                <a:gd name="connsiteY5" fmla="*/ 663003 h 2653376"/>
                <a:gd name="connsiteX6" fmla="*/ 135534 w 2381746"/>
                <a:gd name="connsiteY6" fmla="*/ 2653376 h 2653376"/>
                <a:gd name="connsiteX7" fmla="*/ 0 w 2381746"/>
                <a:gd name="connsiteY7" fmla="*/ 2653376 h 2653376"/>
                <a:gd name="connsiteX8" fmla="*/ 0 w 2381746"/>
                <a:gd name="connsiteY8" fmla="*/ 663003 h 2653376"/>
                <a:gd name="connsiteX9" fmla="*/ 372416 w 2381746"/>
                <a:gd name="connsiteY9" fmla="*/ 290452 h 2653376"/>
                <a:gd name="connsiteX10" fmla="*/ 1586375 w 2381746"/>
                <a:gd name="connsiteY10" fmla="*/ 292342 h 2653376"/>
                <a:gd name="connsiteX11" fmla="*/ 1656289 w 2381746"/>
                <a:gd name="connsiteY11" fmla="*/ 278257 h 2653376"/>
                <a:gd name="connsiteX12" fmla="*/ 2015705 w 2381746"/>
                <a:gd name="connsiteY12" fmla="*/ 0 h 2653376"/>
                <a:gd name="connsiteX13" fmla="*/ 2381746 w 2381746"/>
                <a:gd name="connsiteY13" fmla="*/ 366041 h 2653376"/>
                <a:gd name="connsiteX14" fmla="*/ 2015705 w 2381746"/>
                <a:gd name="connsiteY14" fmla="*/ 732082 h 2653376"/>
                <a:gd name="connsiteX15" fmla="*/ 1649664 w 2381746"/>
                <a:gd name="connsiteY15" fmla="*/ 366041 h 2653376"/>
                <a:gd name="connsiteX16" fmla="*/ 2015705 w 2381746"/>
                <a:gd name="connsiteY16" fmla="*/ 0 h 265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1746" h="2653376">
                  <a:moveTo>
                    <a:pt x="1656289" y="278257"/>
                  </a:moveTo>
                  <a:cubicBezTo>
                    <a:pt x="1649246" y="306598"/>
                    <a:pt x="1645467" y="336141"/>
                    <a:pt x="1645467" y="366543"/>
                  </a:cubicBezTo>
                  <a:cubicBezTo>
                    <a:pt x="1645467" y="392650"/>
                    <a:pt x="1648216" y="418071"/>
                    <a:pt x="1653369" y="442633"/>
                  </a:cubicBezTo>
                  <a:cubicBezTo>
                    <a:pt x="1632412" y="435934"/>
                    <a:pt x="1610424" y="431468"/>
                    <a:pt x="1587750" y="429579"/>
                  </a:cubicBezTo>
                  <a:cubicBezTo>
                    <a:pt x="1185101" y="429579"/>
                    <a:pt x="777470" y="425972"/>
                    <a:pt x="372416" y="425972"/>
                  </a:cubicBezTo>
                  <a:cubicBezTo>
                    <a:pt x="242208" y="425972"/>
                    <a:pt x="135534" y="532636"/>
                    <a:pt x="135534" y="663003"/>
                  </a:cubicBezTo>
                  <a:lnTo>
                    <a:pt x="135534" y="2653376"/>
                  </a:lnTo>
                  <a:lnTo>
                    <a:pt x="0" y="2653376"/>
                  </a:lnTo>
                  <a:lnTo>
                    <a:pt x="0" y="663003"/>
                  </a:lnTo>
                  <a:cubicBezTo>
                    <a:pt x="0" y="457920"/>
                    <a:pt x="167484" y="290452"/>
                    <a:pt x="372416" y="290452"/>
                  </a:cubicBezTo>
                  <a:cubicBezTo>
                    <a:pt x="776955" y="290452"/>
                    <a:pt x="1184242" y="292342"/>
                    <a:pt x="1586375" y="292342"/>
                  </a:cubicBezTo>
                  <a:cubicBezTo>
                    <a:pt x="1610596" y="290452"/>
                    <a:pt x="1633958" y="285643"/>
                    <a:pt x="1656289" y="278257"/>
                  </a:cubicBezTo>
                  <a:close/>
                  <a:moveTo>
                    <a:pt x="2015705" y="0"/>
                  </a:moveTo>
                  <a:cubicBezTo>
                    <a:pt x="2217864" y="0"/>
                    <a:pt x="2381746" y="163882"/>
                    <a:pt x="2381746" y="366041"/>
                  </a:cubicBezTo>
                  <a:cubicBezTo>
                    <a:pt x="2381746" y="568200"/>
                    <a:pt x="2217864" y="732082"/>
                    <a:pt x="2015705" y="732082"/>
                  </a:cubicBezTo>
                  <a:cubicBezTo>
                    <a:pt x="1813546" y="732082"/>
                    <a:pt x="1649664" y="568200"/>
                    <a:pt x="1649664" y="366041"/>
                  </a:cubicBezTo>
                  <a:cubicBezTo>
                    <a:pt x="1649664" y="163882"/>
                    <a:pt x="1813546" y="0"/>
                    <a:pt x="20157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 4598">
              <a:extLst>
                <a:ext uri="{FF2B5EF4-FFF2-40B4-BE49-F238E27FC236}">
                  <a16:creationId xmlns:a16="http://schemas.microsoft.com/office/drawing/2014/main" id="{0C21F26D-5A1D-4608-B4D9-C5F2D10FE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0644" y="1810939"/>
              <a:ext cx="569763" cy="569763"/>
            </a:xfrm>
            <a:custGeom>
              <a:avLst/>
              <a:gdLst>
                <a:gd name="T0" fmla="*/ 1657 w 3313"/>
                <a:gd name="T1" fmla="*/ 3314 h 3314"/>
                <a:gd name="T2" fmla="*/ 3313 w 3313"/>
                <a:gd name="T3" fmla="*/ 1657 h 3314"/>
                <a:gd name="T4" fmla="*/ 1657 w 3313"/>
                <a:gd name="T5" fmla="*/ 0 h 3314"/>
                <a:gd name="T6" fmla="*/ 0 w 3313"/>
                <a:gd name="T7" fmla="*/ 1657 h 3314"/>
                <a:gd name="T8" fmla="*/ 1657 w 3313"/>
                <a:gd name="T9" fmla="*/ 3314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3" h="3314">
                  <a:moveTo>
                    <a:pt x="1657" y="3314"/>
                  </a:moveTo>
                  <a:cubicBezTo>
                    <a:pt x="2572" y="3314"/>
                    <a:pt x="3313" y="2572"/>
                    <a:pt x="3313" y="1657"/>
                  </a:cubicBezTo>
                  <a:cubicBezTo>
                    <a:pt x="3313" y="742"/>
                    <a:pt x="2572" y="0"/>
                    <a:pt x="1657" y="0"/>
                  </a:cubicBezTo>
                  <a:cubicBezTo>
                    <a:pt x="742" y="0"/>
                    <a:pt x="0" y="742"/>
                    <a:pt x="0" y="1657"/>
                  </a:cubicBezTo>
                  <a:cubicBezTo>
                    <a:pt x="0" y="2560"/>
                    <a:pt x="735" y="3314"/>
                    <a:pt x="1657" y="331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7" name="Freeform: Shape 466">
              <a:extLst>
                <a:ext uri="{FF2B5EF4-FFF2-40B4-BE49-F238E27FC236}">
                  <a16:creationId xmlns:a16="http://schemas.microsoft.com/office/drawing/2014/main" id="{231770C9-441E-49D3-AC92-5C76DEE40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4741" y="2798088"/>
              <a:ext cx="2295619" cy="1583412"/>
            </a:xfrm>
            <a:custGeom>
              <a:avLst/>
              <a:gdLst>
                <a:gd name="connsiteX0" fmla="*/ 1570162 w 2295619"/>
                <a:gd name="connsiteY0" fmla="*/ 278256 h 1583412"/>
                <a:gd name="connsiteX1" fmla="*/ 1558998 w 2295619"/>
                <a:gd name="connsiteY1" fmla="*/ 368775 h 1583412"/>
                <a:gd name="connsiteX2" fmla="*/ 1567242 w 2295619"/>
                <a:gd name="connsiteY2" fmla="*/ 446094 h 1583412"/>
                <a:gd name="connsiteX3" fmla="*/ 1496308 w 2295619"/>
                <a:gd name="connsiteY3" fmla="*/ 431179 h 1583412"/>
                <a:gd name="connsiteX4" fmla="*/ 372360 w 2295619"/>
                <a:gd name="connsiteY4" fmla="*/ 430321 h 1583412"/>
                <a:gd name="connsiteX5" fmla="*/ 135513 w 2295619"/>
                <a:gd name="connsiteY5" fmla="*/ 666734 h 1583412"/>
                <a:gd name="connsiteX6" fmla="*/ 135513 w 2295619"/>
                <a:gd name="connsiteY6" fmla="*/ 1583412 h 1583412"/>
                <a:gd name="connsiteX7" fmla="*/ 0 w 2295619"/>
                <a:gd name="connsiteY7" fmla="*/ 1583412 h 1583412"/>
                <a:gd name="connsiteX8" fmla="*/ 0 w 2295619"/>
                <a:gd name="connsiteY8" fmla="*/ 666734 h 1583412"/>
                <a:gd name="connsiteX9" fmla="*/ 372360 w 2295619"/>
                <a:gd name="connsiteY9" fmla="*/ 295057 h 1583412"/>
                <a:gd name="connsiteX10" fmla="*/ 1494763 w 2295619"/>
                <a:gd name="connsiteY10" fmla="*/ 294371 h 1583412"/>
                <a:gd name="connsiteX11" fmla="*/ 1570162 w 2295619"/>
                <a:gd name="connsiteY11" fmla="*/ 278256 h 1583412"/>
                <a:gd name="connsiteX12" fmla="*/ 1929578 w 2295619"/>
                <a:gd name="connsiteY12" fmla="*/ 0 h 1583412"/>
                <a:gd name="connsiteX13" fmla="*/ 2295619 w 2295619"/>
                <a:gd name="connsiteY13" fmla="*/ 366041 h 1583412"/>
                <a:gd name="connsiteX14" fmla="*/ 1929578 w 2295619"/>
                <a:gd name="connsiteY14" fmla="*/ 732082 h 1583412"/>
                <a:gd name="connsiteX15" fmla="*/ 1563537 w 2295619"/>
                <a:gd name="connsiteY15" fmla="*/ 366041 h 1583412"/>
                <a:gd name="connsiteX16" fmla="*/ 1929578 w 2295619"/>
                <a:gd name="connsiteY16" fmla="*/ 0 h 158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5619" h="1583412">
                  <a:moveTo>
                    <a:pt x="1570162" y="278256"/>
                  </a:moveTo>
                  <a:cubicBezTo>
                    <a:pt x="1562948" y="307229"/>
                    <a:pt x="1558998" y="337574"/>
                    <a:pt x="1558998" y="368775"/>
                  </a:cubicBezTo>
                  <a:cubicBezTo>
                    <a:pt x="1558998" y="395348"/>
                    <a:pt x="1561918" y="421235"/>
                    <a:pt x="1567242" y="446094"/>
                  </a:cubicBezTo>
                  <a:cubicBezTo>
                    <a:pt x="1544571" y="438379"/>
                    <a:pt x="1520869" y="433236"/>
                    <a:pt x="1496308" y="431179"/>
                  </a:cubicBezTo>
                  <a:cubicBezTo>
                    <a:pt x="1122403" y="431179"/>
                    <a:pt x="747124" y="430321"/>
                    <a:pt x="372360" y="430321"/>
                  </a:cubicBezTo>
                  <a:cubicBezTo>
                    <a:pt x="242171" y="430321"/>
                    <a:pt x="135513" y="536784"/>
                    <a:pt x="135513" y="666734"/>
                  </a:cubicBezTo>
                  <a:lnTo>
                    <a:pt x="135513" y="1583412"/>
                  </a:lnTo>
                  <a:lnTo>
                    <a:pt x="0" y="1583412"/>
                  </a:lnTo>
                  <a:lnTo>
                    <a:pt x="0" y="666734"/>
                  </a:lnTo>
                  <a:cubicBezTo>
                    <a:pt x="0" y="462209"/>
                    <a:pt x="167459" y="295057"/>
                    <a:pt x="372360" y="295057"/>
                  </a:cubicBezTo>
                  <a:cubicBezTo>
                    <a:pt x="746609" y="295057"/>
                    <a:pt x="1121544" y="294371"/>
                    <a:pt x="1494763" y="294371"/>
                  </a:cubicBezTo>
                  <a:cubicBezTo>
                    <a:pt x="1521041" y="292314"/>
                    <a:pt x="1546460" y="286828"/>
                    <a:pt x="1570162" y="278256"/>
                  </a:cubicBezTo>
                  <a:close/>
                  <a:moveTo>
                    <a:pt x="1929578" y="0"/>
                  </a:moveTo>
                  <a:cubicBezTo>
                    <a:pt x="2131737" y="0"/>
                    <a:pt x="2295619" y="163882"/>
                    <a:pt x="2295619" y="366041"/>
                  </a:cubicBezTo>
                  <a:cubicBezTo>
                    <a:pt x="2295619" y="568200"/>
                    <a:pt x="2131737" y="732082"/>
                    <a:pt x="1929578" y="732082"/>
                  </a:cubicBezTo>
                  <a:cubicBezTo>
                    <a:pt x="1727419" y="732082"/>
                    <a:pt x="1563537" y="568200"/>
                    <a:pt x="1563537" y="366041"/>
                  </a:cubicBezTo>
                  <a:cubicBezTo>
                    <a:pt x="1563537" y="163882"/>
                    <a:pt x="1727419" y="0"/>
                    <a:pt x="19295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Oval 4602">
              <a:extLst>
                <a:ext uri="{FF2B5EF4-FFF2-40B4-BE49-F238E27FC236}">
                  <a16:creationId xmlns:a16="http://schemas.microsoft.com/office/drawing/2014/main" id="{FB864D05-CE63-4D16-9D71-A4C9526A5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7780" y="2880903"/>
              <a:ext cx="569763" cy="5697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523AFD99-5986-43FF-82FA-62A1DD44F78C}"/>
              </a:ext>
            </a:extLst>
          </p:cNvPr>
          <p:cNvGrpSpPr/>
          <p:nvPr/>
        </p:nvGrpSpPr>
        <p:grpSpPr>
          <a:xfrm>
            <a:off x="2983722" y="1976877"/>
            <a:ext cx="1484951" cy="947460"/>
            <a:chOff x="332936" y="2710364"/>
            <a:chExt cx="2937088" cy="1053667"/>
          </a:xfrm>
        </p:grpSpPr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546882E5-D405-41FD-8564-3291E677FC8C}"/>
                </a:ext>
              </a:extLst>
            </p:cNvPr>
            <p:cNvSpPr txBox="1"/>
            <p:nvPr/>
          </p:nvSpPr>
          <p:spPr>
            <a:xfrm>
              <a:off x="332936" y="2710364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dirty="0"/>
                <a:t>Lorem Ipsum</a:t>
              </a:r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C6A4DA15-8187-4BD2-B485-4A7562AD60B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950D1717-2FC8-48DB-AF4A-5457B6ED801E}"/>
              </a:ext>
            </a:extLst>
          </p:cNvPr>
          <p:cNvGrpSpPr/>
          <p:nvPr/>
        </p:nvGrpSpPr>
        <p:grpSpPr>
          <a:xfrm>
            <a:off x="2127246" y="3196181"/>
            <a:ext cx="1484951" cy="947460"/>
            <a:chOff x="332936" y="2710364"/>
            <a:chExt cx="2937088" cy="1053667"/>
          </a:xfrm>
        </p:grpSpPr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0CCA6AEE-A799-49E0-8E2E-111ABF5A17E3}"/>
                </a:ext>
              </a:extLst>
            </p:cNvPr>
            <p:cNvSpPr txBox="1"/>
            <p:nvPr/>
          </p:nvSpPr>
          <p:spPr>
            <a:xfrm>
              <a:off x="332936" y="2710364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dirty="0"/>
                <a:t>Lorem Ipsum</a:t>
              </a: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B8601438-417A-452D-B686-E191DB74945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3AAD4886-6F5A-4B0C-A1A2-77EFDA0154B2}"/>
              </a:ext>
            </a:extLst>
          </p:cNvPr>
          <p:cNvGrpSpPr/>
          <p:nvPr/>
        </p:nvGrpSpPr>
        <p:grpSpPr>
          <a:xfrm>
            <a:off x="1559240" y="4443029"/>
            <a:ext cx="1484951" cy="947460"/>
            <a:chOff x="332936" y="2710364"/>
            <a:chExt cx="2937088" cy="1053667"/>
          </a:xfrm>
        </p:grpSpPr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605E80C8-315A-4FC8-98E6-0EE063897ACD}"/>
                </a:ext>
              </a:extLst>
            </p:cNvPr>
            <p:cNvSpPr txBox="1"/>
            <p:nvPr/>
          </p:nvSpPr>
          <p:spPr>
            <a:xfrm>
              <a:off x="332936" y="2710364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dirty="0"/>
                <a:t>Lorem Ipsum</a:t>
              </a:r>
            </a:p>
          </p:txBody>
        </p:sp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EB1FA054-000B-48DE-AEA5-E9ADE103C04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A3EA0D4D-73C0-4E52-8F08-AA0808016259}"/>
              </a:ext>
            </a:extLst>
          </p:cNvPr>
          <p:cNvGrpSpPr/>
          <p:nvPr/>
        </p:nvGrpSpPr>
        <p:grpSpPr>
          <a:xfrm>
            <a:off x="5778166" y="2470162"/>
            <a:ext cx="1484951" cy="947460"/>
            <a:chOff x="332936" y="2710364"/>
            <a:chExt cx="2937088" cy="1053667"/>
          </a:xfrm>
        </p:grpSpPr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319F49DC-5812-4D87-BA8A-EC31FE60104E}"/>
                </a:ext>
              </a:extLst>
            </p:cNvPr>
            <p:cNvSpPr txBox="1"/>
            <p:nvPr/>
          </p:nvSpPr>
          <p:spPr>
            <a:xfrm>
              <a:off x="332936" y="2710364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dirty="0"/>
                <a:t>Lorem Ipsum</a:t>
              </a:r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FA0B0D28-9B49-4DCF-BBB0-F8291EF768D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0E4CB195-C20D-4CB9-A4AE-F9245BC30FBE}"/>
              </a:ext>
            </a:extLst>
          </p:cNvPr>
          <p:cNvGrpSpPr/>
          <p:nvPr/>
        </p:nvGrpSpPr>
        <p:grpSpPr>
          <a:xfrm>
            <a:off x="6378854" y="3763274"/>
            <a:ext cx="1484951" cy="947460"/>
            <a:chOff x="332936" y="2710364"/>
            <a:chExt cx="2937088" cy="1053667"/>
          </a:xfrm>
        </p:grpSpPr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F216A741-3991-4DFF-95A5-3644F441FC29}"/>
                </a:ext>
              </a:extLst>
            </p:cNvPr>
            <p:cNvSpPr txBox="1"/>
            <p:nvPr/>
          </p:nvSpPr>
          <p:spPr>
            <a:xfrm>
              <a:off x="332936" y="2710364"/>
              <a:ext cx="2937088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dirty="0"/>
                <a:t>Lorem Ipsum</a:t>
              </a:r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C6D75DBE-529A-4259-8F57-BFF81E53436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EF82B2D0-162D-4169-A290-9ECED5AC7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99675" y="3381887"/>
            <a:ext cx="596455" cy="596455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4700E982-4C8A-4284-9E0B-02943454D8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52483" y="2101141"/>
            <a:ext cx="596455" cy="596455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29D627C3-234E-4B9F-9E47-D1F883089C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44316" y="1597453"/>
            <a:ext cx="596455" cy="596455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225BC7B4-5D90-44D4-A268-0A47033BCE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03876" y="2779185"/>
            <a:ext cx="596455" cy="596455"/>
          </a:xfrm>
          <a:prstGeom prst="rect">
            <a:avLst/>
          </a:prstGeom>
        </p:spPr>
      </p:pic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B89A05F5-82C2-42FF-807D-1CE7F9FE96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5227" y="4069542"/>
            <a:ext cx="596455" cy="596455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4DE0940-23A0-4DDF-8CFB-22CEFC877AB3}"/>
              </a:ext>
            </a:extLst>
          </p:cNvPr>
          <p:cNvSpPr/>
          <p:nvPr/>
        </p:nvSpPr>
        <p:spPr>
          <a:xfrm>
            <a:off x="5253181" y="5195088"/>
            <a:ext cx="843432" cy="1110822"/>
          </a:xfrm>
          <a:custGeom>
            <a:avLst/>
            <a:gdLst>
              <a:gd name="connsiteX0" fmla="*/ 166721 w 984137"/>
              <a:gd name="connsiteY0" fmla="*/ 0 h 981607"/>
              <a:gd name="connsiteX1" fmla="*/ 984137 w 984137"/>
              <a:gd name="connsiteY1" fmla="*/ 981607 h 981607"/>
              <a:gd name="connsiteX2" fmla="*/ 170110 w 984137"/>
              <a:gd name="connsiteY2" fmla="*/ 981607 h 981607"/>
              <a:gd name="connsiteX3" fmla="*/ 0 w 984137"/>
              <a:gd name="connsiteY3" fmla="*/ 1 h 981607"/>
              <a:gd name="connsiteX4" fmla="*/ 166721 w 984137"/>
              <a:gd name="connsiteY4" fmla="*/ 0 h 98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137" h="981607">
                <a:moveTo>
                  <a:pt x="166721" y="0"/>
                </a:moveTo>
                <a:lnTo>
                  <a:pt x="984137" y="981607"/>
                </a:lnTo>
                <a:lnTo>
                  <a:pt x="170110" y="981607"/>
                </a:lnTo>
                <a:lnTo>
                  <a:pt x="0" y="1"/>
                </a:lnTo>
                <a:lnTo>
                  <a:pt x="166721" y="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877535F-2852-4D46-8F2D-DD389301D2D9}"/>
              </a:ext>
            </a:extLst>
          </p:cNvPr>
          <p:cNvSpPr/>
          <p:nvPr/>
        </p:nvSpPr>
        <p:spPr>
          <a:xfrm>
            <a:off x="5896633" y="5195088"/>
            <a:ext cx="1358224" cy="1110822"/>
          </a:xfrm>
          <a:custGeom>
            <a:avLst/>
            <a:gdLst>
              <a:gd name="connsiteX0" fmla="*/ 0 w 1584811"/>
              <a:gd name="connsiteY0" fmla="*/ 0 h 981607"/>
              <a:gd name="connsiteX1" fmla="*/ 185063 w 1584811"/>
              <a:gd name="connsiteY1" fmla="*/ 1 h 981607"/>
              <a:gd name="connsiteX2" fmla="*/ 1584811 w 1584811"/>
              <a:gd name="connsiteY2" fmla="*/ 981607 h 981607"/>
              <a:gd name="connsiteX3" fmla="*/ 558821 w 1584811"/>
              <a:gd name="connsiteY3" fmla="*/ 981607 h 981607"/>
              <a:gd name="connsiteX4" fmla="*/ 0 w 1584811"/>
              <a:gd name="connsiteY4" fmla="*/ 0 h 98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811" h="981607">
                <a:moveTo>
                  <a:pt x="0" y="0"/>
                </a:moveTo>
                <a:lnTo>
                  <a:pt x="185063" y="1"/>
                </a:lnTo>
                <a:lnTo>
                  <a:pt x="1584811" y="981607"/>
                </a:lnTo>
                <a:lnTo>
                  <a:pt x="558821" y="9816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729126D-E244-4B2B-A23A-7042191D8C1B}"/>
              </a:ext>
            </a:extLst>
          </p:cNvPr>
          <p:cNvSpPr/>
          <p:nvPr/>
        </p:nvSpPr>
        <p:spPr>
          <a:xfrm>
            <a:off x="3302781" y="5195089"/>
            <a:ext cx="842937" cy="1110821"/>
          </a:xfrm>
          <a:custGeom>
            <a:avLst/>
            <a:gdLst>
              <a:gd name="connsiteX0" fmla="*/ 800940 w 983560"/>
              <a:gd name="connsiteY0" fmla="*/ 0 h 981606"/>
              <a:gd name="connsiteX1" fmla="*/ 983560 w 983560"/>
              <a:gd name="connsiteY1" fmla="*/ 1 h 981606"/>
              <a:gd name="connsiteX2" fmla="*/ 831798 w 983560"/>
              <a:gd name="connsiteY2" fmla="*/ 981606 h 981606"/>
              <a:gd name="connsiteX3" fmla="*/ 0 w 983560"/>
              <a:gd name="connsiteY3" fmla="*/ 981606 h 981606"/>
              <a:gd name="connsiteX4" fmla="*/ 800940 w 983560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60" h="981606">
                <a:moveTo>
                  <a:pt x="800940" y="0"/>
                </a:moveTo>
                <a:lnTo>
                  <a:pt x="983560" y="1"/>
                </a:lnTo>
                <a:lnTo>
                  <a:pt x="831798" y="981606"/>
                </a:lnTo>
                <a:lnTo>
                  <a:pt x="0" y="981606"/>
                </a:lnTo>
                <a:lnTo>
                  <a:pt x="800940" y="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3077961-D647-440A-ABD1-2C71804BFF27}"/>
              </a:ext>
            </a:extLst>
          </p:cNvPr>
          <p:cNvSpPr/>
          <p:nvPr/>
        </p:nvSpPr>
        <p:spPr>
          <a:xfrm>
            <a:off x="2077485" y="5195088"/>
            <a:ext cx="1425672" cy="1110821"/>
          </a:xfrm>
          <a:custGeom>
            <a:avLst/>
            <a:gdLst>
              <a:gd name="connsiteX0" fmla="*/ 1455072 w 1663510"/>
              <a:gd name="connsiteY0" fmla="*/ 0 h 981606"/>
              <a:gd name="connsiteX1" fmla="*/ 1663510 w 1663510"/>
              <a:gd name="connsiteY1" fmla="*/ 0 h 981606"/>
              <a:gd name="connsiteX2" fmla="*/ 1113871 w 1663510"/>
              <a:gd name="connsiteY2" fmla="*/ 981606 h 981606"/>
              <a:gd name="connsiteX3" fmla="*/ 0 w 1663510"/>
              <a:gd name="connsiteY3" fmla="*/ 981606 h 981606"/>
              <a:gd name="connsiteX4" fmla="*/ 1455072 w 1663510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510" h="981606">
                <a:moveTo>
                  <a:pt x="1455072" y="0"/>
                </a:moveTo>
                <a:lnTo>
                  <a:pt x="1663510" y="0"/>
                </a:lnTo>
                <a:lnTo>
                  <a:pt x="1113871" y="981606"/>
                </a:lnTo>
                <a:lnTo>
                  <a:pt x="0" y="981606"/>
                </a:lnTo>
                <a:lnTo>
                  <a:pt x="1455072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EA8012BC-8DA8-4F3F-8056-99F367B3C340}"/>
              </a:ext>
            </a:extLst>
          </p:cNvPr>
          <p:cNvSpPr/>
          <p:nvPr/>
        </p:nvSpPr>
        <p:spPr>
          <a:xfrm>
            <a:off x="4405287" y="5195089"/>
            <a:ext cx="611172" cy="1110821"/>
          </a:xfrm>
          <a:custGeom>
            <a:avLst/>
            <a:gdLst>
              <a:gd name="connsiteX0" fmla="*/ 258896 w 713131"/>
              <a:gd name="connsiteY0" fmla="*/ 0 h 981606"/>
              <a:gd name="connsiteX1" fmla="*/ 450122 w 713131"/>
              <a:gd name="connsiteY1" fmla="*/ 0 h 981606"/>
              <a:gd name="connsiteX2" fmla="*/ 713131 w 713131"/>
              <a:gd name="connsiteY2" fmla="*/ 981606 h 981606"/>
              <a:gd name="connsiteX3" fmla="*/ 0 w 713131"/>
              <a:gd name="connsiteY3" fmla="*/ 981606 h 981606"/>
              <a:gd name="connsiteX4" fmla="*/ 258896 w 713131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131" h="981606">
                <a:moveTo>
                  <a:pt x="258896" y="0"/>
                </a:moveTo>
                <a:lnTo>
                  <a:pt x="450122" y="0"/>
                </a:lnTo>
                <a:lnTo>
                  <a:pt x="713131" y="981606"/>
                </a:lnTo>
                <a:lnTo>
                  <a:pt x="0" y="981606"/>
                </a:lnTo>
                <a:lnTo>
                  <a:pt x="25889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8278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Circles on Poles Diagram for PowerPoint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C47F779-E0C0-49FF-BF20-2864AE947570}"/>
              </a:ext>
            </a:extLst>
          </p:cNvPr>
          <p:cNvSpPr>
            <a:spLocks/>
          </p:cNvSpPr>
          <p:nvPr/>
        </p:nvSpPr>
        <p:spPr bwMode="auto">
          <a:xfrm>
            <a:off x="2198623" y="1457343"/>
            <a:ext cx="2585283" cy="3683629"/>
          </a:xfrm>
          <a:custGeom>
            <a:avLst/>
            <a:gdLst>
              <a:gd name="connsiteX0" fmla="*/ 729970 w 2159801"/>
              <a:gd name="connsiteY0" fmla="*/ 288193 h 3077384"/>
              <a:gd name="connsiteX1" fmla="*/ 806093 w 2159801"/>
              <a:gd name="connsiteY1" fmla="*/ 304492 h 3077384"/>
              <a:gd name="connsiteX2" fmla="*/ 1787265 w 2159801"/>
              <a:gd name="connsiteY2" fmla="*/ 302605 h 3077384"/>
              <a:gd name="connsiteX3" fmla="*/ 2159801 w 2159801"/>
              <a:gd name="connsiteY3" fmla="*/ 674566 h 3077384"/>
              <a:gd name="connsiteX4" fmla="*/ 2159801 w 2159801"/>
              <a:gd name="connsiteY4" fmla="*/ 3077384 h 3077384"/>
              <a:gd name="connsiteX5" fmla="*/ 2024396 w 2159801"/>
              <a:gd name="connsiteY5" fmla="*/ 3077384 h 3077384"/>
              <a:gd name="connsiteX6" fmla="*/ 2024396 w 2159801"/>
              <a:gd name="connsiteY6" fmla="*/ 674566 h 3077384"/>
              <a:gd name="connsiteX7" fmla="*/ 1787265 w 2159801"/>
              <a:gd name="connsiteY7" fmla="*/ 437972 h 3077384"/>
              <a:gd name="connsiteX8" fmla="*/ 804546 w 2159801"/>
              <a:gd name="connsiteY8" fmla="*/ 441404 h 3077384"/>
              <a:gd name="connsiteX9" fmla="*/ 728767 w 2159801"/>
              <a:gd name="connsiteY9" fmla="*/ 458046 h 3077384"/>
              <a:gd name="connsiteX10" fmla="*/ 739249 w 2159801"/>
              <a:gd name="connsiteY10" fmla="*/ 370546 h 3077384"/>
              <a:gd name="connsiteX11" fmla="*/ 729970 w 2159801"/>
              <a:gd name="connsiteY11" fmla="*/ 288193 h 3077384"/>
              <a:gd name="connsiteX12" fmla="*/ 366041 w 2159801"/>
              <a:gd name="connsiteY12" fmla="*/ 0 h 3077384"/>
              <a:gd name="connsiteX13" fmla="*/ 732082 w 2159801"/>
              <a:gd name="connsiteY13" fmla="*/ 366041 h 3077384"/>
              <a:gd name="connsiteX14" fmla="*/ 366041 w 2159801"/>
              <a:gd name="connsiteY14" fmla="*/ 732082 h 3077384"/>
              <a:gd name="connsiteX15" fmla="*/ 0 w 2159801"/>
              <a:gd name="connsiteY15" fmla="*/ 366041 h 3077384"/>
              <a:gd name="connsiteX16" fmla="*/ 366041 w 2159801"/>
              <a:gd name="connsiteY16" fmla="*/ 0 h 307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9801" h="3077384">
                <a:moveTo>
                  <a:pt x="729970" y="288193"/>
                </a:moveTo>
                <a:cubicBezTo>
                  <a:pt x="754027" y="296771"/>
                  <a:pt x="779458" y="302433"/>
                  <a:pt x="806093" y="304492"/>
                </a:cubicBezTo>
                <a:cubicBezTo>
                  <a:pt x="1208184" y="304492"/>
                  <a:pt x="1382596" y="302605"/>
                  <a:pt x="1787265" y="302605"/>
                </a:cubicBezTo>
                <a:cubicBezTo>
                  <a:pt x="1992263" y="302605"/>
                  <a:pt x="2159801" y="469884"/>
                  <a:pt x="2159801" y="674566"/>
                </a:cubicBezTo>
                <a:lnTo>
                  <a:pt x="2159801" y="3077384"/>
                </a:lnTo>
                <a:lnTo>
                  <a:pt x="2024396" y="3077384"/>
                </a:lnTo>
                <a:lnTo>
                  <a:pt x="2024396" y="674566"/>
                </a:lnTo>
                <a:cubicBezTo>
                  <a:pt x="2024396" y="544517"/>
                  <a:pt x="1917515" y="437972"/>
                  <a:pt x="1787265" y="437972"/>
                </a:cubicBezTo>
                <a:cubicBezTo>
                  <a:pt x="1382080" y="437972"/>
                  <a:pt x="1207497" y="441404"/>
                  <a:pt x="804546" y="441404"/>
                </a:cubicBezTo>
                <a:cubicBezTo>
                  <a:pt x="778084" y="443634"/>
                  <a:pt x="752652" y="449296"/>
                  <a:pt x="728767" y="458046"/>
                </a:cubicBezTo>
                <a:cubicBezTo>
                  <a:pt x="735469" y="430080"/>
                  <a:pt x="739249" y="400742"/>
                  <a:pt x="739249" y="370546"/>
                </a:cubicBezTo>
                <a:cubicBezTo>
                  <a:pt x="739249" y="342237"/>
                  <a:pt x="735984" y="314786"/>
                  <a:pt x="729970" y="288193"/>
                </a:cubicBezTo>
                <a:close/>
                <a:moveTo>
                  <a:pt x="366041" y="0"/>
                </a:moveTo>
                <a:cubicBezTo>
                  <a:pt x="568200" y="0"/>
                  <a:pt x="732082" y="163882"/>
                  <a:pt x="732082" y="366041"/>
                </a:cubicBezTo>
                <a:cubicBezTo>
                  <a:pt x="732082" y="568200"/>
                  <a:pt x="568200" y="732082"/>
                  <a:pt x="366041" y="732082"/>
                </a:cubicBezTo>
                <a:cubicBezTo>
                  <a:pt x="163882" y="732082"/>
                  <a:pt x="0" y="568200"/>
                  <a:pt x="0" y="366041"/>
                </a:cubicBezTo>
                <a:cubicBezTo>
                  <a:pt x="0" y="163882"/>
                  <a:pt x="163882" y="0"/>
                  <a:pt x="3660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Oval 4586">
            <a:extLst>
              <a:ext uri="{FF2B5EF4-FFF2-40B4-BE49-F238E27FC236}">
                <a16:creationId xmlns:a16="http://schemas.microsoft.com/office/drawing/2014/main" id="{81A69DAD-3606-4B52-8C36-EA8666296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717" y="1560438"/>
            <a:ext cx="682006" cy="67804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0811B79-59AD-418C-AB9C-14CC4DBB1EB8}"/>
              </a:ext>
            </a:extLst>
          </p:cNvPr>
          <p:cNvSpPr>
            <a:spLocks/>
          </p:cNvSpPr>
          <p:nvPr/>
        </p:nvSpPr>
        <p:spPr bwMode="auto">
          <a:xfrm>
            <a:off x="1354042" y="2642925"/>
            <a:ext cx="2799401" cy="2498049"/>
          </a:xfrm>
          <a:custGeom>
            <a:avLst/>
            <a:gdLst>
              <a:gd name="connsiteX0" fmla="*/ 728767 w 2338680"/>
              <a:gd name="connsiteY0" fmla="*/ 278256 h 2086924"/>
              <a:gd name="connsiteX1" fmla="*/ 804457 w 2338680"/>
              <a:gd name="connsiteY1" fmla="*/ 294561 h 2086924"/>
              <a:gd name="connsiteX2" fmla="*/ 1966581 w 2338680"/>
              <a:gd name="connsiteY2" fmla="*/ 292673 h 2086924"/>
              <a:gd name="connsiteX3" fmla="*/ 2338680 w 2338680"/>
              <a:gd name="connsiteY3" fmla="*/ 664774 h 2086924"/>
              <a:gd name="connsiteX4" fmla="*/ 2338680 w 2338680"/>
              <a:gd name="connsiteY4" fmla="*/ 2086924 h 2086924"/>
              <a:gd name="connsiteX5" fmla="*/ 2203434 w 2338680"/>
              <a:gd name="connsiteY5" fmla="*/ 2086924 h 2086924"/>
              <a:gd name="connsiteX6" fmla="*/ 2203434 w 2338680"/>
              <a:gd name="connsiteY6" fmla="*/ 664774 h 2086924"/>
              <a:gd name="connsiteX7" fmla="*/ 1966581 w 2338680"/>
              <a:gd name="connsiteY7" fmla="*/ 427920 h 2086924"/>
              <a:gd name="connsiteX8" fmla="*/ 803084 w 2338680"/>
              <a:gd name="connsiteY8" fmla="*/ 431524 h 2086924"/>
              <a:gd name="connsiteX9" fmla="*/ 730655 w 2338680"/>
              <a:gd name="connsiteY9" fmla="*/ 446971 h 2086924"/>
              <a:gd name="connsiteX10" fmla="*/ 739408 w 2338680"/>
              <a:gd name="connsiteY10" fmla="*/ 366819 h 2086924"/>
              <a:gd name="connsiteX11" fmla="*/ 728767 w 2338680"/>
              <a:gd name="connsiteY11" fmla="*/ 278256 h 2086924"/>
              <a:gd name="connsiteX12" fmla="*/ 366041 w 2338680"/>
              <a:gd name="connsiteY12" fmla="*/ 0 h 2086924"/>
              <a:gd name="connsiteX13" fmla="*/ 732082 w 2338680"/>
              <a:gd name="connsiteY13" fmla="*/ 366041 h 2086924"/>
              <a:gd name="connsiteX14" fmla="*/ 366041 w 2338680"/>
              <a:gd name="connsiteY14" fmla="*/ 732082 h 2086924"/>
              <a:gd name="connsiteX15" fmla="*/ 0 w 2338680"/>
              <a:gd name="connsiteY15" fmla="*/ 366041 h 2086924"/>
              <a:gd name="connsiteX16" fmla="*/ 366041 w 2338680"/>
              <a:gd name="connsiteY16" fmla="*/ 0 h 208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8680" h="2086924">
                <a:moveTo>
                  <a:pt x="728767" y="278256"/>
                </a:moveTo>
                <a:cubicBezTo>
                  <a:pt x="752624" y="286838"/>
                  <a:pt x="778197" y="292502"/>
                  <a:pt x="804457" y="294561"/>
                </a:cubicBezTo>
                <a:cubicBezTo>
                  <a:pt x="1206249" y="294561"/>
                  <a:pt x="1562558" y="292673"/>
                  <a:pt x="1966581" y="292673"/>
                </a:cubicBezTo>
                <a:cubicBezTo>
                  <a:pt x="2171510" y="292673"/>
                  <a:pt x="2338680" y="460015"/>
                  <a:pt x="2338680" y="664774"/>
                </a:cubicBezTo>
                <a:lnTo>
                  <a:pt x="2338680" y="2086924"/>
                </a:lnTo>
                <a:lnTo>
                  <a:pt x="2203434" y="2086924"/>
                </a:lnTo>
                <a:lnTo>
                  <a:pt x="2203434" y="664774"/>
                </a:lnTo>
                <a:cubicBezTo>
                  <a:pt x="2203434" y="534676"/>
                  <a:pt x="2096678" y="427920"/>
                  <a:pt x="1966581" y="427920"/>
                </a:cubicBezTo>
                <a:cubicBezTo>
                  <a:pt x="1561871" y="427920"/>
                  <a:pt x="1205391" y="431524"/>
                  <a:pt x="803084" y="431524"/>
                </a:cubicBezTo>
                <a:cubicBezTo>
                  <a:pt x="777854" y="433584"/>
                  <a:pt x="753654" y="438905"/>
                  <a:pt x="730655" y="446971"/>
                </a:cubicBezTo>
                <a:cubicBezTo>
                  <a:pt x="736319" y="421055"/>
                  <a:pt x="739408" y="394280"/>
                  <a:pt x="739408" y="366819"/>
                </a:cubicBezTo>
                <a:cubicBezTo>
                  <a:pt x="739408" y="336268"/>
                  <a:pt x="735632" y="306576"/>
                  <a:pt x="728767" y="278256"/>
                </a:cubicBezTo>
                <a:close/>
                <a:moveTo>
                  <a:pt x="366041" y="0"/>
                </a:moveTo>
                <a:cubicBezTo>
                  <a:pt x="568200" y="0"/>
                  <a:pt x="732082" y="163882"/>
                  <a:pt x="732082" y="366041"/>
                </a:cubicBezTo>
                <a:cubicBezTo>
                  <a:pt x="732082" y="568200"/>
                  <a:pt x="568200" y="732082"/>
                  <a:pt x="366041" y="732082"/>
                </a:cubicBezTo>
                <a:cubicBezTo>
                  <a:pt x="163882" y="732082"/>
                  <a:pt x="0" y="568200"/>
                  <a:pt x="0" y="366041"/>
                </a:cubicBezTo>
                <a:cubicBezTo>
                  <a:pt x="0" y="163882"/>
                  <a:pt x="163882" y="0"/>
                  <a:pt x="366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4" name="Oval 4590">
            <a:extLst>
              <a:ext uri="{FF2B5EF4-FFF2-40B4-BE49-F238E27FC236}">
                <a16:creationId xmlns:a16="http://schemas.microsoft.com/office/drawing/2014/main" id="{6CD1796D-D249-4DB6-B5B7-E71D3D321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137" y="2742055"/>
            <a:ext cx="682006" cy="68200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94226FAA-D0E4-48FB-8107-2F0CD7F9B37D}"/>
              </a:ext>
            </a:extLst>
          </p:cNvPr>
          <p:cNvSpPr>
            <a:spLocks/>
          </p:cNvSpPr>
          <p:nvPr/>
        </p:nvSpPr>
        <p:spPr bwMode="auto">
          <a:xfrm>
            <a:off x="751339" y="3923671"/>
            <a:ext cx="2751819" cy="1217305"/>
          </a:xfrm>
          <a:custGeom>
            <a:avLst/>
            <a:gdLst>
              <a:gd name="connsiteX0" fmla="*/ 729111 w 2298929"/>
              <a:gd name="connsiteY0" fmla="*/ 284882 h 1016963"/>
              <a:gd name="connsiteX1" fmla="*/ 804330 w 2298929"/>
              <a:gd name="connsiteY1" fmla="*/ 300857 h 1016963"/>
              <a:gd name="connsiteX2" fmla="*/ 1926610 w 2298929"/>
              <a:gd name="connsiteY2" fmla="*/ 301716 h 1016963"/>
              <a:gd name="connsiteX3" fmla="*/ 2298929 w 2298929"/>
              <a:gd name="connsiteY3" fmla="*/ 674112 h 1016963"/>
              <a:gd name="connsiteX4" fmla="*/ 2298929 w 2298929"/>
              <a:gd name="connsiteY4" fmla="*/ 1016963 h 1016963"/>
              <a:gd name="connsiteX5" fmla="*/ 2163603 w 2298929"/>
              <a:gd name="connsiteY5" fmla="*/ 1016963 h 1016963"/>
              <a:gd name="connsiteX6" fmla="*/ 2163603 w 2298929"/>
              <a:gd name="connsiteY6" fmla="*/ 674112 h 1016963"/>
              <a:gd name="connsiteX7" fmla="*/ 1926610 w 2298929"/>
              <a:gd name="connsiteY7" fmla="*/ 437070 h 1016963"/>
              <a:gd name="connsiteX8" fmla="*/ 802956 w 2298929"/>
              <a:gd name="connsiteY8" fmla="*/ 438100 h 1016963"/>
              <a:gd name="connsiteX9" fmla="*/ 728767 w 2298929"/>
              <a:gd name="connsiteY9" fmla="*/ 454075 h 1016963"/>
              <a:gd name="connsiteX10" fmla="*/ 738728 w 2298929"/>
              <a:gd name="connsiteY10" fmla="*/ 368877 h 1016963"/>
              <a:gd name="connsiteX11" fmla="*/ 729111 w 2298929"/>
              <a:gd name="connsiteY11" fmla="*/ 284882 h 1016963"/>
              <a:gd name="connsiteX12" fmla="*/ 366041 w 2298929"/>
              <a:gd name="connsiteY12" fmla="*/ 0 h 1016963"/>
              <a:gd name="connsiteX13" fmla="*/ 732082 w 2298929"/>
              <a:gd name="connsiteY13" fmla="*/ 366041 h 1016963"/>
              <a:gd name="connsiteX14" fmla="*/ 366041 w 2298929"/>
              <a:gd name="connsiteY14" fmla="*/ 732082 h 1016963"/>
              <a:gd name="connsiteX15" fmla="*/ 0 w 2298929"/>
              <a:gd name="connsiteY15" fmla="*/ 366041 h 1016963"/>
              <a:gd name="connsiteX16" fmla="*/ 366041 w 2298929"/>
              <a:gd name="connsiteY16" fmla="*/ 0 h 101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8929" h="1016963">
                <a:moveTo>
                  <a:pt x="729111" y="284882"/>
                </a:moveTo>
                <a:cubicBezTo>
                  <a:pt x="752982" y="293471"/>
                  <a:pt x="778226" y="298967"/>
                  <a:pt x="804330" y="300857"/>
                </a:cubicBezTo>
                <a:cubicBezTo>
                  <a:pt x="1177508" y="300857"/>
                  <a:pt x="1552574" y="301716"/>
                  <a:pt x="1926610" y="301716"/>
                </a:cubicBezTo>
                <a:cubicBezTo>
                  <a:pt x="2131489" y="301716"/>
                  <a:pt x="2298929" y="469191"/>
                  <a:pt x="2298929" y="674112"/>
                </a:cubicBezTo>
                <a:lnTo>
                  <a:pt x="2298929" y="1016963"/>
                </a:lnTo>
                <a:lnTo>
                  <a:pt x="2163603" y="1016963"/>
                </a:lnTo>
                <a:lnTo>
                  <a:pt x="2163603" y="674112"/>
                </a:lnTo>
                <a:cubicBezTo>
                  <a:pt x="2163603" y="543910"/>
                  <a:pt x="2056785" y="437070"/>
                  <a:pt x="1926610" y="437070"/>
                </a:cubicBezTo>
                <a:cubicBezTo>
                  <a:pt x="1552059" y="437070"/>
                  <a:pt x="1176821" y="438100"/>
                  <a:pt x="802956" y="438100"/>
                </a:cubicBezTo>
                <a:cubicBezTo>
                  <a:pt x="777196" y="440333"/>
                  <a:pt x="752295" y="445658"/>
                  <a:pt x="728767" y="454075"/>
                </a:cubicBezTo>
                <a:cubicBezTo>
                  <a:pt x="735293" y="426764"/>
                  <a:pt x="738728" y="398250"/>
                  <a:pt x="738728" y="368877"/>
                </a:cubicBezTo>
                <a:cubicBezTo>
                  <a:pt x="738728" y="340020"/>
                  <a:pt x="735465" y="311850"/>
                  <a:pt x="729111" y="284882"/>
                </a:cubicBezTo>
                <a:close/>
                <a:moveTo>
                  <a:pt x="366041" y="0"/>
                </a:moveTo>
                <a:cubicBezTo>
                  <a:pt x="568200" y="0"/>
                  <a:pt x="732082" y="163882"/>
                  <a:pt x="732082" y="366041"/>
                </a:cubicBezTo>
                <a:cubicBezTo>
                  <a:pt x="732082" y="568200"/>
                  <a:pt x="568200" y="732082"/>
                  <a:pt x="366041" y="732082"/>
                </a:cubicBezTo>
                <a:cubicBezTo>
                  <a:pt x="163882" y="732082"/>
                  <a:pt x="0" y="568200"/>
                  <a:pt x="0" y="366041"/>
                </a:cubicBezTo>
                <a:cubicBezTo>
                  <a:pt x="0" y="163882"/>
                  <a:pt x="163882" y="0"/>
                  <a:pt x="3660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Oval 4594">
            <a:extLst>
              <a:ext uri="{FF2B5EF4-FFF2-40B4-BE49-F238E27FC236}">
                <a16:creationId xmlns:a16="http://schemas.microsoft.com/office/drawing/2014/main" id="{F4D8A470-7379-4263-85B4-F8B6F0FC5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433" y="4026765"/>
            <a:ext cx="678043" cy="68200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7C05634-EC8F-40C8-A1E4-DCEBF1911276}"/>
              </a:ext>
            </a:extLst>
          </p:cNvPr>
          <p:cNvSpPr>
            <a:spLocks/>
          </p:cNvSpPr>
          <p:nvPr/>
        </p:nvSpPr>
        <p:spPr bwMode="auto">
          <a:xfrm>
            <a:off x="5239895" y="1964883"/>
            <a:ext cx="2850951" cy="3176092"/>
          </a:xfrm>
          <a:custGeom>
            <a:avLst/>
            <a:gdLst>
              <a:gd name="connsiteX0" fmla="*/ 1656289 w 2381746"/>
              <a:gd name="connsiteY0" fmla="*/ 278257 h 2653376"/>
              <a:gd name="connsiteX1" fmla="*/ 1645467 w 2381746"/>
              <a:gd name="connsiteY1" fmla="*/ 366543 h 2653376"/>
              <a:gd name="connsiteX2" fmla="*/ 1653369 w 2381746"/>
              <a:gd name="connsiteY2" fmla="*/ 442633 h 2653376"/>
              <a:gd name="connsiteX3" fmla="*/ 1587750 w 2381746"/>
              <a:gd name="connsiteY3" fmla="*/ 429579 h 2653376"/>
              <a:gd name="connsiteX4" fmla="*/ 372416 w 2381746"/>
              <a:gd name="connsiteY4" fmla="*/ 425972 h 2653376"/>
              <a:gd name="connsiteX5" fmla="*/ 135534 w 2381746"/>
              <a:gd name="connsiteY5" fmla="*/ 663003 h 2653376"/>
              <a:gd name="connsiteX6" fmla="*/ 135534 w 2381746"/>
              <a:gd name="connsiteY6" fmla="*/ 2653376 h 2653376"/>
              <a:gd name="connsiteX7" fmla="*/ 0 w 2381746"/>
              <a:gd name="connsiteY7" fmla="*/ 2653376 h 2653376"/>
              <a:gd name="connsiteX8" fmla="*/ 0 w 2381746"/>
              <a:gd name="connsiteY8" fmla="*/ 663003 h 2653376"/>
              <a:gd name="connsiteX9" fmla="*/ 372416 w 2381746"/>
              <a:gd name="connsiteY9" fmla="*/ 290452 h 2653376"/>
              <a:gd name="connsiteX10" fmla="*/ 1586375 w 2381746"/>
              <a:gd name="connsiteY10" fmla="*/ 292342 h 2653376"/>
              <a:gd name="connsiteX11" fmla="*/ 1656289 w 2381746"/>
              <a:gd name="connsiteY11" fmla="*/ 278257 h 2653376"/>
              <a:gd name="connsiteX12" fmla="*/ 2015705 w 2381746"/>
              <a:gd name="connsiteY12" fmla="*/ 0 h 2653376"/>
              <a:gd name="connsiteX13" fmla="*/ 2381746 w 2381746"/>
              <a:gd name="connsiteY13" fmla="*/ 366041 h 2653376"/>
              <a:gd name="connsiteX14" fmla="*/ 2015705 w 2381746"/>
              <a:gd name="connsiteY14" fmla="*/ 732082 h 2653376"/>
              <a:gd name="connsiteX15" fmla="*/ 1649664 w 2381746"/>
              <a:gd name="connsiteY15" fmla="*/ 366041 h 2653376"/>
              <a:gd name="connsiteX16" fmla="*/ 2015705 w 2381746"/>
              <a:gd name="connsiteY16" fmla="*/ 0 h 265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1746" h="2653376">
                <a:moveTo>
                  <a:pt x="1656289" y="278257"/>
                </a:moveTo>
                <a:cubicBezTo>
                  <a:pt x="1649246" y="306598"/>
                  <a:pt x="1645467" y="336141"/>
                  <a:pt x="1645467" y="366543"/>
                </a:cubicBezTo>
                <a:cubicBezTo>
                  <a:pt x="1645467" y="392650"/>
                  <a:pt x="1648216" y="418071"/>
                  <a:pt x="1653369" y="442633"/>
                </a:cubicBezTo>
                <a:cubicBezTo>
                  <a:pt x="1632412" y="435934"/>
                  <a:pt x="1610424" y="431468"/>
                  <a:pt x="1587750" y="429579"/>
                </a:cubicBezTo>
                <a:cubicBezTo>
                  <a:pt x="1185101" y="429579"/>
                  <a:pt x="777470" y="425972"/>
                  <a:pt x="372416" y="425972"/>
                </a:cubicBezTo>
                <a:cubicBezTo>
                  <a:pt x="242208" y="425972"/>
                  <a:pt x="135534" y="532636"/>
                  <a:pt x="135534" y="663003"/>
                </a:cubicBezTo>
                <a:lnTo>
                  <a:pt x="135534" y="2653376"/>
                </a:lnTo>
                <a:lnTo>
                  <a:pt x="0" y="2653376"/>
                </a:lnTo>
                <a:lnTo>
                  <a:pt x="0" y="663003"/>
                </a:lnTo>
                <a:cubicBezTo>
                  <a:pt x="0" y="457920"/>
                  <a:pt x="167484" y="290452"/>
                  <a:pt x="372416" y="290452"/>
                </a:cubicBezTo>
                <a:cubicBezTo>
                  <a:pt x="776955" y="290452"/>
                  <a:pt x="1184242" y="292342"/>
                  <a:pt x="1586375" y="292342"/>
                </a:cubicBezTo>
                <a:cubicBezTo>
                  <a:pt x="1610596" y="290452"/>
                  <a:pt x="1633958" y="285643"/>
                  <a:pt x="1656289" y="278257"/>
                </a:cubicBezTo>
                <a:close/>
                <a:moveTo>
                  <a:pt x="2015705" y="0"/>
                </a:moveTo>
                <a:cubicBezTo>
                  <a:pt x="2217864" y="0"/>
                  <a:pt x="2381746" y="163882"/>
                  <a:pt x="2381746" y="366041"/>
                </a:cubicBezTo>
                <a:cubicBezTo>
                  <a:pt x="2381746" y="568200"/>
                  <a:pt x="2217864" y="732082"/>
                  <a:pt x="2015705" y="732082"/>
                </a:cubicBezTo>
                <a:cubicBezTo>
                  <a:pt x="1813546" y="732082"/>
                  <a:pt x="1649664" y="568200"/>
                  <a:pt x="1649664" y="366041"/>
                </a:cubicBezTo>
                <a:cubicBezTo>
                  <a:pt x="1649664" y="163882"/>
                  <a:pt x="1813546" y="0"/>
                  <a:pt x="201570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3" name="Freeform 4598">
            <a:extLst>
              <a:ext uri="{FF2B5EF4-FFF2-40B4-BE49-F238E27FC236}">
                <a16:creationId xmlns:a16="http://schemas.microsoft.com/office/drawing/2014/main" id="{0358C2A5-4A3E-4552-A10C-8048313056E0}"/>
              </a:ext>
            </a:extLst>
          </p:cNvPr>
          <p:cNvSpPr>
            <a:spLocks/>
          </p:cNvSpPr>
          <p:nvPr/>
        </p:nvSpPr>
        <p:spPr bwMode="auto">
          <a:xfrm>
            <a:off x="7309709" y="2064011"/>
            <a:ext cx="682006" cy="682006"/>
          </a:xfrm>
          <a:custGeom>
            <a:avLst/>
            <a:gdLst>
              <a:gd name="T0" fmla="*/ 1657 w 3313"/>
              <a:gd name="T1" fmla="*/ 3314 h 3314"/>
              <a:gd name="T2" fmla="*/ 3313 w 3313"/>
              <a:gd name="T3" fmla="*/ 1657 h 3314"/>
              <a:gd name="T4" fmla="*/ 1657 w 3313"/>
              <a:gd name="T5" fmla="*/ 0 h 3314"/>
              <a:gd name="T6" fmla="*/ 0 w 3313"/>
              <a:gd name="T7" fmla="*/ 1657 h 3314"/>
              <a:gd name="T8" fmla="*/ 1657 w 3313"/>
              <a:gd name="T9" fmla="*/ 3314 h 3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3" h="3314">
                <a:moveTo>
                  <a:pt x="1657" y="3314"/>
                </a:moveTo>
                <a:cubicBezTo>
                  <a:pt x="2572" y="3314"/>
                  <a:pt x="3313" y="2572"/>
                  <a:pt x="3313" y="1657"/>
                </a:cubicBezTo>
                <a:cubicBezTo>
                  <a:pt x="3313" y="742"/>
                  <a:pt x="2572" y="0"/>
                  <a:pt x="1657" y="0"/>
                </a:cubicBezTo>
                <a:cubicBezTo>
                  <a:pt x="742" y="0"/>
                  <a:pt x="0" y="742"/>
                  <a:pt x="0" y="1657"/>
                </a:cubicBezTo>
                <a:cubicBezTo>
                  <a:pt x="0" y="2560"/>
                  <a:pt x="735" y="3314"/>
                  <a:pt x="1657" y="3314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CF048B2-5647-46BC-ABA5-7F58475DCB34}"/>
              </a:ext>
            </a:extLst>
          </p:cNvPr>
          <p:cNvSpPr>
            <a:spLocks/>
          </p:cNvSpPr>
          <p:nvPr/>
        </p:nvSpPr>
        <p:spPr bwMode="auto">
          <a:xfrm>
            <a:off x="5890182" y="3245629"/>
            <a:ext cx="2747857" cy="1895345"/>
          </a:xfrm>
          <a:custGeom>
            <a:avLst/>
            <a:gdLst>
              <a:gd name="connsiteX0" fmla="*/ 1570162 w 2295619"/>
              <a:gd name="connsiteY0" fmla="*/ 278256 h 1583412"/>
              <a:gd name="connsiteX1" fmla="*/ 1558998 w 2295619"/>
              <a:gd name="connsiteY1" fmla="*/ 368775 h 1583412"/>
              <a:gd name="connsiteX2" fmla="*/ 1567242 w 2295619"/>
              <a:gd name="connsiteY2" fmla="*/ 446094 h 1583412"/>
              <a:gd name="connsiteX3" fmla="*/ 1496308 w 2295619"/>
              <a:gd name="connsiteY3" fmla="*/ 431179 h 1583412"/>
              <a:gd name="connsiteX4" fmla="*/ 372360 w 2295619"/>
              <a:gd name="connsiteY4" fmla="*/ 430321 h 1583412"/>
              <a:gd name="connsiteX5" fmla="*/ 135513 w 2295619"/>
              <a:gd name="connsiteY5" fmla="*/ 666734 h 1583412"/>
              <a:gd name="connsiteX6" fmla="*/ 135513 w 2295619"/>
              <a:gd name="connsiteY6" fmla="*/ 1583412 h 1583412"/>
              <a:gd name="connsiteX7" fmla="*/ 0 w 2295619"/>
              <a:gd name="connsiteY7" fmla="*/ 1583412 h 1583412"/>
              <a:gd name="connsiteX8" fmla="*/ 0 w 2295619"/>
              <a:gd name="connsiteY8" fmla="*/ 666734 h 1583412"/>
              <a:gd name="connsiteX9" fmla="*/ 372360 w 2295619"/>
              <a:gd name="connsiteY9" fmla="*/ 295057 h 1583412"/>
              <a:gd name="connsiteX10" fmla="*/ 1494763 w 2295619"/>
              <a:gd name="connsiteY10" fmla="*/ 294371 h 1583412"/>
              <a:gd name="connsiteX11" fmla="*/ 1570162 w 2295619"/>
              <a:gd name="connsiteY11" fmla="*/ 278256 h 1583412"/>
              <a:gd name="connsiteX12" fmla="*/ 1929578 w 2295619"/>
              <a:gd name="connsiteY12" fmla="*/ 0 h 1583412"/>
              <a:gd name="connsiteX13" fmla="*/ 2295619 w 2295619"/>
              <a:gd name="connsiteY13" fmla="*/ 366041 h 1583412"/>
              <a:gd name="connsiteX14" fmla="*/ 1929578 w 2295619"/>
              <a:gd name="connsiteY14" fmla="*/ 732082 h 1583412"/>
              <a:gd name="connsiteX15" fmla="*/ 1563537 w 2295619"/>
              <a:gd name="connsiteY15" fmla="*/ 366041 h 1583412"/>
              <a:gd name="connsiteX16" fmla="*/ 1929578 w 2295619"/>
              <a:gd name="connsiteY16" fmla="*/ 0 h 158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5619" h="1583412">
                <a:moveTo>
                  <a:pt x="1570162" y="278256"/>
                </a:moveTo>
                <a:cubicBezTo>
                  <a:pt x="1562948" y="307229"/>
                  <a:pt x="1558998" y="337574"/>
                  <a:pt x="1558998" y="368775"/>
                </a:cubicBezTo>
                <a:cubicBezTo>
                  <a:pt x="1558998" y="395348"/>
                  <a:pt x="1561918" y="421235"/>
                  <a:pt x="1567242" y="446094"/>
                </a:cubicBezTo>
                <a:cubicBezTo>
                  <a:pt x="1544571" y="438379"/>
                  <a:pt x="1520869" y="433236"/>
                  <a:pt x="1496308" y="431179"/>
                </a:cubicBezTo>
                <a:cubicBezTo>
                  <a:pt x="1122403" y="431179"/>
                  <a:pt x="747124" y="430321"/>
                  <a:pt x="372360" y="430321"/>
                </a:cubicBezTo>
                <a:cubicBezTo>
                  <a:pt x="242171" y="430321"/>
                  <a:pt x="135513" y="536784"/>
                  <a:pt x="135513" y="666734"/>
                </a:cubicBezTo>
                <a:lnTo>
                  <a:pt x="135513" y="1583412"/>
                </a:lnTo>
                <a:lnTo>
                  <a:pt x="0" y="1583412"/>
                </a:lnTo>
                <a:lnTo>
                  <a:pt x="0" y="666734"/>
                </a:lnTo>
                <a:cubicBezTo>
                  <a:pt x="0" y="462209"/>
                  <a:pt x="167459" y="295057"/>
                  <a:pt x="372360" y="295057"/>
                </a:cubicBezTo>
                <a:cubicBezTo>
                  <a:pt x="746609" y="295057"/>
                  <a:pt x="1121544" y="294371"/>
                  <a:pt x="1494763" y="294371"/>
                </a:cubicBezTo>
                <a:cubicBezTo>
                  <a:pt x="1521041" y="292314"/>
                  <a:pt x="1546460" y="286828"/>
                  <a:pt x="1570162" y="278256"/>
                </a:cubicBezTo>
                <a:close/>
                <a:moveTo>
                  <a:pt x="1929578" y="0"/>
                </a:moveTo>
                <a:cubicBezTo>
                  <a:pt x="2131737" y="0"/>
                  <a:pt x="2295619" y="163882"/>
                  <a:pt x="2295619" y="366041"/>
                </a:cubicBezTo>
                <a:cubicBezTo>
                  <a:pt x="2295619" y="568200"/>
                  <a:pt x="2131737" y="732082"/>
                  <a:pt x="1929578" y="732082"/>
                </a:cubicBezTo>
                <a:cubicBezTo>
                  <a:pt x="1727419" y="732082"/>
                  <a:pt x="1563537" y="568200"/>
                  <a:pt x="1563537" y="366041"/>
                </a:cubicBezTo>
                <a:cubicBezTo>
                  <a:pt x="1563537" y="163882"/>
                  <a:pt x="1727419" y="0"/>
                  <a:pt x="192957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5" name="Oval 4602">
            <a:extLst>
              <a:ext uri="{FF2B5EF4-FFF2-40B4-BE49-F238E27FC236}">
                <a16:creationId xmlns:a16="http://schemas.microsoft.com/office/drawing/2014/main" id="{6D2727E9-D9D9-4FB1-9526-3D8EFA2E5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6901" y="3344759"/>
            <a:ext cx="682006" cy="682006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5CBE603-8694-40DF-AF73-92B670D794AB}"/>
              </a:ext>
            </a:extLst>
          </p:cNvPr>
          <p:cNvGrpSpPr/>
          <p:nvPr/>
        </p:nvGrpSpPr>
        <p:grpSpPr>
          <a:xfrm>
            <a:off x="2983722" y="2041169"/>
            <a:ext cx="1484951" cy="782144"/>
            <a:chOff x="332936" y="2781861"/>
            <a:chExt cx="2937088" cy="86981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E31C906-8FB0-4BC5-9908-D125FA7E630A}"/>
                </a:ext>
              </a:extLst>
            </p:cNvPr>
            <p:cNvSpPr txBox="1"/>
            <p:nvPr/>
          </p:nvSpPr>
          <p:spPr>
            <a:xfrm>
              <a:off x="332936" y="2781861"/>
              <a:ext cx="2937088" cy="35939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AB2715-7E9E-43BD-8933-3F1B3112D50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56475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A241208-286A-4B7C-A75E-171663C0F655}"/>
              </a:ext>
            </a:extLst>
          </p:cNvPr>
          <p:cNvGrpSpPr/>
          <p:nvPr/>
        </p:nvGrpSpPr>
        <p:grpSpPr>
          <a:xfrm>
            <a:off x="2127246" y="3260473"/>
            <a:ext cx="1484951" cy="782144"/>
            <a:chOff x="332936" y="2781861"/>
            <a:chExt cx="2937088" cy="86981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5FAC0DF-0062-49D8-96FF-DBAF1A252B42}"/>
                </a:ext>
              </a:extLst>
            </p:cNvPr>
            <p:cNvSpPr txBox="1"/>
            <p:nvPr/>
          </p:nvSpPr>
          <p:spPr>
            <a:xfrm>
              <a:off x="332936" y="2781861"/>
              <a:ext cx="2937088" cy="35939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0A6D410-0456-4167-A15A-5B206981514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56475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9E39AD9-36FC-46A0-89A8-5FFC68F866FD}"/>
              </a:ext>
            </a:extLst>
          </p:cNvPr>
          <p:cNvGrpSpPr/>
          <p:nvPr/>
        </p:nvGrpSpPr>
        <p:grpSpPr>
          <a:xfrm>
            <a:off x="1559240" y="4507321"/>
            <a:ext cx="1484951" cy="782144"/>
            <a:chOff x="332936" y="2781861"/>
            <a:chExt cx="2937088" cy="869819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82A4CE1-616F-4B7D-8A1E-86F11037AB47}"/>
                </a:ext>
              </a:extLst>
            </p:cNvPr>
            <p:cNvSpPr txBox="1"/>
            <p:nvPr/>
          </p:nvSpPr>
          <p:spPr>
            <a:xfrm>
              <a:off x="332936" y="2781861"/>
              <a:ext cx="2937088" cy="35939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9DA946E-0392-40FF-B27A-AADF9B0F86C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56475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13814B8-180C-430F-A148-CA7401AAA99C}"/>
              </a:ext>
            </a:extLst>
          </p:cNvPr>
          <p:cNvGrpSpPr/>
          <p:nvPr/>
        </p:nvGrpSpPr>
        <p:grpSpPr>
          <a:xfrm>
            <a:off x="5778166" y="2534454"/>
            <a:ext cx="1484951" cy="782144"/>
            <a:chOff x="332936" y="2781861"/>
            <a:chExt cx="2937088" cy="869819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2A424F6-DDCE-4308-9EC7-C872CA069D0B}"/>
                </a:ext>
              </a:extLst>
            </p:cNvPr>
            <p:cNvSpPr txBox="1"/>
            <p:nvPr/>
          </p:nvSpPr>
          <p:spPr>
            <a:xfrm>
              <a:off x="332936" y="2781861"/>
              <a:ext cx="2937088" cy="35939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CFD2425-3563-49FD-8220-467AEC09706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56475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01A0AFD-969B-43F8-A2F5-68C83B2E57CA}"/>
              </a:ext>
            </a:extLst>
          </p:cNvPr>
          <p:cNvGrpSpPr/>
          <p:nvPr/>
        </p:nvGrpSpPr>
        <p:grpSpPr>
          <a:xfrm>
            <a:off x="6378854" y="3827566"/>
            <a:ext cx="1484951" cy="782144"/>
            <a:chOff x="332936" y="2781861"/>
            <a:chExt cx="2937088" cy="86981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3896529-6FB9-4677-B1BB-E45D90E7D932}"/>
                </a:ext>
              </a:extLst>
            </p:cNvPr>
            <p:cNvSpPr txBox="1"/>
            <p:nvPr/>
          </p:nvSpPr>
          <p:spPr>
            <a:xfrm>
              <a:off x="332936" y="2781861"/>
              <a:ext cx="2937088" cy="35939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7C53940-5850-42EF-85F5-545872B345B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56475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900" dirty="0">
                  <a:solidFill>
                    <a:schemeClr val="bg1">
                      <a:lumMod val="75000"/>
                    </a:schemeClr>
                  </a:solidFill>
                </a:rPr>
                <a:t> magna.</a:t>
              </a:r>
            </a:p>
          </p:txBody>
        </p:sp>
      </p:grpSp>
      <p:pic>
        <p:nvPicPr>
          <p:cNvPr id="71" name="Graphic 70" descr="Users">
            <a:extLst>
              <a:ext uri="{FF2B5EF4-FFF2-40B4-BE49-F238E27FC236}">
                <a16:creationId xmlns:a16="http://schemas.microsoft.com/office/drawing/2014/main" id="{7A6D88E0-2DEC-4D53-947A-417BC7BFA9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99675" y="3381887"/>
            <a:ext cx="596455" cy="596455"/>
          </a:xfrm>
          <a:prstGeom prst="rect">
            <a:avLst/>
          </a:prstGeom>
        </p:spPr>
      </p:pic>
      <p:pic>
        <p:nvPicPr>
          <p:cNvPr id="72" name="Graphic 71" descr="Chat">
            <a:extLst>
              <a:ext uri="{FF2B5EF4-FFF2-40B4-BE49-F238E27FC236}">
                <a16:creationId xmlns:a16="http://schemas.microsoft.com/office/drawing/2014/main" id="{7703E9F6-A2F6-405C-A4DB-3522222B8A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52483" y="2101141"/>
            <a:ext cx="596455" cy="596455"/>
          </a:xfrm>
          <a:prstGeom prst="rect">
            <a:avLst/>
          </a:prstGeom>
        </p:spPr>
      </p:pic>
      <p:pic>
        <p:nvPicPr>
          <p:cNvPr id="73" name="Graphic 72" descr="Puzzle">
            <a:extLst>
              <a:ext uri="{FF2B5EF4-FFF2-40B4-BE49-F238E27FC236}">
                <a16:creationId xmlns:a16="http://schemas.microsoft.com/office/drawing/2014/main" id="{E79D5A28-C541-480B-BE46-D4FE9B3EE7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44316" y="1597453"/>
            <a:ext cx="596455" cy="596455"/>
          </a:xfrm>
          <a:prstGeom prst="rect">
            <a:avLst/>
          </a:prstGeom>
        </p:spPr>
      </p:pic>
      <p:pic>
        <p:nvPicPr>
          <p:cNvPr id="74" name="Graphic 73" descr="Lightbulb">
            <a:extLst>
              <a:ext uri="{FF2B5EF4-FFF2-40B4-BE49-F238E27FC236}">
                <a16:creationId xmlns:a16="http://schemas.microsoft.com/office/drawing/2014/main" id="{9F14B842-DF9B-468F-9B0E-B5AE848F50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503876" y="2779185"/>
            <a:ext cx="596455" cy="596455"/>
          </a:xfrm>
          <a:prstGeom prst="rect">
            <a:avLst/>
          </a:prstGeom>
        </p:spPr>
      </p:pic>
      <p:pic>
        <p:nvPicPr>
          <p:cNvPr id="76" name="Graphic 75" descr="Stopwatch">
            <a:extLst>
              <a:ext uri="{FF2B5EF4-FFF2-40B4-BE49-F238E27FC236}">
                <a16:creationId xmlns:a16="http://schemas.microsoft.com/office/drawing/2014/main" id="{D978C19D-5DFB-438E-BE3B-87EEC4856D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5227" y="4069542"/>
            <a:ext cx="596455" cy="596455"/>
          </a:xfrm>
          <a:prstGeom prst="rect">
            <a:avLst/>
          </a:prstGeom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879CEAE-F877-4222-915E-68022517364D}"/>
              </a:ext>
            </a:extLst>
          </p:cNvPr>
          <p:cNvSpPr/>
          <p:nvPr/>
        </p:nvSpPr>
        <p:spPr>
          <a:xfrm>
            <a:off x="5253181" y="5195088"/>
            <a:ext cx="843432" cy="1110822"/>
          </a:xfrm>
          <a:custGeom>
            <a:avLst/>
            <a:gdLst>
              <a:gd name="connsiteX0" fmla="*/ 166721 w 984137"/>
              <a:gd name="connsiteY0" fmla="*/ 0 h 981607"/>
              <a:gd name="connsiteX1" fmla="*/ 984137 w 984137"/>
              <a:gd name="connsiteY1" fmla="*/ 981607 h 981607"/>
              <a:gd name="connsiteX2" fmla="*/ 170110 w 984137"/>
              <a:gd name="connsiteY2" fmla="*/ 981607 h 981607"/>
              <a:gd name="connsiteX3" fmla="*/ 0 w 984137"/>
              <a:gd name="connsiteY3" fmla="*/ 1 h 981607"/>
              <a:gd name="connsiteX4" fmla="*/ 166721 w 984137"/>
              <a:gd name="connsiteY4" fmla="*/ 0 h 98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137" h="981607">
                <a:moveTo>
                  <a:pt x="166721" y="0"/>
                </a:moveTo>
                <a:lnTo>
                  <a:pt x="984137" y="981607"/>
                </a:lnTo>
                <a:lnTo>
                  <a:pt x="170110" y="981607"/>
                </a:lnTo>
                <a:lnTo>
                  <a:pt x="0" y="1"/>
                </a:lnTo>
                <a:lnTo>
                  <a:pt x="166721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EEFEDA6-71B2-42B0-967D-F113AD08AC97}"/>
              </a:ext>
            </a:extLst>
          </p:cNvPr>
          <p:cNvSpPr/>
          <p:nvPr/>
        </p:nvSpPr>
        <p:spPr>
          <a:xfrm>
            <a:off x="5896633" y="5195088"/>
            <a:ext cx="1358224" cy="1110822"/>
          </a:xfrm>
          <a:custGeom>
            <a:avLst/>
            <a:gdLst>
              <a:gd name="connsiteX0" fmla="*/ 0 w 1584811"/>
              <a:gd name="connsiteY0" fmla="*/ 0 h 981607"/>
              <a:gd name="connsiteX1" fmla="*/ 185063 w 1584811"/>
              <a:gd name="connsiteY1" fmla="*/ 1 h 981607"/>
              <a:gd name="connsiteX2" fmla="*/ 1584811 w 1584811"/>
              <a:gd name="connsiteY2" fmla="*/ 981607 h 981607"/>
              <a:gd name="connsiteX3" fmla="*/ 558821 w 1584811"/>
              <a:gd name="connsiteY3" fmla="*/ 981607 h 981607"/>
              <a:gd name="connsiteX4" fmla="*/ 0 w 1584811"/>
              <a:gd name="connsiteY4" fmla="*/ 0 h 98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811" h="981607">
                <a:moveTo>
                  <a:pt x="0" y="0"/>
                </a:moveTo>
                <a:lnTo>
                  <a:pt x="185063" y="1"/>
                </a:lnTo>
                <a:lnTo>
                  <a:pt x="1584811" y="981607"/>
                </a:lnTo>
                <a:lnTo>
                  <a:pt x="558821" y="9816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1240BCDF-CEC6-4536-BD47-FFE11C00FB38}"/>
              </a:ext>
            </a:extLst>
          </p:cNvPr>
          <p:cNvSpPr/>
          <p:nvPr/>
        </p:nvSpPr>
        <p:spPr>
          <a:xfrm>
            <a:off x="3302781" y="5195089"/>
            <a:ext cx="842937" cy="1110821"/>
          </a:xfrm>
          <a:custGeom>
            <a:avLst/>
            <a:gdLst>
              <a:gd name="connsiteX0" fmla="*/ 800940 w 983560"/>
              <a:gd name="connsiteY0" fmla="*/ 0 h 981606"/>
              <a:gd name="connsiteX1" fmla="*/ 983560 w 983560"/>
              <a:gd name="connsiteY1" fmla="*/ 1 h 981606"/>
              <a:gd name="connsiteX2" fmla="*/ 831798 w 983560"/>
              <a:gd name="connsiteY2" fmla="*/ 981606 h 981606"/>
              <a:gd name="connsiteX3" fmla="*/ 0 w 983560"/>
              <a:gd name="connsiteY3" fmla="*/ 981606 h 981606"/>
              <a:gd name="connsiteX4" fmla="*/ 800940 w 983560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60" h="981606">
                <a:moveTo>
                  <a:pt x="800940" y="0"/>
                </a:moveTo>
                <a:lnTo>
                  <a:pt x="983560" y="1"/>
                </a:lnTo>
                <a:lnTo>
                  <a:pt x="831798" y="981606"/>
                </a:lnTo>
                <a:lnTo>
                  <a:pt x="0" y="981606"/>
                </a:lnTo>
                <a:lnTo>
                  <a:pt x="800940" y="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B910B97E-EB7F-4518-A6CB-88A7F43A5B02}"/>
              </a:ext>
            </a:extLst>
          </p:cNvPr>
          <p:cNvSpPr/>
          <p:nvPr/>
        </p:nvSpPr>
        <p:spPr>
          <a:xfrm>
            <a:off x="2077485" y="5195088"/>
            <a:ext cx="1425672" cy="1110821"/>
          </a:xfrm>
          <a:custGeom>
            <a:avLst/>
            <a:gdLst>
              <a:gd name="connsiteX0" fmla="*/ 1455072 w 1663510"/>
              <a:gd name="connsiteY0" fmla="*/ 0 h 981606"/>
              <a:gd name="connsiteX1" fmla="*/ 1663510 w 1663510"/>
              <a:gd name="connsiteY1" fmla="*/ 0 h 981606"/>
              <a:gd name="connsiteX2" fmla="*/ 1113871 w 1663510"/>
              <a:gd name="connsiteY2" fmla="*/ 981606 h 981606"/>
              <a:gd name="connsiteX3" fmla="*/ 0 w 1663510"/>
              <a:gd name="connsiteY3" fmla="*/ 981606 h 981606"/>
              <a:gd name="connsiteX4" fmla="*/ 1455072 w 1663510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510" h="981606">
                <a:moveTo>
                  <a:pt x="1455072" y="0"/>
                </a:moveTo>
                <a:lnTo>
                  <a:pt x="1663510" y="0"/>
                </a:lnTo>
                <a:lnTo>
                  <a:pt x="1113871" y="981606"/>
                </a:lnTo>
                <a:lnTo>
                  <a:pt x="0" y="981606"/>
                </a:lnTo>
                <a:lnTo>
                  <a:pt x="1455072" y="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57F0457-BDD1-4F2C-92C2-006723CB15CC}"/>
              </a:ext>
            </a:extLst>
          </p:cNvPr>
          <p:cNvSpPr/>
          <p:nvPr/>
        </p:nvSpPr>
        <p:spPr>
          <a:xfrm>
            <a:off x="4405287" y="5195089"/>
            <a:ext cx="611172" cy="1110821"/>
          </a:xfrm>
          <a:custGeom>
            <a:avLst/>
            <a:gdLst>
              <a:gd name="connsiteX0" fmla="*/ 258896 w 713131"/>
              <a:gd name="connsiteY0" fmla="*/ 0 h 981606"/>
              <a:gd name="connsiteX1" fmla="*/ 450122 w 713131"/>
              <a:gd name="connsiteY1" fmla="*/ 0 h 981606"/>
              <a:gd name="connsiteX2" fmla="*/ 713131 w 713131"/>
              <a:gd name="connsiteY2" fmla="*/ 981606 h 981606"/>
              <a:gd name="connsiteX3" fmla="*/ 0 w 713131"/>
              <a:gd name="connsiteY3" fmla="*/ 981606 h 981606"/>
              <a:gd name="connsiteX4" fmla="*/ 258896 w 713131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131" h="981606">
                <a:moveTo>
                  <a:pt x="258896" y="0"/>
                </a:moveTo>
                <a:lnTo>
                  <a:pt x="450122" y="0"/>
                </a:lnTo>
                <a:lnTo>
                  <a:pt x="713131" y="981606"/>
                </a:lnTo>
                <a:lnTo>
                  <a:pt x="0" y="981606"/>
                </a:lnTo>
                <a:lnTo>
                  <a:pt x="25889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5685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10155</TotalTime>
  <Words>228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Circles on Poles Diagram for PowerPoint</vt:lpstr>
      <vt:lpstr>Circles on Poles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 on Poles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2018-03-30T21:13:46Z</dcterms:modified>
  <cp:category>Charts &amp; Diagrams</cp:category>
</cp:coreProperties>
</file>