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7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AAC"/>
    <a:srgbClr val="CCCCCC"/>
    <a:srgbClr val="FFD734"/>
    <a:srgbClr val="F3591F"/>
    <a:srgbClr val="A9C500"/>
    <a:srgbClr val="1AA8FE"/>
    <a:srgbClr val="ED7D31"/>
    <a:srgbClr val="6F7E89"/>
    <a:srgbClr val="39395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6433" autoAdjust="0"/>
  </p:normalViewPr>
  <p:slideViewPr>
    <p:cSldViewPr snapToGrid="0" showGuides="1">
      <p:cViewPr varScale="1">
        <p:scale>
          <a:sx n="65" d="100"/>
          <a:sy n="65" d="100"/>
        </p:scale>
        <p:origin x="84" y="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9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4 Parts</a:t>
            </a:r>
          </a:p>
        </p:txBody>
      </p:sp>
      <p:sp>
        <p:nvSpPr>
          <p:cNvPr id="14" name="Teardrop 13"/>
          <p:cNvSpPr/>
          <p:nvPr/>
        </p:nvSpPr>
        <p:spPr bwMode="auto">
          <a:xfrm rot="8100000">
            <a:off x="157704" y="1900381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54941" y="1814096"/>
            <a:ext cx="1613903" cy="1462107"/>
            <a:chOff x="554941" y="1476384"/>
            <a:chExt cx="1613903" cy="1462107"/>
          </a:xfrm>
        </p:grpSpPr>
        <p:sp>
          <p:nvSpPr>
            <p:cNvPr id="47" name="TextBox 4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</a:rPr>
                <a:t>Lorem Ipsum</a:t>
              </a:r>
              <a:endParaRPr lang="en-US" sz="2200" b="1" dirty="0">
                <a:solidFill>
                  <a:srgbClr val="F3591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9141" y="3613126"/>
            <a:ext cx="1613903" cy="1462107"/>
            <a:chOff x="554941" y="1476384"/>
            <a:chExt cx="1613903" cy="1462107"/>
          </a:xfrm>
        </p:grpSpPr>
        <p:sp>
          <p:nvSpPr>
            <p:cNvPr id="55" name="TextBox 5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ardrop 68"/>
          <p:cNvSpPr/>
          <p:nvPr/>
        </p:nvSpPr>
        <p:spPr bwMode="auto">
          <a:xfrm rot="8100000">
            <a:off x="157704" y="3699026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7" name="Teardrop 76"/>
          <p:cNvSpPr/>
          <p:nvPr/>
        </p:nvSpPr>
        <p:spPr bwMode="auto">
          <a:xfrm rot="8100000">
            <a:off x="6784998" y="1900381"/>
            <a:ext cx="258245" cy="258313"/>
          </a:xfrm>
          <a:prstGeom prst="teardrop">
            <a:avLst/>
          </a:prstGeom>
          <a:solidFill>
            <a:srgbClr val="393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182235" y="1814096"/>
            <a:ext cx="1613903" cy="1462107"/>
            <a:chOff x="554941" y="1476384"/>
            <a:chExt cx="1613903" cy="1462107"/>
          </a:xfrm>
        </p:grpSpPr>
        <p:sp>
          <p:nvSpPr>
            <p:cNvPr id="87" name="TextBox 8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393950"/>
                  </a:solidFill>
                </a:rPr>
                <a:t>Lorem Ipsum</a:t>
              </a:r>
              <a:endParaRPr lang="en-US" sz="2200" b="1" dirty="0">
                <a:solidFill>
                  <a:srgbClr val="39395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66435" y="3613126"/>
            <a:ext cx="1613903" cy="1462107"/>
            <a:chOff x="554941" y="1476384"/>
            <a:chExt cx="1613903" cy="1462107"/>
          </a:xfrm>
        </p:grpSpPr>
        <p:sp>
          <p:nvSpPr>
            <p:cNvPr id="85" name="TextBox 8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A9C500"/>
                  </a:solidFill>
                </a:rPr>
                <a:t>Lorem Ipsum</a:t>
              </a:r>
              <a:endParaRPr lang="en-US" sz="2200" b="1" dirty="0">
                <a:solidFill>
                  <a:srgbClr val="A9C5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Teardrop 80"/>
          <p:cNvSpPr/>
          <p:nvPr/>
        </p:nvSpPr>
        <p:spPr bwMode="auto">
          <a:xfrm rot="8100000">
            <a:off x="6784998" y="3699026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88920" y="1645920"/>
            <a:ext cx="3566160" cy="3566160"/>
            <a:chOff x="2788920" y="1645920"/>
            <a:chExt cx="3566160" cy="3566160"/>
          </a:xfrm>
        </p:grpSpPr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3773141" y="3647168"/>
              <a:ext cx="2568817" cy="1564912"/>
            </a:xfrm>
            <a:custGeom>
              <a:avLst/>
              <a:gdLst>
                <a:gd name="T0" fmla="*/ 0 w 3135"/>
                <a:gd name="T1" fmla="*/ 1008 h 1907"/>
                <a:gd name="T2" fmla="*/ 34 w 3135"/>
                <a:gd name="T3" fmla="*/ 1037 h 1907"/>
                <a:gd name="T4" fmla="*/ 282 w 3135"/>
                <a:gd name="T5" fmla="*/ 1216 h 1907"/>
                <a:gd name="T6" fmla="*/ 527 w 3135"/>
                <a:gd name="T7" fmla="*/ 1374 h 1907"/>
                <a:gd name="T8" fmla="*/ 747 w 3135"/>
                <a:gd name="T9" fmla="*/ 1500 h 1907"/>
                <a:gd name="T10" fmla="*/ 905 w 3135"/>
                <a:gd name="T11" fmla="*/ 1582 h 1907"/>
                <a:gd name="T12" fmla="*/ 1074 w 3135"/>
                <a:gd name="T13" fmla="*/ 1662 h 1907"/>
                <a:gd name="T14" fmla="*/ 1249 w 3135"/>
                <a:gd name="T15" fmla="*/ 1734 h 1907"/>
                <a:gd name="T16" fmla="*/ 1429 w 3135"/>
                <a:gd name="T17" fmla="*/ 1798 h 1907"/>
                <a:gd name="T18" fmla="*/ 1612 w 3135"/>
                <a:gd name="T19" fmla="*/ 1848 h 1907"/>
                <a:gd name="T20" fmla="*/ 1797 w 3135"/>
                <a:gd name="T21" fmla="*/ 1886 h 1907"/>
                <a:gd name="T22" fmla="*/ 1981 w 3135"/>
                <a:gd name="T23" fmla="*/ 1905 h 1907"/>
                <a:gd name="T24" fmla="*/ 2073 w 3135"/>
                <a:gd name="T25" fmla="*/ 1907 h 1907"/>
                <a:gd name="T26" fmla="*/ 2153 w 3135"/>
                <a:gd name="T27" fmla="*/ 1905 h 1907"/>
                <a:gd name="T28" fmla="*/ 2314 w 3135"/>
                <a:gd name="T29" fmla="*/ 1887 h 1907"/>
                <a:gd name="T30" fmla="*/ 2470 w 3135"/>
                <a:gd name="T31" fmla="*/ 1851 h 1907"/>
                <a:gd name="T32" fmla="*/ 2619 w 3135"/>
                <a:gd name="T33" fmla="*/ 1791 h 1907"/>
                <a:gd name="T34" fmla="*/ 2691 w 3135"/>
                <a:gd name="T35" fmla="*/ 1752 h 1907"/>
                <a:gd name="T36" fmla="*/ 2731 w 3135"/>
                <a:gd name="T37" fmla="*/ 1729 h 1907"/>
                <a:gd name="T38" fmla="*/ 2803 w 3135"/>
                <a:gd name="T39" fmla="*/ 1678 h 1907"/>
                <a:gd name="T40" fmla="*/ 2866 w 3135"/>
                <a:gd name="T41" fmla="*/ 1624 h 1907"/>
                <a:gd name="T42" fmla="*/ 2922 w 3135"/>
                <a:gd name="T43" fmla="*/ 1567 h 1907"/>
                <a:gd name="T44" fmla="*/ 2970 w 3135"/>
                <a:gd name="T45" fmla="*/ 1506 h 1907"/>
                <a:gd name="T46" fmla="*/ 3011 w 3135"/>
                <a:gd name="T47" fmla="*/ 1441 h 1907"/>
                <a:gd name="T48" fmla="*/ 3045 w 3135"/>
                <a:gd name="T49" fmla="*/ 1375 h 1907"/>
                <a:gd name="T50" fmla="*/ 3074 w 3135"/>
                <a:gd name="T51" fmla="*/ 1306 h 1907"/>
                <a:gd name="T52" fmla="*/ 3106 w 3135"/>
                <a:gd name="T53" fmla="*/ 1201 h 1907"/>
                <a:gd name="T54" fmla="*/ 3129 w 3135"/>
                <a:gd name="T55" fmla="*/ 1055 h 1907"/>
                <a:gd name="T56" fmla="*/ 3135 w 3135"/>
                <a:gd name="T57" fmla="*/ 908 h 1907"/>
                <a:gd name="T58" fmla="*/ 3124 w 3135"/>
                <a:gd name="T59" fmla="*/ 763 h 1907"/>
                <a:gd name="T60" fmla="*/ 3103 w 3135"/>
                <a:gd name="T61" fmla="*/ 622 h 1907"/>
                <a:gd name="T62" fmla="*/ 3074 w 3135"/>
                <a:gd name="T63" fmla="*/ 487 h 1907"/>
                <a:gd name="T64" fmla="*/ 3020 w 3135"/>
                <a:gd name="T65" fmla="*/ 305 h 1907"/>
                <a:gd name="T66" fmla="*/ 2915 w 3135"/>
                <a:gd name="T67" fmla="*/ 39 h 1907"/>
                <a:gd name="T68" fmla="*/ 2895 w 3135"/>
                <a:gd name="T69" fmla="*/ 0 h 1907"/>
                <a:gd name="T70" fmla="*/ 2884 w 3135"/>
                <a:gd name="T71" fmla="*/ 26 h 1907"/>
                <a:gd name="T72" fmla="*/ 2796 w 3135"/>
                <a:gd name="T73" fmla="*/ 200 h 1907"/>
                <a:gd name="T74" fmla="*/ 2702 w 3135"/>
                <a:gd name="T75" fmla="*/ 360 h 1907"/>
                <a:gd name="T76" fmla="*/ 2576 w 3135"/>
                <a:gd name="T77" fmla="*/ 542 h 1907"/>
                <a:gd name="T78" fmla="*/ 2462 w 3135"/>
                <a:gd name="T79" fmla="*/ 680 h 1907"/>
                <a:gd name="T80" fmla="*/ 2376 w 3135"/>
                <a:gd name="T81" fmla="*/ 770 h 1907"/>
                <a:gd name="T82" fmla="*/ 2284 w 3135"/>
                <a:gd name="T83" fmla="*/ 855 h 1907"/>
                <a:gd name="T84" fmla="*/ 2184 w 3135"/>
                <a:gd name="T85" fmla="*/ 934 h 1907"/>
                <a:gd name="T86" fmla="*/ 2078 w 3135"/>
                <a:gd name="T87" fmla="*/ 1006 h 1907"/>
                <a:gd name="T88" fmla="*/ 1964 w 3135"/>
                <a:gd name="T89" fmla="*/ 1065 h 1907"/>
                <a:gd name="T90" fmla="*/ 1905 w 3135"/>
                <a:gd name="T91" fmla="*/ 1090 h 1907"/>
                <a:gd name="T92" fmla="*/ 1805 w 3135"/>
                <a:gd name="T93" fmla="*/ 1128 h 1907"/>
                <a:gd name="T94" fmla="*/ 1604 w 3135"/>
                <a:gd name="T95" fmla="*/ 1182 h 1907"/>
                <a:gd name="T96" fmla="*/ 1405 w 3135"/>
                <a:gd name="T97" fmla="*/ 1216 h 1907"/>
                <a:gd name="T98" fmla="*/ 1210 w 3135"/>
                <a:gd name="T99" fmla="*/ 1231 h 1907"/>
                <a:gd name="T100" fmla="*/ 1115 w 3135"/>
                <a:gd name="T101" fmla="*/ 1233 h 1907"/>
                <a:gd name="T102" fmla="*/ 1000 w 3135"/>
                <a:gd name="T103" fmla="*/ 1230 h 1907"/>
                <a:gd name="T104" fmla="*/ 782 w 3135"/>
                <a:gd name="T105" fmla="*/ 1212 h 1907"/>
                <a:gd name="T106" fmla="*/ 582 w 3135"/>
                <a:gd name="T107" fmla="*/ 1181 h 1907"/>
                <a:gd name="T108" fmla="*/ 404 w 3135"/>
                <a:gd name="T109" fmla="*/ 1141 h 1907"/>
                <a:gd name="T110" fmla="*/ 185 w 3135"/>
                <a:gd name="T111" fmla="*/ 1078 h 1907"/>
                <a:gd name="T112" fmla="*/ 16 w 3135"/>
                <a:gd name="T113" fmla="*/ 1015 h 1907"/>
                <a:gd name="T114" fmla="*/ 0 w 3135"/>
                <a:gd name="T115" fmla="*/ 1008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5" h="1907">
                  <a:moveTo>
                    <a:pt x="0" y="1008"/>
                  </a:moveTo>
                  <a:lnTo>
                    <a:pt x="34" y="1037"/>
                  </a:lnTo>
                  <a:lnTo>
                    <a:pt x="282" y="1216"/>
                  </a:lnTo>
                  <a:lnTo>
                    <a:pt x="527" y="1374"/>
                  </a:lnTo>
                  <a:lnTo>
                    <a:pt x="747" y="1500"/>
                  </a:lnTo>
                  <a:lnTo>
                    <a:pt x="905" y="1582"/>
                  </a:lnTo>
                  <a:lnTo>
                    <a:pt x="1074" y="1662"/>
                  </a:lnTo>
                  <a:lnTo>
                    <a:pt x="1249" y="1734"/>
                  </a:lnTo>
                  <a:lnTo>
                    <a:pt x="1429" y="1798"/>
                  </a:lnTo>
                  <a:lnTo>
                    <a:pt x="1612" y="1848"/>
                  </a:lnTo>
                  <a:lnTo>
                    <a:pt x="1797" y="1886"/>
                  </a:lnTo>
                  <a:lnTo>
                    <a:pt x="1981" y="1905"/>
                  </a:lnTo>
                  <a:lnTo>
                    <a:pt x="2073" y="1907"/>
                  </a:lnTo>
                  <a:lnTo>
                    <a:pt x="2153" y="1905"/>
                  </a:lnTo>
                  <a:lnTo>
                    <a:pt x="2314" y="1887"/>
                  </a:lnTo>
                  <a:lnTo>
                    <a:pt x="2470" y="1851"/>
                  </a:lnTo>
                  <a:lnTo>
                    <a:pt x="2619" y="1791"/>
                  </a:lnTo>
                  <a:lnTo>
                    <a:pt x="2691" y="1752"/>
                  </a:lnTo>
                  <a:lnTo>
                    <a:pt x="2731" y="1729"/>
                  </a:lnTo>
                  <a:lnTo>
                    <a:pt x="2803" y="1678"/>
                  </a:lnTo>
                  <a:lnTo>
                    <a:pt x="2866" y="1624"/>
                  </a:lnTo>
                  <a:lnTo>
                    <a:pt x="2922" y="1567"/>
                  </a:lnTo>
                  <a:lnTo>
                    <a:pt x="2970" y="1506"/>
                  </a:lnTo>
                  <a:lnTo>
                    <a:pt x="3011" y="1441"/>
                  </a:lnTo>
                  <a:lnTo>
                    <a:pt x="3045" y="1375"/>
                  </a:lnTo>
                  <a:lnTo>
                    <a:pt x="3074" y="1306"/>
                  </a:lnTo>
                  <a:lnTo>
                    <a:pt x="3106" y="1201"/>
                  </a:lnTo>
                  <a:lnTo>
                    <a:pt x="3129" y="1055"/>
                  </a:lnTo>
                  <a:lnTo>
                    <a:pt x="3135" y="908"/>
                  </a:lnTo>
                  <a:lnTo>
                    <a:pt x="3124" y="763"/>
                  </a:lnTo>
                  <a:lnTo>
                    <a:pt x="3103" y="622"/>
                  </a:lnTo>
                  <a:lnTo>
                    <a:pt x="3074" y="487"/>
                  </a:lnTo>
                  <a:lnTo>
                    <a:pt x="3020" y="305"/>
                  </a:lnTo>
                  <a:lnTo>
                    <a:pt x="2915" y="39"/>
                  </a:lnTo>
                  <a:lnTo>
                    <a:pt x="2895" y="0"/>
                  </a:lnTo>
                  <a:lnTo>
                    <a:pt x="2884" y="26"/>
                  </a:lnTo>
                  <a:lnTo>
                    <a:pt x="2796" y="200"/>
                  </a:lnTo>
                  <a:lnTo>
                    <a:pt x="2702" y="360"/>
                  </a:lnTo>
                  <a:lnTo>
                    <a:pt x="2576" y="542"/>
                  </a:lnTo>
                  <a:lnTo>
                    <a:pt x="2462" y="680"/>
                  </a:lnTo>
                  <a:lnTo>
                    <a:pt x="2376" y="770"/>
                  </a:lnTo>
                  <a:lnTo>
                    <a:pt x="2284" y="855"/>
                  </a:lnTo>
                  <a:lnTo>
                    <a:pt x="2184" y="934"/>
                  </a:lnTo>
                  <a:lnTo>
                    <a:pt x="2078" y="1006"/>
                  </a:lnTo>
                  <a:lnTo>
                    <a:pt x="1964" y="1065"/>
                  </a:lnTo>
                  <a:lnTo>
                    <a:pt x="1905" y="1090"/>
                  </a:lnTo>
                  <a:lnTo>
                    <a:pt x="1805" y="1128"/>
                  </a:lnTo>
                  <a:lnTo>
                    <a:pt x="1604" y="1182"/>
                  </a:lnTo>
                  <a:lnTo>
                    <a:pt x="1405" y="1216"/>
                  </a:lnTo>
                  <a:lnTo>
                    <a:pt x="1210" y="1231"/>
                  </a:lnTo>
                  <a:lnTo>
                    <a:pt x="1115" y="1233"/>
                  </a:lnTo>
                  <a:lnTo>
                    <a:pt x="1000" y="1230"/>
                  </a:lnTo>
                  <a:lnTo>
                    <a:pt x="782" y="1212"/>
                  </a:lnTo>
                  <a:lnTo>
                    <a:pt x="582" y="1181"/>
                  </a:lnTo>
                  <a:lnTo>
                    <a:pt x="404" y="1141"/>
                  </a:lnTo>
                  <a:lnTo>
                    <a:pt x="185" y="1078"/>
                  </a:lnTo>
                  <a:lnTo>
                    <a:pt x="16" y="1015"/>
                  </a:lnTo>
                  <a:lnTo>
                    <a:pt x="0" y="1008"/>
                  </a:lnTo>
                </a:path>
              </a:pathLst>
            </a:custGeom>
            <a:solidFill>
              <a:srgbClr val="A9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365760" bIns="18288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200" b="1" dirty="0" smtClean="0">
                  <a:solidFill>
                    <a:schemeClr val="bg1"/>
                  </a:solidFill>
                </a:rPr>
                <a:t>02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2802043" y="1645920"/>
              <a:ext cx="2572096" cy="1564912"/>
            </a:xfrm>
            <a:custGeom>
              <a:avLst/>
              <a:gdLst>
                <a:gd name="T0" fmla="*/ 240 w 3134"/>
                <a:gd name="T1" fmla="*/ 1908 h 1908"/>
                <a:gd name="T2" fmla="*/ 219 w 3134"/>
                <a:gd name="T3" fmla="*/ 1868 h 1908"/>
                <a:gd name="T4" fmla="*/ 114 w 3134"/>
                <a:gd name="T5" fmla="*/ 1602 h 1908"/>
                <a:gd name="T6" fmla="*/ 61 w 3134"/>
                <a:gd name="T7" fmla="*/ 1420 h 1908"/>
                <a:gd name="T8" fmla="*/ 31 w 3134"/>
                <a:gd name="T9" fmla="*/ 1285 h 1908"/>
                <a:gd name="T10" fmla="*/ 10 w 3134"/>
                <a:gd name="T11" fmla="*/ 1143 h 1908"/>
                <a:gd name="T12" fmla="*/ 0 w 3134"/>
                <a:gd name="T13" fmla="*/ 998 h 1908"/>
                <a:gd name="T14" fmla="*/ 5 w 3134"/>
                <a:gd name="T15" fmla="*/ 852 h 1908"/>
                <a:gd name="T16" fmla="*/ 28 w 3134"/>
                <a:gd name="T17" fmla="*/ 707 h 1908"/>
                <a:gd name="T18" fmla="*/ 61 w 3134"/>
                <a:gd name="T19" fmla="*/ 600 h 1908"/>
                <a:gd name="T20" fmla="*/ 89 w 3134"/>
                <a:gd name="T21" fmla="*/ 532 h 1908"/>
                <a:gd name="T22" fmla="*/ 123 w 3134"/>
                <a:gd name="T23" fmla="*/ 466 h 1908"/>
                <a:gd name="T24" fmla="*/ 164 w 3134"/>
                <a:gd name="T25" fmla="*/ 402 h 1908"/>
                <a:gd name="T26" fmla="*/ 212 w 3134"/>
                <a:gd name="T27" fmla="*/ 340 h 1908"/>
                <a:gd name="T28" fmla="*/ 268 w 3134"/>
                <a:gd name="T29" fmla="*/ 283 h 1908"/>
                <a:gd name="T30" fmla="*/ 332 w 3134"/>
                <a:gd name="T31" fmla="*/ 228 h 1908"/>
                <a:gd name="T32" fmla="*/ 403 w 3134"/>
                <a:gd name="T33" fmla="*/ 178 h 1908"/>
                <a:gd name="T34" fmla="*/ 443 w 3134"/>
                <a:gd name="T35" fmla="*/ 155 h 1908"/>
                <a:gd name="T36" fmla="*/ 492 w 3134"/>
                <a:gd name="T37" fmla="*/ 127 h 1908"/>
                <a:gd name="T38" fmla="*/ 593 w 3134"/>
                <a:gd name="T39" fmla="*/ 82 h 1908"/>
                <a:gd name="T40" fmla="*/ 698 w 3134"/>
                <a:gd name="T41" fmla="*/ 47 h 1908"/>
                <a:gd name="T42" fmla="*/ 805 w 3134"/>
                <a:gd name="T43" fmla="*/ 22 h 1908"/>
                <a:gd name="T44" fmla="*/ 913 w 3134"/>
                <a:gd name="T45" fmla="*/ 7 h 1908"/>
                <a:gd name="T46" fmla="*/ 1024 w 3134"/>
                <a:gd name="T47" fmla="*/ 0 h 1908"/>
                <a:gd name="T48" fmla="*/ 1136 w 3134"/>
                <a:gd name="T49" fmla="*/ 2 h 1908"/>
                <a:gd name="T50" fmla="*/ 1248 w 3134"/>
                <a:gd name="T51" fmla="*/ 11 h 1908"/>
                <a:gd name="T52" fmla="*/ 1418 w 3134"/>
                <a:gd name="T53" fmla="*/ 35 h 1908"/>
                <a:gd name="T54" fmla="*/ 1643 w 3134"/>
                <a:gd name="T55" fmla="*/ 91 h 1908"/>
                <a:gd name="T56" fmla="*/ 1865 w 3134"/>
                <a:gd name="T57" fmla="*/ 165 h 1908"/>
                <a:gd name="T58" fmla="*/ 2079 w 3134"/>
                <a:gd name="T59" fmla="*/ 253 h 1908"/>
                <a:gd name="T60" fmla="*/ 2281 w 3134"/>
                <a:gd name="T61" fmla="*/ 352 h 1908"/>
                <a:gd name="T62" fmla="*/ 2471 w 3134"/>
                <a:gd name="T63" fmla="*/ 454 h 1908"/>
                <a:gd name="T64" fmla="*/ 2724 w 3134"/>
                <a:gd name="T65" fmla="*/ 607 h 1908"/>
                <a:gd name="T66" fmla="*/ 3082 w 3134"/>
                <a:gd name="T67" fmla="*/ 857 h 1908"/>
                <a:gd name="T68" fmla="*/ 3134 w 3134"/>
                <a:gd name="T69" fmla="*/ 899 h 1908"/>
                <a:gd name="T70" fmla="*/ 3103 w 3134"/>
                <a:gd name="T71" fmla="*/ 884 h 1908"/>
                <a:gd name="T72" fmla="*/ 2880 w 3134"/>
                <a:gd name="T73" fmla="*/ 808 h 1908"/>
                <a:gd name="T74" fmla="*/ 2658 w 3134"/>
                <a:gd name="T75" fmla="*/ 748 h 1908"/>
                <a:gd name="T76" fmla="*/ 2458 w 3134"/>
                <a:gd name="T77" fmla="*/ 711 h 1908"/>
                <a:gd name="T78" fmla="*/ 2312 w 3134"/>
                <a:gd name="T79" fmla="*/ 691 h 1908"/>
                <a:gd name="T80" fmla="*/ 2159 w 3134"/>
                <a:gd name="T81" fmla="*/ 678 h 1908"/>
                <a:gd name="T82" fmla="*/ 1997 w 3134"/>
                <a:gd name="T83" fmla="*/ 674 h 1908"/>
                <a:gd name="T84" fmla="*/ 1831 w 3134"/>
                <a:gd name="T85" fmla="*/ 682 h 1908"/>
                <a:gd name="T86" fmla="*/ 1661 w 3134"/>
                <a:gd name="T87" fmla="*/ 702 h 1908"/>
                <a:gd name="T88" fmla="*/ 1489 w 3134"/>
                <a:gd name="T89" fmla="*/ 735 h 1908"/>
                <a:gd name="T90" fmla="*/ 1315 w 3134"/>
                <a:gd name="T91" fmla="*/ 784 h 1908"/>
                <a:gd name="T92" fmla="*/ 1230 w 3134"/>
                <a:gd name="T93" fmla="*/ 817 h 1908"/>
                <a:gd name="T94" fmla="*/ 1170 w 3134"/>
                <a:gd name="T95" fmla="*/ 841 h 1908"/>
                <a:gd name="T96" fmla="*/ 1056 w 3134"/>
                <a:gd name="T97" fmla="*/ 901 h 1908"/>
                <a:gd name="T98" fmla="*/ 950 w 3134"/>
                <a:gd name="T99" fmla="*/ 972 h 1908"/>
                <a:gd name="T100" fmla="*/ 850 w 3134"/>
                <a:gd name="T101" fmla="*/ 1051 h 1908"/>
                <a:gd name="T102" fmla="*/ 758 w 3134"/>
                <a:gd name="T103" fmla="*/ 1137 h 1908"/>
                <a:gd name="T104" fmla="*/ 672 w 3134"/>
                <a:gd name="T105" fmla="*/ 1226 h 1908"/>
                <a:gd name="T106" fmla="*/ 558 w 3134"/>
                <a:gd name="T107" fmla="*/ 1365 h 1908"/>
                <a:gd name="T108" fmla="*/ 433 w 3134"/>
                <a:gd name="T109" fmla="*/ 1547 h 1908"/>
                <a:gd name="T110" fmla="*/ 338 w 3134"/>
                <a:gd name="T111" fmla="*/ 1707 h 1908"/>
                <a:gd name="T112" fmla="*/ 250 w 3134"/>
                <a:gd name="T113" fmla="*/ 1881 h 1908"/>
                <a:gd name="T114" fmla="*/ 240 w 3134"/>
                <a:gd name="T115" fmla="*/ 1908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4" h="1908">
                  <a:moveTo>
                    <a:pt x="240" y="1908"/>
                  </a:moveTo>
                  <a:lnTo>
                    <a:pt x="219" y="1868"/>
                  </a:lnTo>
                  <a:lnTo>
                    <a:pt x="114" y="1602"/>
                  </a:lnTo>
                  <a:lnTo>
                    <a:pt x="61" y="1420"/>
                  </a:lnTo>
                  <a:lnTo>
                    <a:pt x="31" y="1285"/>
                  </a:lnTo>
                  <a:lnTo>
                    <a:pt x="10" y="1143"/>
                  </a:lnTo>
                  <a:lnTo>
                    <a:pt x="0" y="998"/>
                  </a:lnTo>
                  <a:lnTo>
                    <a:pt x="5" y="852"/>
                  </a:lnTo>
                  <a:lnTo>
                    <a:pt x="28" y="707"/>
                  </a:lnTo>
                  <a:lnTo>
                    <a:pt x="61" y="600"/>
                  </a:lnTo>
                  <a:lnTo>
                    <a:pt x="89" y="532"/>
                  </a:lnTo>
                  <a:lnTo>
                    <a:pt x="123" y="466"/>
                  </a:lnTo>
                  <a:lnTo>
                    <a:pt x="164" y="402"/>
                  </a:lnTo>
                  <a:lnTo>
                    <a:pt x="212" y="340"/>
                  </a:lnTo>
                  <a:lnTo>
                    <a:pt x="268" y="283"/>
                  </a:lnTo>
                  <a:lnTo>
                    <a:pt x="332" y="228"/>
                  </a:lnTo>
                  <a:lnTo>
                    <a:pt x="403" y="178"/>
                  </a:lnTo>
                  <a:lnTo>
                    <a:pt x="443" y="155"/>
                  </a:lnTo>
                  <a:lnTo>
                    <a:pt x="492" y="127"/>
                  </a:lnTo>
                  <a:lnTo>
                    <a:pt x="593" y="82"/>
                  </a:lnTo>
                  <a:lnTo>
                    <a:pt x="698" y="47"/>
                  </a:lnTo>
                  <a:lnTo>
                    <a:pt x="805" y="22"/>
                  </a:lnTo>
                  <a:lnTo>
                    <a:pt x="913" y="7"/>
                  </a:lnTo>
                  <a:lnTo>
                    <a:pt x="1024" y="0"/>
                  </a:lnTo>
                  <a:lnTo>
                    <a:pt x="1136" y="2"/>
                  </a:lnTo>
                  <a:lnTo>
                    <a:pt x="1248" y="11"/>
                  </a:lnTo>
                  <a:lnTo>
                    <a:pt x="1418" y="35"/>
                  </a:lnTo>
                  <a:lnTo>
                    <a:pt x="1643" y="91"/>
                  </a:lnTo>
                  <a:lnTo>
                    <a:pt x="1865" y="165"/>
                  </a:lnTo>
                  <a:lnTo>
                    <a:pt x="2079" y="253"/>
                  </a:lnTo>
                  <a:lnTo>
                    <a:pt x="2281" y="352"/>
                  </a:lnTo>
                  <a:lnTo>
                    <a:pt x="2471" y="454"/>
                  </a:lnTo>
                  <a:lnTo>
                    <a:pt x="2724" y="607"/>
                  </a:lnTo>
                  <a:lnTo>
                    <a:pt x="3082" y="857"/>
                  </a:lnTo>
                  <a:lnTo>
                    <a:pt x="3134" y="899"/>
                  </a:lnTo>
                  <a:lnTo>
                    <a:pt x="3103" y="884"/>
                  </a:lnTo>
                  <a:lnTo>
                    <a:pt x="2880" y="808"/>
                  </a:lnTo>
                  <a:lnTo>
                    <a:pt x="2658" y="748"/>
                  </a:lnTo>
                  <a:lnTo>
                    <a:pt x="2458" y="711"/>
                  </a:lnTo>
                  <a:lnTo>
                    <a:pt x="2312" y="691"/>
                  </a:lnTo>
                  <a:lnTo>
                    <a:pt x="2159" y="678"/>
                  </a:lnTo>
                  <a:lnTo>
                    <a:pt x="1997" y="674"/>
                  </a:lnTo>
                  <a:lnTo>
                    <a:pt x="1831" y="682"/>
                  </a:lnTo>
                  <a:lnTo>
                    <a:pt x="1661" y="702"/>
                  </a:lnTo>
                  <a:lnTo>
                    <a:pt x="1489" y="735"/>
                  </a:lnTo>
                  <a:lnTo>
                    <a:pt x="1315" y="784"/>
                  </a:lnTo>
                  <a:lnTo>
                    <a:pt x="1230" y="817"/>
                  </a:lnTo>
                  <a:lnTo>
                    <a:pt x="1170" y="841"/>
                  </a:lnTo>
                  <a:lnTo>
                    <a:pt x="1056" y="901"/>
                  </a:lnTo>
                  <a:lnTo>
                    <a:pt x="950" y="972"/>
                  </a:lnTo>
                  <a:lnTo>
                    <a:pt x="850" y="1051"/>
                  </a:lnTo>
                  <a:lnTo>
                    <a:pt x="758" y="1137"/>
                  </a:lnTo>
                  <a:lnTo>
                    <a:pt x="672" y="1226"/>
                  </a:lnTo>
                  <a:lnTo>
                    <a:pt x="558" y="1365"/>
                  </a:lnTo>
                  <a:lnTo>
                    <a:pt x="433" y="1547"/>
                  </a:lnTo>
                  <a:lnTo>
                    <a:pt x="338" y="1707"/>
                  </a:lnTo>
                  <a:lnTo>
                    <a:pt x="250" y="1881"/>
                  </a:lnTo>
                  <a:lnTo>
                    <a:pt x="240" y="1908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04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4790168" y="1659043"/>
              <a:ext cx="1564912" cy="2572096"/>
            </a:xfrm>
            <a:custGeom>
              <a:avLst/>
              <a:gdLst>
                <a:gd name="T0" fmla="*/ 0 w 1907"/>
                <a:gd name="T1" fmla="*/ 239 h 3134"/>
                <a:gd name="T2" fmla="*/ 39 w 1907"/>
                <a:gd name="T3" fmla="*/ 218 h 3134"/>
                <a:gd name="T4" fmla="*/ 306 w 1907"/>
                <a:gd name="T5" fmla="*/ 113 h 3134"/>
                <a:gd name="T6" fmla="*/ 489 w 1907"/>
                <a:gd name="T7" fmla="*/ 60 h 3134"/>
                <a:gd name="T8" fmla="*/ 623 w 1907"/>
                <a:gd name="T9" fmla="*/ 31 h 3134"/>
                <a:gd name="T10" fmla="*/ 764 w 1907"/>
                <a:gd name="T11" fmla="*/ 9 h 3134"/>
                <a:gd name="T12" fmla="*/ 909 w 1907"/>
                <a:gd name="T13" fmla="*/ 0 h 3134"/>
                <a:gd name="T14" fmla="*/ 1057 w 1907"/>
                <a:gd name="T15" fmla="*/ 5 h 3134"/>
                <a:gd name="T16" fmla="*/ 1202 w 1907"/>
                <a:gd name="T17" fmla="*/ 29 h 3134"/>
                <a:gd name="T18" fmla="*/ 1307 w 1907"/>
                <a:gd name="T19" fmla="*/ 61 h 3134"/>
                <a:gd name="T20" fmla="*/ 1376 w 1907"/>
                <a:gd name="T21" fmla="*/ 88 h 3134"/>
                <a:gd name="T22" fmla="*/ 1443 w 1907"/>
                <a:gd name="T23" fmla="*/ 123 h 3134"/>
                <a:gd name="T24" fmla="*/ 1507 w 1907"/>
                <a:gd name="T25" fmla="*/ 165 h 3134"/>
                <a:gd name="T26" fmla="*/ 1568 w 1907"/>
                <a:gd name="T27" fmla="*/ 213 h 3134"/>
                <a:gd name="T28" fmla="*/ 1626 w 1907"/>
                <a:gd name="T29" fmla="*/ 268 h 3134"/>
                <a:gd name="T30" fmla="*/ 1680 w 1907"/>
                <a:gd name="T31" fmla="*/ 332 h 3134"/>
                <a:gd name="T32" fmla="*/ 1731 w 1907"/>
                <a:gd name="T33" fmla="*/ 403 h 3134"/>
                <a:gd name="T34" fmla="*/ 1754 w 1907"/>
                <a:gd name="T35" fmla="*/ 442 h 3134"/>
                <a:gd name="T36" fmla="*/ 1781 w 1907"/>
                <a:gd name="T37" fmla="*/ 491 h 3134"/>
                <a:gd name="T38" fmla="*/ 1825 w 1907"/>
                <a:gd name="T39" fmla="*/ 594 h 3134"/>
                <a:gd name="T40" fmla="*/ 1860 w 1907"/>
                <a:gd name="T41" fmla="*/ 697 h 3134"/>
                <a:gd name="T42" fmla="*/ 1885 w 1907"/>
                <a:gd name="T43" fmla="*/ 805 h 3134"/>
                <a:gd name="T44" fmla="*/ 1901 w 1907"/>
                <a:gd name="T45" fmla="*/ 914 h 3134"/>
                <a:gd name="T46" fmla="*/ 1907 w 1907"/>
                <a:gd name="T47" fmla="*/ 1024 h 3134"/>
                <a:gd name="T48" fmla="*/ 1907 w 1907"/>
                <a:gd name="T49" fmla="*/ 1136 h 3134"/>
                <a:gd name="T50" fmla="*/ 1898 w 1907"/>
                <a:gd name="T51" fmla="*/ 1248 h 3134"/>
                <a:gd name="T52" fmla="*/ 1872 w 1907"/>
                <a:gd name="T53" fmla="*/ 1418 h 3134"/>
                <a:gd name="T54" fmla="*/ 1818 w 1907"/>
                <a:gd name="T55" fmla="*/ 1644 h 3134"/>
                <a:gd name="T56" fmla="*/ 1744 w 1907"/>
                <a:gd name="T57" fmla="*/ 1864 h 3134"/>
                <a:gd name="T58" fmla="*/ 1654 w 1907"/>
                <a:gd name="T59" fmla="*/ 2078 h 3134"/>
                <a:gd name="T60" fmla="*/ 1557 w 1907"/>
                <a:gd name="T61" fmla="*/ 2281 h 3134"/>
                <a:gd name="T62" fmla="*/ 1455 w 1907"/>
                <a:gd name="T63" fmla="*/ 2471 h 3134"/>
                <a:gd name="T64" fmla="*/ 1302 w 1907"/>
                <a:gd name="T65" fmla="*/ 2725 h 3134"/>
                <a:gd name="T66" fmla="*/ 1052 w 1907"/>
                <a:gd name="T67" fmla="*/ 3082 h 3134"/>
                <a:gd name="T68" fmla="*/ 1009 w 1907"/>
                <a:gd name="T69" fmla="*/ 3134 h 3134"/>
                <a:gd name="T70" fmla="*/ 1023 w 1907"/>
                <a:gd name="T71" fmla="*/ 3103 h 3134"/>
                <a:gd name="T72" fmla="*/ 1101 w 1907"/>
                <a:gd name="T73" fmla="*/ 2880 h 3134"/>
                <a:gd name="T74" fmla="*/ 1159 w 1907"/>
                <a:gd name="T75" fmla="*/ 2659 h 3134"/>
                <a:gd name="T76" fmla="*/ 1198 w 1907"/>
                <a:gd name="T77" fmla="*/ 2458 h 3134"/>
                <a:gd name="T78" fmla="*/ 1218 w 1907"/>
                <a:gd name="T79" fmla="*/ 2312 h 3134"/>
                <a:gd name="T80" fmla="*/ 1229 w 1907"/>
                <a:gd name="T81" fmla="*/ 2158 h 3134"/>
                <a:gd name="T82" fmla="*/ 1233 w 1907"/>
                <a:gd name="T83" fmla="*/ 1997 h 3134"/>
                <a:gd name="T84" fmla="*/ 1227 w 1907"/>
                <a:gd name="T85" fmla="*/ 1832 h 3134"/>
                <a:gd name="T86" fmla="*/ 1207 w 1907"/>
                <a:gd name="T87" fmla="*/ 1662 h 3134"/>
                <a:gd name="T88" fmla="*/ 1173 w 1907"/>
                <a:gd name="T89" fmla="*/ 1489 h 3134"/>
                <a:gd name="T90" fmla="*/ 1124 w 1907"/>
                <a:gd name="T91" fmla="*/ 1316 h 3134"/>
                <a:gd name="T92" fmla="*/ 1092 w 1907"/>
                <a:gd name="T93" fmla="*/ 1229 h 3134"/>
                <a:gd name="T94" fmla="*/ 1066 w 1907"/>
                <a:gd name="T95" fmla="*/ 1169 h 3134"/>
                <a:gd name="T96" fmla="*/ 1006 w 1907"/>
                <a:gd name="T97" fmla="*/ 1056 h 3134"/>
                <a:gd name="T98" fmla="*/ 936 w 1907"/>
                <a:gd name="T99" fmla="*/ 949 h 3134"/>
                <a:gd name="T100" fmla="*/ 857 w 1907"/>
                <a:gd name="T101" fmla="*/ 850 h 3134"/>
                <a:gd name="T102" fmla="*/ 772 w 1907"/>
                <a:gd name="T103" fmla="*/ 757 h 3134"/>
                <a:gd name="T104" fmla="*/ 681 w 1907"/>
                <a:gd name="T105" fmla="*/ 673 h 3134"/>
                <a:gd name="T106" fmla="*/ 542 w 1907"/>
                <a:gd name="T107" fmla="*/ 559 h 3134"/>
                <a:gd name="T108" fmla="*/ 362 w 1907"/>
                <a:gd name="T109" fmla="*/ 433 h 3134"/>
                <a:gd name="T110" fmla="*/ 201 w 1907"/>
                <a:gd name="T111" fmla="*/ 338 h 3134"/>
                <a:gd name="T112" fmla="*/ 26 w 1907"/>
                <a:gd name="T113" fmla="*/ 250 h 3134"/>
                <a:gd name="T114" fmla="*/ 0 w 1907"/>
                <a:gd name="T115" fmla="*/ 239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7" h="3134">
                  <a:moveTo>
                    <a:pt x="0" y="239"/>
                  </a:moveTo>
                  <a:lnTo>
                    <a:pt x="39" y="218"/>
                  </a:lnTo>
                  <a:lnTo>
                    <a:pt x="306" y="113"/>
                  </a:lnTo>
                  <a:lnTo>
                    <a:pt x="489" y="60"/>
                  </a:lnTo>
                  <a:lnTo>
                    <a:pt x="623" y="31"/>
                  </a:lnTo>
                  <a:lnTo>
                    <a:pt x="764" y="9"/>
                  </a:lnTo>
                  <a:lnTo>
                    <a:pt x="909" y="0"/>
                  </a:lnTo>
                  <a:lnTo>
                    <a:pt x="1057" y="5"/>
                  </a:lnTo>
                  <a:lnTo>
                    <a:pt x="1202" y="29"/>
                  </a:lnTo>
                  <a:lnTo>
                    <a:pt x="1307" y="61"/>
                  </a:lnTo>
                  <a:lnTo>
                    <a:pt x="1376" y="88"/>
                  </a:lnTo>
                  <a:lnTo>
                    <a:pt x="1443" y="123"/>
                  </a:lnTo>
                  <a:lnTo>
                    <a:pt x="1507" y="165"/>
                  </a:lnTo>
                  <a:lnTo>
                    <a:pt x="1568" y="213"/>
                  </a:lnTo>
                  <a:lnTo>
                    <a:pt x="1626" y="268"/>
                  </a:lnTo>
                  <a:lnTo>
                    <a:pt x="1680" y="332"/>
                  </a:lnTo>
                  <a:lnTo>
                    <a:pt x="1731" y="403"/>
                  </a:lnTo>
                  <a:lnTo>
                    <a:pt x="1754" y="442"/>
                  </a:lnTo>
                  <a:lnTo>
                    <a:pt x="1781" y="491"/>
                  </a:lnTo>
                  <a:lnTo>
                    <a:pt x="1825" y="594"/>
                  </a:lnTo>
                  <a:lnTo>
                    <a:pt x="1860" y="697"/>
                  </a:lnTo>
                  <a:lnTo>
                    <a:pt x="1885" y="805"/>
                  </a:lnTo>
                  <a:lnTo>
                    <a:pt x="1901" y="914"/>
                  </a:lnTo>
                  <a:lnTo>
                    <a:pt x="1907" y="1024"/>
                  </a:lnTo>
                  <a:lnTo>
                    <a:pt x="1907" y="1136"/>
                  </a:lnTo>
                  <a:lnTo>
                    <a:pt x="1898" y="1248"/>
                  </a:lnTo>
                  <a:lnTo>
                    <a:pt x="1872" y="1418"/>
                  </a:lnTo>
                  <a:lnTo>
                    <a:pt x="1818" y="1644"/>
                  </a:lnTo>
                  <a:lnTo>
                    <a:pt x="1744" y="1864"/>
                  </a:lnTo>
                  <a:lnTo>
                    <a:pt x="1654" y="2078"/>
                  </a:lnTo>
                  <a:lnTo>
                    <a:pt x="1557" y="2281"/>
                  </a:lnTo>
                  <a:lnTo>
                    <a:pt x="1455" y="2471"/>
                  </a:lnTo>
                  <a:lnTo>
                    <a:pt x="1302" y="2725"/>
                  </a:lnTo>
                  <a:lnTo>
                    <a:pt x="1052" y="3082"/>
                  </a:lnTo>
                  <a:lnTo>
                    <a:pt x="1009" y="3134"/>
                  </a:lnTo>
                  <a:lnTo>
                    <a:pt x="1023" y="3103"/>
                  </a:lnTo>
                  <a:lnTo>
                    <a:pt x="1101" y="2880"/>
                  </a:lnTo>
                  <a:lnTo>
                    <a:pt x="1159" y="2659"/>
                  </a:lnTo>
                  <a:lnTo>
                    <a:pt x="1198" y="2458"/>
                  </a:lnTo>
                  <a:lnTo>
                    <a:pt x="1218" y="2312"/>
                  </a:lnTo>
                  <a:lnTo>
                    <a:pt x="1229" y="2158"/>
                  </a:lnTo>
                  <a:lnTo>
                    <a:pt x="1233" y="1997"/>
                  </a:lnTo>
                  <a:lnTo>
                    <a:pt x="1227" y="1832"/>
                  </a:lnTo>
                  <a:lnTo>
                    <a:pt x="1207" y="1662"/>
                  </a:lnTo>
                  <a:lnTo>
                    <a:pt x="1173" y="1489"/>
                  </a:lnTo>
                  <a:lnTo>
                    <a:pt x="1124" y="1316"/>
                  </a:lnTo>
                  <a:lnTo>
                    <a:pt x="1092" y="1229"/>
                  </a:lnTo>
                  <a:lnTo>
                    <a:pt x="1066" y="1169"/>
                  </a:lnTo>
                  <a:lnTo>
                    <a:pt x="1006" y="1056"/>
                  </a:lnTo>
                  <a:lnTo>
                    <a:pt x="936" y="949"/>
                  </a:lnTo>
                  <a:lnTo>
                    <a:pt x="857" y="850"/>
                  </a:lnTo>
                  <a:lnTo>
                    <a:pt x="772" y="757"/>
                  </a:lnTo>
                  <a:lnTo>
                    <a:pt x="681" y="673"/>
                  </a:lnTo>
                  <a:lnTo>
                    <a:pt x="542" y="559"/>
                  </a:lnTo>
                  <a:lnTo>
                    <a:pt x="362" y="433"/>
                  </a:lnTo>
                  <a:lnTo>
                    <a:pt x="201" y="338"/>
                  </a:lnTo>
                  <a:lnTo>
                    <a:pt x="26" y="250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3939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182880" rIns="36576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200" b="1" dirty="0" smtClean="0">
                  <a:solidFill>
                    <a:schemeClr val="bg1"/>
                  </a:solidFill>
                </a:rPr>
                <a:t>01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3"/>
            <p:cNvSpPr>
              <a:spLocks/>
            </p:cNvSpPr>
            <p:nvPr/>
          </p:nvSpPr>
          <p:spPr bwMode="auto">
            <a:xfrm>
              <a:off x="2788920" y="2626859"/>
              <a:ext cx="1564912" cy="2568817"/>
            </a:xfrm>
            <a:custGeom>
              <a:avLst/>
              <a:gdLst>
                <a:gd name="T0" fmla="*/ 1908 w 1908"/>
                <a:gd name="T1" fmla="*/ 2894 h 3133"/>
                <a:gd name="T2" fmla="*/ 1869 w 1908"/>
                <a:gd name="T3" fmla="*/ 2915 h 3133"/>
                <a:gd name="T4" fmla="*/ 1602 w 1908"/>
                <a:gd name="T5" fmla="*/ 3020 h 3133"/>
                <a:gd name="T6" fmla="*/ 1419 w 1908"/>
                <a:gd name="T7" fmla="*/ 3073 h 3133"/>
                <a:gd name="T8" fmla="*/ 1286 w 1908"/>
                <a:gd name="T9" fmla="*/ 3103 h 3133"/>
                <a:gd name="T10" fmla="*/ 1144 w 1908"/>
                <a:gd name="T11" fmla="*/ 3124 h 3133"/>
                <a:gd name="T12" fmla="*/ 998 w 1908"/>
                <a:gd name="T13" fmla="*/ 3133 h 3133"/>
                <a:gd name="T14" fmla="*/ 851 w 1908"/>
                <a:gd name="T15" fmla="*/ 3127 h 3133"/>
                <a:gd name="T16" fmla="*/ 706 w 1908"/>
                <a:gd name="T17" fmla="*/ 3104 h 3133"/>
                <a:gd name="T18" fmla="*/ 600 w 1908"/>
                <a:gd name="T19" fmla="*/ 3073 h 3133"/>
                <a:gd name="T20" fmla="*/ 533 w 1908"/>
                <a:gd name="T21" fmla="*/ 3045 h 3133"/>
                <a:gd name="T22" fmla="*/ 465 w 1908"/>
                <a:gd name="T23" fmla="*/ 3010 h 3133"/>
                <a:gd name="T24" fmla="*/ 402 w 1908"/>
                <a:gd name="T25" fmla="*/ 2969 h 3133"/>
                <a:gd name="T26" fmla="*/ 341 w 1908"/>
                <a:gd name="T27" fmla="*/ 2921 h 3133"/>
                <a:gd name="T28" fmla="*/ 282 w 1908"/>
                <a:gd name="T29" fmla="*/ 2866 h 3133"/>
                <a:gd name="T30" fmla="*/ 228 w 1908"/>
                <a:gd name="T31" fmla="*/ 2802 h 3133"/>
                <a:gd name="T32" fmla="*/ 177 w 1908"/>
                <a:gd name="T33" fmla="*/ 2730 h 3133"/>
                <a:gd name="T34" fmla="*/ 154 w 1908"/>
                <a:gd name="T35" fmla="*/ 2691 h 3133"/>
                <a:gd name="T36" fmla="*/ 127 w 1908"/>
                <a:gd name="T37" fmla="*/ 2641 h 3133"/>
                <a:gd name="T38" fmla="*/ 82 w 1908"/>
                <a:gd name="T39" fmla="*/ 2539 h 3133"/>
                <a:gd name="T40" fmla="*/ 48 w 1908"/>
                <a:gd name="T41" fmla="*/ 2435 h 3133"/>
                <a:gd name="T42" fmla="*/ 23 w 1908"/>
                <a:gd name="T43" fmla="*/ 2329 h 3133"/>
                <a:gd name="T44" fmla="*/ 8 w 1908"/>
                <a:gd name="T45" fmla="*/ 2220 h 3133"/>
                <a:gd name="T46" fmla="*/ 0 w 1908"/>
                <a:gd name="T47" fmla="*/ 2109 h 3133"/>
                <a:gd name="T48" fmla="*/ 1 w 1908"/>
                <a:gd name="T49" fmla="*/ 1997 h 3133"/>
                <a:gd name="T50" fmla="*/ 10 w 1908"/>
                <a:gd name="T51" fmla="*/ 1884 h 3133"/>
                <a:gd name="T52" fmla="*/ 35 w 1908"/>
                <a:gd name="T53" fmla="*/ 1715 h 3133"/>
                <a:gd name="T54" fmla="*/ 91 w 1908"/>
                <a:gd name="T55" fmla="*/ 1490 h 3133"/>
                <a:gd name="T56" fmla="*/ 164 w 1908"/>
                <a:gd name="T57" fmla="*/ 1269 h 3133"/>
                <a:gd name="T58" fmla="*/ 254 w 1908"/>
                <a:gd name="T59" fmla="*/ 1055 h 3133"/>
                <a:gd name="T60" fmla="*/ 351 w 1908"/>
                <a:gd name="T61" fmla="*/ 851 h 3133"/>
                <a:gd name="T62" fmla="*/ 454 w 1908"/>
                <a:gd name="T63" fmla="*/ 662 h 3133"/>
                <a:gd name="T64" fmla="*/ 606 w 1908"/>
                <a:gd name="T65" fmla="*/ 409 h 3133"/>
                <a:gd name="T66" fmla="*/ 857 w 1908"/>
                <a:gd name="T67" fmla="*/ 50 h 3133"/>
                <a:gd name="T68" fmla="*/ 899 w 1908"/>
                <a:gd name="T69" fmla="*/ 0 h 3133"/>
                <a:gd name="T70" fmla="*/ 885 w 1908"/>
                <a:gd name="T71" fmla="*/ 30 h 3133"/>
                <a:gd name="T72" fmla="*/ 807 w 1908"/>
                <a:gd name="T73" fmla="*/ 253 h 3133"/>
                <a:gd name="T74" fmla="*/ 749 w 1908"/>
                <a:gd name="T75" fmla="*/ 474 h 3133"/>
                <a:gd name="T76" fmla="*/ 710 w 1908"/>
                <a:gd name="T77" fmla="*/ 675 h 3133"/>
                <a:gd name="T78" fmla="*/ 691 w 1908"/>
                <a:gd name="T79" fmla="*/ 820 h 3133"/>
                <a:gd name="T80" fmla="*/ 679 w 1908"/>
                <a:gd name="T81" fmla="*/ 975 h 3133"/>
                <a:gd name="T82" fmla="*/ 675 w 1908"/>
                <a:gd name="T83" fmla="*/ 1135 h 3133"/>
                <a:gd name="T84" fmla="*/ 682 w 1908"/>
                <a:gd name="T85" fmla="*/ 1301 h 3133"/>
                <a:gd name="T86" fmla="*/ 701 w 1908"/>
                <a:gd name="T87" fmla="*/ 1472 h 3133"/>
                <a:gd name="T88" fmla="*/ 735 w 1908"/>
                <a:gd name="T89" fmla="*/ 1645 h 3133"/>
                <a:gd name="T90" fmla="*/ 784 w 1908"/>
                <a:gd name="T91" fmla="*/ 1817 h 3133"/>
                <a:gd name="T92" fmla="*/ 816 w 1908"/>
                <a:gd name="T93" fmla="*/ 1904 h 3133"/>
                <a:gd name="T94" fmla="*/ 841 w 1908"/>
                <a:gd name="T95" fmla="*/ 1964 h 3133"/>
                <a:gd name="T96" fmla="*/ 902 w 1908"/>
                <a:gd name="T97" fmla="*/ 2078 h 3133"/>
                <a:gd name="T98" fmla="*/ 972 w 1908"/>
                <a:gd name="T99" fmla="*/ 2184 h 3133"/>
                <a:gd name="T100" fmla="*/ 1051 w 1908"/>
                <a:gd name="T101" fmla="*/ 2284 h 3133"/>
                <a:gd name="T102" fmla="*/ 1137 w 1908"/>
                <a:gd name="T103" fmla="*/ 2376 h 3133"/>
                <a:gd name="T104" fmla="*/ 1227 w 1908"/>
                <a:gd name="T105" fmla="*/ 2460 h 3133"/>
                <a:gd name="T106" fmla="*/ 1366 w 1908"/>
                <a:gd name="T107" fmla="*/ 2575 h 3133"/>
                <a:gd name="T108" fmla="*/ 1546 w 1908"/>
                <a:gd name="T109" fmla="*/ 2700 h 3133"/>
                <a:gd name="T110" fmla="*/ 1707 w 1908"/>
                <a:gd name="T111" fmla="*/ 2796 h 3133"/>
                <a:gd name="T112" fmla="*/ 1882 w 1908"/>
                <a:gd name="T113" fmla="*/ 2884 h 3133"/>
                <a:gd name="T114" fmla="*/ 1908 w 1908"/>
                <a:gd name="T115" fmla="*/ 2894 h 3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8" h="3133">
                  <a:moveTo>
                    <a:pt x="1908" y="2894"/>
                  </a:moveTo>
                  <a:lnTo>
                    <a:pt x="1869" y="2915"/>
                  </a:lnTo>
                  <a:lnTo>
                    <a:pt x="1602" y="3020"/>
                  </a:lnTo>
                  <a:lnTo>
                    <a:pt x="1419" y="3073"/>
                  </a:lnTo>
                  <a:lnTo>
                    <a:pt x="1286" y="3103"/>
                  </a:lnTo>
                  <a:lnTo>
                    <a:pt x="1144" y="3124"/>
                  </a:lnTo>
                  <a:lnTo>
                    <a:pt x="998" y="3133"/>
                  </a:lnTo>
                  <a:lnTo>
                    <a:pt x="851" y="3127"/>
                  </a:lnTo>
                  <a:lnTo>
                    <a:pt x="706" y="3104"/>
                  </a:lnTo>
                  <a:lnTo>
                    <a:pt x="600" y="3073"/>
                  </a:lnTo>
                  <a:lnTo>
                    <a:pt x="533" y="3045"/>
                  </a:lnTo>
                  <a:lnTo>
                    <a:pt x="465" y="3010"/>
                  </a:lnTo>
                  <a:lnTo>
                    <a:pt x="402" y="2969"/>
                  </a:lnTo>
                  <a:lnTo>
                    <a:pt x="341" y="2921"/>
                  </a:lnTo>
                  <a:lnTo>
                    <a:pt x="282" y="2866"/>
                  </a:lnTo>
                  <a:lnTo>
                    <a:pt x="228" y="2802"/>
                  </a:lnTo>
                  <a:lnTo>
                    <a:pt x="177" y="2730"/>
                  </a:lnTo>
                  <a:lnTo>
                    <a:pt x="154" y="2691"/>
                  </a:lnTo>
                  <a:lnTo>
                    <a:pt x="127" y="2641"/>
                  </a:lnTo>
                  <a:lnTo>
                    <a:pt x="82" y="2539"/>
                  </a:lnTo>
                  <a:lnTo>
                    <a:pt x="48" y="2435"/>
                  </a:lnTo>
                  <a:lnTo>
                    <a:pt x="23" y="2329"/>
                  </a:lnTo>
                  <a:lnTo>
                    <a:pt x="8" y="2220"/>
                  </a:lnTo>
                  <a:lnTo>
                    <a:pt x="0" y="2109"/>
                  </a:lnTo>
                  <a:lnTo>
                    <a:pt x="1" y="1997"/>
                  </a:lnTo>
                  <a:lnTo>
                    <a:pt x="10" y="1884"/>
                  </a:lnTo>
                  <a:lnTo>
                    <a:pt x="35" y="1715"/>
                  </a:lnTo>
                  <a:lnTo>
                    <a:pt x="91" y="1490"/>
                  </a:lnTo>
                  <a:lnTo>
                    <a:pt x="164" y="1269"/>
                  </a:lnTo>
                  <a:lnTo>
                    <a:pt x="254" y="1055"/>
                  </a:lnTo>
                  <a:lnTo>
                    <a:pt x="351" y="851"/>
                  </a:lnTo>
                  <a:lnTo>
                    <a:pt x="454" y="662"/>
                  </a:lnTo>
                  <a:lnTo>
                    <a:pt x="606" y="409"/>
                  </a:lnTo>
                  <a:lnTo>
                    <a:pt x="857" y="50"/>
                  </a:lnTo>
                  <a:lnTo>
                    <a:pt x="899" y="0"/>
                  </a:lnTo>
                  <a:lnTo>
                    <a:pt x="885" y="30"/>
                  </a:lnTo>
                  <a:lnTo>
                    <a:pt x="807" y="253"/>
                  </a:lnTo>
                  <a:lnTo>
                    <a:pt x="749" y="474"/>
                  </a:lnTo>
                  <a:lnTo>
                    <a:pt x="710" y="675"/>
                  </a:lnTo>
                  <a:lnTo>
                    <a:pt x="691" y="820"/>
                  </a:lnTo>
                  <a:lnTo>
                    <a:pt x="679" y="975"/>
                  </a:lnTo>
                  <a:lnTo>
                    <a:pt x="675" y="1135"/>
                  </a:lnTo>
                  <a:lnTo>
                    <a:pt x="682" y="1301"/>
                  </a:lnTo>
                  <a:lnTo>
                    <a:pt x="701" y="1472"/>
                  </a:lnTo>
                  <a:lnTo>
                    <a:pt x="735" y="1645"/>
                  </a:lnTo>
                  <a:lnTo>
                    <a:pt x="784" y="1817"/>
                  </a:lnTo>
                  <a:lnTo>
                    <a:pt x="816" y="1904"/>
                  </a:lnTo>
                  <a:lnTo>
                    <a:pt x="841" y="1964"/>
                  </a:lnTo>
                  <a:lnTo>
                    <a:pt x="902" y="2078"/>
                  </a:lnTo>
                  <a:lnTo>
                    <a:pt x="972" y="2184"/>
                  </a:lnTo>
                  <a:lnTo>
                    <a:pt x="1051" y="2284"/>
                  </a:lnTo>
                  <a:lnTo>
                    <a:pt x="1137" y="2376"/>
                  </a:lnTo>
                  <a:lnTo>
                    <a:pt x="1227" y="2460"/>
                  </a:lnTo>
                  <a:lnTo>
                    <a:pt x="1366" y="2575"/>
                  </a:lnTo>
                  <a:lnTo>
                    <a:pt x="1546" y="2700"/>
                  </a:lnTo>
                  <a:lnTo>
                    <a:pt x="1707" y="2796"/>
                  </a:lnTo>
                  <a:lnTo>
                    <a:pt x="1882" y="2884"/>
                  </a:lnTo>
                  <a:lnTo>
                    <a:pt x="1908" y="2894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45720" rIns="91440" bIns="27432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03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76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4 Parts</a:t>
            </a:r>
          </a:p>
        </p:txBody>
      </p:sp>
      <p:sp>
        <p:nvSpPr>
          <p:cNvPr id="14" name="Teardrop 13"/>
          <p:cNvSpPr/>
          <p:nvPr/>
        </p:nvSpPr>
        <p:spPr bwMode="auto">
          <a:xfrm rot="8100000">
            <a:off x="157704" y="1900381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54941" y="1814096"/>
            <a:ext cx="1613903" cy="1462107"/>
            <a:chOff x="554941" y="1476384"/>
            <a:chExt cx="1613903" cy="1462107"/>
          </a:xfrm>
        </p:grpSpPr>
        <p:sp>
          <p:nvSpPr>
            <p:cNvPr id="47" name="TextBox 4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</a:rPr>
                <a:t>Lorem Ipsum</a:t>
              </a:r>
              <a:endParaRPr lang="en-US" sz="2200" b="1" dirty="0">
                <a:solidFill>
                  <a:srgbClr val="F3591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9141" y="3613126"/>
            <a:ext cx="1613903" cy="1462107"/>
            <a:chOff x="554941" y="1476384"/>
            <a:chExt cx="1613903" cy="1462107"/>
          </a:xfrm>
        </p:grpSpPr>
        <p:sp>
          <p:nvSpPr>
            <p:cNvPr id="55" name="TextBox 5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ardrop 68"/>
          <p:cNvSpPr/>
          <p:nvPr/>
        </p:nvSpPr>
        <p:spPr bwMode="auto">
          <a:xfrm rot="8100000">
            <a:off x="157704" y="3699026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7" name="Teardrop 76"/>
          <p:cNvSpPr/>
          <p:nvPr/>
        </p:nvSpPr>
        <p:spPr bwMode="auto">
          <a:xfrm rot="8100000">
            <a:off x="6784998" y="1900381"/>
            <a:ext cx="258245" cy="258313"/>
          </a:xfrm>
          <a:prstGeom prst="teardrop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182235" y="1814096"/>
            <a:ext cx="1613903" cy="1462107"/>
            <a:chOff x="554941" y="1476384"/>
            <a:chExt cx="1613903" cy="1462107"/>
          </a:xfrm>
        </p:grpSpPr>
        <p:sp>
          <p:nvSpPr>
            <p:cNvPr id="87" name="TextBox 8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CCCCCC"/>
                  </a:solidFill>
                </a:rPr>
                <a:t>Lorem Ipsum</a:t>
              </a:r>
              <a:endParaRPr lang="en-US" sz="2200" b="1" dirty="0">
                <a:solidFill>
                  <a:srgbClr val="CCCCCC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66435" y="3613126"/>
            <a:ext cx="1613903" cy="1462107"/>
            <a:chOff x="554941" y="1476384"/>
            <a:chExt cx="1613903" cy="1462107"/>
          </a:xfrm>
        </p:grpSpPr>
        <p:sp>
          <p:nvSpPr>
            <p:cNvPr id="85" name="TextBox 8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A9C500"/>
                  </a:solidFill>
                </a:rPr>
                <a:t>Lorem Ipsum</a:t>
              </a:r>
              <a:endParaRPr lang="en-US" sz="2200" b="1" dirty="0">
                <a:solidFill>
                  <a:srgbClr val="A9C5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Teardrop 80"/>
          <p:cNvSpPr/>
          <p:nvPr/>
        </p:nvSpPr>
        <p:spPr bwMode="auto">
          <a:xfrm rot="8100000">
            <a:off x="6784998" y="3699026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88920" y="1645920"/>
            <a:ext cx="3566160" cy="3566160"/>
            <a:chOff x="2788920" y="1645920"/>
            <a:chExt cx="3566160" cy="3566160"/>
          </a:xfrm>
        </p:grpSpPr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3773141" y="3647168"/>
              <a:ext cx="2568817" cy="1564912"/>
            </a:xfrm>
            <a:custGeom>
              <a:avLst/>
              <a:gdLst>
                <a:gd name="T0" fmla="*/ 0 w 3135"/>
                <a:gd name="T1" fmla="*/ 1008 h 1907"/>
                <a:gd name="T2" fmla="*/ 34 w 3135"/>
                <a:gd name="T3" fmla="*/ 1037 h 1907"/>
                <a:gd name="T4" fmla="*/ 282 w 3135"/>
                <a:gd name="T5" fmla="*/ 1216 h 1907"/>
                <a:gd name="T6" fmla="*/ 527 w 3135"/>
                <a:gd name="T7" fmla="*/ 1374 h 1907"/>
                <a:gd name="T8" fmla="*/ 747 w 3135"/>
                <a:gd name="T9" fmla="*/ 1500 h 1907"/>
                <a:gd name="T10" fmla="*/ 905 w 3135"/>
                <a:gd name="T11" fmla="*/ 1582 h 1907"/>
                <a:gd name="T12" fmla="*/ 1074 w 3135"/>
                <a:gd name="T13" fmla="*/ 1662 h 1907"/>
                <a:gd name="T14" fmla="*/ 1249 w 3135"/>
                <a:gd name="T15" fmla="*/ 1734 h 1907"/>
                <a:gd name="T16" fmla="*/ 1429 w 3135"/>
                <a:gd name="T17" fmla="*/ 1798 h 1907"/>
                <a:gd name="T18" fmla="*/ 1612 w 3135"/>
                <a:gd name="T19" fmla="*/ 1848 h 1907"/>
                <a:gd name="T20" fmla="*/ 1797 w 3135"/>
                <a:gd name="T21" fmla="*/ 1886 h 1907"/>
                <a:gd name="T22" fmla="*/ 1981 w 3135"/>
                <a:gd name="T23" fmla="*/ 1905 h 1907"/>
                <a:gd name="T24" fmla="*/ 2073 w 3135"/>
                <a:gd name="T25" fmla="*/ 1907 h 1907"/>
                <a:gd name="T26" fmla="*/ 2153 w 3135"/>
                <a:gd name="T27" fmla="*/ 1905 h 1907"/>
                <a:gd name="T28" fmla="*/ 2314 w 3135"/>
                <a:gd name="T29" fmla="*/ 1887 h 1907"/>
                <a:gd name="T30" fmla="*/ 2470 w 3135"/>
                <a:gd name="T31" fmla="*/ 1851 h 1907"/>
                <a:gd name="T32" fmla="*/ 2619 w 3135"/>
                <a:gd name="T33" fmla="*/ 1791 h 1907"/>
                <a:gd name="T34" fmla="*/ 2691 w 3135"/>
                <a:gd name="T35" fmla="*/ 1752 h 1907"/>
                <a:gd name="T36" fmla="*/ 2731 w 3135"/>
                <a:gd name="T37" fmla="*/ 1729 h 1907"/>
                <a:gd name="T38" fmla="*/ 2803 w 3135"/>
                <a:gd name="T39" fmla="*/ 1678 h 1907"/>
                <a:gd name="T40" fmla="*/ 2866 w 3135"/>
                <a:gd name="T41" fmla="*/ 1624 h 1907"/>
                <a:gd name="T42" fmla="*/ 2922 w 3135"/>
                <a:gd name="T43" fmla="*/ 1567 h 1907"/>
                <a:gd name="T44" fmla="*/ 2970 w 3135"/>
                <a:gd name="T45" fmla="*/ 1506 h 1907"/>
                <a:gd name="T46" fmla="*/ 3011 w 3135"/>
                <a:gd name="T47" fmla="*/ 1441 h 1907"/>
                <a:gd name="T48" fmla="*/ 3045 w 3135"/>
                <a:gd name="T49" fmla="*/ 1375 h 1907"/>
                <a:gd name="T50" fmla="*/ 3074 w 3135"/>
                <a:gd name="T51" fmla="*/ 1306 h 1907"/>
                <a:gd name="T52" fmla="*/ 3106 w 3135"/>
                <a:gd name="T53" fmla="*/ 1201 h 1907"/>
                <a:gd name="T54" fmla="*/ 3129 w 3135"/>
                <a:gd name="T55" fmla="*/ 1055 h 1907"/>
                <a:gd name="T56" fmla="*/ 3135 w 3135"/>
                <a:gd name="T57" fmla="*/ 908 h 1907"/>
                <a:gd name="T58" fmla="*/ 3124 w 3135"/>
                <a:gd name="T59" fmla="*/ 763 h 1907"/>
                <a:gd name="T60" fmla="*/ 3103 w 3135"/>
                <a:gd name="T61" fmla="*/ 622 h 1907"/>
                <a:gd name="T62" fmla="*/ 3074 w 3135"/>
                <a:gd name="T63" fmla="*/ 487 h 1907"/>
                <a:gd name="T64" fmla="*/ 3020 w 3135"/>
                <a:gd name="T65" fmla="*/ 305 h 1907"/>
                <a:gd name="T66" fmla="*/ 2915 w 3135"/>
                <a:gd name="T67" fmla="*/ 39 h 1907"/>
                <a:gd name="T68" fmla="*/ 2895 w 3135"/>
                <a:gd name="T69" fmla="*/ 0 h 1907"/>
                <a:gd name="T70" fmla="*/ 2884 w 3135"/>
                <a:gd name="T71" fmla="*/ 26 h 1907"/>
                <a:gd name="T72" fmla="*/ 2796 w 3135"/>
                <a:gd name="T73" fmla="*/ 200 h 1907"/>
                <a:gd name="T74" fmla="*/ 2702 w 3135"/>
                <a:gd name="T75" fmla="*/ 360 h 1907"/>
                <a:gd name="T76" fmla="*/ 2576 w 3135"/>
                <a:gd name="T77" fmla="*/ 542 h 1907"/>
                <a:gd name="T78" fmla="*/ 2462 w 3135"/>
                <a:gd name="T79" fmla="*/ 680 h 1907"/>
                <a:gd name="T80" fmla="*/ 2376 w 3135"/>
                <a:gd name="T81" fmla="*/ 770 h 1907"/>
                <a:gd name="T82" fmla="*/ 2284 w 3135"/>
                <a:gd name="T83" fmla="*/ 855 h 1907"/>
                <a:gd name="T84" fmla="*/ 2184 w 3135"/>
                <a:gd name="T85" fmla="*/ 934 h 1907"/>
                <a:gd name="T86" fmla="*/ 2078 w 3135"/>
                <a:gd name="T87" fmla="*/ 1006 h 1907"/>
                <a:gd name="T88" fmla="*/ 1964 w 3135"/>
                <a:gd name="T89" fmla="*/ 1065 h 1907"/>
                <a:gd name="T90" fmla="*/ 1905 w 3135"/>
                <a:gd name="T91" fmla="*/ 1090 h 1907"/>
                <a:gd name="T92" fmla="*/ 1805 w 3135"/>
                <a:gd name="T93" fmla="*/ 1128 h 1907"/>
                <a:gd name="T94" fmla="*/ 1604 w 3135"/>
                <a:gd name="T95" fmla="*/ 1182 h 1907"/>
                <a:gd name="T96" fmla="*/ 1405 w 3135"/>
                <a:gd name="T97" fmla="*/ 1216 h 1907"/>
                <a:gd name="T98" fmla="*/ 1210 w 3135"/>
                <a:gd name="T99" fmla="*/ 1231 h 1907"/>
                <a:gd name="T100" fmla="*/ 1115 w 3135"/>
                <a:gd name="T101" fmla="*/ 1233 h 1907"/>
                <a:gd name="T102" fmla="*/ 1000 w 3135"/>
                <a:gd name="T103" fmla="*/ 1230 h 1907"/>
                <a:gd name="T104" fmla="*/ 782 w 3135"/>
                <a:gd name="T105" fmla="*/ 1212 h 1907"/>
                <a:gd name="T106" fmla="*/ 582 w 3135"/>
                <a:gd name="T107" fmla="*/ 1181 h 1907"/>
                <a:gd name="T108" fmla="*/ 404 w 3135"/>
                <a:gd name="T109" fmla="*/ 1141 h 1907"/>
                <a:gd name="T110" fmla="*/ 185 w 3135"/>
                <a:gd name="T111" fmla="*/ 1078 h 1907"/>
                <a:gd name="T112" fmla="*/ 16 w 3135"/>
                <a:gd name="T113" fmla="*/ 1015 h 1907"/>
                <a:gd name="T114" fmla="*/ 0 w 3135"/>
                <a:gd name="T115" fmla="*/ 1008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5" h="1907">
                  <a:moveTo>
                    <a:pt x="0" y="1008"/>
                  </a:moveTo>
                  <a:lnTo>
                    <a:pt x="34" y="1037"/>
                  </a:lnTo>
                  <a:lnTo>
                    <a:pt x="282" y="1216"/>
                  </a:lnTo>
                  <a:lnTo>
                    <a:pt x="527" y="1374"/>
                  </a:lnTo>
                  <a:lnTo>
                    <a:pt x="747" y="1500"/>
                  </a:lnTo>
                  <a:lnTo>
                    <a:pt x="905" y="1582"/>
                  </a:lnTo>
                  <a:lnTo>
                    <a:pt x="1074" y="1662"/>
                  </a:lnTo>
                  <a:lnTo>
                    <a:pt x="1249" y="1734"/>
                  </a:lnTo>
                  <a:lnTo>
                    <a:pt x="1429" y="1798"/>
                  </a:lnTo>
                  <a:lnTo>
                    <a:pt x="1612" y="1848"/>
                  </a:lnTo>
                  <a:lnTo>
                    <a:pt x="1797" y="1886"/>
                  </a:lnTo>
                  <a:lnTo>
                    <a:pt x="1981" y="1905"/>
                  </a:lnTo>
                  <a:lnTo>
                    <a:pt x="2073" y="1907"/>
                  </a:lnTo>
                  <a:lnTo>
                    <a:pt x="2153" y="1905"/>
                  </a:lnTo>
                  <a:lnTo>
                    <a:pt x="2314" y="1887"/>
                  </a:lnTo>
                  <a:lnTo>
                    <a:pt x="2470" y="1851"/>
                  </a:lnTo>
                  <a:lnTo>
                    <a:pt x="2619" y="1791"/>
                  </a:lnTo>
                  <a:lnTo>
                    <a:pt x="2691" y="1752"/>
                  </a:lnTo>
                  <a:lnTo>
                    <a:pt x="2731" y="1729"/>
                  </a:lnTo>
                  <a:lnTo>
                    <a:pt x="2803" y="1678"/>
                  </a:lnTo>
                  <a:lnTo>
                    <a:pt x="2866" y="1624"/>
                  </a:lnTo>
                  <a:lnTo>
                    <a:pt x="2922" y="1567"/>
                  </a:lnTo>
                  <a:lnTo>
                    <a:pt x="2970" y="1506"/>
                  </a:lnTo>
                  <a:lnTo>
                    <a:pt x="3011" y="1441"/>
                  </a:lnTo>
                  <a:lnTo>
                    <a:pt x="3045" y="1375"/>
                  </a:lnTo>
                  <a:lnTo>
                    <a:pt x="3074" y="1306"/>
                  </a:lnTo>
                  <a:lnTo>
                    <a:pt x="3106" y="1201"/>
                  </a:lnTo>
                  <a:lnTo>
                    <a:pt x="3129" y="1055"/>
                  </a:lnTo>
                  <a:lnTo>
                    <a:pt x="3135" y="908"/>
                  </a:lnTo>
                  <a:lnTo>
                    <a:pt x="3124" y="763"/>
                  </a:lnTo>
                  <a:lnTo>
                    <a:pt x="3103" y="622"/>
                  </a:lnTo>
                  <a:lnTo>
                    <a:pt x="3074" y="487"/>
                  </a:lnTo>
                  <a:lnTo>
                    <a:pt x="3020" y="305"/>
                  </a:lnTo>
                  <a:lnTo>
                    <a:pt x="2915" y="39"/>
                  </a:lnTo>
                  <a:lnTo>
                    <a:pt x="2895" y="0"/>
                  </a:lnTo>
                  <a:lnTo>
                    <a:pt x="2884" y="26"/>
                  </a:lnTo>
                  <a:lnTo>
                    <a:pt x="2796" y="200"/>
                  </a:lnTo>
                  <a:lnTo>
                    <a:pt x="2702" y="360"/>
                  </a:lnTo>
                  <a:lnTo>
                    <a:pt x="2576" y="542"/>
                  </a:lnTo>
                  <a:lnTo>
                    <a:pt x="2462" y="680"/>
                  </a:lnTo>
                  <a:lnTo>
                    <a:pt x="2376" y="770"/>
                  </a:lnTo>
                  <a:lnTo>
                    <a:pt x="2284" y="855"/>
                  </a:lnTo>
                  <a:lnTo>
                    <a:pt x="2184" y="934"/>
                  </a:lnTo>
                  <a:lnTo>
                    <a:pt x="2078" y="1006"/>
                  </a:lnTo>
                  <a:lnTo>
                    <a:pt x="1964" y="1065"/>
                  </a:lnTo>
                  <a:lnTo>
                    <a:pt x="1905" y="1090"/>
                  </a:lnTo>
                  <a:lnTo>
                    <a:pt x="1805" y="1128"/>
                  </a:lnTo>
                  <a:lnTo>
                    <a:pt x="1604" y="1182"/>
                  </a:lnTo>
                  <a:lnTo>
                    <a:pt x="1405" y="1216"/>
                  </a:lnTo>
                  <a:lnTo>
                    <a:pt x="1210" y="1231"/>
                  </a:lnTo>
                  <a:lnTo>
                    <a:pt x="1115" y="1233"/>
                  </a:lnTo>
                  <a:lnTo>
                    <a:pt x="1000" y="1230"/>
                  </a:lnTo>
                  <a:lnTo>
                    <a:pt x="782" y="1212"/>
                  </a:lnTo>
                  <a:lnTo>
                    <a:pt x="582" y="1181"/>
                  </a:lnTo>
                  <a:lnTo>
                    <a:pt x="404" y="1141"/>
                  </a:lnTo>
                  <a:lnTo>
                    <a:pt x="185" y="1078"/>
                  </a:lnTo>
                  <a:lnTo>
                    <a:pt x="16" y="1015"/>
                  </a:lnTo>
                  <a:lnTo>
                    <a:pt x="0" y="1008"/>
                  </a:lnTo>
                </a:path>
              </a:pathLst>
            </a:custGeom>
            <a:solidFill>
              <a:srgbClr val="A9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365760" bIns="18288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200" b="1" dirty="0" smtClean="0">
                  <a:solidFill>
                    <a:schemeClr val="bg1"/>
                  </a:solidFill>
                </a:rPr>
                <a:t>02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2802043" y="1645920"/>
              <a:ext cx="2572096" cy="1564912"/>
            </a:xfrm>
            <a:custGeom>
              <a:avLst/>
              <a:gdLst>
                <a:gd name="T0" fmla="*/ 240 w 3134"/>
                <a:gd name="T1" fmla="*/ 1908 h 1908"/>
                <a:gd name="T2" fmla="*/ 219 w 3134"/>
                <a:gd name="T3" fmla="*/ 1868 h 1908"/>
                <a:gd name="T4" fmla="*/ 114 w 3134"/>
                <a:gd name="T5" fmla="*/ 1602 h 1908"/>
                <a:gd name="T6" fmla="*/ 61 w 3134"/>
                <a:gd name="T7" fmla="*/ 1420 h 1908"/>
                <a:gd name="T8" fmla="*/ 31 w 3134"/>
                <a:gd name="T9" fmla="*/ 1285 h 1908"/>
                <a:gd name="T10" fmla="*/ 10 w 3134"/>
                <a:gd name="T11" fmla="*/ 1143 h 1908"/>
                <a:gd name="T12" fmla="*/ 0 w 3134"/>
                <a:gd name="T13" fmla="*/ 998 h 1908"/>
                <a:gd name="T14" fmla="*/ 5 w 3134"/>
                <a:gd name="T15" fmla="*/ 852 h 1908"/>
                <a:gd name="T16" fmla="*/ 28 w 3134"/>
                <a:gd name="T17" fmla="*/ 707 h 1908"/>
                <a:gd name="T18" fmla="*/ 61 w 3134"/>
                <a:gd name="T19" fmla="*/ 600 h 1908"/>
                <a:gd name="T20" fmla="*/ 89 w 3134"/>
                <a:gd name="T21" fmla="*/ 532 h 1908"/>
                <a:gd name="T22" fmla="*/ 123 w 3134"/>
                <a:gd name="T23" fmla="*/ 466 h 1908"/>
                <a:gd name="T24" fmla="*/ 164 w 3134"/>
                <a:gd name="T25" fmla="*/ 402 h 1908"/>
                <a:gd name="T26" fmla="*/ 212 w 3134"/>
                <a:gd name="T27" fmla="*/ 340 h 1908"/>
                <a:gd name="T28" fmla="*/ 268 w 3134"/>
                <a:gd name="T29" fmla="*/ 283 h 1908"/>
                <a:gd name="T30" fmla="*/ 332 w 3134"/>
                <a:gd name="T31" fmla="*/ 228 h 1908"/>
                <a:gd name="T32" fmla="*/ 403 w 3134"/>
                <a:gd name="T33" fmla="*/ 178 h 1908"/>
                <a:gd name="T34" fmla="*/ 443 w 3134"/>
                <a:gd name="T35" fmla="*/ 155 h 1908"/>
                <a:gd name="T36" fmla="*/ 492 w 3134"/>
                <a:gd name="T37" fmla="*/ 127 h 1908"/>
                <a:gd name="T38" fmla="*/ 593 w 3134"/>
                <a:gd name="T39" fmla="*/ 82 h 1908"/>
                <a:gd name="T40" fmla="*/ 698 w 3134"/>
                <a:gd name="T41" fmla="*/ 47 h 1908"/>
                <a:gd name="T42" fmla="*/ 805 w 3134"/>
                <a:gd name="T43" fmla="*/ 22 h 1908"/>
                <a:gd name="T44" fmla="*/ 913 w 3134"/>
                <a:gd name="T45" fmla="*/ 7 h 1908"/>
                <a:gd name="T46" fmla="*/ 1024 w 3134"/>
                <a:gd name="T47" fmla="*/ 0 h 1908"/>
                <a:gd name="T48" fmla="*/ 1136 w 3134"/>
                <a:gd name="T49" fmla="*/ 2 h 1908"/>
                <a:gd name="T50" fmla="*/ 1248 w 3134"/>
                <a:gd name="T51" fmla="*/ 11 h 1908"/>
                <a:gd name="T52" fmla="*/ 1418 w 3134"/>
                <a:gd name="T53" fmla="*/ 35 h 1908"/>
                <a:gd name="T54" fmla="*/ 1643 w 3134"/>
                <a:gd name="T55" fmla="*/ 91 h 1908"/>
                <a:gd name="T56" fmla="*/ 1865 w 3134"/>
                <a:gd name="T57" fmla="*/ 165 h 1908"/>
                <a:gd name="T58" fmla="*/ 2079 w 3134"/>
                <a:gd name="T59" fmla="*/ 253 h 1908"/>
                <a:gd name="T60" fmla="*/ 2281 w 3134"/>
                <a:gd name="T61" fmla="*/ 352 h 1908"/>
                <a:gd name="T62" fmla="*/ 2471 w 3134"/>
                <a:gd name="T63" fmla="*/ 454 h 1908"/>
                <a:gd name="T64" fmla="*/ 2724 w 3134"/>
                <a:gd name="T65" fmla="*/ 607 h 1908"/>
                <a:gd name="T66" fmla="*/ 3082 w 3134"/>
                <a:gd name="T67" fmla="*/ 857 h 1908"/>
                <a:gd name="T68" fmla="*/ 3134 w 3134"/>
                <a:gd name="T69" fmla="*/ 899 h 1908"/>
                <a:gd name="T70" fmla="*/ 3103 w 3134"/>
                <a:gd name="T71" fmla="*/ 884 h 1908"/>
                <a:gd name="T72" fmla="*/ 2880 w 3134"/>
                <a:gd name="T73" fmla="*/ 808 h 1908"/>
                <a:gd name="T74" fmla="*/ 2658 w 3134"/>
                <a:gd name="T75" fmla="*/ 748 h 1908"/>
                <a:gd name="T76" fmla="*/ 2458 w 3134"/>
                <a:gd name="T77" fmla="*/ 711 h 1908"/>
                <a:gd name="T78" fmla="*/ 2312 w 3134"/>
                <a:gd name="T79" fmla="*/ 691 h 1908"/>
                <a:gd name="T80" fmla="*/ 2159 w 3134"/>
                <a:gd name="T81" fmla="*/ 678 h 1908"/>
                <a:gd name="T82" fmla="*/ 1997 w 3134"/>
                <a:gd name="T83" fmla="*/ 674 h 1908"/>
                <a:gd name="T84" fmla="*/ 1831 w 3134"/>
                <a:gd name="T85" fmla="*/ 682 h 1908"/>
                <a:gd name="T86" fmla="*/ 1661 w 3134"/>
                <a:gd name="T87" fmla="*/ 702 h 1908"/>
                <a:gd name="T88" fmla="*/ 1489 w 3134"/>
                <a:gd name="T89" fmla="*/ 735 h 1908"/>
                <a:gd name="T90" fmla="*/ 1315 w 3134"/>
                <a:gd name="T91" fmla="*/ 784 h 1908"/>
                <a:gd name="T92" fmla="*/ 1230 w 3134"/>
                <a:gd name="T93" fmla="*/ 817 h 1908"/>
                <a:gd name="T94" fmla="*/ 1170 w 3134"/>
                <a:gd name="T95" fmla="*/ 841 h 1908"/>
                <a:gd name="T96" fmla="*/ 1056 w 3134"/>
                <a:gd name="T97" fmla="*/ 901 h 1908"/>
                <a:gd name="T98" fmla="*/ 950 w 3134"/>
                <a:gd name="T99" fmla="*/ 972 h 1908"/>
                <a:gd name="T100" fmla="*/ 850 w 3134"/>
                <a:gd name="T101" fmla="*/ 1051 h 1908"/>
                <a:gd name="T102" fmla="*/ 758 w 3134"/>
                <a:gd name="T103" fmla="*/ 1137 h 1908"/>
                <a:gd name="T104" fmla="*/ 672 w 3134"/>
                <a:gd name="T105" fmla="*/ 1226 h 1908"/>
                <a:gd name="T106" fmla="*/ 558 w 3134"/>
                <a:gd name="T107" fmla="*/ 1365 h 1908"/>
                <a:gd name="T108" fmla="*/ 433 w 3134"/>
                <a:gd name="T109" fmla="*/ 1547 h 1908"/>
                <a:gd name="T110" fmla="*/ 338 w 3134"/>
                <a:gd name="T111" fmla="*/ 1707 h 1908"/>
                <a:gd name="T112" fmla="*/ 250 w 3134"/>
                <a:gd name="T113" fmla="*/ 1881 h 1908"/>
                <a:gd name="T114" fmla="*/ 240 w 3134"/>
                <a:gd name="T115" fmla="*/ 1908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4" h="1908">
                  <a:moveTo>
                    <a:pt x="240" y="1908"/>
                  </a:moveTo>
                  <a:lnTo>
                    <a:pt x="219" y="1868"/>
                  </a:lnTo>
                  <a:lnTo>
                    <a:pt x="114" y="1602"/>
                  </a:lnTo>
                  <a:lnTo>
                    <a:pt x="61" y="1420"/>
                  </a:lnTo>
                  <a:lnTo>
                    <a:pt x="31" y="1285"/>
                  </a:lnTo>
                  <a:lnTo>
                    <a:pt x="10" y="1143"/>
                  </a:lnTo>
                  <a:lnTo>
                    <a:pt x="0" y="998"/>
                  </a:lnTo>
                  <a:lnTo>
                    <a:pt x="5" y="852"/>
                  </a:lnTo>
                  <a:lnTo>
                    <a:pt x="28" y="707"/>
                  </a:lnTo>
                  <a:lnTo>
                    <a:pt x="61" y="600"/>
                  </a:lnTo>
                  <a:lnTo>
                    <a:pt x="89" y="532"/>
                  </a:lnTo>
                  <a:lnTo>
                    <a:pt x="123" y="466"/>
                  </a:lnTo>
                  <a:lnTo>
                    <a:pt x="164" y="402"/>
                  </a:lnTo>
                  <a:lnTo>
                    <a:pt x="212" y="340"/>
                  </a:lnTo>
                  <a:lnTo>
                    <a:pt x="268" y="283"/>
                  </a:lnTo>
                  <a:lnTo>
                    <a:pt x="332" y="228"/>
                  </a:lnTo>
                  <a:lnTo>
                    <a:pt x="403" y="178"/>
                  </a:lnTo>
                  <a:lnTo>
                    <a:pt x="443" y="155"/>
                  </a:lnTo>
                  <a:lnTo>
                    <a:pt x="492" y="127"/>
                  </a:lnTo>
                  <a:lnTo>
                    <a:pt x="593" y="82"/>
                  </a:lnTo>
                  <a:lnTo>
                    <a:pt x="698" y="47"/>
                  </a:lnTo>
                  <a:lnTo>
                    <a:pt x="805" y="22"/>
                  </a:lnTo>
                  <a:lnTo>
                    <a:pt x="913" y="7"/>
                  </a:lnTo>
                  <a:lnTo>
                    <a:pt x="1024" y="0"/>
                  </a:lnTo>
                  <a:lnTo>
                    <a:pt x="1136" y="2"/>
                  </a:lnTo>
                  <a:lnTo>
                    <a:pt x="1248" y="11"/>
                  </a:lnTo>
                  <a:lnTo>
                    <a:pt x="1418" y="35"/>
                  </a:lnTo>
                  <a:lnTo>
                    <a:pt x="1643" y="91"/>
                  </a:lnTo>
                  <a:lnTo>
                    <a:pt x="1865" y="165"/>
                  </a:lnTo>
                  <a:lnTo>
                    <a:pt x="2079" y="253"/>
                  </a:lnTo>
                  <a:lnTo>
                    <a:pt x="2281" y="352"/>
                  </a:lnTo>
                  <a:lnTo>
                    <a:pt x="2471" y="454"/>
                  </a:lnTo>
                  <a:lnTo>
                    <a:pt x="2724" y="607"/>
                  </a:lnTo>
                  <a:lnTo>
                    <a:pt x="3082" y="857"/>
                  </a:lnTo>
                  <a:lnTo>
                    <a:pt x="3134" y="899"/>
                  </a:lnTo>
                  <a:lnTo>
                    <a:pt x="3103" y="884"/>
                  </a:lnTo>
                  <a:lnTo>
                    <a:pt x="2880" y="808"/>
                  </a:lnTo>
                  <a:lnTo>
                    <a:pt x="2658" y="748"/>
                  </a:lnTo>
                  <a:lnTo>
                    <a:pt x="2458" y="711"/>
                  </a:lnTo>
                  <a:lnTo>
                    <a:pt x="2312" y="691"/>
                  </a:lnTo>
                  <a:lnTo>
                    <a:pt x="2159" y="678"/>
                  </a:lnTo>
                  <a:lnTo>
                    <a:pt x="1997" y="674"/>
                  </a:lnTo>
                  <a:lnTo>
                    <a:pt x="1831" y="682"/>
                  </a:lnTo>
                  <a:lnTo>
                    <a:pt x="1661" y="702"/>
                  </a:lnTo>
                  <a:lnTo>
                    <a:pt x="1489" y="735"/>
                  </a:lnTo>
                  <a:lnTo>
                    <a:pt x="1315" y="784"/>
                  </a:lnTo>
                  <a:lnTo>
                    <a:pt x="1230" y="817"/>
                  </a:lnTo>
                  <a:lnTo>
                    <a:pt x="1170" y="841"/>
                  </a:lnTo>
                  <a:lnTo>
                    <a:pt x="1056" y="901"/>
                  </a:lnTo>
                  <a:lnTo>
                    <a:pt x="950" y="972"/>
                  </a:lnTo>
                  <a:lnTo>
                    <a:pt x="850" y="1051"/>
                  </a:lnTo>
                  <a:lnTo>
                    <a:pt x="758" y="1137"/>
                  </a:lnTo>
                  <a:lnTo>
                    <a:pt x="672" y="1226"/>
                  </a:lnTo>
                  <a:lnTo>
                    <a:pt x="558" y="1365"/>
                  </a:lnTo>
                  <a:lnTo>
                    <a:pt x="433" y="1547"/>
                  </a:lnTo>
                  <a:lnTo>
                    <a:pt x="338" y="1707"/>
                  </a:lnTo>
                  <a:lnTo>
                    <a:pt x="250" y="1881"/>
                  </a:lnTo>
                  <a:lnTo>
                    <a:pt x="240" y="1908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04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4790168" y="1659043"/>
              <a:ext cx="1564912" cy="2572096"/>
            </a:xfrm>
            <a:custGeom>
              <a:avLst/>
              <a:gdLst>
                <a:gd name="T0" fmla="*/ 0 w 1907"/>
                <a:gd name="T1" fmla="*/ 239 h 3134"/>
                <a:gd name="T2" fmla="*/ 39 w 1907"/>
                <a:gd name="T3" fmla="*/ 218 h 3134"/>
                <a:gd name="T4" fmla="*/ 306 w 1907"/>
                <a:gd name="T5" fmla="*/ 113 h 3134"/>
                <a:gd name="T6" fmla="*/ 489 w 1907"/>
                <a:gd name="T7" fmla="*/ 60 h 3134"/>
                <a:gd name="T8" fmla="*/ 623 w 1907"/>
                <a:gd name="T9" fmla="*/ 31 h 3134"/>
                <a:gd name="T10" fmla="*/ 764 w 1907"/>
                <a:gd name="T11" fmla="*/ 9 h 3134"/>
                <a:gd name="T12" fmla="*/ 909 w 1907"/>
                <a:gd name="T13" fmla="*/ 0 h 3134"/>
                <a:gd name="T14" fmla="*/ 1057 w 1907"/>
                <a:gd name="T15" fmla="*/ 5 h 3134"/>
                <a:gd name="T16" fmla="*/ 1202 w 1907"/>
                <a:gd name="T17" fmla="*/ 29 h 3134"/>
                <a:gd name="T18" fmla="*/ 1307 w 1907"/>
                <a:gd name="T19" fmla="*/ 61 h 3134"/>
                <a:gd name="T20" fmla="*/ 1376 w 1907"/>
                <a:gd name="T21" fmla="*/ 88 h 3134"/>
                <a:gd name="T22" fmla="*/ 1443 w 1907"/>
                <a:gd name="T23" fmla="*/ 123 h 3134"/>
                <a:gd name="T24" fmla="*/ 1507 w 1907"/>
                <a:gd name="T25" fmla="*/ 165 h 3134"/>
                <a:gd name="T26" fmla="*/ 1568 w 1907"/>
                <a:gd name="T27" fmla="*/ 213 h 3134"/>
                <a:gd name="T28" fmla="*/ 1626 w 1907"/>
                <a:gd name="T29" fmla="*/ 268 h 3134"/>
                <a:gd name="T30" fmla="*/ 1680 w 1907"/>
                <a:gd name="T31" fmla="*/ 332 h 3134"/>
                <a:gd name="T32" fmla="*/ 1731 w 1907"/>
                <a:gd name="T33" fmla="*/ 403 h 3134"/>
                <a:gd name="T34" fmla="*/ 1754 w 1907"/>
                <a:gd name="T35" fmla="*/ 442 h 3134"/>
                <a:gd name="T36" fmla="*/ 1781 w 1907"/>
                <a:gd name="T37" fmla="*/ 491 h 3134"/>
                <a:gd name="T38" fmla="*/ 1825 w 1907"/>
                <a:gd name="T39" fmla="*/ 594 h 3134"/>
                <a:gd name="T40" fmla="*/ 1860 w 1907"/>
                <a:gd name="T41" fmla="*/ 697 h 3134"/>
                <a:gd name="T42" fmla="*/ 1885 w 1907"/>
                <a:gd name="T43" fmla="*/ 805 h 3134"/>
                <a:gd name="T44" fmla="*/ 1901 w 1907"/>
                <a:gd name="T45" fmla="*/ 914 h 3134"/>
                <a:gd name="T46" fmla="*/ 1907 w 1907"/>
                <a:gd name="T47" fmla="*/ 1024 h 3134"/>
                <a:gd name="T48" fmla="*/ 1907 w 1907"/>
                <a:gd name="T49" fmla="*/ 1136 h 3134"/>
                <a:gd name="T50" fmla="*/ 1898 w 1907"/>
                <a:gd name="T51" fmla="*/ 1248 h 3134"/>
                <a:gd name="T52" fmla="*/ 1872 w 1907"/>
                <a:gd name="T53" fmla="*/ 1418 h 3134"/>
                <a:gd name="T54" fmla="*/ 1818 w 1907"/>
                <a:gd name="T55" fmla="*/ 1644 h 3134"/>
                <a:gd name="T56" fmla="*/ 1744 w 1907"/>
                <a:gd name="T57" fmla="*/ 1864 h 3134"/>
                <a:gd name="T58" fmla="*/ 1654 w 1907"/>
                <a:gd name="T59" fmla="*/ 2078 h 3134"/>
                <a:gd name="T60" fmla="*/ 1557 w 1907"/>
                <a:gd name="T61" fmla="*/ 2281 h 3134"/>
                <a:gd name="T62" fmla="*/ 1455 w 1907"/>
                <a:gd name="T63" fmla="*/ 2471 h 3134"/>
                <a:gd name="T64" fmla="*/ 1302 w 1907"/>
                <a:gd name="T65" fmla="*/ 2725 h 3134"/>
                <a:gd name="T66" fmla="*/ 1052 w 1907"/>
                <a:gd name="T67" fmla="*/ 3082 h 3134"/>
                <a:gd name="T68" fmla="*/ 1009 w 1907"/>
                <a:gd name="T69" fmla="*/ 3134 h 3134"/>
                <a:gd name="T70" fmla="*/ 1023 w 1907"/>
                <a:gd name="T71" fmla="*/ 3103 h 3134"/>
                <a:gd name="T72" fmla="*/ 1101 w 1907"/>
                <a:gd name="T73" fmla="*/ 2880 h 3134"/>
                <a:gd name="T74" fmla="*/ 1159 w 1907"/>
                <a:gd name="T75" fmla="*/ 2659 h 3134"/>
                <a:gd name="T76" fmla="*/ 1198 w 1907"/>
                <a:gd name="T77" fmla="*/ 2458 h 3134"/>
                <a:gd name="T78" fmla="*/ 1218 w 1907"/>
                <a:gd name="T79" fmla="*/ 2312 h 3134"/>
                <a:gd name="T80" fmla="*/ 1229 w 1907"/>
                <a:gd name="T81" fmla="*/ 2158 h 3134"/>
                <a:gd name="T82" fmla="*/ 1233 w 1907"/>
                <a:gd name="T83" fmla="*/ 1997 h 3134"/>
                <a:gd name="T84" fmla="*/ 1227 w 1907"/>
                <a:gd name="T85" fmla="*/ 1832 h 3134"/>
                <a:gd name="T86" fmla="*/ 1207 w 1907"/>
                <a:gd name="T87" fmla="*/ 1662 h 3134"/>
                <a:gd name="T88" fmla="*/ 1173 w 1907"/>
                <a:gd name="T89" fmla="*/ 1489 h 3134"/>
                <a:gd name="T90" fmla="*/ 1124 w 1907"/>
                <a:gd name="T91" fmla="*/ 1316 h 3134"/>
                <a:gd name="T92" fmla="*/ 1092 w 1907"/>
                <a:gd name="T93" fmla="*/ 1229 h 3134"/>
                <a:gd name="T94" fmla="*/ 1066 w 1907"/>
                <a:gd name="T95" fmla="*/ 1169 h 3134"/>
                <a:gd name="T96" fmla="*/ 1006 w 1907"/>
                <a:gd name="T97" fmla="*/ 1056 h 3134"/>
                <a:gd name="T98" fmla="*/ 936 w 1907"/>
                <a:gd name="T99" fmla="*/ 949 h 3134"/>
                <a:gd name="T100" fmla="*/ 857 w 1907"/>
                <a:gd name="T101" fmla="*/ 850 h 3134"/>
                <a:gd name="T102" fmla="*/ 772 w 1907"/>
                <a:gd name="T103" fmla="*/ 757 h 3134"/>
                <a:gd name="T104" fmla="*/ 681 w 1907"/>
                <a:gd name="T105" fmla="*/ 673 h 3134"/>
                <a:gd name="T106" fmla="*/ 542 w 1907"/>
                <a:gd name="T107" fmla="*/ 559 h 3134"/>
                <a:gd name="T108" fmla="*/ 362 w 1907"/>
                <a:gd name="T109" fmla="*/ 433 h 3134"/>
                <a:gd name="T110" fmla="*/ 201 w 1907"/>
                <a:gd name="T111" fmla="*/ 338 h 3134"/>
                <a:gd name="T112" fmla="*/ 26 w 1907"/>
                <a:gd name="T113" fmla="*/ 250 h 3134"/>
                <a:gd name="T114" fmla="*/ 0 w 1907"/>
                <a:gd name="T115" fmla="*/ 239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7" h="3134">
                  <a:moveTo>
                    <a:pt x="0" y="239"/>
                  </a:moveTo>
                  <a:lnTo>
                    <a:pt x="39" y="218"/>
                  </a:lnTo>
                  <a:lnTo>
                    <a:pt x="306" y="113"/>
                  </a:lnTo>
                  <a:lnTo>
                    <a:pt x="489" y="60"/>
                  </a:lnTo>
                  <a:lnTo>
                    <a:pt x="623" y="31"/>
                  </a:lnTo>
                  <a:lnTo>
                    <a:pt x="764" y="9"/>
                  </a:lnTo>
                  <a:lnTo>
                    <a:pt x="909" y="0"/>
                  </a:lnTo>
                  <a:lnTo>
                    <a:pt x="1057" y="5"/>
                  </a:lnTo>
                  <a:lnTo>
                    <a:pt x="1202" y="29"/>
                  </a:lnTo>
                  <a:lnTo>
                    <a:pt x="1307" y="61"/>
                  </a:lnTo>
                  <a:lnTo>
                    <a:pt x="1376" y="88"/>
                  </a:lnTo>
                  <a:lnTo>
                    <a:pt x="1443" y="123"/>
                  </a:lnTo>
                  <a:lnTo>
                    <a:pt x="1507" y="165"/>
                  </a:lnTo>
                  <a:lnTo>
                    <a:pt x="1568" y="213"/>
                  </a:lnTo>
                  <a:lnTo>
                    <a:pt x="1626" y="268"/>
                  </a:lnTo>
                  <a:lnTo>
                    <a:pt x="1680" y="332"/>
                  </a:lnTo>
                  <a:lnTo>
                    <a:pt x="1731" y="403"/>
                  </a:lnTo>
                  <a:lnTo>
                    <a:pt x="1754" y="442"/>
                  </a:lnTo>
                  <a:lnTo>
                    <a:pt x="1781" y="491"/>
                  </a:lnTo>
                  <a:lnTo>
                    <a:pt x="1825" y="594"/>
                  </a:lnTo>
                  <a:lnTo>
                    <a:pt x="1860" y="697"/>
                  </a:lnTo>
                  <a:lnTo>
                    <a:pt x="1885" y="805"/>
                  </a:lnTo>
                  <a:lnTo>
                    <a:pt x="1901" y="914"/>
                  </a:lnTo>
                  <a:lnTo>
                    <a:pt x="1907" y="1024"/>
                  </a:lnTo>
                  <a:lnTo>
                    <a:pt x="1907" y="1136"/>
                  </a:lnTo>
                  <a:lnTo>
                    <a:pt x="1898" y="1248"/>
                  </a:lnTo>
                  <a:lnTo>
                    <a:pt x="1872" y="1418"/>
                  </a:lnTo>
                  <a:lnTo>
                    <a:pt x="1818" y="1644"/>
                  </a:lnTo>
                  <a:lnTo>
                    <a:pt x="1744" y="1864"/>
                  </a:lnTo>
                  <a:lnTo>
                    <a:pt x="1654" y="2078"/>
                  </a:lnTo>
                  <a:lnTo>
                    <a:pt x="1557" y="2281"/>
                  </a:lnTo>
                  <a:lnTo>
                    <a:pt x="1455" y="2471"/>
                  </a:lnTo>
                  <a:lnTo>
                    <a:pt x="1302" y="2725"/>
                  </a:lnTo>
                  <a:lnTo>
                    <a:pt x="1052" y="3082"/>
                  </a:lnTo>
                  <a:lnTo>
                    <a:pt x="1009" y="3134"/>
                  </a:lnTo>
                  <a:lnTo>
                    <a:pt x="1023" y="3103"/>
                  </a:lnTo>
                  <a:lnTo>
                    <a:pt x="1101" y="2880"/>
                  </a:lnTo>
                  <a:lnTo>
                    <a:pt x="1159" y="2659"/>
                  </a:lnTo>
                  <a:lnTo>
                    <a:pt x="1198" y="2458"/>
                  </a:lnTo>
                  <a:lnTo>
                    <a:pt x="1218" y="2312"/>
                  </a:lnTo>
                  <a:lnTo>
                    <a:pt x="1229" y="2158"/>
                  </a:lnTo>
                  <a:lnTo>
                    <a:pt x="1233" y="1997"/>
                  </a:lnTo>
                  <a:lnTo>
                    <a:pt x="1227" y="1832"/>
                  </a:lnTo>
                  <a:lnTo>
                    <a:pt x="1207" y="1662"/>
                  </a:lnTo>
                  <a:lnTo>
                    <a:pt x="1173" y="1489"/>
                  </a:lnTo>
                  <a:lnTo>
                    <a:pt x="1124" y="1316"/>
                  </a:lnTo>
                  <a:lnTo>
                    <a:pt x="1092" y="1229"/>
                  </a:lnTo>
                  <a:lnTo>
                    <a:pt x="1066" y="1169"/>
                  </a:lnTo>
                  <a:lnTo>
                    <a:pt x="1006" y="1056"/>
                  </a:lnTo>
                  <a:lnTo>
                    <a:pt x="936" y="949"/>
                  </a:lnTo>
                  <a:lnTo>
                    <a:pt x="857" y="850"/>
                  </a:lnTo>
                  <a:lnTo>
                    <a:pt x="772" y="757"/>
                  </a:lnTo>
                  <a:lnTo>
                    <a:pt x="681" y="673"/>
                  </a:lnTo>
                  <a:lnTo>
                    <a:pt x="542" y="559"/>
                  </a:lnTo>
                  <a:lnTo>
                    <a:pt x="362" y="433"/>
                  </a:lnTo>
                  <a:lnTo>
                    <a:pt x="201" y="338"/>
                  </a:lnTo>
                  <a:lnTo>
                    <a:pt x="26" y="250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/>
          </p:spPr>
          <p:txBody>
            <a:bodyPr vert="horz" wrap="square" lIns="91440" tIns="182880" rIns="36576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200" b="1" dirty="0" smtClean="0"/>
                <a:t>01</a:t>
              </a:r>
              <a:endParaRPr lang="en-US" sz="3200" b="1" dirty="0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2788920" y="2626859"/>
              <a:ext cx="1564912" cy="2568817"/>
            </a:xfrm>
            <a:custGeom>
              <a:avLst/>
              <a:gdLst>
                <a:gd name="T0" fmla="*/ 1908 w 1908"/>
                <a:gd name="T1" fmla="*/ 2894 h 3133"/>
                <a:gd name="T2" fmla="*/ 1869 w 1908"/>
                <a:gd name="T3" fmla="*/ 2915 h 3133"/>
                <a:gd name="T4" fmla="*/ 1602 w 1908"/>
                <a:gd name="T5" fmla="*/ 3020 h 3133"/>
                <a:gd name="T6" fmla="*/ 1419 w 1908"/>
                <a:gd name="T7" fmla="*/ 3073 h 3133"/>
                <a:gd name="T8" fmla="*/ 1286 w 1908"/>
                <a:gd name="T9" fmla="*/ 3103 h 3133"/>
                <a:gd name="T10" fmla="*/ 1144 w 1908"/>
                <a:gd name="T11" fmla="*/ 3124 h 3133"/>
                <a:gd name="T12" fmla="*/ 998 w 1908"/>
                <a:gd name="T13" fmla="*/ 3133 h 3133"/>
                <a:gd name="T14" fmla="*/ 851 w 1908"/>
                <a:gd name="T15" fmla="*/ 3127 h 3133"/>
                <a:gd name="T16" fmla="*/ 706 w 1908"/>
                <a:gd name="T17" fmla="*/ 3104 h 3133"/>
                <a:gd name="T18" fmla="*/ 600 w 1908"/>
                <a:gd name="T19" fmla="*/ 3073 h 3133"/>
                <a:gd name="T20" fmla="*/ 533 w 1908"/>
                <a:gd name="T21" fmla="*/ 3045 h 3133"/>
                <a:gd name="T22" fmla="*/ 465 w 1908"/>
                <a:gd name="T23" fmla="*/ 3010 h 3133"/>
                <a:gd name="T24" fmla="*/ 402 w 1908"/>
                <a:gd name="T25" fmla="*/ 2969 h 3133"/>
                <a:gd name="T26" fmla="*/ 341 w 1908"/>
                <a:gd name="T27" fmla="*/ 2921 h 3133"/>
                <a:gd name="T28" fmla="*/ 282 w 1908"/>
                <a:gd name="T29" fmla="*/ 2866 h 3133"/>
                <a:gd name="T30" fmla="*/ 228 w 1908"/>
                <a:gd name="T31" fmla="*/ 2802 h 3133"/>
                <a:gd name="T32" fmla="*/ 177 w 1908"/>
                <a:gd name="T33" fmla="*/ 2730 h 3133"/>
                <a:gd name="T34" fmla="*/ 154 w 1908"/>
                <a:gd name="T35" fmla="*/ 2691 h 3133"/>
                <a:gd name="T36" fmla="*/ 127 w 1908"/>
                <a:gd name="T37" fmla="*/ 2641 h 3133"/>
                <a:gd name="T38" fmla="*/ 82 w 1908"/>
                <a:gd name="T39" fmla="*/ 2539 h 3133"/>
                <a:gd name="T40" fmla="*/ 48 w 1908"/>
                <a:gd name="T41" fmla="*/ 2435 h 3133"/>
                <a:gd name="T42" fmla="*/ 23 w 1908"/>
                <a:gd name="T43" fmla="*/ 2329 h 3133"/>
                <a:gd name="T44" fmla="*/ 8 w 1908"/>
                <a:gd name="T45" fmla="*/ 2220 h 3133"/>
                <a:gd name="T46" fmla="*/ 0 w 1908"/>
                <a:gd name="T47" fmla="*/ 2109 h 3133"/>
                <a:gd name="T48" fmla="*/ 1 w 1908"/>
                <a:gd name="T49" fmla="*/ 1997 h 3133"/>
                <a:gd name="T50" fmla="*/ 10 w 1908"/>
                <a:gd name="T51" fmla="*/ 1884 h 3133"/>
                <a:gd name="T52" fmla="*/ 35 w 1908"/>
                <a:gd name="T53" fmla="*/ 1715 h 3133"/>
                <a:gd name="T54" fmla="*/ 91 w 1908"/>
                <a:gd name="T55" fmla="*/ 1490 h 3133"/>
                <a:gd name="T56" fmla="*/ 164 w 1908"/>
                <a:gd name="T57" fmla="*/ 1269 h 3133"/>
                <a:gd name="T58" fmla="*/ 254 w 1908"/>
                <a:gd name="T59" fmla="*/ 1055 h 3133"/>
                <a:gd name="T60" fmla="*/ 351 w 1908"/>
                <a:gd name="T61" fmla="*/ 851 h 3133"/>
                <a:gd name="T62" fmla="*/ 454 w 1908"/>
                <a:gd name="T63" fmla="*/ 662 h 3133"/>
                <a:gd name="T64" fmla="*/ 606 w 1908"/>
                <a:gd name="T65" fmla="*/ 409 h 3133"/>
                <a:gd name="T66" fmla="*/ 857 w 1908"/>
                <a:gd name="T67" fmla="*/ 50 h 3133"/>
                <a:gd name="T68" fmla="*/ 899 w 1908"/>
                <a:gd name="T69" fmla="*/ 0 h 3133"/>
                <a:gd name="T70" fmla="*/ 885 w 1908"/>
                <a:gd name="T71" fmla="*/ 30 h 3133"/>
                <a:gd name="T72" fmla="*/ 807 w 1908"/>
                <a:gd name="T73" fmla="*/ 253 h 3133"/>
                <a:gd name="T74" fmla="*/ 749 w 1908"/>
                <a:gd name="T75" fmla="*/ 474 h 3133"/>
                <a:gd name="T76" fmla="*/ 710 w 1908"/>
                <a:gd name="T77" fmla="*/ 675 h 3133"/>
                <a:gd name="T78" fmla="*/ 691 w 1908"/>
                <a:gd name="T79" fmla="*/ 820 h 3133"/>
                <a:gd name="T80" fmla="*/ 679 w 1908"/>
                <a:gd name="T81" fmla="*/ 975 h 3133"/>
                <a:gd name="T82" fmla="*/ 675 w 1908"/>
                <a:gd name="T83" fmla="*/ 1135 h 3133"/>
                <a:gd name="T84" fmla="*/ 682 w 1908"/>
                <a:gd name="T85" fmla="*/ 1301 h 3133"/>
                <a:gd name="T86" fmla="*/ 701 w 1908"/>
                <a:gd name="T87" fmla="*/ 1472 h 3133"/>
                <a:gd name="T88" fmla="*/ 735 w 1908"/>
                <a:gd name="T89" fmla="*/ 1645 h 3133"/>
                <a:gd name="T90" fmla="*/ 784 w 1908"/>
                <a:gd name="T91" fmla="*/ 1817 h 3133"/>
                <a:gd name="T92" fmla="*/ 816 w 1908"/>
                <a:gd name="T93" fmla="*/ 1904 h 3133"/>
                <a:gd name="T94" fmla="*/ 841 w 1908"/>
                <a:gd name="T95" fmla="*/ 1964 h 3133"/>
                <a:gd name="T96" fmla="*/ 902 w 1908"/>
                <a:gd name="T97" fmla="*/ 2078 h 3133"/>
                <a:gd name="T98" fmla="*/ 972 w 1908"/>
                <a:gd name="T99" fmla="*/ 2184 h 3133"/>
                <a:gd name="T100" fmla="*/ 1051 w 1908"/>
                <a:gd name="T101" fmla="*/ 2284 h 3133"/>
                <a:gd name="T102" fmla="*/ 1137 w 1908"/>
                <a:gd name="T103" fmla="*/ 2376 h 3133"/>
                <a:gd name="T104" fmla="*/ 1227 w 1908"/>
                <a:gd name="T105" fmla="*/ 2460 h 3133"/>
                <a:gd name="T106" fmla="*/ 1366 w 1908"/>
                <a:gd name="T107" fmla="*/ 2575 h 3133"/>
                <a:gd name="T108" fmla="*/ 1546 w 1908"/>
                <a:gd name="T109" fmla="*/ 2700 h 3133"/>
                <a:gd name="T110" fmla="*/ 1707 w 1908"/>
                <a:gd name="T111" fmla="*/ 2796 h 3133"/>
                <a:gd name="T112" fmla="*/ 1882 w 1908"/>
                <a:gd name="T113" fmla="*/ 2884 h 3133"/>
                <a:gd name="T114" fmla="*/ 1908 w 1908"/>
                <a:gd name="T115" fmla="*/ 2894 h 3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8" h="3133">
                  <a:moveTo>
                    <a:pt x="1908" y="2894"/>
                  </a:moveTo>
                  <a:lnTo>
                    <a:pt x="1869" y="2915"/>
                  </a:lnTo>
                  <a:lnTo>
                    <a:pt x="1602" y="3020"/>
                  </a:lnTo>
                  <a:lnTo>
                    <a:pt x="1419" y="3073"/>
                  </a:lnTo>
                  <a:lnTo>
                    <a:pt x="1286" y="3103"/>
                  </a:lnTo>
                  <a:lnTo>
                    <a:pt x="1144" y="3124"/>
                  </a:lnTo>
                  <a:lnTo>
                    <a:pt x="998" y="3133"/>
                  </a:lnTo>
                  <a:lnTo>
                    <a:pt x="851" y="3127"/>
                  </a:lnTo>
                  <a:lnTo>
                    <a:pt x="706" y="3104"/>
                  </a:lnTo>
                  <a:lnTo>
                    <a:pt x="600" y="3073"/>
                  </a:lnTo>
                  <a:lnTo>
                    <a:pt x="533" y="3045"/>
                  </a:lnTo>
                  <a:lnTo>
                    <a:pt x="465" y="3010"/>
                  </a:lnTo>
                  <a:lnTo>
                    <a:pt x="402" y="2969"/>
                  </a:lnTo>
                  <a:lnTo>
                    <a:pt x="341" y="2921"/>
                  </a:lnTo>
                  <a:lnTo>
                    <a:pt x="282" y="2866"/>
                  </a:lnTo>
                  <a:lnTo>
                    <a:pt x="228" y="2802"/>
                  </a:lnTo>
                  <a:lnTo>
                    <a:pt x="177" y="2730"/>
                  </a:lnTo>
                  <a:lnTo>
                    <a:pt x="154" y="2691"/>
                  </a:lnTo>
                  <a:lnTo>
                    <a:pt x="127" y="2641"/>
                  </a:lnTo>
                  <a:lnTo>
                    <a:pt x="82" y="2539"/>
                  </a:lnTo>
                  <a:lnTo>
                    <a:pt x="48" y="2435"/>
                  </a:lnTo>
                  <a:lnTo>
                    <a:pt x="23" y="2329"/>
                  </a:lnTo>
                  <a:lnTo>
                    <a:pt x="8" y="2220"/>
                  </a:lnTo>
                  <a:lnTo>
                    <a:pt x="0" y="2109"/>
                  </a:lnTo>
                  <a:lnTo>
                    <a:pt x="1" y="1997"/>
                  </a:lnTo>
                  <a:lnTo>
                    <a:pt x="10" y="1884"/>
                  </a:lnTo>
                  <a:lnTo>
                    <a:pt x="35" y="1715"/>
                  </a:lnTo>
                  <a:lnTo>
                    <a:pt x="91" y="1490"/>
                  </a:lnTo>
                  <a:lnTo>
                    <a:pt x="164" y="1269"/>
                  </a:lnTo>
                  <a:lnTo>
                    <a:pt x="254" y="1055"/>
                  </a:lnTo>
                  <a:lnTo>
                    <a:pt x="351" y="851"/>
                  </a:lnTo>
                  <a:lnTo>
                    <a:pt x="454" y="662"/>
                  </a:lnTo>
                  <a:lnTo>
                    <a:pt x="606" y="409"/>
                  </a:lnTo>
                  <a:lnTo>
                    <a:pt x="857" y="50"/>
                  </a:lnTo>
                  <a:lnTo>
                    <a:pt x="899" y="0"/>
                  </a:lnTo>
                  <a:lnTo>
                    <a:pt x="885" y="30"/>
                  </a:lnTo>
                  <a:lnTo>
                    <a:pt x="807" y="253"/>
                  </a:lnTo>
                  <a:lnTo>
                    <a:pt x="749" y="474"/>
                  </a:lnTo>
                  <a:lnTo>
                    <a:pt x="710" y="675"/>
                  </a:lnTo>
                  <a:lnTo>
                    <a:pt x="691" y="820"/>
                  </a:lnTo>
                  <a:lnTo>
                    <a:pt x="679" y="975"/>
                  </a:lnTo>
                  <a:lnTo>
                    <a:pt x="675" y="1135"/>
                  </a:lnTo>
                  <a:lnTo>
                    <a:pt x="682" y="1301"/>
                  </a:lnTo>
                  <a:lnTo>
                    <a:pt x="701" y="1472"/>
                  </a:lnTo>
                  <a:lnTo>
                    <a:pt x="735" y="1645"/>
                  </a:lnTo>
                  <a:lnTo>
                    <a:pt x="784" y="1817"/>
                  </a:lnTo>
                  <a:lnTo>
                    <a:pt x="816" y="1904"/>
                  </a:lnTo>
                  <a:lnTo>
                    <a:pt x="841" y="1964"/>
                  </a:lnTo>
                  <a:lnTo>
                    <a:pt x="902" y="2078"/>
                  </a:lnTo>
                  <a:lnTo>
                    <a:pt x="972" y="2184"/>
                  </a:lnTo>
                  <a:lnTo>
                    <a:pt x="1051" y="2284"/>
                  </a:lnTo>
                  <a:lnTo>
                    <a:pt x="1137" y="2376"/>
                  </a:lnTo>
                  <a:lnTo>
                    <a:pt x="1227" y="2460"/>
                  </a:lnTo>
                  <a:lnTo>
                    <a:pt x="1366" y="2575"/>
                  </a:lnTo>
                  <a:lnTo>
                    <a:pt x="1546" y="2700"/>
                  </a:lnTo>
                  <a:lnTo>
                    <a:pt x="1707" y="2796"/>
                  </a:lnTo>
                  <a:lnTo>
                    <a:pt x="1882" y="2884"/>
                  </a:lnTo>
                  <a:lnTo>
                    <a:pt x="1908" y="2894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45720" rIns="91440" bIns="27432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03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766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7105</TotalTime>
  <Words>319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Open Sans</vt:lpstr>
      <vt:lpstr>Template PresentationGo</vt:lpstr>
      <vt:lpstr>Template PresentationGo Dark</vt:lpstr>
      <vt:lpstr>Custom Design</vt:lpstr>
      <vt:lpstr>Circular Crescent Chart – 4 Parts</vt:lpstr>
      <vt:lpstr>Circular Crescent Chart – 4 Parts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Crescent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2016-02-19T04:46:49Z</dcterms:modified>
</cp:coreProperties>
</file>