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9" r:id="rId4"/>
    <p:sldId id="32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734"/>
    <a:srgbClr val="1AA8FE"/>
    <a:srgbClr val="A9C500"/>
    <a:srgbClr val="F3591F"/>
    <a:srgbClr val="8A8AAC"/>
    <a:srgbClr val="CCCCCC"/>
    <a:srgbClr val="ED7D31"/>
    <a:srgbClr val="6F7E89"/>
    <a:srgbClr val="393950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90" autoAdjust="0"/>
    <p:restoredTop sz="96433" autoAdjust="0"/>
  </p:normalViewPr>
  <p:slideViewPr>
    <p:cSldViewPr snapToGrid="0" showGuides="1">
      <p:cViewPr varScale="1">
        <p:scale>
          <a:sx n="65" d="100"/>
          <a:sy n="65" d="100"/>
        </p:scale>
        <p:origin x="120" y="9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49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50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Crescent Chart – </a:t>
            </a:r>
            <a:r>
              <a:rPr lang="en-US" dirty="0" smtClean="0"/>
              <a:t>5 </a:t>
            </a:r>
            <a:r>
              <a:rPr lang="en-US" dirty="0"/>
              <a:t>Parts</a:t>
            </a:r>
          </a:p>
        </p:txBody>
      </p:sp>
      <p:sp>
        <p:nvSpPr>
          <p:cNvPr id="14" name="Teardrop 13"/>
          <p:cNvSpPr/>
          <p:nvPr/>
        </p:nvSpPr>
        <p:spPr bwMode="auto">
          <a:xfrm rot="8100000">
            <a:off x="157704" y="1900381"/>
            <a:ext cx="258245" cy="258313"/>
          </a:xfrm>
          <a:prstGeom prst="teardrop">
            <a:avLst/>
          </a:prstGeom>
          <a:solidFill>
            <a:srgbClr val="FFD7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554941" y="1814096"/>
            <a:ext cx="1613903" cy="1462107"/>
            <a:chOff x="554941" y="1476384"/>
            <a:chExt cx="1613903" cy="1462107"/>
          </a:xfrm>
        </p:grpSpPr>
        <p:sp>
          <p:nvSpPr>
            <p:cNvPr id="47" name="TextBox 46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FFD73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200" b="1" dirty="0">
                <a:solidFill>
                  <a:srgbClr val="FFD7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39141" y="3613126"/>
            <a:ext cx="1613903" cy="1462107"/>
            <a:chOff x="554941" y="1476384"/>
            <a:chExt cx="1613903" cy="1462107"/>
          </a:xfrm>
        </p:grpSpPr>
        <p:sp>
          <p:nvSpPr>
            <p:cNvPr id="55" name="TextBox 54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1AA8FE"/>
                  </a:solidFill>
                </a:rPr>
                <a:t>Lorem Ipsum</a:t>
              </a:r>
              <a:endParaRPr lang="en-US" sz="2200" b="1" dirty="0">
                <a:solidFill>
                  <a:srgbClr val="1AA8FE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9" name="Teardrop 68"/>
          <p:cNvSpPr/>
          <p:nvPr/>
        </p:nvSpPr>
        <p:spPr bwMode="auto">
          <a:xfrm rot="8100000">
            <a:off x="157704" y="3699026"/>
            <a:ext cx="258245" cy="258313"/>
          </a:xfrm>
          <a:prstGeom prst="teardrop">
            <a:avLst/>
          </a:prstGeom>
          <a:solidFill>
            <a:srgbClr val="1AA8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77" name="Teardrop 76"/>
          <p:cNvSpPr/>
          <p:nvPr/>
        </p:nvSpPr>
        <p:spPr bwMode="auto">
          <a:xfrm rot="8100000">
            <a:off x="6784998" y="1900381"/>
            <a:ext cx="258245" cy="258313"/>
          </a:xfrm>
          <a:prstGeom prst="teardrop">
            <a:avLst/>
          </a:prstGeom>
          <a:solidFill>
            <a:srgbClr val="393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7182235" y="1814096"/>
            <a:ext cx="1613903" cy="1462107"/>
            <a:chOff x="554941" y="1476384"/>
            <a:chExt cx="1613903" cy="1462107"/>
          </a:xfrm>
        </p:grpSpPr>
        <p:sp>
          <p:nvSpPr>
            <p:cNvPr id="87" name="TextBox 86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393950"/>
                  </a:solidFill>
                </a:rPr>
                <a:t>Lorem Ipsum</a:t>
              </a:r>
              <a:endParaRPr lang="en-US" sz="2200" b="1" dirty="0">
                <a:solidFill>
                  <a:srgbClr val="393950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166435" y="3613126"/>
            <a:ext cx="1613903" cy="1462107"/>
            <a:chOff x="554941" y="1476384"/>
            <a:chExt cx="1613903" cy="1462107"/>
          </a:xfrm>
        </p:grpSpPr>
        <p:sp>
          <p:nvSpPr>
            <p:cNvPr id="85" name="TextBox 84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F3591F"/>
                  </a:solidFill>
                </a:rPr>
                <a:t>Lorem Ipsum</a:t>
              </a:r>
              <a:endParaRPr lang="en-US" sz="2200" b="1" dirty="0">
                <a:solidFill>
                  <a:srgbClr val="F3591F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81" name="Teardrop 80"/>
          <p:cNvSpPr/>
          <p:nvPr/>
        </p:nvSpPr>
        <p:spPr bwMode="auto">
          <a:xfrm rot="8100000">
            <a:off x="6784998" y="3699026"/>
            <a:ext cx="258245" cy="258313"/>
          </a:xfrm>
          <a:prstGeom prst="teardrop">
            <a:avLst/>
          </a:prstGeom>
          <a:solidFill>
            <a:srgbClr val="F35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765048" y="4771669"/>
            <a:ext cx="1613903" cy="1462107"/>
            <a:chOff x="554941" y="1476384"/>
            <a:chExt cx="1613903" cy="1462107"/>
          </a:xfrm>
        </p:grpSpPr>
        <p:sp>
          <p:nvSpPr>
            <p:cNvPr id="24" name="TextBox 23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A9C500"/>
                  </a:solidFill>
                </a:rPr>
                <a:t>Lorem Ipsum</a:t>
              </a:r>
              <a:endParaRPr lang="en-US" sz="2200" b="1" dirty="0">
                <a:solidFill>
                  <a:srgbClr val="A9C5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6" name="Teardrop 25"/>
          <p:cNvSpPr/>
          <p:nvPr/>
        </p:nvSpPr>
        <p:spPr bwMode="auto">
          <a:xfrm rot="8100000">
            <a:off x="3367811" y="4857185"/>
            <a:ext cx="258245" cy="258313"/>
          </a:xfrm>
          <a:prstGeom prst="teardrop">
            <a:avLst/>
          </a:prstGeom>
          <a:solidFill>
            <a:srgbClr val="A9C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740046" y="1041468"/>
            <a:ext cx="3663908" cy="3566160"/>
            <a:chOff x="2740046" y="1041468"/>
            <a:chExt cx="3663908" cy="3566160"/>
          </a:xfrm>
        </p:grpSpPr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3127673" y="2487480"/>
              <a:ext cx="1314557" cy="2103292"/>
            </a:xfrm>
            <a:custGeom>
              <a:avLst/>
              <a:gdLst>
                <a:gd name="T0" fmla="*/ 483 w 1560"/>
                <a:gd name="T1" fmla="*/ 0 h 2492"/>
                <a:gd name="T2" fmla="*/ 454 w 1560"/>
                <a:gd name="T3" fmla="*/ 45 h 2492"/>
                <a:gd name="T4" fmla="*/ 296 w 1560"/>
                <a:gd name="T5" fmla="*/ 356 h 2492"/>
                <a:gd name="T6" fmla="*/ 204 w 1560"/>
                <a:gd name="T7" fmla="*/ 573 h 2492"/>
                <a:gd name="T8" fmla="*/ 145 w 1560"/>
                <a:gd name="T9" fmla="*/ 734 h 2492"/>
                <a:gd name="T10" fmla="*/ 92 w 1560"/>
                <a:gd name="T11" fmla="*/ 903 h 2492"/>
                <a:gd name="T12" fmla="*/ 48 w 1560"/>
                <a:gd name="T13" fmla="*/ 1081 h 2492"/>
                <a:gd name="T14" fmla="*/ 15 w 1560"/>
                <a:gd name="T15" fmla="*/ 1262 h 2492"/>
                <a:gd name="T16" fmla="*/ 0 w 1560"/>
                <a:gd name="T17" fmla="*/ 1444 h 2492"/>
                <a:gd name="T18" fmla="*/ 3 w 1560"/>
                <a:gd name="T19" fmla="*/ 1623 h 2492"/>
                <a:gd name="T20" fmla="*/ 23 w 1560"/>
                <a:gd name="T21" fmla="*/ 1754 h 2492"/>
                <a:gd name="T22" fmla="*/ 42 w 1560"/>
                <a:gd name="T23" fmla="*/ 1838 h 2492"/>
                <a:gd name="T24" fmla="*/ 70 w 1560"/>
                <a:gd name="T25" fmla="*/ 1921 h 2492"/>
                <a:gd name="T26" fmla="*/ 105 w 1560"/>
                <a:gd name="T27" fmla="*/ 2000 h 2492"/>
                <a:gd name="T28" fmla="*/ 146 w 1560"/>
                <a:gd name="T29" fmla="*/ 2076 h 2492"/>
                <a:gd name="T30" fmla="*/ 197 w 1560"/>
                <a:gd name="T31" fmla="*/ 2149 h 2492"/>
                <a:gd name="T32" fmla="*/ 225 w 1560"/>
                <a:gd name="T33" fmla="*/ 2183 h 2492"/>
                <a:gd name="T34" fmla="*/ 264 w 1560"/>
                <a:gd name="T35" fmla="*/ 2227 h 2492"/>
                <a:gd name="T36" fmla="*/ 346 w 1560"/>
                <a:gd name="T37" fmla="*/ 2301 h 2492"/>
                <a:gd name="T38" fmla="*/ 430 w 1560"/>
                <a:gd name="T39" fmla="*/ 2360 h 2492"/>
                <a:gd name="T40" fmla="*/ 517 w 1560"/>
                <a:gd name="T41" fmla="*/ 2408 h 2492"/>
                <a:gd name="T42" fmla="*/ 605 w 1560"/>
                <a:gd name="T43" fmla="*/ 2443 h 2492"/>
                <a:gd name="T44" fmla="*/ 693 w 1560"/>
                <a:gd name="T45" fmla="*/ 2469 h 2492"/>
                <a:gd name="T46" fmla="*/ 782 w 1560"/>
                <a:gd name="T47" fmla="*/ 2485 h 2492"/>
                <a:gd name="T48" fmla="*/ 871 w 1560"/>
                <a:gd name="T49" fmla="*/ 2491 h 2492"/>
                <a:gd name="T50" fmla="*/ 913 w 1560"/>
                <a:gd name="T51" fmla="*/ 2492 h 2492"/>
                <a:gd name="T52" fmla="*/ 978 w 1560"/>
                <a:gd name="T53" fmla="*/ 2491 h 2492"/>
                <a:gd name="T54" fmla="*/ 1104 w 1560"/>
                <a:gd name="T55" fmla="*/ 2477 h 2492"/>
                <a:gd name="T56" fmla="*/ 1219 w 1560"/>
                <a:gd name="T57" fmla="*/ 2454 h 2492"/>
                <a:gd name="T58" fmla="*/ 1322 w 1560"/>
                <a:gd name="T59" fmla="*/ 2425 h 2492"/>
                <a:gd name="T60" fmla="*/ 1451 w 1560"/>
                <a:gd name="T61" fmla="*/ 2378 h 2492"/>
                <a:gd name="T62" fmla="*/ 1551 w 1560"/>
                <a:gd name="T63" fmla="*/ 2333 h 2492"/>
                <a:gd name="T64" fmla="*/ 1560 w 1560"/>
                <a:gd name="T65" fmla="*/ 2328 h 2492"/>
                <a:gd name="T66" fmla="*/ 1539 w 1560"/>
                <a:gd name="T67" fmla="*/ 2315 h 2492"/>
                <a:gd name="T68" fmla="*/ 1346 w 1560"/>
                <a:gd name="T69" fmla="*/ 2181 h 2492"/>
                <a:gd name="T70" fmla="*/ 1128 w 1560"/>
                <a:gd name="T71" fmla="*/ 2010 h 2492"/>
                <a:gd name="T72" fmla="*/ 973 w 1560"/>
                <a:gd name="T73" fmla="*/ 1872 h 2492"/>
                <a:gd name="T74" fmla="*/ 820 w 1560"/>
                <a:gd name="T75" fmla="*/ 1717 h 2492"/>
                <a:gd name="T76" fmla="*/ 716 w 1560"/>
                <a:gd name="T77" fmla="*/ 1594 h 2492"/>
                <a:gd name="T78" fmla="*/ 653 w 1560"/>
                <a:gd name="T79" fmla="*/ 1509 h 2492"/>
                <a:gd name="T80" fmla="*/ 624 w 1560"/>
                <a:gd name="T81" fmla="*/ 1465 h 2492"/>
                <a:gd name="T82" fmla="*/ 587 w 1560"/>
                <a:gd name="T83" fmla="*/ 1402 h 2492"/>
                <a:gd name="T84" fmla="*/ 523 w 1560"/>
                <a:gd name="T85" fmla="*/ 1275 h 2492"/>
                <a:gd name="T86" fmla="*/ 474 w 1560"/>
                <a:gd name="T87" fmla="*/ 1146 h 2492"/>
                <a:gd name="T88" fmla="*/ 438 w 1560"/>
                <a:gd name="T89" fmla="*/ 1019 h 2492"/>
                <a:gd name="T90" fmla="*/ 413 w 1560"/>
                <a:gd name="T91" fmla="*/ 892 h 2492"/>
                <a:gd name="T92" fmla="*/ 397 w 1560"/>
                <a:gd name="T93" fmla="*/ 769 h 2492"/>
                <a:gd name="T94" fmla="*/ 391 w 1560"/>
                <a:gd name="T95" fmla="*/ 649 h 2492"/>
                <a:gd name="T96" fmla="*/ 392 w 1560"/>
                <a:gd name="T97" fmla="*/ 537 h 2492"/>
                <a:gd name="T98" fmla="*/ 403 w 1560"/>
                <a:gd name="T99" fmla="*/ 378 h 2492"/>
                <a:gd name="T100" fmla="*/ 430 w 1560"/>
                <a:gd name="T101" fmla="*/ 203 h 2492"/>
                <a:gd name="T102" fmla="*/ 474 w 1560"/>
                <a:gd name="T103" fmla="*/ 25 h 2492"/>
                <a:gd name="T104" fmla="*/ 483 w 1560"/>
                <a:gd name="T105" fmla="*/ 0 h 2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60" h="2492">
                  <a:moveTo>
                    <a:pt x="483" y="0"/>
                  </a:moveTo>
                  <a:lnTo>
                    <a:pt x="454" y="45"/>
                  </a:lnTo>
                  <a:lnTo>
                    <a:pt x="296" y="356"/>
                  </a:lnTo>
                  <a:lnTo>
                    <a:pt x="204" y="573"/>
                  </a:lnTo>
                  <a:lnTo>
                    <a:pt x="145" y="734"/>
                  </a:lnTo>
                  <a:lnTo>
                    <a:pt x="92" y="903"/>
                  </a:lnTo>
                  <a:lnTo>
                    <a:pt x="48" y="1081"/>
                  </a:lnTo>
                  <a:lnTo>
                    <a:pt x="15" y="1262"/>
                  </a:lnTo>
                  <a:lnTo>
                    <a:pt x="0" y="1444"/>
                  </a:lnTo>
                  <a:lnTo>
                    <a:pt x="3" y="1623"/>
                  </a:lnTo>
                  <a:lnTo>
                    <a:pt x="23" y="1754"/>
                  </a:lnTo>
                  <a:lnTo>
                    <a:pt x="42" y="1838"/>
                  </a:lnTo>
                  <a:lnTo>
                    <a:pt x="70" y="1921"/>
                  </a:lnTo>
                  <a:lnTo>
                    <a:pt x="105" y="2000"/>
                  </a:lnTo>
                  <a:lnTo>
                    <a:pt x="146" y="2076"/>
                  </a:lnTo>
                  <a:lnTo>
                    <a:pt x="197" y="2149"/>
                  </a:lnTo>
                  <a:lnTo>
                    <a:pt x="225" y="2183"/>
                  </a:lnTo>
                  <a:lnTo>
                    <a:pt x="264" y="2227"/>
                  </a:lnTo>
                  <a:lnTo>
                    <a:pt x="346" y="2301"/>
                  </a:lnTo>
                  <a:lnTo>
                    <a:pt x="430" y="2360"/>
                  </a:lnTo>
                  <a:lnTo>
                    <a:pt x="517" y="2408"/>
                  </a:lnTo>
                  <a:lnTo>
                    <a:pt x="605" y="2443"/>
                  </a:lnTo>
                  <a:lnTo>
                    <a:pt x="693" y="2469"/>
                  </a:lnTo>
                  <a:lnTo>
                    <a:pt x="782" y="2485"/>
                  </a:lnTo>
                  <a:lnTo>
                    <a:pt x="871" y="2491"/>
                  </a:lnTo>
                  <a:lnTo>
                    <a:pt x="913" y="2492"/>
                  </a:lnTo>
                  <a:lnTo>
                    <a:pt x="978" y="2491"/>
                  </a:lnTo>
                  <a:lnTo>
                    <a:pt x="1104" y="2477"/>
                  </a:lnTo>
                  <a:lnTo>
                    <a:pt x="1219" y="2454"/>
                  </a:lnTo>
                  <a:lnTo>
                    <a:pt x="1322" y="2425"/>
                  </a:lnTo>
                  <a:lnTo>
                    <a:pt x="1451" y="2378"/>
                  </a:lnTo>
                  <a:lnTo>
                    <a:pt x="1551" y="2333"/>
                  </a:lnTo>
                  <a:lnTo>
                    <a:pt x="1560" y="2328"/>
                  </a:lnTo>
                  <a:lnTo>
                    <a:pt x="1539" y="2315"/>
                  </a:lnTo>
                  <a:lnTo>
                    <a:pt x="1346" y="2181"/>
                  </a:lnTo>
                  <a:lnTo>
                    <a:pt x="1128" y="2010"/>
                  </a:lnTo>
                  <a:lnTo>
                    <a:pt x="973" y="1872"/>
                  </a:lnTo>
                  <a:lnTo>
                    <a:pt x="820" y="1717"/>
                  </a:lnTo>
                  <a:lnTo>
                    <a:pt x="716" y="1594"/>
                  </a:lnTo>
                  <a:lnTo>
                    <a:pt x="653" y="1509"/>
                  </a:lnTo>
                  <a:lnTo>
                    <a:pt x="624" y="1465"/>
                  </a:lnTo>
                  <a:lnTo>
                    <a:pt x="587" y="1402"/>
                  </a:lnTo>
                  <a:lnTo>
                    <a:pt x="523" y="1275"/>
                  </a:lnTo>
                  <a:lnTo>
                    <a:pt x="474" y="1146"/>
                  </a:lnTo>
                  <a:lnTo>
                    <a:pt x="438" y="1019"/>
                  </a:lnTo>
                  <a:lnTo>
                    <a:pt x="413" y="892"/>
                  </a:lnTo>
                  <a:lnTo>
                    <a:pt x="397" y="769"/>
                  </a:lnTo>
                  <a:lnTo>
                    <a:pt x="391" y="649"/>
                  </a:lnTo>
                  <a:lnTo>
                    <a:pt x="392" y="537"/>
                  </a:lnTo>
                  <a:lnTo>
                    <a:pt x="403" y="378"/>
                  </a:lnTo>
                  <a:lnTo>
                    <a:pt x="430" y="203"/>
                  </a:lnTo>
                  <a:lnTo>
                    <a:pt x="474" y="25"/>
                  </a:lnTo>
                  <a:lnTo>
                    <a:pt x="48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81"/>
            <p:cNvSpPr>
              <a:spLocks/>
            </p:cNvSpPr>
            <p:nvPr/>
          </p:nvSpPr>
          <p:spPr bwMode="auto">
            <a:xfrm>
              <a:off x="2740046" y="1732454"/>
              <a:ext cx="1928017" cy="1547134"/>
            </a:xfrm>
            <a:custGeom>
              <a:avLst/>
              <a:gdLst>
                <a:gd name="T0" fmla="*/ 406 w 2287"/>
                <a:gd name="T1" fmla="*/ 1838 h 1838"/>
                <a:gd name="T2" fmla="*/ 385 w 2287"/>
                <a:gd name="T3" fmla="*/ 1819 h 1838"/>
                <a:gd name="T4" fmla="*/ 261 w 2287"/>
                <a:gd name="T5" fmla="*/ 1671 h 1838"/>
                <a:gd name="T6" fmla="*/ 187 w 2287"/>
                <a:gd name="T7" fmla="*/ 1564 h 1838"/>
                <a:gd name="T8" fmla="*/ 139 w 2287"/>
                <a:gd name="T9" fmla="*/ 1481 h 1838"/>
                <a:gd name="T10" fmla="*/ 94 w 2287"/>
                <a:gd name="T11" fmla="*/ 1389 h 1838"/>
                <a:gd name="T12" fmla="*/ 55 w 2287"/>
                <a:gd name="T13" fmla="*/ 1290 h 1838"/>
                <a:gd name="T14" fmla="*/ 25 w 2287"/>
                <a:gd name="T15" fmla="*/ 1184 h 1838"/>
                <a:gd name="T16" fmla="*/ 6 w 2287"/>
                <a:gd name="T17" fmla="*/ 1072 h 1838"/>
                <a:gd name="T18" fmla="*/ 0 w 2287"/>
                <a:gd name="T19" fmla="*/ 957 h 1838"/>
                <a:gd name="T20" fmla="*/ 12 w 2287"/>
                <a:gd name="T21" fmla="*/ 836 h 1838"/>
                <a:gd name="T22" fmla="*/ 43 w 2287"/>
                <a:gd name="T23" fmla="*/ 713 h 1838"/>
                <a:gd name="T24" fmla="*/ 95 w 2287"/>
                <a:gd name="T25" fmla="*/ 588 h 1838"/>
                <a:gd name="T26" fmla="*/ 131 w 2287"/>
                <a:gd name="T27" fmla="*/ 525 h 1838"/>
                <a:gd name="T28" fmla="*/ 156 w 2287"/>
                <a:gd name="T29" fmla="*/ 487 h 1838"/>
                <a:gd name="T30" fmla="*/ 209 w 2287"/>
                <a:gd name="T31" fmla="*/ 417 h 1838"/>
                <a:gd name="T32" fmla="*/ 267 w 2287"/>
                <a:gd name="T33" fmla="*/ 353 h 1838"/>
                <a:gd name="T34" fmla="*/ 334 w 2287"/>
                <a:gd name="T35" fmla="*/ 296 h 1838"/>
                <a:gd name="T36" fmla="*/ 402 w 2287"/>
                <a:gd name="T37" fmla="*/ 244 h 1838"/>
                <a:gd name="T38" fmla="*/ 477 w 2287"/>
                <a:gd name="T39" fmla="*/ 199 h 1838"/>
                <a:gd name="T40" fmla="*/ 595 w 2287"/>
                <a:gd name="T41" fmla="*/ 140 h 1838"/>
                <a:gd name="T42" fmla="*/ 764 w 2287"/>
                <a:gd name="T43" fmla="*/ 82 h 1838"/>
                <a:gd name="T44" fmla="*/ 941 w 2287"/>
                <a:gd name="T45" fmla="*/ 41 h 1838"/>
                <a:gd name="T46" fmla="*/ 1124 w 2287"/>
                <a:gd name="T47" fmla="*/ 15 h 1838"/>
                <a:gd name="T48" fmla="*/ 1307 w 2287"/>
                <a:gd name="T49" fmla="*/ 2 h 1838"/>
                <a:gd name="T50" fmla="*/ 1486 w 2287"/>
                <a:gd name="T51" fmla="*/ 0 h 1838"/>
                <a:gd name="T52" fmla="*/ 1656 w 2287"/>
                <a:gd name="T53" fmla="*/ 7 h 1838"/>
                <a:gd name="T54" fmla="*/ 1890 w 2287"/>
                <a:gd name="T55" fmla="*/ 28 h 1838"/>
                <a:gd name="T56" fmla="*/ 2235 w 2287"/>
                <a:gd name="T57" fmla="*/ 82 h 1838"/>
                <a:gd name="T58" fmla="*/ 2287 w 2287"/>
                <a:gd name="T59" fmla="*/ 95 h 1838"/>
                <a:gd name="T60" fmla="*/ 2261 w 2287"/>
                <a:gd name="T61" fmla="*/ 94 h 1838"/>
                <a:gd name="T62" fmla="*/ 2077 w 2287"/>
                <a:gd name="T63" fmla="*/ 108 h 1838"/>
                <a:gd name="T64" fmla="*/ 1902 w 2287"/>
                <a:gd name="T65" fmla="*/ 137 h 1838"/>
                <a:gd name="T66" fmla="*/ 1749 w 2287"/>
                <a:gd name="T67" fmla="*/ 174 h 1838"/>
                <a:gd name="T68" fmla="*/ 1641 w 2287"/>
                <a:gd name="T69" fmla="*/ 209 h 1838"/>
                <a:gd name="T70" fmla="*/ 1530 w 2287"/>
                <a:gd name="T71" fmla="*/ 252 h 1838"/>
                <a:gd name="T72" fmla="*/ 1417 w 2287"/>
                <a:gd name="T73" fmla="*/ 304 h 1838"/>
                <a:gd name="T74" fmla="*/ 1304 w 2287"/>
                <a:gd name="T75" fmla="*/ 366 h 1838"/>
                <a:gd name="T76" fmla="*/ 1194 w 2287"/>
                <a:gd name="T77" fmla="*/ 441 h 1838"/>
                <a:gd name="T78" fmla="*/ 1087 w 2287"/>
                <a:gd name="T79" fmla="*/ 527 h 1838"/>
                <a:gd name="T80" fmla="*/ 985 w 2287"/>
                <a:gd name="T81" fmla="*/ 626 h 1838"/>
                <a:gd name="T82" fmla="*/ 938 w 2287"/>
                <a:gd name="T83" fmla="*/ 682 h 1838"/>
                <a:gd name="T84" fmla="*/ 905 w 2287"/>
                <a:gd name="T85" fmla="*/ 724 h 1838"/>
                <a:gd name="T86" fmla="*/ 843 w 2287"/>
                <a:gd name="T87" fmla="*/ 809 h 1838"/>
                <a:gd name="T88" fmla="*/ 757 w 2287"/>
                <a:gd name="T89" fmla="*/ 947 h 1838"/>
                <a:gd name="T90" fmla="*/ 658 w 2287"/>
                <a:gd name="T91" fmla="*/ 1140 h 1838"/>
                <a:gd name="T92" fmla="*/ 575 w 2287"/>
                <a:gd name="T93" fmla="*/ 1330 h 1838"/>
                <a:gd name="T94" fmla="*/ 479 w 2287"/>
                <a:gd name="T95" fmla="*/ 1591 h 1838"/>
                <a:gd name="T96" fmla="*/ 413 w 2287"/>
                <a:gd name="T97" fmla="*/ 1816 h 1838"/>
                <a:gd name="T98" fmla="*/ 406 w 2287"/>
                <a:gd name="T99" fmla="*/ 1838 h 1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287" h="1838">
                  <a:moveTo>
                    <a:pt x="406" y="1838"/>
                  </a:moveTo>
                  <a:lnTo>
                    <a:pt x="385" y="1819"/>
                  </a:lnTo>
                  <a:lnTo>
                    <a:pt x="261" y="1671"/>
                  </a:lnTo>
                  <a:lnTo>
                    <a:pt x="187" y="1564"/>
                  </a:lnTo>
                  <a:lnTo>
                    <a:pt x="139" y="1481"/>
                  </a:lnTo>
                  <a:lnTo>
                    <a:pt x="94" y="1389"/>
                  </a:lnTo>
                  <a:lnTo>
                    <a:pt x="55" y="1290"/>
                  </a:lnTo>
                  <a:lnTo>
                    <a:pt x="25" y="1184"/>
                  </a:lnTo>
                  <a:lnTo>
                    <a:pt x="6" y="1072"/>
                  </a:lnTo>
                  <a:lnTo>
                    <a:pt x="0" y="957"/>
                  </a:lnTo>
                  <a:lnTo>
                    <a:pt x="12" y="836"/>
                  </a:lnTo>
                  <a:lnTo>
                    <a:pt x="43" y="713"/>
                  </a:lnTo>
                  <a:lnTo>
                    <a:pt x="95" y="588"/>
                  </a:lnTo>
                  <a:lnTo>
                    <a:pt x="131" y="525"/>
                  </a:lnTo>
                  <a:lnTo>
                    <a:pt x="156" y="487"/>
                  </a:lnTo>
                  <a:lnTo>
                    <a:pt x="209" y="417"/>
                  </a:lnTo>
                  <a:lnTo>
                    <a:pt x="267" y="353"/>
                  </a:lnTo>
                  <a:lnTo>
                    <a:pt x="334" y="296"/>
                  </a:lnTo>
                  <a:lnTo>
                    <a:pt x="402" y="244"/>
                  </a:lnTo>
                  <a:lnTo>
                    <a:pt x="477" y="199"/>
                  </a:lnTo>
                  <a:lnTo>
                    <a:pt x="595" y="140"/>
                  </a:lnTo>
                  <a:lnTo>
                    <a:pt x="764" y="82"/>
                  </a:lnTo>
                  <a:lnTo>
                    <a:pt x="941" y="41"/>
                  </a:lnTo>
                  <a:lnTo>
                    <a:pt x="1124" y="15"/>
                  </a:lnTo>
                  <a:lnTo>
                    <a:pt x="1307" y="2"/>
                  </a:lnTo>
                  <a:lnTo>
                    <a:pt x="1486" y="0"/>
                  </a:lnTo>
                  <a:lnTo>
                    <a:pt x="1656" y="7"/>
                  </a:lnTo>
                  <a:lnTo>
                    <a:pt x="1890" y="28"/>
                  </a:lnTo>
                  <a:lnTo>
                    <a:pt x="2235" y="82"/>
                  </a:lnTo>
                  <a:lnTo>
                    <a:pt x="2287" y="95"/>
                  </a:lnTo>
                  <a:lnTo>
                    <a:pt x="2261" y="94"/>
                  </a:lnTo>
                  <a:lnTo>
                    <a:pt x="2077" y="108"/>
                  </a:lnTo>
                  <a:lnTo>
                    <a:pt x="1902" y="137"/>
                  </a:lnTo>
                  <a:lnTo>
                    <a:pt x="1749" y="174"/>
                  </a:lnTo>
                  <a:lnTo>
                    <a:pt x="1641" y="209"/>
                  </a:lnTo>
                  <a:lnTo>
                    <a:pt x="1530" y="252"/>
                  </a:lnTo>
                  <a:lnTo>
                    <a:pt x="1417" y="304"/>
                  </a:lnTo>
                  <a:lnTo>
                    <a:pt x="1304" y="366"/>
                  </a:lnTo>
                  <a:lnTo>
                    <a:pt x="1194" y="441"/>
                  </a:lnTo>
                  <a:lnTo>
                    <a:pt x="1087" y="527"/>
                  </a:lnTo>
                  <a:lnTo>
                    <a:pt x="985" y="626"/>
                  </a:lnTo>
                  <a:lnTo>
                    <a:pt x="938" y="682"/>
                  </a:lnTo>
                  <a:lnTo>
                    <a:pt x="905" y="724"/>
                  </a:lnTo>
                  <a:lnTo>
                    <a:pt x="843" y="809"/>
                  </a:lnTo>
                  <a:lnTo>
                    <a:pt x="757" y="947"/>
                  </a:lnTo>
                  <a:lnTo>
                    <a:pt x="658" y="1140"/>
                  </a:lnTo>
                  <a:lnTo>
                    <a:pt x="575" y="1330"/>
                  </a:lnTo>
                  <a:lnTo>
                    <a:pt x="479" y="1591"/>
                  </a:lnTo>
                  <a:lnTo>
                    <a:pt x="413" y="1816"/>
                  </a:lnTo>
                  <a:lnTo>
                    <a:pt x="406" y="1838"/>
                  </a:lnTo>
                  <a:close/>
                </a:path>
              </a:pathLst>
            </a:custGeom>
            <a:solidFill>
              <a:srgbClr val="FFD7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45720" rIns="91440" bIns="36576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en-US" sz="2400" b="1" dirty="0" smtClean="0"/>
                <a:t>05</a:t>
              </a:r>
              <a:endParaRPr lang="en-US" sz="2400" b="1" dirty="0"/>
            </a:p>
          </p:txBody>
        </p:sp>
        <p:sp>
          <p:nvSpPr>
            <p:cNvPr id="30" name="Freeform 382"/>
            <p:cNvSpPr>
              <a:spLocks/>
            </p:cNvSpPr>
            <p:nvPr/>
          </p:nvSpPr>
          <p:spPr bwMode="auto">
            <a:xfrm>
              <a:off x="3774840" y="1041468"/>
              <a:ext cx="1887569" cy="1638141"/>
            </a:xfrm>
            <a:custGeom>
              <a:avLst/>
              <a:gdLst>
                <a:gd name="T0" fmla="*/ 0 w 2240"/>
                <a:gd name="T1" fmla="*/ 693 h 1944"/>
                <a:gd name="T2" fmla="*/ 13 w 2240"/>
                <a:gd name="T3" fmla="*/ 668 h 1944"/>
                <a:gd name="T4" fmla="*/ 114 w 2240"/>
                <a:gd name="T5" fmla="*/ 504 h 1944"/>
                <a:gd name="T6" fmla="*/ 194 w 2240"/>
                <a:gd name="T7" fmla="*/ 401 h 1944"/>
                <a:gd name="T8" fmla="*/ 259 w 2240"/>
                <a:gd name="T9" fmla="*/ 328 h 1944"/>
                <a:gd name="T10" fmla="*/ 332 w 2240"/>
                <a:gd name="T11" fmla="*/ 258 h 1944"/>
                <a:gd name="T12" fmla="*/ 413 w 2240"/>
                <a:gd name="T13" fmla="*/ 189 h 1944"/>
                <a:gd name="T14" fmla="*/ 505 w 2240"/>
                <a:gd name="T15" fmla="*/ 128 h 1944"/>
                <a:gd name="T16" fmla="*/ 605 w 2240"/>
                <a:gd name="T17" fmla="*/ 76 h 1944"/>
                <a:gd name="T18" fmla="*/ 714 w 2240"/>
                <a:gd name="T19" fmla="*/ 35 h 1944"/>
                <a:gd name="T20" fmla="*/ 832 w 2240"/>
                <a:gd name="T21" fmla="*/ 9 h 1944"/>
                <a:gd name="T22" fmla="*/ 958 w 2240"/>
                <a:gd name="T23" fmla="*/ 0 h 1944"/>
                <a:gd name="T24" fmla="*/ 1094 w 2240"/>
                <a:gd name="T25" fmla="*/ 12 h 1944"/>
                <a:gd name="T26" fmla="*/ 1165 w 2240"/>
                <a:gd name="T27" fmla="*/ 26 h 1944"/>
                <a:gd name="T28" fmla="*/ 1209 w 2240"/>
                <a:gd name="T29" fmla="*/ 38 h 1944"/>
                <a:gd name="T30" fmla="*/ 1292 w 2240"/>
                <a:gd name="T31" fmla="*/ 66 h 1944"/>
                <a:gd name="T32" fmla="*/ 1371 w 2240"/>
                <a:gd name="T33" fmla="*/ 104 h 1944"/>
                <a:gd name="T34" fmla="*/ 1445 w 2240"/>
                <a:gd name="T35" fmla="*/ 148 h 1944"/>
                <a:gd name="T36" fmla="*/ 1515 w 2240"/>
                <a:gd name="T37" fmla="*/ 198 h 1944"/>
                <a:gd name="T38" fmla="*/ 1581 w 2240"/>
                <a:gd name="T39" fmla="*/ 254 h 1944"/>
                <a:gd name="T40" fmla="*/ 1673 w 2240"/>
                <a:gd name="T41" fmla="*/ 349 h 1944"/>
                <a:gd name="T42" fmla="*/ 1782 w 2240"/>
                <a:gd name="T43" fmla="*/ 491 h 1944"/>
                <a:gd name="T44" fmla="*/ 1877 w 2240"/>
                <a:gd name="T45" fmla="*/ 648 h 1944"/>
                <a:gd name="T46" fmla="*/ 1957 w 2240"/>
                <a:gd name="T47" fmla="*/ 813 h 1944"/>
                <a:gd name="T48" fmla="*/ 2026 w 2240"/>
                <a:gd name="T49" fmla="*/ 982 h 1944"/>
                <a:gd name="T50" fmla="*/ 2083 w 2240"/>
                <a:gd name="T51" fmla="*/ 1152 h 1944"/>
                <a:gd name="T52" fmla="*/ 2128 w 2240"/>
                <a:gd name="T53" fmla="*/ 1317 h 1944"/>
                <a:gd name="T54" fmla="*/ 2181 w 2240"/>
                <a:gd name="T55" fmla="*/ 1546 h 1944"/>
                <a:gd name="T56" fmla="*/ 2236 w 2240"/>
                <a:gd name="T57" fmla="*/ 1891 h 1944"/>
                <a:gd name="T58" fmla="*/ 2240 w 2240"/>
                <a:gd name="T59" fmla="*/ 1944 h 1944"/>
                <a:gd name="T60" fmla="*/ 2233 w 2240"/>
                <a:gd name="T61" fmla="*/ 1918 h 1944"/>
                <a:gd name="T62" fmla="*/ 2163 w 2240"/>
                <a:gd name="T63" fmla="*/ 1748 h 1944"/>
                <a:gd name="T64" fmla="*/ 2081 w 2240"/>
                <a:gd name="T65" fmla="*/ 1590 h 1944"/>
                <a:gd name="T66" fmla="*/ 1998 w 2240"/>
                <a:gd name="T67" fmla="*/ 1457 h 1944"/>
                <a:gd name="T68" fmla="*/ 1932 w 2240"/>
                <a:gd name="T69" fmla="*/ 1365 h 1944"/>
                <a:gd name="T70" fmla="*/ 1857 w 2240"/>
                <a:gd name="T71" fmla="*/ 1272 h 1944"/>
                <a:gd name="T72" fmla="*/ 1773 w 2240"/>
                <a:gd name="T73" fmla="*/ 1181 h 1944"/>
                <a:gd name="T74" fmla="*/ 1678 w 2240"/>
                <a:gd name="T75" fmla="*/ 1093 h 1944"/>
                <a:gd name="T76" fmla="*/ 1573 w 2240"/>
                <a:gd name="T77" fmla="*/ 1011 h 1944"/>
                <a:gd name="T78" fmla="*/ 1458 w 2240"/>
                <a:gd name="T79" fmla="*/ 936 h 1944"/>
                <a:gd name="T80" fmla="*/ 1332 w 2240"/>
                <a:gd name="T81" fmla="*/ 871 h 1944"/>
                <a:gd name="T82" fmla="*/ 1264 w 2240"/>
                <a:gd name="T83" fmla="*/ 842 h 1944"/>
                <a:gd name="T84" fmla="*/ 1216 w 2240"/>
                <a:gd name="T85" fmla="*/ 823 h 1944"/>
                <a:gd name="T86" fmla="*/ 1115 w 2240"/>
                <a:gd name="T87" fmla="*/ 792 h 1944"/>
                <a:gd name="T88" fmla="*/ 956 w 2240"/>
                <a:gd name="T89" fmla="*/ 752 h 1944"/>
                <a:gd name="T90" fmla="*/ 743 w 2240"/>
                <a:gd name="T91" fmla="*/ 717 h 1944"/>
                <a:gd name="T92" fmla="*/ 536 w 2240"/>
                <a:gd name="T93" fmla="*/ 697 h 1944"/>
                <a:gd name="T94" fmla="*/ 259 w 2240"/>
                <a:gd name="T95" fmla="*/ 687 h 1944"/>
                <a:gd name="T96" fmla="*/ 24 w 2240"/>
                <a:gd name="T97" fmla="*/ 692 h 1944"/>
                <a:gd name="T98" fmla="*/ 0 w 2240"/>
                <a:gd name="T99" fmla="*/ 693 h 1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240" h="1944">
                  <a:moveTo>
                    <a:pt x="0" y="693"/>
                  </a:moveTo>
                  <a:lnTo>
                    <a:pt x="13" y="668"/>
                  </a:lnTo>
                  <a:lnTo>
                    <a:pt x="114" y="504"/>
                  </a:lnTo>
                  <a:lnTo>
                    <a:pt x="194" y="401"/>
                  </a:lnTo>
                  <a:lnTo>
                    <a:pt x="259" y="328"/>
                  </a:lnTo>
                  <a:lnTo>
                    <a:pt x="332" y="258"/>
                  </a:lnTo>
                  <a:lnTo>
                    <a:pt x="413" y="189"/>
                  </a:lnTo>
                  <a:lnTo>
                    <a:pt x="505" y="128"/>
                  </a:lnTo>
                  <a:lnTo>
                    <a:pt x="605" y="76"/>
                  </a:lnTo>
                  <a:lnTo>
                    <a:pt x="714" y="35"/>
                  </a:lnTo>
                  <a:lnTo>
                    <a:pt x="832" y="9"/>
                  </a:lnTo>
                  <a:lnTo>
                    <a:pt x="958" y="0"/>
                  </a:lnTo>
                  <a:lnTo>
                    <a:pt x="1094" y="12"/>
                  </a:lnTo>
                  <a:lnTo>
                    <a:pt x="1165" y="26"/>
                  </a:lnTo>
                  <a:lnTo>
                    <a:pt x="1209" y="38"/>
                  </a:lnTo>
                  <a:lnTo>
                    <a:pt x="1292" y="66"/>
                  </a:lnTo>
                  <a:lnTo>
                    <a:pt x="1371" y="104"/>
                  </a:lnTo>
                  <a:lnTo>
                    <a:pt x="1445" y="148"/>
                  </a:lnTo>
                  <a:lnTo>
                    <a:pt x="1515" y="198"/>
                  </a:lnTo>
                  <a:lnTo>
                    <a:pt x="1581" y="254"/>
                  </a:lnTo>
                  <a:lnTo>
                    <a:pt x="1673" y="349"/>
                  </a:lnTo>
                  <a:lnTo>
                    <a:pt x="1782" y="491"/>
                  </a:lnTo>
                  <a:lnTo>
                    <a:pt x="1877" y="648"/>
                  </a:lnTo>
                  <a:lnTo>
                    <a:pt x="1957" y="813"/>
                  </a:lnTo>
                  <a:lnTo>
                    <a:pt x="2026" y="982"/>
                  </a:lnTo>
                  <a:lnTo>
                    <a:pt x="2083" y="1152"/>
                  </a:lnTo>
                  <a:lnTo>
                    <a:pt x="2128" y="1317"/>
                  </a:lnTo>
                  <a:lnTo>
                    <a:pt x="2181" y="1546"/>
                  </a:lnTo>
                  <a:lnTo>
                    <a:pt x="2236" y="1891"/>
                  </a:lnTo>
                  <a:lnTo>
                    <a:pt x="2240" y="1944"/>
                  </a:lnTo>
                  <a:lnTo>
                    <a:pt x="2233" y="1918"/>
                  </a:lnTo>
                  <a:lnTo>
                    <a:pt x="2163" y="1748"/>
                  </a:lnTo>
                  <a:lnTo>
                    <a:pt x="2081" y="1590"/>
                  </a:lnTo>
                  <a:lnTo>
                    <a:pt x="1998" y="1457"/>
                  </a:lnTo>
                  <a:lnTo>
                    <a:pt x="1932" y="1365"/>
                  </a:lnTo>
                  <a:lnTo>
                    <a:pt x="1857" y="1272"/>
                  </a:lnTo>
                  <a:lnTo>
                    <a:pt x="1773" y="1181"/>
                  </a:lnTo>
                  <a:lnTo>
                    <a:pt x="1678" y="1093"/>
                  </a:lnTo>
                  <a:lnTo>
                    <a:pt x="1573" y="1011"/>
                  </a:lnTo>
                  <a:lnTo>
                    <a:pt x="1458" y="936"/>
                  </a:lnTo>
                  <a:lnTo>
                    <a:pt x="1332" y="871"/>
                  </a:lnTo>
                  <a:lnTo>
                    <a:pt x="1264" y="842"/>
                  </a:lnTo>
                  <a:lnTo>
                    <a:pt x="1216" y="823"/>
                  </a:lnTo>
                  <a:lnTo>
                    <a:pt x="1115" y="792"/>
                  </a:lnTo>
                  <a:lnTo>
                    <a:pt x="956" y="752"/>
                  </a:lnTo>
                  <a:lnTo>
                    <a:pt x="743" y="717"/>
                  </a:lnTo>
                  <a:lnTo>
                    <a:pt x="536" y="697"/>
                  </a:lnTo>
                  <a:lnTo>
                    <a:pt x="259" y="687"/>
                  </a:lnTo>
                  <a:lnTo>
                    <a:pt x="24" y="692"/>
                  </a:lnTo>
                  <a:lnTo>
                    <a:pt x="0" y="693"/>
                  </a:lnTo>
                  <a:close/>
                </a:path>
              </a:pathLst>
            </a:custGeom>
            <a:solidFill>
              <a:srgbClr val="3939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18288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01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Freeform 383"/>
            <p:cNvSpPr>
              <a:spLocks/>
            </p:cNvSpPr>
            <p:nvPr/>
          </p:nvSpPr>
          <p:spPr bwMode="auto">
            <a:xfrm>
              <a:off x="5146697" y="1772902"/>
              <a:ext cx="1257257" cy="2120146"/>
            </a:xfrm>
            <a:custGeom>
              <a:avLst/>
              <a:gdLst>
                <a:gd name="T0" fmla="*/ 497 w 1495"/>
                <a:gd name="T1" fmla="*/ 0 h 2516"/>
                <a:gd name="T2" fmla="*/ 525 w 1495"/>
                <a:gd name="T3" fmla="*/ 4 h 2516"/>
                <a:gd name="T4" fmla="*/ 713 w 1495"/>
                <a:gd name="T5" fmla="*/ 50 h 2516"/>
                <a:gd name="T6" fmla="*/ 836 w 1495"/>
                <a:gd name="T7" fmla="*/ 94 h 2516"/>
                <a:gd name="T8" fmla="*/ 925 w 1495"/>
                <a:gd name="T9" fmla="*/ 133 h 2516"/>
                <a:gd name="T10" fmla="*/ 1014 w 1495"/>
                <a:gd name="T11" fmla="*/ 181 h 2516"/>
                <a:gd name="T12" fmla="*/ 1105 w 1495"/>
                <a:gd name="T13" fmla="*/ 238 h 2516"/>
                <a:gd name="T14" fmla="*/ 1190 w 1495"/>
                <a:gd name="T15" fmla="*/ 305 h 2516"/>
                <a:gd name="T16" fmla="*/ 1271 w 1495"/>
                <a:gd name="T17" fmla="*/ 384 h 2516"/>
                <a:gd name="T18" fmla="*/ 1343 w 1495"/>
                <a:gd name="T19" fmla="*/ 476 h 2516"/>
                <a:gd name="T20" fmla="*/ 1404 w 1495"/>
                <a:gd name="T21" fmla="*/ 580 h 2516"/>
                <a:gd name="T22" fmla="*/ 1452 w 1495"/>
                <a:gd name="T23" fmla="*/ 698 h 2516"/>
                <a:gd name="T24" fmla="*/ 1483 w 1495"/>
                <a:gd name="T25" fmla="*/ 830 h 2516"/>
                <a:gd name="T26" fmla="*/ 1491 w 1495"/>
                <a:gd name="T27" fmla="*/ 901 h 2516"/>
                <a:gd name="T28" fmla="*/ 1495 w 1495"/>
                <a:gd name="T29" fmla="*/ 947 h 2516"/>
                <a:gd name="T30" fmla="*/ 1492 w 1495"/>
                <a:gd name="T31" fmla="*/ 1035 h 2516"/>
                <a:gd name="T32" fmla="*/ 1482 w 1495"/>
                <a:gd name="T33" fmla="*/ 1122 h 2516"/>
                <a:gd name="T34" fmla="*/ 1464 w 1495"/>
                <a:gd name="T35" fmla="*/ 1206 h 2516"/>
                <a:gd name="T36" fmla="*/ 1437 w 1495"/>
                <a:gd name="T37" fmla="*/ 1287 h 2516"/>
                <a:gd name="T38" fmla="*/ 1404 w 1495"/>
                <a:gd name="T39" fmla="*/ 1368 h 2516"/>
                <a:gd name="T40" fmla="*/ 1342 w 1495"/>
                <a:gd name="T41" fmla="*/ 1484 h 2516"/>
                <a:gd name="T42" fmla="*/ 1240 w 1495"/>
                <a:gd name="T43" fmla="*/ 1632 h 2516"/>
                <a:gd name="T44" fmla="*/ 1120 w 1495"/>
                <a:gd name="T45" fmla="*/ 1771 h 2516"/>
                <a:gd name="T46" fmla="*/ 988 w 1495"/>
                <a:gd name="T47" fmla="*/ 1898 h 2516"/>
                <a:gd name="T48" fmla="*/ 848 w 1495"/>
                <a:gd name="T49" fmla="*/ 2016 h 2516"/>
                <a:gd name="T50" fmla="*/ 704 w 1495"/>
                <a:gd name="T51" fmla="*/ 2122 h 2516"/>
                <a:gd name="T52" fmla="*/ 563 w 1495"/>
                <a:gd name="T53" fmla="*/ 2217 h 2516"/>
                <a:gd name="T54" fmla="*/ 361 w 1495"/>
                <a:gd name="T55" fmla="*/ 2337 h 2516"/>
                <a:gd name="T56" fmla="*/ 50 w 1495"/>
                <a:gd name="T57" fmla="*/ 2497 h 2516"/>
                <a:gd name="T58" fmla="*/ 0 w 1495"/>
                <a:gd name="T59" fmla="*/ 2516 h 2516"/>
                <a:gd name="T60" fmla="*/ 23 w 1495"/>
                <a:gd name="T61" fmla="*/ 2502 h 2516"/>
                <a:gd name="T62" fmla="*/ 163 w 1495"/>
                <a:gd name="T63" fmla="*/ 2383 h 2516"/>
                <a:gd name="T64" fmla="*/ 288 w 1495"/>
                <a:gd name="T65" fmla="*/ 2257 h 2516"/>
                <a:gd name="T66" fmla="*/ 389 w 1495"/>
                <a:gd name="T67" fmla="*/ 2136 h 2516"/>
                <a:gd name="T68" fmla="*/ 457 w 1495"/>
                <a:gd name="T69" fmla="*/ 2044 h 2516"/>
                <a:gd name="T70" fmla="*/ 522 w 1495"/>
                <a:gd name="T71" fmla="*/ 1945 h 2516"/>
                <a:gd name="T72" fmla="*/ 581 w 1495"/>
                <a:gd name="T73" fmla="*/ 1837 h 2516"/>
                <a:gd name="T74" fmla="*/ 636 w 1495"/>
                <a:gd name="T75" fmla="*/ 1719 h 2516"/>
                <a:gd name="T76" fmla="*/ 681 w 1495"/>
                <a:gd name="T77" fmla="*/ 1595 h 2516"/>
                <a:gd name="T78" fmla="*/ 717 w 1495"/>
                <a:gd name="T79" fmla="*/ 1461 h 2516"/>
                <a:gd name="T80" fmla="*/ 741 w 1495"/>
                <a:gd name="T81" fmla="*/ 1321 h 2516"/>
                <a:gd name="T82" fmla="*/ 746 w 1495"/>
                <a:gd name="T83" fmla="*/ 1249 h 2516"/>
                <a:gd name="T84" fmla="*/ 748 w 1495"/>
                <a:gd name="T85" fmla="*/ 1195 h 2516"/>
                <a:gd name="T86" fmla="*/ 748 w 1495"/>
                <a:gd name="T87" fmla="*/ 1090 h 2516"/>
                <a:gd name="T88" fmla="*/ 737 w 1495"/>
                <a:gd name="T89" fmla="*/ 928 h 2516"/>
                <a:gd name="T90" fmla="*/ 704 w 1495"/>
                <a:gd name="T91" fmla="*/ 715 h 2516"/>
                <a:gd name="T92" fmla="*/ 659 w 1495"/>
                <a:gd name="T93" fmla="*/ 511 h 2516"/>
                <a:gd name="T94" fmla="*/ 584 w 1495"/>
                <a:gd name="T95" fmla="*/ 244 h 2516"/>
                <a:gd name="T96" fmla="*/ 506 w 1495"/>
                <a:gd name="T97" fmla="*/ 22 h 2516"/>
                <a:gd name="T98" fmla="*/ 497 w 1495"/>
                <a:gd name="T99" fmla="*/ 0 h 2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95" h="2516">
                  <a:moveTo>
                    <a:pt x="497" y="0"/>
                  </a:moveTo>
                  <a:lnTo>
                    <a:pt x="525" y="4"/>
                  </a:lnTo>
                  <a:lnTo>
                    <a:pt x="713" y="50"/>
                  </a:lnTo>
                  <a:lnTo>
                    <a:pt x="836" y="94"/>
                  </a:lnTo>
                  <a:lnTo>
                    <a:pt x="925" y="133"/>
                  </a:lnTo>
                  <a:lnTo>
                    <a:pt x="1014" y="181"/>
                  </a:lnTo>
                  <a:lnTo>
                    <a:pt x="1105" y="238"/>
                  </a:lnTo>
                  <a:lnTo>
                    <a:pt x="1190" y="305"/>
                  </a:lnTo>
                  <a:lnTo>
                    <a:pt x="1271" y="384"/>
                  </a:lnTo>
                  <a:lnTo>
                    <a:pt x="1343" y="476"/>
                  </a:lnTo>
                  <a:lnTo>
                    <a:pt x="1404" y="580"/>
                  </a:lnTo>
                  <a:lnTo>
                    <a:pt x="1452" y="698"/>
                  </a:lnTo>
                  <a:lnTo>
                    <a:pt x="1483" y="830"/>
                  </a:lnTo>
                  <a:lnTo>
                    <a:pt x="1491" y="901"/>
                  </a:lnTo>
                  <a:lnTo>
                    <a:pt x="1495" y="947"/>
                  </a:lnTo>
                  <a:lnTo>
                    <a:pt x="1492" y="1035"/>
                  </a:lnTo>
                  <a:lnTo>
                    <a:pt x="1482" y="1122"/>
                  </a:lnTo>
                  <a:lnTo>
                    <a:pt x="1464" y="1206"/>
                  </a:lnTo>
                  <a:lnTo>
                    <a:pt x="1437" y="1287"/>
                  </a:lnTo>
                  <a:lnTo>
                    <a:pt x="1404" y="1368"/>
                  </a:lnTo>
                  <a:lnTo>
                    <a:pt x="1342" y="1484"/>
                  </a:lnTo>
                  <a:lnTo>
                    <a:pt x="1240" y="1632"/>
                  </a:lnTo>
                  <a:lnTo>
                    <a:pt x="1120" y="1771"/>
                  </a:lnTo>
                  <a:lnTo>
                    <a:pt x="988" y="1898"/>
                  </a:lnTo>
                  <a:lnTo>
                    <a:pt x="848" y="2016"/>
                  </a:lnTo>
                  <a:lnTo>
                    <a:pt x="704" y="2122"/>
                  </a:lnTo>
                  <a:lnTo>
                    <a:pt x="563" y="2217"/>
                  </a:lnTo>
                  <a:lnTo>
                    <a:pt x="361" y="2337"/>
                  </a:lnTo>
                  <a:lnTo>
                    <a:pt x="50" y="2497"/>
                  </a:lnTo>
                  <a:lnTo>
                    <a:pt x="0" y="2516"/>
                  </a:lnTo>
                  <a:lnTo>
                    <a:pt x="23" y="2502"/>
                  </a:lnTo>
                  <a:lnTo>
                    <a:pt x="163" y="2383"/>
                  </a:lnTo>
                  <a:lnTo>
                    <a:pt x="288" y="2257"/>
                  </a:lnTo>
                  <a:lnTo>
                    <a:pt x="389" y="2136"/>
                  </a:lnTo>
                  <a:lnTo>
                    <a:pt x="457" y="2044"/>
                  </a:lnTo>
                  <a:lnTo>
                    <a:pt x="522" y="1945"/>
                  </a:lnTo>
                  <a:lnTo>
                    <a:pt x="581" y="1837"/>
                  </a:lnTo>
                  <a:lnTo>
                    <a:pt x="636" y="1719"/>
                  </a:lnTo>
                  <a:lnTo>
                    <a:pt x="681" y="1595"/>
                  </a:lnTo>
                  <a:lnTo>
                    <a:pt x="717" y="1461"/>
                  </a:lnTo>
                  <a:lnTo>
                    <a:pt x="741" y="1321"/>
                  </a:lnTo>
                  <a:lnTo>
                    <a:pt x="746" y="1249"/>
                  </a:lnTo>
                  <a:lnTo>
                    <a:pt x="748" y="1195"/>
                  </a:lnTo>
                  <a:lnTo>
                    <a:pt x="748" y="1090"/>
                  </a:lnTo>
                  <a:lnTo>
                    <a:pt x="737" y="928"/>
                  </a:lnTo>
                  <a:lnTo>
                    <a:pt x="704" y="715"/>
                  </a:lnTo>
                  <a:lnTo>
                    <a:pt x="659" y="511"/>
                  </a:lnTo>
                  <a:lnTo>
                    <a:pt x="584" y="244"/>
                  </a:lnTo>
                  <a:lnTo>
                    <a:pt x="506" y="22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F35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640080" rIns="18288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2400" b="1" dirty="0" smtClean="0">
                  <a:solidFill>
                    <a:schemeClr val="bg1"/>
                  </a:solidFill>
                </a:rPr>
                <a:t>02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Freeform 384"/>
            <p:cNvSpPr>
              <a:spLocks/>
            </p:cNvSpPr>
            <p:nvPr/>
          </p:nvSpPr>
          <p:spPr bwMode="auto">
            <a:xfrm>
              <a:off x="3828770" y="3518904"/>
              <a:ext cx="2163963" cy="1088724"/>
            </a:xfrm>
            <a:custGeom>
              <a:avLst/>
              <a:gdLst>
                <a:gd name="T0" fmla="*/ 2547 w 2566"/>
                <a:gd name="T1" fmla="*/ 0 h 1292"/>
                <a:gd name="T2" fmla="*/ 2552 w 2566"/>
                <a:gd name="T3" fmla="*/ 28 h 1292"/>
                <a:gd name="T4" fmla="*/ 2566 w 2566"/>
                <a:gd name="T5" fmla="*/ 220 h 1292"/>
                <a:gd name="T6" fmla="*/ 2562 w 2566"/>
                <a:gd name="T7" fmla="*/ 352 h 1292"/>
                <a:gd name="T8" fmla="*/ 2553 w 2566"/>
                <a:gd name="T9" fmla="*/ 447 h 1292"/>
                <a:gd name="T10" fmla="*/ 2535 w 2566"/>
                <a:gd name="T11" fmla="*/ 548 h 1292"/>
                <a:gd name="T12" fmla="*/ 2509 w 2566"/>
                <a:gd name="T13" fmla="*/ 651 h 1292"/>
                <a:gd name="T14" fmla="*/ 2470 w 2566"/>
                <a:gd name="T15" fmla="*/ 754 h 1292"/>
                <a:gd name="T16" fmla="*/ 2421 w 2566"/>
                <a:gd name="T17" fmla="*/ 855 h 1292"/>
                <a:gd name="T18" fmla="*/ 2356 w 2566"/>
                <a:gd name="T19" fmla="*/ 953 h 1292"/>
                <a:gd name="T20" fmla="*/ 2277 w 2566"/>
                <a:gd name="T21" fmla="*/ 1042 h 1292"/>
                <a:gd name="T22" fmla="*/ 2180 w 2566"/>
                <a:gd name="T23" fmla="*/ 1124 h 1292"/>
                <a:gd name="T24" fmla="*/ 2063 w 2566"/>
                <a:gd name="T25" fmla="*/ 1195 h 1292"/>
                <a:gd name="T26" fmla="*/ 1997 w 2566"/>
                <a:gd name="T27" fmla="*/ 1225 h 1292"/>
                <a:gd name="T28" fmla="*/ 1956 w 2566"/>
                <a:gd name="T29" fmla="*/ 1242 h 1292"/>
                <a:gd name="T30" fmla="*/ 1870 w 2566"/>
                <a:gd name="T31" fmla="*/ 1268 h 1292"/>
                <a:gd name="T32" fmla="*/ 1786 w 2566"/>
                <a:gd name="T33" fmla="*/ 1283 h 1292"/>
                <a:gd name="T34" fmla="*/ 1699 w 2566"/>
                <a:gd name="T35" fmla="*/ 1292 h 1292"/>
                <a:gd name="T36" fmla="*/ 1612 w 2566"/>
                <a:gd name="T37" fmla="*/ 1292 h 1292"/>
                <a:gd name="T38" fmla="*/ 1525 w 2566"/>
                <a:gd name="T39" fmla="*/ 1286 h 1292"/>
                <a:gd name="T40" fmla="*/ 1396 w 2566"/>
                <a:gd name="T41" fmla="*/ 1262 h 1292"/>
                <a:gd name="T42" fmla="*/ 1225 w 2566"/>
                <a:gd name="T43" fmla="*/ 1212 h 1292"/>
                <a:gd name="T44" fmla="*/ 1056 w 2566"/>
                <a:gd name="T45" fmla="*/ 1141 h 1292"/>
                <a:gd name="T46" fmla="*/ 894 w 2566"/>
                <a:gd name="T47" fmla="*/ 1054 h 1292"/>
                <a:gd name="T48" fmla="*/ 739 w 2566"/>
                <a:gd name="T49" fmla="*/ 956 h 1292"/>
                <a:gd name="T50" fmla="*/ 594 w 2566"/>
                <a:gd name="T51" fmla="*/ 853 h 1292"/>
                <a:gd name="T52" fmla="*/ 459 w 2566"/>
                <a:gd name="T53" fmla="*/ 748 h 1292"/>
                <a:gd name="T54" fmla="*/ 281 w 2566"/>
                <a:gd name="T55" fmla="*/ 592 h 1292"/>
                <a:gd name="T56" fmla="*/ 35 w 2566"/>
                <a:gd name="T57" fmla="*/ 346 h 1292"/>
                <a:gd name="T58" fmla="*/ 0 w 2566"/>
                <a:gd name="T59" fmla="*/ 306 h 1292"/>
                <a:gd name="T60" fmla="*/ 21 w 2566"/>
                <a:gd name="T61" fmla="*/ 321 h 1292"/>
                <a:gd name="T62" fmla="*/ 178 w 2566"/>
                <a:gd name="T63" fmla="*/ 419 h 1292"/>
                <a:gd name="T64" fmla="*/ 336 w 2566"/>
                <a:gd name="T65" fmla="*/ 499 h 1292"/>
                <a:gd name="T66" fmla="*/ 482 w 2566"/>
                <a:gd name="T67" fmla="*/ 557 h 1292"/>
                <a:gd name="T68" fmla="*/ 590 w 2566"/>
                <a:gd name="T69" fmla="*/ 594 h 1292"/>
                <a:gd name="T70" fmla="*/ 705 w 2566"/>
                <a:gd name="T71" fmla="*/ 623 h 1292"/>
                <a:gd name="T72" fmla="*/ 827 w 2566"/>
                <a:gd name="T73" fmla="*/ 648 h 1292"/>
                <a:gd name="T74" fmla="*/ 955 w 2566"/>
                <a:gd name="T75" fmla="*/ 664 h 1292"/>
                <a:gd name="T76" fmla="*/ 1087 w 2566"/>
                <a:gd name="T77" fmla="*/ 669 h 1292"/>
                <a:gd name="T78" fmla="*/ 1225 w 2566"/>
                <a:gd name="T79" fmla="*/ 661 h 1292"/>
                <a:gd name="T80" fmla="*/ 1366 w 2566"/>
                <a:gd name="T81" fmla="*/ 640 h 1292"/>
                <a:gd name="T82" fmla="*/ 1437 w 2566"/>
                <a:gd name="T83" fmla="*/ 623 h 1292"/>
                <a:gd name="T84" fmla="*/ 1488 w 2566"/>
                <a:gd name="T85" fmla="*/ 609 h 1292"/>
                <a:gd name="T86" fmla="*/ 1588 w 2566"/>
                <a:gd name="T87" fmla="*/ 575 h 1292"/>
                <a:gd name="T88" fmla="*/ 1738 w 2566"/>
                <a:gd name="T89" fmla="*/ 514 h 1292"/>
                <a:gd name="T90" fmla="*/ 1932 w 2566"/>
                <a:gd name="T91" fmla="*/ 417 h 1292"/>
                <a:gd name="T92" fmla="*/ 2111 w 2566"/>
                <a:gd name="T93" fmla="*/ 312 h 1292"/>
                <a:gd name="T94" fmla="*/ 2342 w 2566"/>
                <a:gd name="T95" fmla="*/ 158 h 1292"/>
                <a:gd name="T96" fmla="*/ 2529 w 2566"/>
                <a:gd name="T97" fmla="*/ 15 h 1292"/>
                <a:gd name="T98" fmla="*/ 2547 w 2566"/>
                <a:gd name="T99" fmla="*/ 0 h 1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66" h="1292">
                  <a:moveTo>
                    <a:pt x="2547" y="0"/>
                  </a:moveTo>
                  <a:lnTo>
                    <a:pt x="2552" y="28"/>
                  </a:lnTo>
                  <a:lnTo>
                    <a:pt x="2566" y="220"/>
                  </a:lnTo>
                  <a:lnTo>
                    <a:pt x="2562" y="352"/>
                  </a:lnTo>
                  <a:lnTo>
                    <a:pt x="2553" y="447"/>
                  </a:lnTo>
                  <a:lnTo>
                    <a:pt x="2535" y="548"/>
                  </a:lnTo>
                  <a:lnTo>
                    <a:pt x="2509" y="651"/>
                  </a:lnTo>
                  <a:lnTo>
                    <a:pt x="2470" y="754"/>
                  </a:lnTo>
                  <a:lnTo>
                    <a:pt x="2421" y="855"/>
                  </a:lnTo>
                  <a:lnTo>
                    <a:pt x="2356" y="953"/>
                  </a:lnTo>
                  <a:lnTo>
                    <a:pt x="2277" y="1042"/>
                  </a:lnTo>
                  <a:lnTo>
                    <a:pt x="2180" y="1124"/>
                  </a:lnTo>
                  <a:lnTo>
                    <a:pt x="2063" y="1195"/>
                  </a:lnTo>
                  <a:lnTo>
                    <a:pt x="1997" y="1225"/>
                  </a:lnTo>
                  <a:lnTo>
                    <a:pt x="1956" y="1242"/>
                  </a:lnTo>
                  <a:lnTo>
                    <a:pt x="1870" y="1268"/>
                  </a:lnTo>
                  <a:lnTo>
                    <a:pt x="1786" y="1283"/>
                  </a:lnTo>
                  <a:lnTo>
                    <a:pt x="1699" y="1292"/>
                  </a:lnTo>
                  <a:lnTo>
                    <a:pt x="1612" y="1292"/>
                  </a:lnTo>
                  <a:lnTo>
                    <a:pt x="1525" y="1286"/>
                  </a:lnTo>
                  <a:lnTo>
                    <a:pt x="1396" y="1262"/>
                  </a:lnTo>
                  <a:lnTo>
                    <a:pt x="1225" y="1212"/>
                  </a:lnTo>
                  <a:lnTo>
                    <a:pt x="1056" y="1141"/>
                  </a:lnTo>
                  <a:lnTo>
                    <a:pt x="894" y="1054"/>
                  </a:lnTo>
                  <a:lnTo>
                    <a:pt x="739" y="956"/>
                  </a:lnTo>
                  <a:lnTo>
                    <a:pt x="594" y="853"/>
                  </a:lnTo>
                  <a:lnTo>
                    <a:pt x="459" y="748"/>
                  </a:lnTo>
                  <a:lnTo>
                    <a:pt x="281" y="592"/>
                  </a:lnTo>
                  <a:lnTo>
                    <a:pt x="35" y="346"/>
                  </a:lnTo>
                  <a:lnTo>
                    <a:pt x="0" y="306"/>
                  </a:lnTo>
                  <a:lnTo>
                    <a:pt x="21" y="321"/>
                  </a:lnTo>
                  <a:lnTo>
                    <a:pt x="178" y="419"/>
                  </a:lnTo>
                  <a:lnTo>
                    <a:pt x="336" y="499"/>
                  </a:lnTo>
                  <a:lnTo>
                    <a:pt x="482" y="557"/>
                  </a:lnTo>
                  <a:lnTo>
                    <a:pt x="590" y="594"/>
                  </a:lnTo>
                  <a:lnTo>
                    <a:pt x="705" y="623"/>
                  </a:lnTo>
                  <a:lnTo>
                    <a:pt x="827" y="648"/>
                  </a:lnTo>
                  <a:lnTo>
                    <a:pt x="955" y="664"/>
                  </a:lnTo>
                  <a:lnTo>
                    <a:pt x="1087" y="669"/>
                  </a:lnTo>
                  <a:lnTo>
                    <a:pt x="1225" y="661"/>
                  </a:lnTo>
                  <a:lnTo>
                    <a:pt x="1366" y="640"/>
                  </a:lnTo>
                  <a:lnTo>
                    <a:pt x="1437" y="623"/>
                  </a:lnTo>
                  <a:lnTo>
                    <a:pt x="1488" y="609"/>
                  </a:lnTo>
                  <a:lnTo>
                    <a:pt x="1588" y="575"/>
                  </a:lnTo>
                  <a:lnTo>
                    <a:pt x="1738" y="514"/>
                  </a:lnTo>
                  <a:lnTo>
                    <a:pt x="1932" y="417"/>
                  </a:lnTo>
                  <a:lnTo>
                    <a:pt x="2111" y="312"/>
                  </a:lnTo>
                  <a:lnTo>
                    <a:pt x="2342" y="158"/>
                  </a:lnTo>
                  <a:lnTo>
                    <a:pt x="2529" y="15"/>
                  </a:lnTo>
                  <a:lnTo>
                    <a:pt x="2547" y="0"/>
                  </a:lnTo>
                  <a:close/>
                </a:path>
              </a:pathLst>
            </a:custGeom>
            <a:solidFill>
              <a:srgbClr val="A9C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457200" bIns="182880" numCol="1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2400" b="1" dirty="0" smtClean="0">
                  <a:solidFill>
                    <a:schemeClr val="bg1"/>
                  </a:solidFill>
                </a:rPr>
                <a:t>03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Freeform 385"/>
            <p:cNvSpPr>
              <a:spLocks/>
            </p:cNvSpPr>
            <p:nvPr/>
          </p:nvSpPr>
          <p:spPr bwMode="auto">
            <a:xfrm>
              <a:off x="3127673" y="2487482"/>
              <a:ext cx="1314557" cy="2103292"/>
            </a:xfrm>
            <a:custGeom>
              <a:avLst/>
              <a:gdLst>
                <a:gd name="T0" fmla="*/ 1560 w 1560"/>
                <a:gd name="T1" fmla="*/ 2328 h 2492"/>
                <a:gd name="T2" fmla="*/ 1534 w 1560"/>
                <a:gd name="T3" fmla="*/ 2342 h 2492"/>
                <a:gd name="T4" fmla="*/ 1357 w 1560"/>
                <a:gd name="T5" fmla="*/ 2415 h 2492"/>
                <a:gd name="T6" fmla="*/ 1231 w 1560"/>
                <a:gd name="T7" fmla="*/ 2451 h 2492"/>
                <a:gd name="T8" fmla="*/ 1136 w 1560"/>
                <a:gd name="T9" fmla="*/ 2472 h 2492"/>
                <a:gd name="T10" fmla="*/ 1035 w 1560"/>
                <a:gd name="T11" fmla="*/ 2486 h 2492"/>
                <a:gd name="T12" fmla="*/ 929 w 1560"/>
                <a:gd name="T13" fmla="*/ 2492 h 2492"/>
                <a:gd name="T14" fmla="*/ 820 w 1560"/>
                <a:gd name="T15" fmla="*/ 2489 h 2492"/>
                <a:gd name="T16" fmla="*/ 707 w 1560"/>
                <a:gd name="T17" fmla="*/ 2472 h 2492"/>
                <a:gd name="T18" fmla="*/ 596 w 1560"/>
                <a:gd name="T19" fmla="*/ 2441 h 2492"/>
                <a:gd name="T20" fmla="*/ 486 w 1560"/>
                <a:gd name="T21" fmla="*/ 2393 h 2492"/>
                <a:gd name="T22" fmla="*/ 378 w 1560"/>
                <a:gd name="T23" fmla="*/ 2325 h 2492"/>
                <a:gd name="T24" fmla="*/ 274 w 1560"/>
                <a:gd name="T25" fmla="*/ 2237 h 2492"/>
                <a:gd name="T26" fmla="*/ 225 w 1560"/>
                <a:gd name="T27" fmla="*/ 2183 h 2492"/>
                <a:gd name="T28" fmla="*/ 197 w 1560"/>
                <a:gd name="T29" fmla="*/ 2149 h 2492"/>
                <a:gd name="T30" fmla="*/ 146 w 1560"/>
                <a:gd name="T31" fmla="*/ 2076 h 2492"/>
                <a:gd name="T32" fmla="*/ 105 w 1560"/>
                <a:gd name="T33" fmla="*/ 2000 h 2492"/>
                <a:gd name="T34" fmla="*/ 70 w 1560"/>
                <a:gd name="T35" fmla="*/ 1921 h 2492"/>
                <a:gd name="T36" fmla="*/ 42 w 1560"/>
                <a:gd name="T37" fmla="*/ 1838 h 2492"/>
                <a:gd name="T38" fmla="*/ 23 w 1560"/>
                <a:gd name="T39" fmla="*/ 1754 h 2492"/>
                <a:gd name="T40" fmla="*/ 3 w 1560"/>
                <a:gd name="T41" fmla="*/ 1623 h 2492"/>
                <a:gd name="T42" fmla="*/ 0 w 1560"/>
                <a:gd name="T43" fmla="*/ 1444 h 2492"/>
                <a:gd name="T44" fmla="*/ 15 w 1560"/>
                <a:gd name="T45" fmla="*/ 1262 h 2492"/>
                <a:gd name="T46" fmla="*/ 48 w 1560"/>
                <a:gd name="T47" fmla="*/ 1081 h 2492"/>
                <a:gd name="T48" fmla="*/ 92 w 1560"/>
                <a:gd name="T49" fmla="*/ 903 h 2492"/>
                <a:gd name="T50" fmla="*/ 145 w 1560"/>
                <a:gd name="T51" fmla="*/ 734 h 2492"/>
                <a:gd name="T52" fmla="*/ 204 w 1560"/>
                <a:gd name="T53" fmla="*/ 573 h 2492"/>
                <a:gd name="T54" fmla="*/ 296 w 1560"/>
                <a:gd name="T55" fmla="*/ 356 h 2492"/>
                <a:gd name="T56" fmla="*/ 454 w 1560"/>
                <a:gd name="T57" fmla="*/ 45 h 2492"/>
                <a:gd name="T58" fmla="*/ 483 w 1560"/>
                <a:gd name="T59" fmla="*/ 0 h 2492"/>
                <a:gd name="T60" fmla="*/ 474 w 1560"/>
                <a:gd name="T61" fmla="*/ 25 h 2492"/>
                <a:gd name="T62" fmla="*/ 430 w 1560"/>
                <a:gd name="T63" fmla="*/ 203 h 2492"/>
                <a:gd name="T64" fmla="*/ 403 w 1560"/>
                <a:gd name="T65" fmla="*/ 378 h 2492"/>
                <a:gd name="T66" fmla="*/ 392 w 1560"/>
                <a:gd name="T67" fmla="*/ 537 h 2492"/>
                <a:gd name="T68" fmla="*/ 391 w 1560"/>
                <a:gd name="T69" fmla="*/ 649 h 2492"/>
                <a:gd name="T70" fmla="*/ 397 w 1560"/>
                <a:gd name="T71" fmla="*/ 769 h 2492"/>
                <a:gd name="T72" fmla="*/ 413 w 1560"/>
                <a:gd name="T73" fmla="*/ 892 h 2492"/>
                <a:gd name="T74" fmla="*/ 438 w 1560"/>
                <a:gd name="T75" fmla="*/ 1019 h 2492"/>
                <a:gd name="T76" fmla="*/ 474 w 1560"/>
                <a:gd name="T77" fmla="*/ 1146 h 2492"/>
                <a:gd name="T78" fmla="*/ 523 w 1560"/>
                <a:gd name="T79" fmla="*/ 1275 h 2492"/>
                <a:gd name="T80" fmla="*/ 587 w 1560"/>
                <a:gd name="T81" fmla="*/ 1402 h 2492"/>
                <a:gd name="T82" fmla="*/ 624 w 1560"/>
                <a:gd name="T83" fmla="*/ 1465 h 2492"/>
                <a:gd name="T84" fmla="*/ 653 w 1560"/>
                <a:gd name="T85" fmla="*/ 1509 h 2492"/>
                <a:gd name="T86" fmla="*/ 716 w 1560"/>
                <a:gd name="T87" fmla="*/ 1594 h 2492"/>
                <a:gd name="T88" fmla="*/ 820 w 1560"/>
                <a:gd name="T89" fmla="*/ 1717 h 2492"/>
                <a:gd name="T90" fmla="*/ 973 w 1560"/>
                <a:gd name="T91" fmla="*/ 1872 h 2492"/>
                <a:gd name="T92" fmla="*/ 1128 w 1560"/>
                <a:gd name="T93" fmla="*/ 2010 h 2492"/>
                <a:gd name="T94" fmla="*/ 1346 w 1560"/>
                <a:gd name="T95" fmla="*/ 2181 h 2492"/>
                <a:gd name="T96" fmla="*/ 1539 w 1560"/>
                <a:gd name="T97" fmla="*/ 2315 h 2492"/>
                <a:gd name="T98" fmla="*/ 1560 w 1560"/>
                <a:gd name="T99" fmla="*/ 2328 h 2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60" h="2492">
                  <a:moveTo>
                    <a:pt x="1560" y="2328"/>
                  </a:moveTo>
                  <a:lnTo>
                    <a:pt x="1534" y="2342"/>
                  </a:lnTo>
                  <a:lnTo>
                    <a:pt x="1357" y="2415"/>
                  </a:lnTo>
                  <a:lnTo>
                    <a:pt x="1231" y="2451"/>
                  </a:lnTo>
                  <a:lnTo>
                    <a:pt x="1136" y="2472"/>
                  </a:lnTo>
                  <a:lnTo>
                    <a:pt x="1035" y="2486"/>
                  </a:lnTo>
                  <a:lnTo>
                    <a:pt x="929" y="2492"/>
                  </a:lnTo>
                  <a:lnTo>
                    <a:pt x="820" y="2489"/>
                  </a:lnTo>
                  <a:lnTo>
                    <a:pt x="707" y="2472"/>
                  </a:lnTo>
                  <a:lnTo>
                    <a:pt x="596" y="2441"/>
                  </a:lnTo>
                  <a:lnTo>
                    <a:pt x="486" y="2393"/>
                  </a:lnTo>
                  <a:lnTo>
                    <a:pt x="378" y="2325"/>
                  </a:lnTo>
                  <a:lnTo>
                    <a:pt x="274" y="2237"/>
                  </a:lnTo>
                  <a:lnTo>
                    <a:pt x="225" y="2183"/>
                  </a:lnTo>
                  <a:lnTo>
                    <a:pt x="197" y="2149"/>
                  </a:lnTo>
                  <a:lnTo>
                    <a:pt x="146" y="2076"/>
                  </a:lnTo>
                  <a:lnTo>
                    <a:pt x="105" y="2000"/>
                  </a:lnTo>
                  <a:lnTo>
                    <a:pt x="70" y="1921"/>
                  </a:lnTo>
                  <a:lnTo>
                    <a:pt x="42" y="1838"/>
                  </a:lnTo>
                  <a:lnTo>
                    <a:pt x="23" y="1754"/>
                  </a:lnTo>
                  <a:lnTo>
                    <a:pt x="3" y="1623"/>
                  </a:lnTo>
                  <a:lnTo>
                    <a:pt x="0" y="1444"/>
                  </a:lnTo>
                  <a:lnTo>
                    <a:pt x="15" y="1262"/>
                  </a:lnTo>
                  <a:lnTo>
                    <a:pt x="48" y="1081"/>
                  </a:lnTo>
                  <a:lnTo>
                    <a:pt x="92" y="903"/>
                  </a:lnTo>
                  <a:lnTo>
                    <a:pt x="145" y="734"/>
                  </a:lnTo>
                  <a:lnTo>
                    <a:pt x="204" y="573"/>
                  </a:lnTo>
                  <a:lnTo>
                    <a:pt x="296" y="356"/>
                  </a:lnTo>
                  <a:lnTo>
                    <a:pt x="454" y="45"/>
                  </a:lnTo>
                  <a:lnTo>
                    <a:pt x="483" y="0"/>
                  </a:lnTo>
                  <a:lnTo>
                    <a:pt x="474" y="25"/>
                  </a:lnTo>
                  <a:lnTo>
                    <a:pt x="430" y="203"/>
                  </a:lnTo>
                  <a:lnTo>
                    <a:pt x="403" y="378"/>
                  </a:lnTo>
                  <a:lnTo>
                    <a:pt x="392" y="537"/>
                  </a:lnTo>
                  <a:lnTo>
                    <a:pt x="391" y="649"/>
                  </a:lnTo>
                  <a:lnTo>
                    <a:pt x="397" y="769"/>
                  </a:lnTo>
                  <a:lnTo>
                    <a:pt x="413" y="892"/>
                  </a:lnTo>
                  <a:lnTo>
                    <a:pt x="438" y="1019"/>
                  </a:lnTo>
                  <a:lnTo>
                    <a:pt x="474" y="1146"/>
                  </a:lnTo>
                  <a:lnTo>
                    <a:pt x="523" y="1275"/>
                  </a:lnTo>
                  <a:lnTo>
                    <a:pt x="587" y="1402"/>
                  </a:lnTo>
                  <a:lnTo>
                    <a:pt x="624" y="1465"/>
                  </a:lnTo>
                  <a:lnTo>
                    <a:pt x="653" y="1509"/>
                  </a:lnTo>
                  <a:lnTo>
                    <a:pt x="716" y="1594"/>
                  </a:lnTo>
                  <a:lnTo>
                    <a:pt x="820" y="1717"/>
                  </a:lnTo>
                  <a:lnTo>
                    <a:pt x="973" y="1872"/>
                  </a:lnTo>
                  <a:lnTo>
                    <a:pt x="1128" y="2010"/>
                  </a:lnTo>
                  <a:lnTo>
                    <a:pt x="1346" y="2181"/>
                  </a:lnTo>
                  <a:lnTo>
                    <a:pt x="1539" y="2315"/>
                  </a:lnTo>
                  <a:lnTo>
                    <a:pt x="1560" y="2328"/>
                  </a:lnTo>
                  <a:close/>
                </a:path>
              </a:pathLst>
            </a:custGeom>
            <a:solidFill>
              <a:srgbClr val="1AA8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74320" tIns="45720" rIns="91440" bIns="274320" numCol="1" anchor="b" anchorCtr="0" compatLnSpc="1">
              <a:prstTxWarp prst="textNoShape">
                <a:avLst/>
              </a:prstTxWarp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04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469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Crescent Chart – </a:t>
            </a:r>
            <a:r>
              <a:rPr lang="en-US" dirty="0" smtClean="0"/>
              <a:t>5 </a:t>
            </a:r>
            <a:r>
              <a:rPr lang="en-US" dirty="0"/>
              <a:t>Parts</a:t>
            </a:r>
          </a:p>
        </p:txBody>
      </p:sp>
      <p:sp>
        <p:nvSpPr>
          <p:cNvPr id="14" name="Teardrop 13"/>
          <p:cNvSpPr/>
          <p:nvPr/>
        </p:nvSpPr>
        <p:spPr bwMode="auto">
          <a:xfrm rot="8100000">
            <a:off x="157704" y="1900381"/>
            <a:ext cx="258245" cy="258313"/>
          </a:xfrm>
          <a:prstGeom prst="teardrop">
            <a:avLst/>
          </a:prstGeom>
          <a:solidFill>
            <a:srgbClr val="FFD7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554941" y="1814096"/>
            <a:ext cx="1613903" cy="1462107"/>
            <a:chOff x="554941" y="1476384"/>
            <a:chExt cx="1613903" cy="1462107"/>
          </a:xfrm>
        </p:grpSpPr>
        <p:sp>
          <p:nvSpPr>
            <p:cNvPr id="47" name="TextBox 46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FFD734"/>
                  </a:solidFill>
                </a:rPr>
                <a:t>Lorem Ipsum</a:t>
              </a:r>
              <a:endParaRPr lang="en-US" sz="2200" b="1" dirty="0">
                <a:solidFill>
                  <a:srgbClr val="FFD734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39141" y="3613126"/>
            <a:ext cx="1613903" cy="1462107"/>
            <a:chOff x="554941" y="1476384"/>
            <a:chExt cx="1613903" cy="1462107"/>
          </a:xfrm>
        </p:grpSpPr>
        <p:sp>
          <p:nvSpPr>
            <p:cNvPr id="55" name="TextBox 54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1AA8FE"/>
                  </a:solidFill>
                </a:rPr>
                <a:t>Lorem Ipsum</a:t>
              </a:r>
              <a:endParaRPr lang="en-US" sz="2200" b="1" dirty="0">
                <a:solidFill>
                  <a:srgbClr val="1AA8FE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9" name="Teardrop 68"/>
          <p:cNvSpPr/>
          <p:nvPr/>
        </p:nvSpPr>
        <p:spPr bwMode="auto">
          <a:xfrm rot="8100000">
            <a:off x="157704" y="3699026"/>
            <a:ext cx="258245" cy="258313"/>
          </a:xfrm>
          <a:prstGeom prst="teardrop">
            <a:avLst/>
          </a:prstGeom>
          <a:solidFill>
            <a:srgbClr val="1AA8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77" name="Teardrop 76"/>
          <p:cNvSpPr/>
          <p:nvPr/>
        </p:nvSpPr>
        <p:spPr bwMode="auto">
          <a:xfrm rot="8100000">
            <a:off x="6784998" y="1900381"/>
            <a:ext cx="258245" cy="258313"/>
          </a:xfrm>
          <a:prstGeom prst="teardrop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7182235" y="1814096"/>
            <a:ext cx="1613903" cy="1462107"/>
            <a:chOff x="554941" y="1476384"/>
            <a:chExt cx="1613903" cy="1462107"/>
          </a:xfrm>
        </p:grpSpPr>
        <p:sp>
          <p:nvSpPr>
            <p:cNvPr id="87" name="TextBox 86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CCCCCC"/>
                  </a:solidFill>
                </a:rPr>
                <a:t>Lorem Ipsum</a:t>
              </a:r>
              <a:endParaRPr lang="en-US" sz="2200" b="1" dirty="0">
                <a:solidFill>
                  <a:srgbClr val="CCCCCC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166435" y="3613126"/>
            <a:ext cx="1613903" cy="1462107"/>
            <a:chOff x="554941" y="1476384"/>
            <a:chExt cx="1613903" cy="1462107"/>
          </a:xfrm>
        </p:grpSpPr>
        <p:sp>
          <p:nvSpPr>
            <p:cNvPr id="85" name="TextBox 84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F3591F"/>
                  </a:solidFill>
                </a:rPr>
                <a:t>Lorem Ipsum</a:t>
              </a:r>
              <a:endParaRPr lang="en-US" sz="2200" b="1" dirty="0">
                <a:solidFill>
                  <a:srgbClr val="F3591F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81" name="Teardrop 80"/>
          <p:cNvSpPr/>
          <p:nvPr/>
        </p:nvSpPr>
        <p:spPr bwMode="auto">
          <a:xfrm rot="8100000">
            <a:off x="6784998" y="3699026"/>
            <a:ext cx="258245" cy="258313"/>
          </a:xfrm>
          <a:prstGeom prst="teardrop">
            <a:avLst/>
          </a:prstGeom>
          <a:solidFill>
            <a:srgbClr val="F35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765048" y="4771669"/>
            <a:ext cx="1613903" cy="1462107"/>
            <a:chOff x="554941" y="1476384"/>
            <a:chExt cx="1613903" cy="1462107"/>
          </a:xfrm>
        </p:grpSpPr>
        <p:sp>
          <p:nvSpPr>
            <p:cNvPr id="28" name="TextBox 27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A9C500"/>
                  </a:solidFill>
                </a:rPr>
                <a:t>Lorem Ipsum</a:t>
              </a:r>
              <a:endParaRPr lang="en-US" sz="2200" b="1" dirty="0">
                <a:solidFill>
                  <a:srgbClr val="A9C5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0" name="Teardrop 29"/>
          <p:cNvSpPr/>
          <p:nvPr/>
        </p:nvSpPr>
        <p:spPr bwMode="auto">
          <a:xfrm rot="8100000">
            <a:off x="3367811" y="4857185"/>
            <a:ext cx="258245" cy="258313"/>
          </a:xfrm>
          <a:prstGeom prst="teardrop">
            <a:avLst/>
          </a:prstGeom>
          <a:solidFill>
            <a:srgbClr val="A9C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740046" y="1041468"/>
            <a:ext cx="3663908" cy="3566160"/>
            <a:chOff x="2740046" y="1041468"/>
            <a:chExt cx="3663908" cy="3566160"/>
          </a:xfrm>
        </p:grpSpPr>
        <p:sp>
          <p:nvSpPr>
            <p:cNvPr id="38" name="Freeform 9"/>
            <p:cNvSpPr>
              <a:spLocks/>
            </p:cNvSpPr>
            <p:nvPr/>
          </p:nvSpPr>
          <p:spPr bwMode="auto">
            <a:xfrm>
              <a:off x="3127673" y="2487480"/>
              <a:ext cx="1314557" cy="2103292"/>
            </a:xfrm>
            <a:custGeom>
              <a:avLst/>
              <a:gdLst>
                <a:gd name="T0" fmla="*/ 483 w 1560"/>
                <a:gd name="T1" fmla="*/ 0 h 2492"/>
                <a:gd name="T2" fmla="*/ 454 w 1560"/>
                <a:gd name="T3" fmla="*/ 45 h 2492"/>
                <a:gd name="T4" fmla="*/ 296 w 1560"/>
                <a:gd name="T5" fmla="*/ 356 h 2492"/>
                <a:gd name="T6" fmla="*/ 204 w 1560"/>
                <a:gd name="T7" fmla="*/ 573 h 2492"/>
                <a:gd name="T8" fmla="*/ 145 w 1560"/>
                <a:gd name="T9" fmla="*/ 734 h 2492"/>
                <a:gd name="T10" fmla="*/ 92 w 1560"/>
                <a:gd name="T11" fmla="*/ 903 h 2492"/>
                <a:gd name="T12" fmla="*/ 48 w 1560"/>
                <a:gd name="T13" fmla="*/ 1081 h 2492"/>
                <a:gd name="T14" fmla="*/ 15 w 1560"/>
                <a:gd name="T15" fmla="*/ 1262 h 2492"/>
                <a:gd name="T16" fmla="*/ 0 w 1560"/>
                <a:gd name="T17" fmla="*/ 1444 h 2492"/>
                <a:gd name="T18" fmla="*/ 3 w 1560"/>
                <a:gd name="T19" fmla="*/ 1623 h 2492"/>
                <a:gd name="T20" fmla="*/ 23 w 1560"/>
                <a:gd name="T21" fmla="*/ 1754 h 2492"/>
                <a:gd name="T22" fmla="*/ 42 w 1560"/>
                <a:gd name="T23" fmla="*/ 1838 h 2492"/>
                <a:gd name="T24" fmla="*/ 70 w 1560"/>
                <a:gd name="T25" fmla="*/ 1921 h 2492"/>
                <a:gd name="T26" fmla="*/ 105 w 1560"/>
                <a:gd name="T27" fmla="*/ 2000 h 2492"/>
                <a:gd name="T28" fmla="*/ 146 w 1560"/>
                <a:gd name="T29" fmla="*/ 2076 h 2492"/>
                <a:gd name="T30" fmla="*/ 197 w 1560"/>
                <a:gd name="T31" fmla="*/ 2149 h 2492"/>
                <a:gd name="T32" fmla="*/ 225 w 1560"/>
                <a:gd name="T33" fmla="*/ 2183 h 2492"/>
                <a:gd name="T34" fmla="*/ 264 w 1560"/>
                <a:gd name="T35" fmla="*/ 2227 h 2492"/>
                <a:gd name="T36" fmla="*/ 346 w 1560"/>
                <a:gd name="T37" fmla="*/ 2301 h 2492"/>
                <a:gd name="T38" fmla="*/ 430 w 1560"/>
                <a:gd name="T39" fmla="*/ 2360 h 2492"/>
                <a:gd name="T40" fmla="*/ 517 w 1560"/>
                <a:gd name="T41" fmla="*/ 2408 h 2492"/>
                <a:gd name="T42" fmla="*/ 605 w 1560"/>
                <a:gd name="T43" fmla="*/ 2443 h 2492"/>
                <a:gd name="T44" fmla="*/ 693 w 1560"/>
                <a:gd name="T45" fmla="*/ 2469 h 2492"/>
                <a:gd name="T46" fmla="*/ 782 w 1560"/>
                <a:gd name="T47" fmla="*/ 2485 h 2492"/>
                <a:gd name="T48" fmla="*/ 871 w 1560"/>
                <a:gd name="T49" fmla="*/ 2491 h 2492"/>
                <a:gd name="T50" fmla="*/ 913 w 1560"/>
                <a:gd name="T51" fmla="*/ 2492 h 2492"/>
                <a:gd name="T52" fmla="*/ 978 w 1560"/>
                <a:gd name="T53" fmla="*/ 2491 h 2492"/>
                <a:gd name="T54" fmla="*/ 1104 w 1560"/>
                <a:gd name="T55" fmla="*/ 2477 h 2492"/>
                <a:gd name="T56" fmla="*/ 1219 w 1560"/>
                <a:gd name="T57" fmla="*/ 2454 h 2492"/>
                <a:gd name="T58" fmla="*/ 1322 w 1560"/>
                <a:gd name="T59" fmla="*/ 2425 h 2492"/>
                <a:gd name="T60" fmla="*/ 1451 w 1560"/>
                <a:gd name="T61" fmla="*/ 2378 h 2492"/>
                <a:gd name="T62" fmla="*/ 1551 w 1560"/>
                <a:gd name="T63" fmla="*/ 2333 h 2492"/>
                <a:gd name="T64" fmla="*/ 1560 w 1560"/>
                <a:gd name="T65" fmla="*/ 2328 h 2492"/>
                <a:gd name="T66" fmla="*/ 1539 w 1560"/>
                <a:gd name="T67" fmla="*/ 2315 h 2492"/>
                <a:gd name="T68" fmla="*/ 1346 w 1560"/>
                <a:gd name="T69" fmla="*/ 2181 h 2492"/>
                <a:gd name="T70" fmla="*/ 1128 w 1560"/>
                <a:gd name="T71" fmla="*/ 2010 h 2492"/>
                <a:gd name="T72" fmla="*/ 973 w 1560"/>
                <a:gd name="T73" fmla="*/ 1872 h 2492"/>
                <a:gd name="T74" fmla="*/ 820 w 1560"/>
                <a:gd name="T75" fmla="*/ 1717 h 2492"/>
                <a:gd name="T76" fmla="*/ 716 w 1560"/>
                <a:gd name="T77" fmla="*/ 1594 h 2492"/>
                <a:gd name="T78" fmla="*/ 653 w 1560"/>
                <a:gd name="T79" fmla="*/ 1509 h 2492"/>
                <a:gd name="T80" fmla="*/ 624 w 1560"/>
                <a:gd name="T81" fmla="*/ 1465 h 2492"/>
                <a:gd name="T82" fmla="*/ 587 w 1560"/>
                <a:gd name="T83" fmla="*/ 1402 h 2492"/>
                <a:gd name="T84" fmla="*/ 523 w 1560"/>
                <a:gd name="T85" fmla="*/ 1275 h 2492"/>
                <a:gd name="T86" fmla="*/ 474 w 1560"/>
                <a:gd name="T87" fmla="*/ 1146 h 2492"/>
                <a:gd name="T88" fmla="*/ 438 w 1560"/>
                <a:gd name="T89" fmla="*/ 1019 h 2492"/>
                <a:gd name="T90" fmla="*/ 413 w 1560"/>
                <a:gd name="T91" fmla="*/ 892 h 2492"/>
                <a:gd name="T92" fmla="*/ 397 w 1560"/>
                <a:gd name="T93" fmla="*/ 769 h 2492"/>
                <a:gd name="T94" fmla="*/ 391 w 1560"/>
                <a:gd name="T95" fmla="*/ 649 h 2492"/>
                <a:gd name="T96" fmla="*/ 392 w 1560"/>
                <a:gd name="T97" fmla="*/ 537 h 2492"/>
                <a:gd name="T98" fmla="*/ 403 w 1560"/>
                <a:gd name="T99" fmla="*/ 378 h 2492"/>
                <a:gd name="T100" fmla="*/ 430 w 1560"/>
                <a:gd name="T101" fmla="*/ 203 h 2492"/>
                <a:gd name="T102" fmla="*/ 474 w 1560"/>
                <a:gd name="T103" fmla="*/ 25 h 2492"/>
                <a:gd name="T104" fmla="*/ 483 w 1560"/>
                <a:gd name="T105" fmla="*/ 0 h 2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60" h="2492">
                  <a:moveTo>
                    <a:pt x="483" y="0"/>
                  </a:moveTo>
                  <a:lnTo>
                    <a:pt x="454" y="45"/>
                  </a:lnTo>
                  <a:lnTo>
                    <a:pt x="296" y="356"/>
                  </a:lnTo>
                  <a:lnTo>
                    <a:pt x="204" y="573"/>
                  </a:lnTo>
                  <a:lnTo>
                    <a:pt x="145" y="734"/>
                  </a:lnTo>
                  <a:lnTo>
                    <a:pt x="92" y="903"/>
                  </a:lnTo>
                  <a:lnTo>
                    <a:pt x="48" y="1081"/>
                  </a:lnTo>
                  <a:lnTo>
                    <a:pt x="15" y="1262"/>
                  </a:lnTo>
                  <a:lnTo>
                    <a:pt x="0" y="1444"/>
                  </a:lnTo>
                  <a:lnTo>
                    <a:pt x="3" y="1623"/>
                  </a:lnTo>
                  <a:lnTo>
                    <a:pt x="23" y="1754"/>
                  </a:lnTo>
                  <a:lnTo>
                    <a:pt x="42" y="1838"/>
                  </a:lnTo>
                  <a:lnTo>
                    <a:pt x="70" y="1921"/>
                  </a:lnTo>
                  <a:lnTo>
                    <a:pt x="105" y="2000"/>
                  </a:lnTo>
                  <a:lnTo>
                    <a:pt x="146" y="2076"/>
                  </a:lnTo>
                  <a:lnTo>
                    <a:pt x="197" y="2149"/>
                  </a:lnTo>
                  <a:lnTo>
                    <a:pt x="225" y="2183"/>
                  </a:lnTo>
                  <a:lnTo>
                    <a:pt x="264" y="2227"/>
                  </a:lnTo>
                  <a:lnTo>
                    <a:pt x="346" y="2301"/>
                  </a:lnTo>
                  <a:lnTo>
                    <a:pt x="430" y="2360"/>
                  </a:lnTo>
                  <a:lnTo>
                    <a:pt x="517" y="2408"/>
                  </a:lnTo>
                  <a:lnTo>
                    <a:pt x="605" y="2443"/>
                  </a:lnTo>
                  <a:lnTo>
                    <a:pt x="693" y="2469"/>
                  </a:lnTo>
                  <a:lnTo>
                    <a:pt x="782" y="2485"/>
                  </a:lnTo>
                  <a:lnTo>
                    <a:pt x="871" y="2491"/>
                  </a:lnTo>
                  <a:lnTo>
                    <a:pt x="913" y="2492"/>
                  </a:lnTo>
                  <a:lnTo>
                    <a:pt x="978" y="2491"/>
                  </a:lnTo>
                  <a:lnTo>
                    <a:pt x="1104" y="2477"/>
                  </a:lnTo>
                  <a:lnTo>
                    <a:pt x="1219" y="2454"/>
                  </a:lnTo>
                  <a:lnTo>
                    <a:pt x="1322" y="2425"/>
                  </a:lnTo>
                  <a:lnTo>
                    <a:pt x="1451" y="2378"/>
                  </a:lnTo>
                  <a:lnTo>
                    <a:pt x="1551" y="2333"/>
                  </a:lnTo>
                  <a:lnTo>
                    <a:pt x="1560" y="2328"/>
                  </a:lnTo>
                  <a:lnTo>
                    <a:pt x="1539" y="2315"/>
                  </a:lnTo>
                  <a:lnTo>
                    <a:pt x="1346" y="2181"/>
                  </a:lnTo>
                  <a:lnTo>
                    <a:pt x="1128" y="2010"/>
                  </a:lnTo>
                  <a:lnTo>
                    <a:pt x="973" y="1872"/>
                  </a:lnTo>
                  <a:lnTo>
                    <a:pt x="820" y="1717"/>
                  </a:lnTo>
                  <a:lnTo>
                    <a:pt x="716" y="1594"/>
                  </a:lnTo>
                  <a:lnTo>
                    <a:pt x="653" y="1509"/>
                  </a:lnTo>
                  <a:lnTo>
                    <a:pt x="624" y="1465"/>
                  </a:lnTo>
                  <a:lnTo>
                    <a:pt x="587" y="1402"/>
                  </a:lnTo>
                  <a:lnTo>
                    <a:pt x="523" y="1275"/>
                  </a:lnTo>
                  <a:lnTo>
                    <a:pt x="474" y="1146"/>
                  </a:lnTo>
                  <a:lnTo>
                    <a:pt x="438" y="1019"/>
                  </a:lnTo>
                  <a:lnTo>
                    <a:pt x="413" y="892"/>
                  </a:lnTo>
                  <a:lnTo>
                    <a:pt x="397" y="769"/>
                  </a:lnTo>
                  <a:lnTo>
                    <a:pt x="391" y="649"/>
                  </a:lnTo>
                  <a:lnTo>
                    <a:pt x="392" y="537"/>
                  </a:lnTo>
                  <a:lnTo>
                    <a:pt x="403" y="378"/>
                  </a:lnTo>
                  <a:lnTo>
                    <a:pt x="430" y="203"/>
                  </a:lnTo>
                  <a:lnTo>
                    <a:pt x="474" y="25"/>
                  </a:lnTo>
                  <a:lnTo>
                    <a:pt x="48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81"/>
            <p:cNvSpPr>
              <a:spLocks/>
            </p:cNvSpPr>
            <p:nvPr/>
          </p:nvSpPr>
          <p:spPr bwMode="auto">
            <a:xfrm>
              <a:off x="2740046" y="1732454"/>
              <a:ext cx="1928017" cy="1547134"/>
            </a:xfrm>
            <a:custGeom>
              <a:avLst/>
              <a:gdLst>
                <a:gd name="T0" fmla="*/ 406 w 2287"/>
                <a:gd name="T1" fmla="*/ 1838 h 1838"/>
                <a:gd name="T2" fmla="*/ 385 w 2287"/>
                <a:gd name="T3" fmla="*/ 1819 h 1838"/>
                <a:gd name="T4" fmla="*/ 261 w 2287"/>
                <a:gd name="T5" fmla="*/ 1671 h 1838"/>
                <a:gd name="T6" fmla="*/ 187 w 2287"/>
                <a:gd name="T7" fmla="*/ 1564 h 1838"/>
                <a:gd name="T8" fmla="*/ 139 w 2287"/>
                <a:gd name="T9" fmla="*/ 1481 h 1838"/>
                <a:gd name="T10" fmla="*/ 94 w 2287"/>
                <a:gd name="T11" fmla="*/ 1389 h 1838"/>
                <a:gd name="T12" fmla="*/ 55 w 2287"/>
                <a:gd name="T13" fmla="*/ 1290 h 1838"/>
                <a:gd name="T14" fmla="*/ 25 w 2287"/>
                <a:gd name="T15" fmla="*/ 1184 h 1838"/>
                <a:gd name="T16" fmla="*/ 6 w 2287"/>
                <a:gd name="T17" fmla="*/ 1072 h 1838"/>
                <a:gd name="T18" fmla="*/ 0 w 2287"/>
                <a:gd name="T19" fmla="*/ 957 h 1838"/>
                <a:gd name="T20" fmla="*/ 12 w 2287"/>
                <a:gd name="T21" fmla="*/ 836 h 1838"/>
                <a:gd name="T22" fmla="*/ 43 w 2287"/>
                <a:gd name="T23" fmla="*/ 713 h 1838"/>
                <a:gd name="T24" fmla="*/ 95 w 2287"/>
                <a:gd name="T25" fmla="*/ 588 h 1838"/>
                <a:gd name="T26" fmla="*/ 131 w 2287"/>
                <a:gd name="T27" fmla="*/ 525 h 1838"/>
                <a:gd name="T28" fmla="*/ 156 w 2287"/>
                <a:gd name="T29" fmla="*/ 487 h 1838"/>
                <a:gd name="T30" fmla="*/ 209 w 2287"/>
                <a:gd name="T31" fmla="*/ 417 h 1838"/>
                <a:gd name="T32" fmla="*/ 267 w 2287"/>
                <a:gd name="T33" fmla="*/ 353 h 1838"/>
                <a:gd name="T34" fmla="*/ 334 w 2287"/>
                <a:gd name="T35" fmla="*/ 296 h 1838"/>
                <a:gd name="T36" fmla="*/ 402 w 2287"/>
                <a:gd name="T37" fmla="*/ 244 h 1838"/>
                <a:gd name="T38" fmla="*/ 477 w 2287"/>
                <a:gd name="T39" fmla="*/ 199 h 1838"/>
                <a:gd name="T40" fmla="*/ 595 w 2287"/>
                <a:gd name="T41" fmla="*/ 140 h 1838"/>
                <a:gd name="T42" fmla="*/ 764 w 2287"/>
                <a:gd name="T43" fmla="*/ 82 h 1838"/>
                <a:gd name="T44" fmla="*/ 941 w 2287"/>
                <a:gd name="T45" fmla="*/ 41 h 1838"/>
                <a:gd name="T46" fmla="*/ 1124 w 2287"/>
                <a:gd name="T47" fmla="*/ 15 h 1838"/>
                <a:gd name="T48" fmla="*/ 1307 w 2287"/>
                <a:gd name="T49" fmla="*/ 2 h 1838"/>
                <a:gd name="T50" fmla="*/ 1486 w 2287"/>
                <a:gd name="T51" fmla="*/ 0 h 1838"/>
                <a:gd name="T52" fmla="*/ 1656 w 2287"/>
                <a:gd name="T53" fmla="*/ 7 h 1838"/>
                <a:gd name="T54" fmla="*/ 1890 w 2287"/>
                <a:gd name="T55" fmla="*/ 28 h 1838"/>
                <a:gd name="T56" fmla="*/ 2235 w 2287"/>
                <a:gd name="T57" fmla="*/ 82 h 1838"/>
                <a:gd name="T58" fmla="*/ 2287 w 2287"/>
                <a:gd name="T59" fmla="*/ 95 h 1838"/>
                <a:gd name="T60" fmla="*/ 2261 w 2287"/>
                <a:gd name="T61" fmla="*/ 94 h 1838"/>
                <a:gd name="T62" fmla="*/ 2077 w 2287"/>
                <a:gd name="T63" fmla="*/ 108 h 1838"/>
                <a:gd name="T64" fmla="*/ 1902 w 2287"/>
                <a:gd name="T65" fmla="*/ 137 h 1838"/>
                <a:gd name="T66" fmla="*/ 1749 w 2287"/>
                <a:gd name="T67" fmla="*/ 174 h 1838"/>
                <a:gd name="T68" fmla="*/ 1641 w 2287"/>
                <a:gd name="T69" fmla="*/ 209 h 1838"/>
                <a:gd name="T70" fmla="*/ 1530 w 2287"/>
                <a:gd name="T71" fmla="*/ 252 h 1838"/>
                <a:gd name="T72" fmla="*/ 1417 w 2287"/>
                <a:gd name="T73" fmla="*/ 304 h 1838"/>
                <a:gd name="T74" fmla="*/ 1304 w 2287"/>
                <a:gd name="T75" fmla="*/ 366 h 1838"/>
                <a:gd name="T76" fmla="*/ 1194 w 2287"/>
                <a:gd name="T77" fmla="*/ 441 h 1838"/>
                <a:gd name="T78" fmla="*/ 1087 w 2287"/>
                <a:gd name="T79" fmla="*/ 527 h 1838"/>
                <a:gd name="T80" fmla="*/ 985 w 2287"/>
                <a:gd name="T81" fmla="*/ 626 h 1838"/>
                <a:gd name="T82" fmla="*/ 938 w 2287"/>
                <a:gd name="T83" fmla="*/ 682 h 1838"/>
                <a:gd name="T84" fmla="*/ 905 w 2287"/>
                <a:gd name="T85" fmla="*/ 724 h 1838"/>
                <a:gd name="T86" fmla="*/ 843 w 2287"/>
                <a:gd name="T87" fmla="*/ 809 h 1838"/>
                <a:gd name="T88" fmla="*/ 757 w 2287"/>
                <a:gd name="T89" fmla="*/ 947 h 1838"/>
                <a:gd name="T90" fmla="*/ 658 w 2287"/>
                <a:gd name="T91" fmla="*/ 1140 h 1838"/>
                <a:gd name="T92" fmla="*/ 575 w 2287"/>
                <a:gd name="T93" fmla="*/ 1330 h 1838"/>
                <a:gd name="T94" fmla="*/ 479 w 2287"/>
                <a:gd name="T95" fmla="*/ 1591 h 1838"/>
                <a:gd name="T96" fmla="*/ 413 w 2287"/>
                <a:gd name="T97" fmla="*/ 1816 h 1838"/>
                <a:gd name="T98" fmla="*/ 406 w 2287"/>
                <a:gd name="T99" fmla="*/ 1838 h 1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287" h="1838">
                  <a:moveTo>
                    <a:pt x="406" y="1838"/>
                  </a:moveTo>
                  <a:lnTo>
                    <a:pt x="385" y="1819"/>
                  </a:lnTo>
                  <a:lnTo>
                    <a:pt x="261" y="1671"/>
                  </a:lnTo>
                  <a:lnTo>
                    <a:pt x="187" y="1564"/>
                  </a:lnTo>
                  <a:lnTo>
                    <a:pt x="139" y="1481"/>
                  </a:lnTo>
                  <a:lnTo>
                    <a:pt x="94" y="1389"/>
                  </a:lnTo>
                  <a:lnTo>
                    <a:pt x="55" y="1290"/>
                  </a:lnTo>
                  <a:lnTo>
                    <a:pt x="25" y="1184"/>
                  </a:lnTo>
                  <a:lnTo>
                    <a:pt x="6" y="1072"/>
                  </a:lnTo>
                  <a:lnTo>
                    <a:pt x="0" y="957"/>
                  </a:lnTo>
                  <a:lnTo>
                    <a:pt x="12" y="836"/>
                  </a:lnTo>
                  <a:lnTo>
                    <a:pt x="43" y="713"/>
                  </a:lnTo>
                  <a:lnTo>
                    <a:pt x="95" y="588"/>
                  </a:lnTo>
                  <a:lnTo>
                    <a:pt x="131" y="525"/>
                  </a:lnTo>
                  <a:lnTo>
                    <a:pt x="156" y="487"/>
                  </a:lnTo>
                  <a:lnTo>
                    <a:pt x="209" y="417"/>
                  </a:lnTo>
                  <a:lnTo>
                    <a:pt x="267" y="353"/>
                  </a:lnTo>
                  <a:lnTo>
                    <a:pt x="334" y="296"/>
                  </a:lnTo>
                  <a:lnTo>
                    <a:pt x="402" y="244"/>
                  </a:lnTo>
                  <a:lnTo>
                    <a:pt x="477" y="199"/>
                  </a:lnTo>
                  <a:lnTo>
                    <a:pt x="595" y="140"/>
                  </a:lnTo>
                  <a:lnTo>
                    <a:pt x="764" y="82"/>
                  </a:lnTo>
                  <a:lnTo>
                    <a:pt x="941" y="41"/>
                  </a:lnTo>
                  <a:lnTo>
                    <a:pt x="1124" y="15"/>
                  </a:lnTo>
                  <a:lnTo>
                    <a:pt x="1307" y="2"/>
                  </a:lnTo>
                  <a:lnTo>
                    <a:pt x="1486" y="0"/>
                  </a:lnTo>
                  <a:lnTo>
                    <a:pt x="1656" y="7"/>
                  </a:lnTo>
                  <a:lnTo>
                    <a:pt x="1890" y="28"/>
                  </a:lnTo>
                  <a:lnTo>
                    <a:pt x="2235" y="82"/>
                  </a:lnTo>
                  <a:lnTo>
                    <a:pt x="2287" y="95"/>
                  </a:lnTo>
                  <a:lnTo>
                    <a:pt x="2261" y="94"/>
                  </a:lnTo>
                  <a:lnTo>
                    <a:pt x="2077" y="108"/>
                  </a:lnTo>
                  <a:lnTo>
                    <a:pt x="1902" y="137"/>
                  </a:lnTo>
                  <a:lnTo>
                    <a:pt x="1749" y="174"/>
                  </a:lnTo>
                  <a:lnTo>
                    <a:pt x="1641" y="209"/>
                  </a:lnTo>
                  <a:lnTo>
                    <a:pt x="1530" y="252"/>
                  </a:lnTo>
                  <a:lnTo>
                    <a:pt x="1417" y="304"/>
                  </a:lnTo>
                  <a:lnTo>
                    <a:pt x="1304" y="366"/>
                  </a:lnTo>
                  <a:lnTo>
                    <a:pt x="1194" y="441"/>
                  </a:lnTo>
                  <a:lnTo>
                    <a:pt x="1087" y="527"/>
                  </a:lnTo>
                  <a:lnTo>
                    <a:pt x="985" y="626"/>
                  </a:lnTo>
                  <a:lnTo>
                    <a:pt x="938" y="682"/>
                  </a:lnTo>
                  <a:lnTo>
                    <a:pt x="905" y="724"/>
                  </a:lnTo>
                  <a:lnTo>
                    <a:pt x="843" y="809"/>
                  </a:lnTo>
                  <a:lnTo>
                    <a:pt x="757" y="947"/>
                  </a:lnTo>
                  <a:lnTo>
                    <a:pt x="658" y="1140"/>
                  </a:lnTo>
                  <a:lnTo>
                    <a:pt x="575" y="1330"/>
                  </a:lnTo>
                  <a:lnTo>
                    <a:pt x="479" y="1591"/>
                  </a:lnTo>
                  <a:lnTo>
                    <a:pt x="413" y="1816"/>
                  </a:lnTo>
                  <a:lnTo>
                    <a:pt x="406" y="1838"/>
                  </a:lnTo>
                  <a:close/>
                </a:path>
              </a:pathLst>
            </a:custGeom>
            <a:solidFill>
              <a:srgbClr val="FFD7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45720" rIns="91440" bIns="36576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en-US" sz="2400" b="1" dirty="0" smtClean="0"/>
                <a:t>05</a:t>
              </a:r>
              <a:endParaRPr lang="en-US" sz="2400" b="1" dirty="0"/>
            </a:p>
          </p:txBody>
        </p:sp>
        <p:sp>
          <p:nvSpPr>
            <p:cNvPr id="40" name="Freeform 382"/>
            <p:cNvSpPr>
              <a:spLocks/>
            </p:cNvSpPr>
            <p:nvPr/>
          </p:nvSpPr>
          <p:spPr bwMode="auto">
            <a:xfrm>
              <a:off x="3774840" y="1041468"/>
              <a:ext cx="1887569" cy="1638141"/>
            </a:xfrm>
            <a:custGeom>
              <a:avLst/>
              <a:gdLst>
                <a:gd name="T0" fmla="*/ 0 w 2240"/>
                <a:gd name="T1" fmla="*/ 693 h 1944"/>
                <a:gd name="T2" fmla="*/ 13 w 2240"/>
                <a:gd name="T3" fmla="*/ 668 h 1944"/>
                <a:gd name="T4" fmla="*/ 114 w 2240"/>
                <a:gd name="T5" fmla="*/ 504 h 1944"/>
                <a:gd name="T6" fmla="*/ 194 w 2240"/>
                <a:gd name="T7" fmla="*/ 401 h 1944"/>
                <a:gd name="T8" fmla="*/ 259 w 2240"/>
                <a:gd name="T9" fmla="*/ 328 h 1944"/>
                <a:gd name="T10" fmla="*/ 332 w 2240"/>
                <a:gd name="T11" fmla="*/ 258 h 1944"/>
                <a:gd name="T12" fmla="*/ 413 w 2240"/>
                <a:gd name="T13" fmla="*/ 189 h 1944"/>
                <a:gd name="T14" fmla="*/ 505 w 2240"/>
                <a:gd name="T15" fmla="*/ 128 h 1944"/>
                <a:gd name="T16" fmla="*/ 605 w 2240"/>
                <a:gd name="T17" fmla="*/ 76 h 1944"/>
                <a:gd name="T18" fmla="*/ 714 w 2240"/>
                <a:gd name="T19" fmla="*/ 35 h 1944"/>
                <a:gd name="T20" fmla="*/ 832 w 2240"/>
                <a:gd name="T21" fmla="*/ 9 h 1944"/>
                <a:gd name="T22" fmla="*/ 958 w 2240"/>
                <a:gd name="T23" fmla="*/ 0 h 1944"/>
                <a:gd name="T24" fmla="*/ 1094 w 2240"/>
                <a:gd name="T25" fmla="*/ 12 h 1944"/>
                <a:gd name="T26" fmla="*/ 1165 w 2240"/>
                <a:gd name="T27" fmla="*/ 26 h 1944"/>
                <a:gd name="T28" fmla="*/ 1209 w 2240"/>
                <a:gd name="T29" fmla="*/ 38 h 1944"/>
                <a:gd name="T30" fmla="*/ 1292 w 2240"/>
                <a:gd name="T31" fmla="*/ 66 h 1944"/>
                <a:gd name="T32" fmla="*/ 1371 w 2240"/>
                <a:gd name="T33" fmla="*/ 104 h 1944"/>
                <a:gd name="T34" fmla="*/ 1445 w 2240"/>
                <a:gd name="T35" fmla="*/ 148 h 1944"/>
                <a:gd name="T36" fmla="*/ 1515 w 2240"/>
                <a:gd name="T37" fmla="*/ 198 h 1944"/>
                <a:gd name="T38" fmla="*/ 1581 w 2240"/>
                <a:gd name="T39" fmla="*/ 254 h 1944"/>
                <a:gd name="T40" fmla="*/ 1673 w 2240"/>
                <a:gd name="T41" fmla="*/ 349 h 1944"/>
                <a:gd name="T42" fmla="*/ 1782 w 2240"/>
                <a:gd name="T43" fmla="*/ 491 h 1944"/>
                <a:gd name="T44" fmla="*/ 1877 w 2240"/>
                <a:gd name="T45" fmla="*/ 648 h 1944"/>
                <a:gd name="T46" fmla="*/ 1957 w 2240"/>
                <a:gd name="T47" fmla="*/ 813 h 1944"/>
                <a:gd name="T48" fmla="*/ 2026 w 2240"/>
                <a:gd name="T49" fmla="*/ 982 h 1944"/>
                <a:gd name="T50" fmla="*/ 2083 w 2240"/>
                <a:gd name="T51" fmla="*/ 1152 h 1944"/>
                <a:gd name="T52" fmla="*/ 2128 w 2240"/>
                <a:gd name="T53" fmla="*/ 1317 h 1944"/>
                <a:gd name="T54" fmla="*/ 2181 w 2240"/>
                <a:gd name="T55" fmla="*/ 1546 h 1944"/>
                <a:gd name="T56" fmla="*/ 2236 w 2240"/>
                <a:gd name="T57" fmla="*/ 1891 h 1944"/>
                <a:gd name="T58" fmla="*/ 2240 w 2240"/>
                <a:gd name="T59" fmla="*/ 1944 h 1944"/>
                <a:gd name="T60" fmla="*/ 2233 w 2240"/>
                <a:gd name="T61" fmla="*/ 1918 h 1944"/>
                <a:gd name="T62" fmla="*/ 2163 w 2240"/>
                <a:gd name="T63" fmla="*/ 1748 h 1944"/>
                <a:gd name="T64" fmla="*/ 2081 w 2240"/>
                <a:gd name="T65" fmla="*/ 1590 h 1944"/>
                <a:gd name="T66" fmla="*/ 1998 w 2240"/>
                <a:gd name="T67" fmla="*/ 1457 h 1944"/>
                <a:gd name="T68" fmla="*/ 1932 w 2240"/>
                <a:gd name="T69" fmla="*/ 1365 h 1944"/>
                <a:gd name="T70" fmla="*/ 1857 w 2240"/>
                <a:gd name="T71" fmla="*/ 1272 h 1944"/>
                <a:gd name="T72" fmla="*/ 1773 w 2240"/>
                <a:gd name="T73" fmla="*/ 1181 h 1944"/>
                <a:gd name="T74" fmla="*/ 1678 w 2240"/>
                <a:gd name="T75" fmla="*/ 1093 h 1944"/>
                <a:gd name="T76" fmla="*/ 1573 w 2240"/>
                <a:gd name="T77" fmla="*/ 1011 h 1944"/>
                <a:gd name="T78" fmla="*/ 1458 w 2240"/>
                <a:gd name="T79" fmla="*/ 936 h 1944"/>
                <a:gd name="T80" fmla="*/ 1332 w 2240"/>
                <a:gd name="T81" fmla="*/ 871 h 1944"/>
                <a:gd name="T82" fmla="*/ 1264 w 2240"/>
                <a:gd name="T83" fmla="*/ 842 h 1944"/>
                <a:gd name="T84" fmla="*/ 1216 w 2240"/>
                <a:gd name="T85" fmla="*/ 823 h 1944"/>
                <a:gd name="T86" fmla="*/ 1115 w 2240"/>
                <a:gd name="T87" fmla="*/ 792 h 1944"/>
                <a:gd name="T88" fmla="*/ 956 w 2240"/>
                <a:gd name="T89" fmla="*/ 752 h 1944"/>
                <a:gd name="T90" fmla="*/ 743 w 2240"/>
                <a:gd name="T91" fmla="*/ 717 h 1944"/>
                <a:gd name="T92" fmla="*/ 536 w 2240"/>
                <a:gd name="T93" fmla="*/ 697 h 1944"/>
                <a:gd name="T94" fmla="*/ 259 w 2240"/>
                <a:gd name="T95" fmla="*/ 687 h 1944"/>
                <a:gd name="T96" fmla="*/ 24 w 2240"/>
                <a:gd name="T97" fmla="*/ 692 h 1944"/>
                <a:gd name="T98" fmla="*/ 0 w 2240"/>
                <a:gd name="T99" fmla="*/ 693 h 1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240" h="1944">
                  <a:moveTo>
                    <a:pt x="0" y="693"/>
                  </a:moveTo>
                  <a:lnTo>
                    <a:pt x="13" y="668"/>
                  </a:lnTo>
                  <a:lnTo>
                    <a:pt x="114" y="504"/>
                  </a:lnTo>
                  <a:lnTo>
                    <a:pt x="194" y="401"/>
                  </a:lnTo>
                  <a:lnTo>
                    <a:pt x="259" y="328"/>
                  </a:lnTo>
                  <a:lnTo>
                    <a:pt x="332" y="258"/>
                  </a:lnTo>
                  <a:lnTo>
                    <a:pt x="413" y="189"/>
                  </a:lnTo>
                  <a:lnTo>
                    <a:pt x="505" y="128"/>
                  </a:lnTo>
                  <a:lnTo>
                    <a:pt x="605" y="76"/>
                  </a:lnTo>
                  <a:lnTo>
                    <a:pt x="714" y="35"/>
                  </a:lnTo>
                  <a:lnTo>
                    <a:pt x="832" y="9"/>
                  </a:lnTo>
                  <a:lnTo>
                    <a:pt x="958" y="0"/>
                  </a:lnTo>
                  <a:lnTo>
                    <a:pt x="1094" y="12"/>
                  </a:lnTo>
                  <a:lnTo>
                    <a:pt x="1165" y="26"/>
                  </a:lnTo>
                  <a:lnTo>
                    <a:pt x="1209" y="38"/>
                  </a:lnTo>
                  <a:lnTo>
                    <a:pt x="1292" y="66"/>
                  </a:lnTo>
                  <a:lnTo>
                    <a:pt x="1371" y="104"/>
                  </a:lnTo>
                  <a:lnTo>
                    <a:pt x="1445" y="148"/>
                  </a:lnTo>
                  <a:lnTo>
                    <a:pt x="1515" y="198"/>
                  </a:lnTo>
                  <a:lnTo>
                    <a:pt x="1581" y="254"/>
                  </a:lnTo>
                  <a:lnTo>
                    <a:pt x="1673" y="349"/>
                  </a:lnTo>
                  <a:lnTo>
                    <a:pt x="1782" y="491"/>
                  </a:lnTo>
                  <a:lnTo>
                    <a:pt x="1877" y="648"/>
                  </a:lnTo>
                  <a:lnTo>
                    <a:pt x="1957" y="813"/>
                  </a:lnTo>
                  <a:lnTo>
                    <a:pt x="2026" y="982"/>
                  </a:lnTo>
                  <a:lnTo>
                    <a:pt x="2083" y="1152"/>
                  </a:lnTo>
                  <a:lnTo>
                    <a:pt x="2128" y="1317"/>
                  </a:lnTo>
                  <a:lnTo>
                    <a:pt x="2181" y="1546"/>
                  </a:lnTo>
                  <a:lnTo>
                    <a:pt x="2236" y="1891"/>
                  </a:lnTo>
                  <a:lnTo>
                    <a:pt x="2240" y="1944"/>
                  </a:lnTo>
                  <a:lnTo>
                    <a:pt x="2233" y="1918"/>
                  </a:lnTo>
                  <a:lnTo>
                    <a:pt x="2163" y="1748"/>
                  </a:lnTo>
                  <a:lnTo>
                    <a:pt x="2081" y="1590"/>
                  </a:lnTo>
                  <a:lnTo>
                    <a:pt x="1998" y="1457"/>
                  </a:lnTo>
                  <a:lnTo>
                    <a:pt x="1932" y="1365"/>
                  </a:lnTo>
                  <a:lnTo>
                    <a:pt x="1857" y="1272"/>
                  </a:lnTo>
                  <a:lnTo>
                    <a:pt x="1773" y="1181"/>
                  </a:lnTo>
                  <a:lnTo>
                    <a:pt x="1678" y="1093"/>
                  </a:lnTo>
                  <a:lnTo>
                    <a:pt x="1573" y="1011"/>
                  </a:lnTo>
                  <a:lnTo>
                    <a:pt x="1458" y="936"/>
                  </a:lnTo>
                  <a:lnTo>
                    <a:pt x="1332" y="871"/>
                  </a:lnTo>
                  <a:lnTo>
                    <a:pt x="1264" y="842"/>
                  </a:lnTo>
                  <a:lnTo>
                    <a:pt x="1216" y="823"/>
                  </a:lnTo>
                  <a:lnTo>
                    <a:pt x="1115" y="792"/>
                  </a:lnTo>
                  <a:lnTo>
                    <a:pt x="956" y="752"/>
                  </a:lnTo>
                  <a:lnTo>
                    <a:pt x="743" y="717"/>
                  </a:lnTo>
                  <a:lnTo>
                    <a:pt x="536" y="697"/>
                  </a:lnTo>
                  <a:lnTo>
                    <a:pt x="259" y="687"/>
                  </a:lnTo>
                  <a:lnTo>
                    <a:pt x="24" y="692"/>
                  </a:lnTo>
                  <a:lnTo>
                    <a:pt x="0" y="69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18288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 dirty="0" smtClean="0"/>
                <a:t>01</a:t>
              </a:r>
              <a:endParaRPr lang="en-US" sz="2400" b="1" dirty="0"/>
            </a:p>
          </p:txBody>
        </p:sp>
        <p:sp>
          <p:nvSpPr>
            <p:cNvPr id="41" name="Freeform 383"/>
            <p:cNvSpPr>
              <a:spLocks/>
            </p:cNvSpPr>
            <p:nvPr/>
          </p:nvSpPr>
          <p:spPr bwMode="auto">
            <a:xfrm>
              <a:off x="5146697" y="1772902"/>
              <a:ext cx="1257257" cy="2120146"/>
            </a:xfrm>
            <a:custGeom>
              <a:avLst/>
              <a:gdLst>
                <a:gd name="T0" fmla="*/ 497 w 1495"/>
                <a:gd name="T1" fmla="*/ 0 h 2516"/>
                <a:gd name="T2" fmla="*/ 525 w 1495"/>
                <a:gd name="T3" fmla="*/ 4 h 2516"/>
                <a:gd name="T4" fmla="*/ 713 w 1495"/>
                <a:gd name="T5" fmla="*/ 50 h 2516"/>
                <a:gd name="T6" fmla="*/ 836 w 1495"/>
                <a:gd name="T7" fmla="*/ 94 h 2516"/>
                <a:gd name="T8" fmla="*/ 925 w 1495"/>
                <a:gd name="T9" fmla="*/ 133 h 2516"/>
                <a:gd name="T10" fmla="*/ 1014 w 1495"/>
                <a:gd name="T11" fmla="*/ 181 h 2516"/>
                <a:gd name="T12" fmla="*/ 1105 w 1495"/>
                <a:gd name="T13" fmla="*/ 238 h 2516"/>
                <a:gd name="T14" fmla="*/ 1190 w 1495"/>
                <a:gd name="T15" fmla="*/ 305 h 2516"/>
                <a:gd name="T16" fmla="*/ 1271 w 1495"/>
                <a:gd name="T17" fmla="*/ 384 h 2516"/>
                <a:gd name="T18" fmla="*/ 1343 w 1495"/>
                <a:gd name="T19" fmla="*/ 476 h 2516"/>
                <a:gd name="T20" fmla="*/ 1404 w 1495"/>
                <a:gd name="T21" fmla="*/ 580 h 2516"/>
                <a:gd name="T22" fmla="*/ 1452 w 1495"/>
                <a:gd name="T23" fmla="*/ 698 h 2516"/>
                <a:gd name="T24" fmla="*/ 1483 w 1495"/>
                <a:gd name="T25" fmla="*/ 830 h 2516"/>
                <a:gd name="T26" fmla="*/ 1491 w 1495"/>
                <a:gd name="T27" fmla="*/ 901 h 2516"/>
                <a:gd name="T28" fmla="*/ 1495 w 1495"/>
                <a:gd name="T29" fmla="*/ 947 h 2516"/>
                <a:gd name="T30" fmla="*/ 1492 w 1495"/>
                <a:gd name="T31" fmla="*/ 1035 h 2516"/>
                <a:gd name="T32" fmla="*/ 1482 w 1495"/>
                <a:gd name="T33" fmla="*/ 1122 h 2516"/>
                <a:gd name="T34" fmla="*/ 1464 w 1495"/>
                <a:gd name="T35" fmla="*/ 1206 h 2516"/>
                <a:gd name="T36" fmla="*/ 1437 w 1495"/>
                <a:gd name="T37" fmla="*/ 1287 h 2516"/>
                <a:gd name="T38" fmla="*/ 1404 w 1495"/>
                <a:gd name="T39" fmla="*/ 1368 h 2516"/>
                <a:gd name="T40" fmla="*/ 1342 w 1495"/>
                <a:gd name="T41" fmla="*/ 1484 h 2516"/>
                <a:gd name="T42" fmla="*/ 1240 w 1495"/>
                <a:gd name="T43" fmla="*/ 1632 h 2516"/>
                <a:gd name="T44" fmla="*/ 1120 w 1495"/>
                <a:gd name="T45" fmla="*/ 1771 h 2516"/>
                <a:gd name="T46" fmla="*/ 988 w 1495"/>
                <a:gd name="T47" fmla="*/ 1898 h 2516"/>
                <a:gd name="T48" fmla="*/ 848 w 1495"/>
                <a:gd name="T49" fmla="*/ 2016 h 2516"/>
                <a:gd name="T50" fmla="*/ 704 w 1495"/>
                <a:gd name="T51" fmla="*/ 2122 h 2516"/>
                <a:gd name="T52" fmla="*/ 563 w 1495"/>
                <a:gd name="T53" fmla="*/ 2217 h 2516"/>
                <a:gd name="T54" fmla="*/ 361 w 1495"/>
                <a:gd name="T55" fmla="*/ 2337 h 2516"/>
                <a:gd name="T56" fmla="*/ 50 w 1495"/>
                <a:gd name="T57" fmla="*/ 2497 h 2516"/>
                <a:gd name="T58" fmla="*/ 0 w 1495"/>
                <a:gd name="T59" fmla="*/ 2516 h 2516"/>
                <a:gd name="T60" fmla="*/ 23 w 1495"/>
                <a:gd name="T61" fmla="*/ 2502 h 2516"/>
                <a:gd name="T62" fmla="*/ 163 w 1495"/>
                <a:gd name="T63" fmla="*/ 2383 h 2516"/>
                <a:gd name="T64" fmla="*/ 288 w 1495"/>
                <a:gd name="T65" fmla="*/ 2257 h 2516"/>
                <a:gd name="T66" fmla="*/ 389 w 1495"/>
                <a:gd name="T67" fmla="*/ 2136 h 2516"/>
                <a:gd name="T68" fmla="*/ 457 w 1495"/>
                <a:gd name="T69" fmla="*/ 2044 h 2516"/>
                <a:gd name="T70" fmla="*/ 522 w 1495"/>
                <a:gd name="T71" fmla="*/ 1945 h 2516"/>
                <a:gd name="T72" fmla="*/ 581 w 1495"/>
                <a:gd name="T73" fmla="*/ 1837 h 2516"/>
                <a:gd name="T74" fmla="*/ 636 w 1495"/>
                <a:gd name="T75" fmla="*/ 1719 h 2516"/>
                <a:gd name="T76" fmla="*/ 681 w 1495"/>
                <a:gd name="T77" fmla="*/ 1595 h 2516"/>
                <a:gd name="T78" fmla="*/ 717 w 1495"/>
                <a:gd name="T79" fmla="*/ 1461 h 2516"/>
                <a:gd name="T80" fmla="*/ 741 w 1495"/>
                <a:gd name="T81" fmla="*/ 1321 h 2516"/>
                <a:gd name="T82" fmla="*/ 746 w 1495"/>
                <a:gd name="T83" fmla="*/ 1249 h 2516"/>
                <a:gd name="T84" fmla="*/ 748 w 1495"/>
                <a:gd name="T85" fmla="*/ 1195 h 2516"/>
                <a:gd name="T86" fmla="*/ 748 w 1495"/>
                <a:gd name="T87" fmla="*/ 1090 h 2516"/>
                <a:gd name="T88" fmla="*/ 737 w 1495"/>
                <a:gd name="T89" fmla="*/ 928 h 2516"/>
                <a:gd name="T90" fmla="*/ 704 w 1495"/>
                <a:gd name="T91" fmla="*/ 715 h 2516"/>
                <a:gd name="T92" fmla="*/ 659 w 1495"/>
                <a:gd name="T93" fmla="*/ 511 h 2516"/>
                <a:gd name="T94" fmla="*/ 584 w 1495"/>
                <a:gd name="T95" fmla="*/ 244 h 2516"/>
                <a:gd name="T96" fmla="*/ 506 w 1495"/>
                <a:gd name="T97" fmla="*/ 22 h 2516"/>
                <a:gd name="T98" fmla="*/ 497 w 1495"/>
                <a:gd name="T99" fmla="*/ 0 h 2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95" h="2516">
                  <a:moveTo>
                    <a:pt x="497" y="0"/>
                  </a:moveTo>
                  <a:lnTo>
                    <a:pt x="525" y="4"/>
                  </a:lnTo>
                  <a:lnTo>
                    <a:pt x="713" y="50"/>
                  </a:lnTo>
                  <a:lnTo>
                    <a:pt x="836" y="94"/>
                  </a:lnTo>
                  <a:lnTo>
                    <a:pt x="925" y="133"/>
                  </a:lnTo>
                  <a:lnTo>
                    <a:pt x="1014" y="181"/>
                  </a:lnTo>
                  <a:lnTo>
                    <a:pt x="1105" y="238"/>
                  </a:lnTo>
                  <a:lnTo>
                    <a:pt x="1190" y="305"/>
                  </a:lnTo>
                  <a:lnTo>
                    <a:pt x="1271" y="384"/>
                  </a:lnTo>
                  <a:lnTo>
                    <a:pt x="1343" y="476"/>
                  </a:lnTo>
                  <a:lnTo>
                    <a:pt x="1404" y="580"/>
                  </a:lnTo>
                  <a:lnTo>
                    <a:pt x="1452" y="698"/>
                  </a:lnTo>
                  <a:lnTo>
                    <a:pt x="1483" y="830"/>
                  </a:lnTo>
                  <a:lnTo>
                    <a:pt x="1491" y="901"/>
                  </a:lnTo>
                  <a:lnTo>
                    <a:pt x="1495" y="947"/>
                  </a:lnTo>
                  <a:lnTo>
                    <a:pt x="1492" y="1035"/>
                  </a:lnTo>
                  <a:lnTo>
                    <a:pt x="1482" y="1122"/>
                  </a:lnTo>
                  <a:lnTo>
                    <a:pt x="1464" y="1206"/>
                  </a:lnTo>
                  <a:lnTo>
                    <a:pt x="1437" y="1287"/>
                  </a:lnTo>
                  <a:lnTo>
                    <a:pt x="1404" y="1368"/>
                  </a:lnTo>
                  <a:lnTo>
                    <a:pt x="1342" y="1484"/>
                  </a:lnTo>
                  <a:lnTo>
                    <a:pt x="1240" y="1632"/>
                  </a:lnTo>
                  <a:lnTo>
                    <a:pt x="1120" y="1771"/>
                  </a:lnTo>
                  <a:lnTo>
                    <a:pt x="988" y="1898"/>
                  </a:lnTo>
                  <a:lnTo>
                    <a:pt x="848" y="2016"/>
                  </a:lnTo>
                  <a:lnTo>
                    <a:pt x="704" y="2122"/>
                  </a:lnTo>
                  <a:lnTo>
                    <a:pt x="563" y="2217"/>
                  </a:lnTo>
                  <a:lnTo>
                    <a:pt x="361" y="2337"/>
                  </a:lnTo>
                  <a:lnTo>
                    <a:pt x="50" y="2497"/>
                  </a:lnTo>
                  <a:lnTo>
                    <a:pt x="0" y="2516"/>
                  </a:lnTo>
                  <a:lnTo>
                    <a:pt x="23" y="2502"/>
                  </a:lnTo>
                  <a:lnTo>
                    <a:pt x="163" y="2383"/>
                  </a:lnTo>
                  <a:lnTo>
                    <a:pt x="288" y="2257"/>
                  </a:lnTo>
                  <a:lnTo>
                    <a:pt x="389" y="2136"/>
                  </a:lnTo>
                  <a:lnTo>
                    <a:pt x="457" y="2044"/>
                  </a:lnTo>
                  <a:lnTo>
                    <a:pt x="522" y="1945"/>
                  </a:lnTo>
                  <a:lnTo>
                    <a:pt x="581" y="1837"/>
                  </a:lnTo>
                  <a:lnTo>
                    <a:pt x="636" y="1719"/>
                  </a:lnTo>
                  <a:lnTo>
                    <a:pt x="681" y="1595"/>
                  </a:lnTo>
                  <a:lnTo>
                    <a:pt x="717" y="1461"/>
                  </a:lnTo>
                  <a:lnTo>
                    <a:pt x="741" y="1321"/>
                  </a:lnTo>
                  <a:lnTo>
                    <a:pt x="746" y="1249"/>
                  </a:lnTo>
                  <a:lnTo>
                    <a:pt x="748" y="1195"/>
                  </a:lnTo>
                  <a:lnTo>
                    <a:pt x="748" y="1090"/>
                  </a:lnTo>
                  <a:lnTo>
                    <a:pt x="737" y="928"/>
                  </a:lnTo>
                  <a:lnTo>
                    <a:pt x="704" y="715"/>
                  </a:lnTo>
                  <a:lnTo>
                    <a:pt x="659" y="511"/>
                  </a:lnTo>
                  <a:lnTo>
                    <a:pt x="584" y="244"/>
                  </a:lnTo>
                  <a:lnTo>
                    <a:pt x="506" y="22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F35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640080" rIns="18288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2400" b="1" dirty="0" smtClean="0">
                  <a:solidFill>
                    <a:schemeClr val="bg1"/>
                  </a:solidFill>
                </a:rPr>
                <a:t>02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2" name="Freeform 384"/>
            <p:cNvSpPr>
              <a:spLocks/>
            </p:cNvSpPr>
            <p:nvPr/>
          </p:nvSpPr>
          <p:spPr bwMode="auto">
            <a:xfrm>
              <a:off x="3828770" y="3518904"/>
              <a:ext cx="2163963" cy="1088724"/>
            </a:xfrm>
            <a:custGeom>
              <a:avLst/>
              <a:gdLst>
                <a:gd name="T0" fmla="*/ 2547 w 2566"/>
                <a:gd name="T1" fmla="*/ 0 h 1292"/>
                <a:gd name="T2" fmla="*/ 2552 w 2566"/>
                <a:gd name="T3" fmla="*/ 28 h 1292"/>
                <a:gd name="T4" fmla="*/ 2566 w 2566"/>
                <a:gd name="T5" fmla="*/ 220 h 1292"/>
                <a:gd name="T6" fmla="*/ 2562 w 2566"/>
                <a:gd name="T7" fmla="*/ 352 h 1292"/>
                <a:gd name="T8" fmla="*/ 2553 w 2566"/>
                <a:gd name="T9" fmla="*/ 447 h 1292"/>
                <a:gd name="T10" fmla="*/ 2535 w 2566"/>
                <a:gd name="T11" fmla="*/ 548 h 1292"/>
                <a:gd name="T12" fmla="*/ 2509 w 2566"/>
                <a:gd name="T13" fmla="*/ 651 h 1292"/>
                <a:gd name="T14" fmla="*/ 2470 w 2566"/>
                <a:gd name="T15" fmla="*/ 754 h 1292"/>
                <a:gd name="T16" fmla="*/ 2421 w 2566"/>
                <a:gd name="T17" fmla="*/ 855 h 1292"/>
                <a:gd name="T18" fmla="*/ 2356 w 2566"/>
                <a:gd name="T19" fmla="*/ 953 h 1292"/>
                <a:gd name="T20" fmla="*/ 2277 w 2566"/>
                <a:gd name="T21" fmla="*/ 1042 h 1292"/>
                <a:gd name="T22" fmla="*/ 2180 w 2566"/>
                <a:gd name="T23" fmla="*/ 1124 h 1292"/>
                <a:gd name="T24" fmla="*/ 2063 w 2566"/>
                <a:gd name="T25" fmla="*/ 1195 h 1292"/>
                <a:gd name="T26" fmla="*/ 1997 w 2566"/>
                <a:gd name="T27" fmla="*/ 1225 h 1292"/>
                <a:gd name="T28" fmla="*/ 1956 w 2566"/>
                <a:gd name="T29" fmla="*/ 1242 h 1292"/>
                <a:gd name="T30" fmla="*/ 1870 w 2566"/>
                <a:gd name="T31" fmla="*/ 1268 h 1292"/>
                <a:gd name="T32" fmla="*/ 1786 w 2566"/>
                <a:gd name="T33" fmla="*/ 1283 h 1292"/>
                <a:gd name="T34" fmla="*/ 1699 w 2566"/>
                <a:gd name="T35" fmla="*/ 1292 h 1292"/>
                <a:gd name="T36" fmla="*/ 1612 w 2566"/>
                <a:gd name="T37" fmla="*/ 1292 h 1292"/>
                <a:gd name="T38" fmla="*/ 1525 w 2566"/>
                <a:gd name="T39" fmla="*/ 1286 h 1292"/>
                <a:gd name="T40" fmla="*/ 1396 w 2566"/>
                <a:gd name="T41" fmla="*/ 1262 h 1292"/>
                <a:gd name="T42" fmla="*/ 1225 w 2566"/>
                <a:gd name="T43" fmla="*/ 1212 h 1292"/>
                <a:gd name="T44" fmla="*/ 1056 w 2566"/>
                <a:gd name="T45" fmla="*/ 1141 h 1292"/>
                <a:gd name="T46" fmla="*/ 894 w 2566"/>
                <a:gd name="T47" fmla="*/ 1054 h 1292"/>
                <a:gd name="T48" fmla="*/ 739 w 2566"/>
                <a:gd name="T49" fmla="*/ 956 h 1292"/>
                <a:gd name="T50" fmla="*/ 594 w 2566"/>
                <a:gd name="T51" fmla="*/ 853 h 1292"/>
                <a:gd name="T52" fmla="*/ 459 w 2566"/>
                <a:gd name="T53" fmla="*/ 748 h 1292"/>
                <a:gd name="T54" fmla="*/ 281 w 2566"/>
                <a:gd name="T55" fmla="*/ 592 h 1292"/>
                <a:gd name="T56" fmla="*/ 35 w 2566"/>
                <a:gd name="T57" fmla="*/ 346 h 1292"/>
                <a:gd name="T58" fmla="*/ 0 w 2566"/>
                <a:gd name="T59" fmla="*/ 306 h 1292"/>
                <a:gd name="T60" fmla="*/ 21 w 2566"/>
                <a:gd name="T61" fmla="*/ 321 h 1292"/>
                <a:gd name="T62" fmla="*/ 178 w 2566"/>
                <a:gd name="T63" fmla="*/ 419 h 1292"/>
                <a:gd name="T64" fmla="*/ 336 w 2566"/>
                <a:gd name="T65" fmla="*/ 499 h 1292"/>
                <a:gd name="T66" fmla="*/ 482 w 2566"/>
                <a:gd name="T67" fmla="*/ 557 h 1292"/>
                <a:gd name="T68" fmla="*/ 590 w 2566"/>
                <a:gd name="T69" fmla="*/ 594 h 1292"/>
                <a:gd name="T70" fmla="*/ 705 w 2566"/>
                <a:gd name="T71" fmla="*/ 623 h 1292"/>
                <a:gd name="T72" fmla="*/ 827 w 2566"/>
                <a:gd name="T73" fmla="*/ 648 h 1292"/>
                <a:gd name="T74" fmla="*/ 955 w 2566"/>
                <a:gd name="T75" fmla="*/ 664 h 1292"/>
                <a:gd name="T76" fmla="*/ 1087 w 2566"/>
                <a:gd name="T77" fmla="*/ 669 h 1292"/>
                <a:gd name="T78" fmla="*/ 1225 w 2566"/>
                <a:gd name="T79" fmla="*/ 661 h 1292"/>
                <a:gd name="T80" fmla="*/ 1366 w 2566"/>
                <a:gd name="T81" fmla="*/ 640 h 1292"/>
                <a:gd name="T82" fmla="*/ 1437 w 2566"/>
                <a:gd name="T83" fmla="*/ 623 h 1292"/>
                <a:gd name="T84" fmla="*/ 1488 w 2566"/>
                <a:gd name="T85" fmla="*/ 609 h 1292"/>
                <a:gd name="T86" fmla="*/ 1588 w 2566"/>
                <a:gd name="T87" fmla="*/ 575 h 1292"/>
                <a:gd name="T88" fmla="*/ 1738 w 2566"/>
                <a:gd name="T89" fmla="*/ 514 h 1292"/>
                <a:gd name="T90" fmla="*/ 1932 w 2566"/>
                <a:gd name="T91" fmla="*/ 417 h 1292"/>
                <a:gd name="T92" fmla="*/ 2111 w 2566"/>
                <a:gd name="T93" fmla="*/ 312 h 1292"/>
                <a:gd name="T94" fmla="*/ 2342 w 2566"/>
                <a:gd name="T95" fmla="*/ 158 h 1292"/>
                <a:gd name="T96" fmla="*/ 2529 w 2566"/>
                <a:gd name="T97" fmla="*/ 15 h 1292"/>
                <a:gd name="T98" fmla="*/ 2547 w 2566"/>
                <a:gd name="T99" fmla="*/ 0 h 1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66" h="1292">
                  <a:moveTo>
                    <a:pt x="2547" y="0"/>
                  </a:moveTo>
                  <a:lnTo>
                    <a:pt x="2552" y="28"/>
                  </a:lnTo>
                  <a:lnTo>
                    <a:pt x="2566" y="220"/>
                  </a:lnTo>
                  <a:lnTo>
                    <a:pt x="2562" y="352"/>
                  </a:lnTo>
                  <a:lnTo>
                    <a:pt x="2553" y="447"/>
                  </a:lnTo>
                  <a:lnTo>
                    <a:pt x="2535" y="548"/>
                  </a:lnTo>
                  <a:lnTo>
                    <a:pt x="2509" y="651"/>
                  </a:lnTo>
                  <a:lnTo>
                    <a:pt x="2470" y="754"/>
                  </a:lnTo>
                  <a:lnTo>
                    <a:pt x="2421" y="855"/>
                  </a:lnTo>
                  <a:lnTo>
                    <a:pt x="2356" y="953"/>
                  </a:lnTo>
                  <a:lnTo>
                    <a:pt x="2277" y="1042"/>
                  </a:lnTo>
                  <a:lnTo>
                    <a:pt x="2180" y="1124"/>
                  </a:lnTo>
                  <a:lnTo>
                    <a:pt x="2063" y="1195"/>
                  </a:lnTo>
                  <a:lnTo>
                    <a:pt x="1997" y="1225"/>
                  </a:lnTo>
                  <a:lnTo>
                    <a:pt x="1956" y="1242"/>
                  </a:lnTo>
                  <a:lnTo>
                    <a:pt x="1870" y="1268"/>
                  </a:lnTo>
                  <a:lnTo>
                    <a:pt x="1786" y="1283"/>
                  </a:lnTo>
                  <a:lnTo>
                    <a:pt x="1699" y="1292"/>
                  </a:lnTo>
                  <a:lnTo>
                    <a:pt x="1612" y="1292"/>
                  </a:lnTo>
                  <a:lnTo>
                    <a:pt x="1525" y="1286"/>
                  </a:lnTo>
                  <a:lnTo>
                    <a:pt x="1396" y="1262"/>
                  </a:lnTo>
                  <a:lnTo>
                    <a:pt x="1225" y="1212"/>
                  </a:lnTo>
                  <a:lnTo>
                    <a:pt x="1056" y="1141"/>
                  </a:lnTo>
                  <a:lnTo>
                    <a:pt x="894" y="1054"/>
                  </a:lnTo>
                  <a:lnTo>
                    <a:pt x="739" y="956"/>
                  </a:lnTo>
                  <a:lnTo>
                    <a:pt x="594" y="853"/>
                  </a:lnTo>
                  <a:lnTo>
                    <a:pt x="459" y="748"/>
                  </a:lnTo>
                  <a:lnTo>
                    <a:pt x="281" y="592"/>
                  </a:lnTo>
                  <a:lnTo>
                    <a:pt x="35" y="346"/>
                  </a:lnTo>
                  <a:lnTo>
                    <a:pt x="0" y="306"/>
                  </a:lnTo>
                  <a:lnTo>
                    <a:pt x="21" y="321"/>
                  </a:lnTo>
                  <a:lnTo>
                    <a:pt x="178" y="419"/>
                  </a:lnTo>
                  <a:lnTo>
                    <a:pt x="336" y="499"/>
                  </a:lnTo>
                  <a:lnTo>
                    <a:pt x="482" y="557"/>
                  </a:lnTo>
                  <a:lnTo>
                    <a:pt x="590" y="594"/>
                  </a:lnTo>
                  <a:lnTo>
                    <a:pt x="705" y="623"/>
                  </a:lnTo>
                  <a:lnTo>
                    <a:pt x="827" y="648"/>
                  </a:lnTo>
                  <a:lnTo>
                    <a:pt x="955" y="664"/>
                  </a:lnTo>
                  <a:lnTo>
                    <a:pt x="1087" y="669"/>
                  </a:lnTo>
                  <a:lnTo>
                    <a:pt x="1225" y="661"/>
                  </a:lnTo>
                  <a:lnTo>
                    <a:pt x="1366" y="640"/>
                  </a:lnTo>
                  <a:lnTo>
                    <a:pt x="1437" y="623"/>
                  </a:lnTo>
                  <a:lnTo>
                    <a:pt x="1488" y="609"/>
                  </a:lnTo>
                  <a:lnTo>
                    <a:pt x="1588" y="575"/>
                  </a:lnTo>
                  <a:lnTo>
                    <a:pt x="1738" y="514"/>
                  </a:lnTo>
                  <a:lnTo>
                    <a:pt x="1932" y="417"/>
                  </a:lnTo>
                  <a:lnTo>
                    <a:pt x="2111" y="312"/>
                  </a:lnTo>
                  <a:lnTo>
                    <a:pt x="2342" y="158"/>
                  </a:lnTo>
                  <a:lnTo>
                    <a:pt x="2529" y="15"/>
                  </a:lnTo>
                  <a:lnTo>
                    <a:pt x="2547" y="0"/>
                  </a:lnTo>
                  <a:close/>
                </a:path>
              </a:pathLst>
            </a:custGeom>
            <a:solidFill>
              <a:srgbClr val="A9C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457200" bIns="182880" numCol="1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2400" b="1" dirty="0" smtClean="0">
                  <a:solidFill>
                    <a:schemeClr val="bg1"/>
                  </a:solidFill>
                </a:rPr>
                <a:t>03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Freeform 385"/>
            <p:cNvSpPr>
              <a:spLocks/>
            </p:cNvSpPr>
            <p:nvPr/>
          </p:nvSpPr>
          <p:spPr bwMode="auto">
            <a:xfrm>
              <a:off x="3127673" y="2487482"/>
              <a:ext cx="1314557" cy="2103292"/>
            </a:xfrm>
            <a:custGeom>
              <a:avLst/>
              <a:gdLst>
                <a:gd name="T0" fmla="*/ 1560 w 1560"/>
                <a:gd name="T1" fmla="*/ 2328 h 2492"/>
                <a:gd name="T2" fmla="*/ 1534 w 1560"/>
                <a:gd name="T3" fmla="*/ 2342 h 2492"/>
                <a:gd name="T4" fmla="*/ 1357 w 1560"/>
                <a:gd name="T5" fmla="*/ 2415 h 2492"/>
                <a:gd name="T6" fmla="*/ 1231 w 1560"/>
                <a:gd name="T7" fmla="*/ 2451 h 2492"/>
                <a:gd name="T8" fmla="*/ 1136 w 1560"/>
                <a:gd name="T9" fmla="*/ 2472 h 2492"/>
                <a:gd name="T10" fmla="*/ 1035 w 1560"/>
                <a:gd name="T11" fmla="*/ 2486 h 2492"/>
                <a:gd name="T12" fmla="*/ 929 w 1560"/>
                <a:gd name="T13" fmla="*/ 2492 h 2492"/>
                <a:gd name="T14" fmla="*/ 820 w 1560"/>
                <a:gd name="T15" fmla="*/ 2489 h 2492"/>
                <a:gd name="T16" fmla="*/ 707 w 1560"/>
                <a:gd name="T17" fmla="*/ 2472 h 2492"/>
                <a:gd name="T18" fmla="*/ 596 w 1560"/>
                <a:gd name="T19" fmla="*/ 2441 h 2492"/>
                <a:gd name="T20" fmla="*/ 486 w 1560"/>
                <a:gd name="T21" fmla="*/ 2393 h 2492"/>
                <a:gd name="T22" fmla="*/ 378 w 1560"/>
                <a:gd name="T23" fmla="*/ 2325 h 2492"/>
                <a:gd name="T24" fmla="*/ 274 w 1560"/>
                <a:gd name="T25" fmla="*/ 2237 h 2492"/>
                <a:gd name="T26" fmla="*/ 225 w 1560"/>
                <a:gd name="T27" fmla="*/ 2183 h 2492"/>
                <a:gd name="T28" fmla="*/ 197 w 1560"/>
                <a:gd name="T29" fmla="*/ 2149 h 2492"/>
                <a:gd name="T30" fmla="*/ 146 w 1560"/>
                <a:gd name="T31" fmla="*/ 2076 h 2492"/>
                <a:gd name="T32" fmla="*/ 105 w 1560"/>
                <a:gd name="T33" fmla="*/ 2000 h 2492"/>
                <a:gd name="T34" fmla="*/ 70 w 1560"/>
                <a:gd name="T35" fmla="*/ 1921 h 2492"/>
                <a:gd name="T36" fmla="*/ 42 w 1560"/>
                <a:gd name="T37" fmla="*/ 1838 h 2492"/>
                <a:gd name="T38" fmla="*/ 23 w 1560"/>
                <a:gd name="T39" fmla="*/ 1754 h 2492"/>
                <a:gd name="T40" fmla="*/ 3 w 1560"/>
                <a:gd name="T41" fmla="*/ 1623 h 2492"/>
                <a:gd name="T42" fmla="*/ 0 w 1560"/>
                <a:gd name="T43" fmla="*/ 1444 h 2492"/>
                <a:gd name="T44" fmla="*/ 15 w 1560"/>
                <a:gd name="T45" fmla="*/ 1262 h 2492"/>
                <a:gd name="T46" fmla="*/ 48 w 1560"/>
                <a:gd name="T47" fmla="*/ 1081 h 2492"/>
                <a:gd name="T48" fmla="*/ 92 w 1560"/>
                <a:gd name="T49" fmla="*/ 903 h 2492"/>
                <a:gd name="T50" fmla="*/ 145 w 1560"/>
                <a:gd name="T51" fmla="*/ 734 h 2492"/>
                <a:gd name="T52" fmla="*/ 204 w 1560"/>
                <a:gd name="T53" fmla="*/ 573 h 2492"/>
                <a:gd name="T54" fmla="*/ 296 w 1560"/>
                <a:gd name="T55" fmla="*/ 356 h 2492"/>
                <a:gd name="T56" fmla="*/ 454 w 1560"/>
                <a:gd name="T57" fmla="*/ 45 h 2492"/>
                <a:gd name="T58" fmla="*/ 483 w 1560"/>
                <a:gd name="T59" fmla="*/ 0 h 2492"/>
                <a:gd name="T60" fmla="*/ 474 w 1560"/>
                <a:gd name="T61" fmla="*/ 25 h 2492"/>
                <a:gd name="T62" fmla="*/ 430 w 1560"/>
                <a:gd name="T63" fmla="*/ 203 h 2492"/>
                <a:gd name="T64" fmla="*/ 403 w 1560"/>
                <a:gd name="T65" fmla="*/ 378 h 2492"/>
                <a:gd name="T66" fmla="*/ 392 w 1560"/>
                <a:gd name="T67" fmla="*/ 537 h 2492"/>
                <a:gd name="T68" fmla="*/ 391 w 1560"/>
                <a:gd name="T69" fmla="*/ 649 h 2492"/>
                <a:gd name="T70" fmla="*/ 397 w 1560"/>
                <a:gd name="T71" fmla="*/ 769 h 2492"/>
                <a:gd name="T72" fmla="*/ 413 w 1560"/>
                <a:gd name="T73" fmla="*/ 892 h 2492"/>
                <a:gd name="T74" fmla="*/ 438 w 1560"/>
                <a:gd name="T75" fmla="*/ 1019 h 2492"/>
                <a:gd name="T76" fmla="*/ 474 w 1560"/>
                <a:gd name="T77" fmla="*/ 1146 h 2492"/>
                <a:gd name="T78" fmla="*/ 523 w 1560"/>
                <a:gd name="T79" fmla="*/ 1275 h 2492"/>
                <a:gd name="T80" fmla="*/ 587 w 1560"/>
                <a:gd name="T81" fmla="*/ 1402 h 2492"/>
                <a:gd name="T82" fmla="*/ 624 w 1560"/>
                <a:gd name="T83" fmla="*/ 1465 h 2492"/>
                <a:gd name="T84" fmla="*/ 653 w 1560"/>
                <a:gd name="T85" fmla="*/ 1509 h 2492"/>
                <a:gd name="T86" fmla="*/ 716 w 1560"/>
                <a:gd name="T87" fmla="*/ 1594 h 2492"/>
                <a:gd name="T88" fmla="*/ 820 w 1560"/>
                <a:gd name="T89" fmla="*/ 1717 h 2492"/>
                <a:gd name="T90" fmla="*/ 973 w 1560"/>
                <a:gd name="T91" fmla="*/ 1872 h 2492"/>
                <a:gd name="T92" fmla="*/ 1128 w 1560"/>
                <a:gd name="T93" fmla="*/ 2010 h 2492"/>
                <a:gd name="T94" fmla="*/ 1346 w 1560"/>
                <a:gd name="T95" fmla="*/ 2181 h 2492"/>
                <a:gd name="T96" fmla="*/ 1539 w 1560"/>
                <a:gd name="T97" fmla="*/ 2315 h 2492"/>
                <a:gd name="T98" fmla="*/ 1560 w 1560"/>
                <a:gd name="T99" fmla="*/ 2328 h 2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60" h="2492">
                  <a:moveTo>
                    <a:pt x="1560" y="2328"/>
                  </a:moveTo>
                  <a:lnTo>
                    <a:pt x="1534" y="2342"/>
                  </a:lnTo>
                  <a:lnTo>
                    <a:pt x="1357" y="2415"/>
                  </a:lnTo>
                  <a:lnTo>
                    <a:pt x="1231" y="2451"/>
                  </a:lnTo>
                  <a:lnTo>
                    <a:pt x="1136" y="2472"/>
                  </a:lnTo>
                  <a:lnTo>
                    <a:pt x="1035" y="2486"/>
                  </a:lnTo>
                  <a:lnTo>
                    <a:pt x="929" y="2492"/>
                  </a:lnTo>
                  <a:lnTo>
                    <a:pt x="820" y="2489"/>
                  </a:lnTo>
                  <a:lnTo>
                    <a:pt x="707" y="2472"/>
                  </a:lnTo>
                  <a:lnTo>
                    <a:pt x="596" y="2441"/>
                  </a:lnTo>
                  <a:lnTo>
                    <a:pt x="486" y="2393"/>
                  </a:lnTo>
                  <a:lnTo>
                    <a:pt x="378" y="2325"/>
                  </a:lnTo>
                  <a:lnTo>
                    <a:pt x="274" y="2237"/>
                  </a:lnTo>
                  <a:lnTo>
                    <a:pt x="225" y="2183"/>
                  </a:lnTo>
                  <a:lnTo>
                    <a:pt x="197" y="2149"/>
                  </a:lnTo>
                  <a:lnTo>
                    <a:pt x="146" y="2076"/>
                  </a:lnTo>
                  <a:lnTo>
                    <a:pt x="105" y="2000"/>
                  </a:lnTo>
                  <a:lnTo>
                    <a:pt x="70" y="1921"/>
                  </a:lnTo>
                  <a:lnTo>
                    <a:pt x="42" y="1838"/>
                  </a:lnTo>
                  <a:lnTo>
                    <a:pt x="23" y="1754"/>
                  </a:lnTo>
                  <a:lnTo>
                    <a:pt x="3" y="1623"/>
                  </a:lnTo>
                  <a:lnTo>
                    <a:pt x="0" y="1444"/>
                  </a:lnTo>
                  <a:lnTo>
                    <a:pt x="15" y="1262"/>
                  </a:lnTo>
                  <a:lnTo>
                    <a:pt x="48" y="1081"/>
                  </a:lnTo>
                  <a:lnTo>
                    <a:pt x="92" y="903"/>
                  </a:lnTo>
                  <a:lnTo>
                    <a:pt x="145" y="734"/>
                  </a:lnTo>
                  <a:lnTo>
                    <a:pt x="204" y="573"/>
                  </a:lnTo>
                  <a:lnTo>
                    <a:pt x="296" y="356"/>
                  </a:lnTo>
                  <a:lnTo>
                    <a:pt x="454" y="45"/>
                  </a:lnTo>
                  <a:lnTo>
                    <a:pt x="483" y="0"/>
                  </a:lnTo>
                  <a:lnTo>
                    <a:pt x="474" y="25"/>
                  </a:lnTo>
                  <a:lnTo>
                    <a:pt x="430" y="203"/>
                  </a:lnTo>
                  <a:lnTo>
                    <a:pt x="403" y="378"/>
                  </a:lnTo>
                  <a:lnTo>
                    <a:pt x="392" y="537"/>
                  </a:lnTo>
                  <a:lnTo>
                    <a:pt x="391" y="649"/>
                  </a:lnTo>
                  <a:lnTo>
                    <a:pt x="397" y="769"/>
                  </a:lnTo>
                  <a:lnTo>
                    <a:pt x="413" y="892"/>
                  </a:lnTo>
                  <a:lnTo>
                    <a:pt x="438" y="1019"/>
                  </a:lnTo>
                  <a:lnTo>
                    <a:pt x="474" y="1146"/>
                  </a:lnTo>
                  <a:lnTo>
                    <a:pt x="523" y="1275"/>
                  </a:lnTo>
                  <a:lnTo>
                    <a:pt x="587" y="1402"/>
                  </a:lnTo>
                  <a:lnTo>
                    <a:pt x="624" y="1465"/>
                  </a:lnTo>
                  <a:lnTo>
                    <a:pt x="653" y="1509"/>
                  </a:lnTo>
                  <a:lnTo>
                    <a:pt x="716" y="1594"/>
                  </a:lnTo>
                  <a:lnTo>
                    <a:pt x="820" y="1717"/>
                  </a:lnTo>
                  <a:lnTo>
                    <a:pt x="973" y="1872"/>
                  </a:lnTo>
                  <a:lnTo>
                    <a:pt x="1128" y="2010"/>
                  </a:lnTo>
                  <a:lnTo>
                    <a:pt x="1346" y="2181"/>
                  </a:lnTo>
                  <a:lnTo>
                    <a:pt x="1539" y="2315"/>
                  </a:lnTo>
                  <a:lnTo>
                    <a:pt x="1560" y="2328"/>
                  </a:lnTo>
                  <a:close/>
                </a:path>
              </a:pathLst>
            </a:custGeom>
            <a:solidFill>
              <a:srgbClr val="1AA8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74320" tIns="45720" rIns="91440" bIns="274320" numCol="1" anchor="b" anchorCtr="0" compatLnSpc="1">
              <a:prstTxWarp prst="textNoShape">
                <a:avLst/>
              </a:prstTxWarp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04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0788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7106</TotalTime>
  <Words>389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Lato Light</vt:lpstr>
      <vt:lpstr>Open Sans</vt:lpstr>
      <vt:lpstr>Template PresentationGo</vt:lpstr>
      <vt:lpstr>Template PresentationGo Dark</vt:lpstr>
      <vt:lpstr>Custom Design</vt:lpstr>
      <vt:lpstr>Circular Crescent Chart – 5 Parts</vt:lpstr>
      <vt:lpstr>Circular Crescent Chart – 5 Parts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Crescent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2016-02-19T04:49:13Z</dcterms:modified>
</cp:coreProperties>
</file>