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3" r:id="rId4"/>
    <p:sldId id="31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8AAC"/>
    <a:srgbClr val="CCCCCC"/>
    <a:srgbClr val="FFD734"/>
    <a:srgbClr val="F3591F"/>
    <a:srgbClr val="A9C500"/>
    <a:srgbClr val="1AA8FE"/>
    <a:srgbClr val="ED7D31"/>
    <a:srgbClr val="6F7E89"/>
    <a:srgbClr val="393950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90" autoAdjust="0"/>
    <p:restoredTop sz="96433" autoAdjust="0"/>
  </p:normalViewPr>
  <p:slideViewPr>
    <p:cSldViewPr snapToGrid="0" showGuides="1">
      <p:cViewPr varScale="1">
        <p:scale>
          <a:sx n="65" d="100"/>
          <a:sy n="65" d="100"/>
        </p:scale>
        <p:origin x="120" y="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20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19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Crescent Chart – </a:t>
            </a:r>
            <a:r>
              <a:rPr lang="en-US" dirty="0" smtClean="0"/>
              <a:t>7 </a:t>
            </a:r>
            <a:r>
              <a:rPr lang="en-US" dirty="0"/>
              <a:t>Parts</a:t>
            </a:r>
          </a:p>
        </p:txBody>
      </p:sp>
      <p:sp>
        <p:nvSpPr>
          <p:cNvPr id="14" name="Teardrop 13"/>
          <p:cNvSpPr/>
          <p:nvPr/>
        </p:nvSpPr>
        <p:spPr bwMode="auto">
          <a:xfrm rot="8100000">
            <a:off x="157704" y="1085187"/>
            <a:ext cx="258245" cy="258313"/>
          </a:xfrm>
          <a:prstGeom prst="teardrop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554941" y="998902"/>
            <a:ext cx="1613903" cy="1462107"/>
            <a:chOff x="554941" y="1476384"/>
            <a:chExt cx="1613903" cy="1462107"/>
          </a:xfrm>
        </p:grpSpPr>
        <p:sp>
          <p:nvSpPr>
            <p:cNvPr id="47" name="TextBox 46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chemeClr val="bg1">
                      <a:lumMod val="65000"/>
                    </a:schemeClr>
                  </a:solidFill>
                </a:rPr>
                <a:t>Lorem Ipsum</a:t>
              </a:r>
              <a:endParaRPr lang="en-US" sz="22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39141" y="2797932"/>
            <a:ext cx="1613903" cy="1462107"/>
            <a:chOff x="554941" y="1476384"/>
            <a:chExt cx="1613903" cy="1462107"/>
          </a:xfrm>
        </p:grpSpPr>
        <p:sp>
          <p:nvSpPr>
            <p:cNvPr id="55" name="TextBox 54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6F7E89"/>
                  </a:solidFill>
                </a:rPr>
                <a:t>Lorem Ipsum</a:t>
              </a:r>
              <a:endParaRPr lang="en-US" sz="2200" b="1" dirty="0">
                <a:solidFill>
                  <a:srgbClr val="6F7E89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54941" y="4596962"/>
            <a:ext cx="1613903" cy="1462107"/>
            <a:chOff x="554941" y="1476384"/>
            <a:chExt cx="1613903" cy="1462107"/>
          </a:xfrm>
        </p:grpSpPr>
        <p:sp>
          <p:nvSpPr>
            <p:cNvPr id="58" name="TextBox 57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ED7D31"/>
                  </a:solidFill>
                </a:rPr>
                <a:t>Lorem Ipsum</a:t>
              </a:r>
              <a:endParaRPr lang="en-US" sz="2200" b="1" dirty="0">
                <a:solidFill>
                  <a:srgbClr val="ED7D3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9" name="Teardrop 68"/>
          <p:cNvSpPr/>
          <p:nvPr/>
        </p:nvSpPr>
        <p:spPr bwMode="auto">
          <a:xfrm rot="8100000">
            <a:off x="157704" y="2883832"/>
            <a:ext cx="258245" cy="258313"/>
          </a:xfrm>
          <a:prstGeom prst="teardrop">
            <a:avLst/>
          </a:prstGeom>
          <a:solidFill>
            <a:srgbClr val="6F7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70" name="Teardrop 69"/>
          <p:cNvSpPr/>
          <p:nvPr/>
        </p:nvSpPr>
        <p:spPr bwMode="auto">
          <a:xfrm rot="8100000">
            <a:off x="157704" y="4682478"/>
            <a:ext cx="258245" cy="258313"/>
          </a:xfrm>
          <a:prstGeom prst="teardrop">
            <a:avLst/>
          </a:prstGeom>
          <a:solidFill>
            <a:srgbClr val="FFD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765048" y="4771669"/>
            <a:ext cx="1613903" cy="1462107"/>
            <a:chOff x="554941" y="1476384"/>
            <a:chExt cx="1613903" cy="1462107"/>
          </a:xfrm>
        </p:grpSpPr>
        <p:sp>
          <p:nvSpPr>
            <p:cNvPr id="72" name="TextBox 71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1AA8FE"/>
                  </a:solidFill>
                </a:rPr>
                <a:t>Lorem Ipsum</a:t>
              </a:r>
              <a:endParaRPr lang="en-US" sz="2200" b="1" dirty="0">
                <a:solidFill>
                  <a:srgbClr val="1AA8FE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74" name="Teardrop 73"/>
          <p:cNvSpPr/>
          <p:nvPr/>
        </p:nvSpPr>
        <p:spPr bwMode="auto">
          <a:xfrm rot="8100000">
            <a:off x="3367811" y="4857185"/>
            <a:ext cx="258245" cy="258313"/>
          </a:xfrm>
          <a:prstGeom prst="teardrop">
            <a:avLst/>
          </a:prstGeom>
          <a:solidFill>
            <a:srgbClr val="1AA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77" name="Teardrop 76"/>
          <p:cNvSpPr/>
          <p:nvPr/>
        </p:nvSpPr>
        <p:spPr bwMode="auto">
          <a:xfrm rot="8100000">
            <a:off x="6784998" y="1085187"/>
            <a:ext cx="258245" cy="258313"/>
          </a:xfrm>
          <a:prstGeom prst="teardrop">
            <a:avLst/>
          </a:prstGeom>
          <a:solidFill>
            <a:srgbClr val="393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7182235" y="998902"/>
            <a:ext cx="1613903" cy="1462107"/>
            <a:chOff x="554941" y="1476384"/>
            <a:chExt cx="1613903" cy="1462107"/>
          </a:xfrm>
        </p:grpSpPr>
        <p:sp>
          <p:nvSpPr>
            <p:cNvPr id="87" name="TextBox 86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393950"/>
                  </a:solidFill>
                </a:rPr>
                <a:t>Lorem Ipsum</a:t>
              </a:r>
              <a:endParaRPr lang="en-US" sz="2200" b="1" dirty="0">
                <a:solidFill>
                  <a:srgbClr val="393950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166435" y="2797932"/>
            <a:ext cx="1613903" cy="1462107"/>
            <a:chOff x="554941" y="1476384"/>
            <a:chExt cx="1613903" cy="1462107"/>
          </a:xfrm>
        </p:grpSpPr>
        <p:sp>
          <p:nvSpPr>
            <p:cNvPr id="85" name="TextBox 84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F3591F"/>
                  </a:solidFill>
                </a:rPr>
                <a:t>Lorem Ipsum</a:t>
              </a:r>
              <a:endParaRPr lang="en-US" sz="2200" b="1" dirty="0">
                <a:solidFill>
                  <a:srgbClr val="F3591F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182235" y="4596962"/>
            <a:ext cx="1613903" cy="1462107"/>
            <a:chOff x="554941" y="1476384"/>
            <a:chExt cx="1613903" cy="1462107"/>
          </a:xfrm>
        </p:grpSpPr>
        <p:sp>
          <p:nvSpPr>
            <p:cNvPr id="83" name="TextBox 82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A9C500"/>
                  </a:solidFill>
                </a:rPr>
                <a:t>Lorem Ipsum</a:t>
              </a:r>
              <a:endParaRPr lang="en-US" sz="2200" b="1" dirty="0">
                <a:solidFill>
                  <a:srgbClr val="A9C5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81" name="Teardrop 80"/>
          <p:cNvSpPr/>
          <p:nvPr/>
        </p:nvSpPr>
        <p:spPr bwMode="auto">
          <a:xfrm rot="8100000">
            <a:off x="6784998" y="2883832"/>
            <a:ext cx="258245" cy="258313"/>
          </a:xfrm>
          <a:prstGeom prst="teardrop">
            <a:avLst/>
          </a:prstGeom>
          <a:solidFill>
            <a:srgbClr val="F35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82" name="Teardrop 81"/>
          <p:cNvSpPr/>
          <p:nvPr/>
        </p:nvSpPr>
        <p:spPr bwMode="auto">
          <a:xfrm rot="8100000">
            <a:off x="6784998" y="4682478"/>
            <a:ext cx="258245" cy="258313"/>
          </a:xfrm>
          <a:prstGeom prst="teardrop">
            <a:avLst/>
          </a:prstGeom>
          <a:solidFill>
            <a:srgbClr val="A9C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50" name="Freeform 2655"/>
          <p:cNvSpPr>
            <a:spLocks/>
          </p:cNvSpPr>
          <p:nvPr/>
        </p:nvSpPr>
        <p:spPr bwMode="auto">
          <a:xfrm>
            <a:off x="2868097" y="2126799"/>
            <a:ext cx="781938" cy="2031730"/>
          </a:xfrm>
          <a:custGeom>
            <a:avLst/>
            <a:gdLst>
              <a:gd name="T0" fmla="*/ 843 w 956"/>
              <a:gd name="T1" fmla="*/ 2485 h 2485"/>
              <a:gd name="T2" fmla="*/ 824 w 956"/>
              <a:gd name="T3" fmla="*/ 2480 h 2485"/>
              <a:gd name="T4" fmla="*/ 693 w 956"/>
              <a:gd name="T5" fmla="*/ 2433 h 2485"/>
              <a:gd name="T6" fmla="*/ 573 w 956"/>
              <a:gd name="T7" fmla="*/ 2375 h 2485"/>
              <a:gd name="T8" fmla="*/ 474 w 956"/>
              <a:gd name="T9" fmla="*/ 2311 h 2485"/>
              <a:gd name="T10" fmla="*/ 404 w 956"/>
              <a:gd name="T11" fmla="*/ 2259 h 2485"/>
              <a:gd name="T12" fmla="*/ 336 w 956"/>
              <a:gd name="T13" fmla="*/ 2200 h 2485"/>
              <a:gd name="T14" fmla="*/ 269 w 956"/>
              <a:gd name="T15" fmla="*/ 2131 h 2485"/>
              <a:gd name="T16" fmla="*/ 205 w 956"/>
              <a:gd name="T17" fmla="*/ 2052 h 2485"/>
              <a:gd name="T18" fmla="*/ 146 w 956"/>
              <a:gd name="T19" fmla="*/ 1964 h 2485"/>
              <a:gd name="T20" fmla="*/ 94 w 956"/>
              <a:gd name="T21" fmla="*/ 1864 h 2485"/>
              <a:gd name="T22" fmla="*/ 48 w 956"/>
              <a:gd name="T23" fmla="*/ 1753 h 2485"/>
              <a:gd name="T24" fmla="*/ 30 w 956"/>
              <a:gd name="T25" fmla="*/ 1693 h 2485"/>
              <a:gd name="T26" fmla="*/ 20 w 956"/>
              <a:gd name="T27" fmla="*/ 1655 h 2485"/>
              <a:gd name="T28" fmla="*/ 7 w 956"/>
              <a:gd name="T29" fmla="*/ 1580 h 2485"/>
              <a:gd name="T30" fmla="*/ 0 w 956"/>
              <a:gd name="T31" fmla="*/ 1505 h 2485"/>
              <a:gd name="T32" fmla="*/ 2 w 956"/>
              <a:gd name="T33" fmla="*/ 1429 h 2485"/>
              <a:gd name="T34" fmla="*/ 13 w 956"/>
              <a:gd name="T35" fmla="*/ 1316 h 2485"/>
              <a:gd name="T36" fmla="*/ 51 w 956"/>
              <a:gd name="T37" fmla="*/ 1166 h 2485"/>
              <a:gd name="T38" fmla="*/ 108 w 956"/>
              <a:gd name="T39" fmla="*/ 1019 h 2485"/>
              <a:gd name="T40" fmla="*/ 181 w 956"/>
              <a:gd name="T41" fmla="*/ 875 h 2485"/>
              <a:gd name="T42" fmla="*/ 266 w 956"/>
              <a:gd name="T43" fmla="*/ 739 h 2485"/>
              <a:gd name="T44" fmla="*/ 360 w 956"/>
              <a:gd name="T45" fmla="*/ 609 h 2485"/>
              <a:gd name="T46" fmla="*/ 457 w 956"/>
              <a:gd name="T47" fmla="*/ 488 h 2485"/>
              <a:gd name="T48" fmla="*/ 555 w 956"/>
              <a:gd name="T49" fmla="*/ 376 h 2485"/>
              <a:gd name="T50" fmla="*/ 697 w 956"/>
              <a:gd name="T51" fmla="*/ 230 h 2485"/>
              <a:gd name="T52" fmla="*/ 921 w 956"/>
              <a:gd name="T53" fmla="*/ 29 h 2485"/>
              <a:gd name="T54" fmla="*/ 956 w 956"/>
              <a:gd name="T55" fmla="*/ 0 h 2485"/>
              <a:gd name="T56" fmla="*/ 945 w 956"/>
              <a:gd name="T57" fmla="*/ 26 h 2485"/>
              <a:gd name="T58" fmla="*/ 843 w 956"/>
              <a:gd name="T59" fmla="*/ 288 h 2485"/>
              <a:gd name="T60" fmla="*/ 741 w 956"/>
              <a:gd name="T61" fmla="*/ 597 h 2485"/>
              <a:gd name="T62" fmla="*/ 678 w 956"/>
              <a:gd name="T63" fmla="*/ 827 h 2485"/>
              <a:gd name="T64" fmla="*/ 630 w 956"/>
              <a:gd name="T65" fmla="*/ 1066 h 2485"/>
              <a:gd name="T66" fmla="*/ 608 w 956"/>
              <a:gd name="T67" fmla="*/ 1241 h 2485"/>
              <a:gd name="T68" fmla="*/ 603 w 956"/>
              <a:gd name="T69" fmla="*/ 1353 h 2485"/>
              <a:gd name="T70" fmla="*/ 603 w 956"/>
              <a:gd name="T71" fmla="*/ 1408 h 2485"/>
              <a:gd name="T72" fmla="*/ 608 w 956"/>
              <a:gd name="T73" fmla="*/ 1525 h 2485"/>
              <a:gd name="T74" fmla="*/ 630 w 956"/>
              <a:gd name="T75" fmla="*/ 1741 h 2485"/>
              <a:gd name="T76" fmla="*/ 665 w 956"/>
              <a:gd name="T77" fmla="*/ 1937 h 2485"/>
              <a:gd name="T78" fmla="*/ 707 w 956"/>
              <a:gd name="T79" fmla="*/ 2108 h 2485"/>
              <a:gd name="T80" fmla="*/ 772 w 956"/>
              <a:gd name="T81" fmla="*/ 2315 h 2485"/>
              <a:gd name="T82" fmla="*/ 835 w 956"/>
              <a:gd name="T83" fmla="*/ 2471 h 2485"/>
              <a:gd name="T84" fmla="*/ 843 w 956"/>
              <a:gd name="T85" fmla="*/ 2485 h 2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56" h="2485">
                <a:moveTo>
                  <a:pt x="843" y="2485"/>
                </a:moveTo>
                <a:lnTo>
                  <a:pt x="824" y="2480"/>
                </a:lnTo>
                <a:lnTo>
                  <a:pt x="693" y="2433"/>
                </a:lnTo>
                <a:lnTo>
                  <a:pt x="573" y="2375"/>
                </a:lnTo>
                <a:lnTo>
                  <a:pt x="474" y="2311"/>
                </a:lnTo>
                <a:lnTo>
                  <a:pt x="404" y="2259"/>
                </a:lnTo>
                <a:lnTo>
                  <a:pt x="336" y="2200"/>
                </a:lnTo>
                <a:lnTo>
                  <a:pt x="269" y="2131"/>
                </a:lnTo>
                <a:lnTo>
                  <a:pt x="205" y="2052"/>
                </a:lnTo>
                <a:lnTo>
                  <a:pt x="146" y="1964"/>
                </a:lnTo>
                <a:lnTo>
                  <a:pt x="94" y="1864"/>
                </a:lnTo>
                <a:lnTo>
                  <a:pt x="48" y="1753"/>
                </a:lnTo>
                <a:lnTo>
                  <a:pt x="30" y="1693"/>
                </a:lnTo>
                <a:lnTo>
                  <a:pt x="20" y="1655"/>
                </a:lnTo>
                <a:lnTo>
                  <a:pt x="7" y="1580"/>
                </a:lnTo>
                <a:lnTo>
                  <a:pt x="0" y="1505"/>
                </a:lnTo>
                <a:lnTo>
                  <a:pt x="2" y="1429"/>
                </a:lnTo>
                <a:lnTo>
                  <a:pt x="13" y="1316"/>
                </a:lnTo>
                <a:lnTo>
                  <a:pt x="51" y="1166"/>
                </a:lnTo>
                <a:lnTo>
                  <a:pt x="108" y="1019"/>
                </a:lnTo>
                <a:lnTo>
                  <a:pt x="181" y="875"/>
                </a:lnTo>
                <a:lnTo>
                  <a:pt x="266" y="739"/>
                </a:lnTo>
                <a:lnTo>
                  <a:pt x="360" y="609"/>
                </a:lnTo>
                <a:lnTo>
                  <a:pt x="457" y="488"/>
                </a:lnTo>
                <a:lnTo>
                  <a:pt x="555" y="376"/>
                </a:lnTo>
                <a:lnTo>
                  <a:pt x="697" y="230"/>
                </a:lnTo>
                <a:lnTo>
                  <a:pt x="921" y="29"/>
                </a:lnTo>
                <a:lnTo>
                  <a:pt x="956" y="0"/>
                </a:lnTo>
                <a:lnTo>
                  <a:pt x="945" y="26"/>
                </a:lnTo>
                <a:lnTo>
                  <a:pt x="843" y="288"/>
                </a:lnTo>
                <a:lnTo>
                  <a:pt x="741" y="597"/>
                </a:lnTo>
                <a:lnTo>
                  <a:pt x="678" y="827"/>
                </a:lnTo>
                <a:lnTo>
                  <a:pt x="630" y="1066"/>
                </a:lnTo>
                <a:lnTo>
                  <a:pt x="608" y="1241"/>
                </a:lnTo>
                <a:lnTo>
                  <a:pt x="603" y="1353"/>
                </a:lnTo>
                <a:lnTo>
                  <a:pt x="603" y="1408"/>
                </a:lnTo>
                <a:lnTo>
                  <a:pt x="608" y="1525"/>
                </a:lnTo>
                <a:lnTo>
                  <a:pt x="630" y="1741"/>
                </a:lnTo>
                <a:lnTo>
                  <a:pt x="665" y="1937"/>
                </a:lnTo>
                <a:lnTo>
                  <a:pt x="707" y="2108"/>
                </a:lnTo>
                <a:lnTo>
                  <a:pt x="772" y="2315"/>
                </a:lnTo>
                <a:lnTo>
                  <a:pt x="835" y="2471"/>
                </a:lnTo>
                <a:lnTo>
                  <a:pt x="843" y="2485"/>
                </a:lnTo>
                <a:close/>
              </a:path>
            </a:pathLst>
          </a:custGeom>
          <a:solidFill>
            <a:srgbClr val="FFD7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822960" rIns="91440" bIns="45720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/>
              <a:t>05</a:t>
            </a:r>
            <a:endParaRPr lang="en-US" sz="2400" b="1" dirty="0"/>
          </a:p>
        </p:txBody>
      </p:sp>
      <p:sp>
        <p:nvSpPr>
          <p:cNvPr id="51" name="Freeform 2656"/>
          <p:cNvSpPr>
            <a:spLocks/>
          </p:cNvSpPr>
          <p:nvPr/>
        </p:nvSpPr>
        <p:spPr bwMode="auto">
          <a:xfrm>
            <a:off x="2789576" y="1613142"/>
            <a:ext cx="1727460" cy="1266151"/>
          </a:xfrm>
          <a:custGeom>
            <a:avLst/>
            <a:gdLst>
              <a:gd name="T0" fmla="*/ 97 w 2111"/>
              <a:gd name="T1" fmla="*/ 1546 h 1546"/>
              <a:gd name="T2" fmla="*/ 88 w 2111"/>
              <a:gd name="T3" fmla="*/ 1529 h 1546"/>
              <a:gd name="T4" fmla="*/ 44 w 2111"/>
              <a:gd name="T5" fmla="*/ 1398 h 1546"/>
              <a:gd name="T6" fmla="*/ 15 w 2111"/>
              <a:gd name="T7" fmla="*/ 1267 h 1546"/>
              <a:gd name="T8" fmla="*/ 2 w 2111"/>
              <a:gd name="T9" fmla="*/ 1149 h 1546"/>
              <a:gd name="T10" fmla="*/ 0 w 2111"/>
              <a:gd name="T11" fmla="*/ 1064 h 1546"/>
              <a:gd name="T12" fmla="*/ 4 w 2111"/>
              <a:gd name="T13" fmla="*/ 973 h 1546"/>
              <a:gd name="T14" fmla="*/ 17 w 2111"/>
              <a:gd name="T15" fmla="*/ 877 h 1546"/>
              <a:gd name="T16" fmla="*/ 39 w 2111"/>
              <a:gd name="T17" fmla="*/ 779 h 1546"/>
              <a:gd name="T18" fmla="*/ 71 w 2111"/>
              <a:gd name="T19" fmla="*/ 678 h 1546"/>
              <a:gd name="T20" fmla="*/ 117 w 2111"/>
              <a:gd name="T21" fmla="*/ 574 h 1546"/>
              <a:gd name="T22" fmla="*/ 175 w 2111"/>
              <a:gd name="T23" fmla="*/ 470 h 1546"/>
              <a:gd name="T24" fmla="*/ 211 w 2111"/>
              <a:gd name="T25" fmla="*/ 418 h 1546"/>
              <a:gd name="T26" fmla="*/ 234 w 2111"/>
              <a:gd name="T27" fmla="*/ 387 h 1546"/>
              <a:gd name="T28" fmla="*/ 285 w 2111"/>
              <a:gd name="T29" fmla="*/ 329 h 1546"/>
              <a:gd name="T30" fmla="*/ 339 w 2111"/>
              <a:gd name="T31" fmla="*/ 277 h 1546"/>
              <a:gd name="T32" fmla="*/ 399 w 2111"/>
              <a:gd name="T33" fmla="*/ 230 h 1546"/>
              <a:gd name="T34" fmla="*/ 496 w 2111"/>
              <a:gd name="T35" fmla="*/ 169 h 1546"/>
              <a:gd name="T36" fmla="*/ 636 w 2111"/>
              <a:gd name="T37" fmla="*/ 106 h 1546"/>
              <a:gd name="T38" fmla="*/ 788 w 2111"/>
              <a:gd name="T39" fmla="*/ 59 h 1546"/>
              <a:gd name="T40" fmla="*/ 945 w 2111"/>
              <a:gd name="T41" fmla="*/ 27 h 1546"/>
              <a:gd name="T42" fmla="*/ 1104 w 2111"/>
              <a:gd name="T43" fmla="*/ 9 h 1546"/>
              <a:gd name="T44" fmla="*/ 1264 w 2111"/>
              <a:gd name="T45" fmla="*/ 0 h 1546"/>
              <a:gd name="T46" fmla="*/ 1419 w 2111"/>
              <a:gd name="T47" fmla="*/ 1 h 1546"/>
              <a:gd name="T48" fmla="*/ 1568 w 2111"/>
              <a:gd name="T49" fmla="*/ 9 h 1546"/>
              <a:gd name="T50" fmla="*/ 1770 w 2111"/>
              <a:gd name="T51" fmla="*/ 29 h 1546"/>
              <a:gd name="T52" fmla="*/ 2067 w 2111"/>
              <a:gd name="T53" fmla="*/ 79 h 1546"/>
              <a:gd name="T54" fmla="*/ 2111 w 2111"/>
              <a:gd name="T55" fmla="*/ 89 h 1546"/>
              <a:gd name="T56" fmla="*/ 2084 w 2111"/>
              <a:gd name="T57" fmla="*/ 97 h 1546"/>
              <a:gd name="T58" fmla="*/ 1816 w 2111"/>
              <a:gd name="T59" fmla="*/ 180 h 1546"/>
              <a:gd name="T60" fmla="*/ 1511 w 2111"/>
              <a:gd name="T61" fmla="*/ 293 h 1546"/>
              <a:gd name="T62" fmla="*/ 1292 w 2111"/>
              <a:gd name="T63" fmla="*/ 387 h 1546"/>
              <a:gd name="T64" fmla="*/ 1076 w 2111"/>
              <a:gd name="T65" fmla="*/ 496 h 1546"/>
              <a:gd name="T66" fmla="*/ 925 w 2111"/>
              <a:gd name="T67" fmla="*/ 589 h 1546"/>
              <a:gd name="T68" fmla="*/ 833 w 2111"/>
              <a:gd name="T69" fmla="*/ 654 h 1546"/>
              <a:gd name="T70" fmla="*/ 792 w 2111"/>
              <a:gd name="T71" fmla="*/ 689 h 1546"/>
              <a:gd name="T72" fmla="*/ 702 w 2111"/>
              <a:gd name="T73" fmla="*/ 764 h 1546"/>
              <a:gd name="T74" fmla="*/ 547 w 2111"/>
              <a:gd name="T75" fmla="*/ 919 h 1546"/>
              <a:gd name="T76" fmla="*/ 415 w 2111"/>
              <a:gd name="T77" fmla="*/ 1068 h 1546"/>
              <a:gd name="T78" fmla="*/ 307 w 2111"/>
              <a:gd name="T79" fmla="*/ 1206 h 1546"/>
              <a:gd name="T80" fmla="*/ 185 w 2111"/>
              <a:gd name="T81" fmla="*/ 1385 h 1546"/>
              <a:gd name="T82" fmla="*/ 104 w 2111"/>
              <a:gd name="T83" fmla="*/ 1532 h 1546"/>
              <a:gd name="T84" fmla="*/ 97 w 2111"/>
              <a:gd name="T85" fmla="*/ 1546 h 1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111" h="1546">
                <a:moveTo>
                  <a:pt x="97" y="1546"/>
                </a:moveTo>
                <a:lnTo>
                  <a:pt x="88" y="1529"/>
                </a:lnTo>
                <a:lnTo>
                  <a:pt x="44" y="1398"/>
                </a:lnTo>
                <a:lnTo>
                  <a:pt x="15" y="1267"/>
                </a:lnTo>
                <a:lnTo>
                  <a:pt x="2" y="1149"/>
                </a:lnTo>
                <a:lnTo>
                  <a:pt x="0" y="1064"/>
                </a:lnTo>
                <a:lnTo>
                  <a:pt x="4" y="973"/>
                </a:lnTo>
                <a:lnTo>
                  <a:pt x="17" y="877"/>
                </a:lnTo>
                <a:lnTo>
                  <a:pt x="39" y="779"/>
                </a:lnTo>
                <a:lnTo>
                  <a:pt x="71" y="678"/>
                </a:lnTo>
                <a:lnTo>
                  <a:pt x="117" y="574"/>
                </a:lnTo>
                <a:lnTo>
                  <a:pt x="175" y="470"/>
                </a:lnTo>
                <a:lnTo>
                  <a:pt x="211" y="418"/>
                </a:lnTo>
                <a:lnTo>
                  <a:pt x="234" y="387"/>
                </a:lnTo>
                <a:lnTo>
                  <a:pt x="285" y="329"/>
                </a:lnTo>
                <a:lnTo>
                  <a:pt x="339" y="277"/>
                </a:lnTo>
                <a:lnTo>
                  <a:pt x="399" y="230"/>
                </a:lnTo>
                <a:lnTo>
                  <a:pt x="496" y="169"/>
                </a:lnTo>
                <a:lnTo>
                  <a:pt x="636" y="106"/>
                </a:lnTo>
                <a:lnTo>
                  <a:pt x="788" y="59"/>
                </a:lnTo>
                <a:lnTo>
                  <a:pt x="945" y="27"/>
                </a:lnTo>
                <a:lnTo>
                  <a:pt x="1104" y="9"/>
                </a:lnTo>
                <a:lnTo>
                  <a:pt x="1264" y="0"/>
                </a:lnTo>
                <a:lnTo>
                  <a:pt x="1419" y="1"/>
                </a:lnTo>
                <a:lnTo>
                  <a:pt x="1568" y="9"/>
                </a:lnTo>
                <a:lnTo>
                  <a:pt x="1770" y="29"/>
                </a:lnTo>
                <a:lnTo>
                  <a:pt x="2067" y="79"/>
                </a:lnTo>
                <a:lnTo>
                  <a:pt x="2111" y="89"/>
                </a:lnTo>
                <a:lnTo>
                  <a:pt x="2084" y="97"/>
                </a:lnTo>
                <a:lnTo>
                  <a:pt x="1816" y="180"/>
                </a:lnTo>
                <a:lnTo>
                  <a:pt x="1511" y="293"/>
                </a:lnTo>
                <a:lnTo>
                  <a:pt x="1292" y="387"/>
                </a:lnTo>
                <a:lnTo>
                  <a:pt x="1076" y="496"/>
                </a:lnTo>
                <a:lnTo>
                  <a:pt x="925" y="589"/>
                </a:lnTo>
                <a:lnTo>
                  <a:pt x="833" y="654"/>
                </a:lnTo>
                <a:lnTo>
                  <a:pt x="792" y="689"/>
                </a:lnTo>
                <a:lnTo>
                  <a:pt x="702" y="764"/>
                </a:lnTo>
                <a:lnTo>
                  <a:pt x="547" y="919"/>
                </a:lnTo>
                <a:lnTo>
                  <a:pt x="415" y="1068"/>
                </a:lnTo>
                <a:lnTo>
                  <a:pt x="307" y="1206"/>
                </a:lnTo>
                <a:lnTo>
                  <a:pt x="185" y="1385"/>
                </a:lnTo>
                <a:lnTo>
                  <a:pt x="104" y="1532"/>
                </a:lnTo>
                <a:lnTo>
                  <a:pt x="97" y="1546"/>
                </a:lnTo>
                <a:close/>
              </a:path>
            </a:pathLst>
          </a:custGeom>
          <a:solidFill>
            <a:srgbClr val="6F7E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80" tIns="274320" rIns="9144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06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2" name="Freeform 2657"/>
          <p:cNvSpPr>
            <a:spLocks/>
          </p:cNvSpPr>
          <p:nvPr/>
        </p:nvSpPr>
        <p:spPr bwMode="auto">
          <a:xfrm>
            <a:off x="3443917" y="1040593"/>
            <a:ext cx="1959752" cy="1050218"/>
          </a:xfrm>
          <a:custGeom>
            <a:avLst/>
            <a:gdLst>
              <a:gd name="T0" fmla="*/ 0 w 2395"/>
              <a:gd name="T1" fmla="*/ 614 h 1284"/>
              <a:gd name="T2" fmla="*/ 9 w 2395"/>
              <a:gd name="T3" fmla="*/ 596 h 1284"/>
              <a:gd name="T4" fmla="*/ 84 w 2395"/>
              <a:gd name="T5" fmla="*/ 481 h 1284"/>
              <a:gd name="T6" fmla="*/ 168 w 2395"/>
              <a:gd name="T7" fmla="*/ 377 h 1284"/>
              <a:gd name="T8" fmla="*/ 252 w 2395"/>
              <a:gd name="T9" fmla="*/ 294 h 1284"/>
              <a:gd name="T10" fmla="*/ 317 w 2395"/>
              <a:gd name="T11" fmla="*/ 238 h 1284"/>
              <a:gd name="T12" fmla="*/ 391 w 2395"/>
              <a:gd name="T13" fmla="*/ 185 h 1284"/>
              <a:gd name="T14" fmla="*/ 474 w 2395"/>
              <a:gd name="T15" fmla="*/ 135 h 1284"/>
              <a:gd name="T16" fmla="*/ 565 w 2395"/>
              <a:gd name="T17" fmla="*/ 90 h 1284"/>
              <a:gd name="T18" fmla="*/ 664 w 2395"/>
              <a:gd name="T19" fmla="*/ 53 h 1284"/>
              <a:gd name="T20" fmla="*/ 773 w 2395"/>
              <a:gd name="T21" fmla="*/ 24 h 1284"/>
              <a:gd name="T22" fmla="*/ 891 w 2395"/>
              <a:gd name="T23" fmla="*/ 6 h 1284"/>
              <a:gd name="T24" fmla="*/ 955 w 2395"/>
              <a:gd name="T25" fmla="*/ 1 h 1284"/>
              <a:gd name="T26" fmla="*/ 992 w 2395"/>
              <a:gd name="T27" fmla="*/ 0 h 1284"/>
              <a:gd name="T28" fmla="*/ 1069 w 2395"/>
              <a:gd name="T29" fmla="*/ 4 h 1284"/>
              <a:gd name="T30" fmla="*/ 1144 w 2395"/>
              <a:gd name="T31" fmla="*/ 14 h 1284"/>
              <a:gd name="T32" fmla="*/ 1218 w 2395"/>
              <a:gd name="T33" fmla="*/ 32 h 1284"/>
              <a:gd name="T34" fmla="*/ 1326 w 2395"/>
              <a:gd name="T35" fmla="*/ 70 h 1284"/>
              <a:gd name="T36" fmla="*/ 1463 w 2395"/>
              <a:gd name="T37" fmla="*/ 140 h 1284"/>
              <a:gd name="T38" fmla="*/ 1594 w 2395"/>
              <a:gd name="T39" fmla="*/ 229 h 1284"/>
              <a:gd name="T40" fmla="*/ 1717 w 2395"/>
              <a:gd name="T41" fmla="*/ 332 h 1284"/>
              <a:gd name="T42" fmla="*/ 1831 w 2395"/>
              <a:gd name="T43" fmla="*/ 446 h 1284"/>
              <a:gd name="T44" fmla="*/ 1937 w 2395"/>
              <a:gd name="T45" fmla="*/ 565 h 1284"/>
              <a:gd name="T46" fmla="*/ 2033 w 2395"/>
              <a:gd name="T47" fmla="*/ 688 h 1284"/>
              <a:gd name="T48" fmla="*/ 2119 w 2395"/>
              <a:gd name="T49" fmla="*/ 809 h 1284"/>
              <a:gd name="T50" fmla="*/ 2230 w 2395"/>
              <a:gd name="T51" fmla="*/ 980 h 1284"/>
              <a:gd name="T52" fmla="*/ 2375 w 2395"/>
              <a:gd name="T53" fmla="*/ 1243 h 1284"/>
              <a:gd name="T54" fmla="*/ 2395 w 2395"/>
              <a:gd name="T55" fmla="*/ 1284 h 1284"/>
              <a:gd name="T56" fmla="*/ 2372 w 2395"/>
              <a:gd name="T57" fmla="*/ 1267 h 1284"/>
              <a:gd name="T58" fmla="*/ 2139 w 2395"/>
              <a:gd name="T59" fmla="*/ 1108 h 1284"/>
              <a:gd name="T60" fmla="*/ 1862 w 2395"/>
              <a:gd name="T61" fmla="*/ 941 h 1284"/>
              <a:gd name="T62" fmla="*/ 1652 w 2395"/>
              <a:gd name="T63" fmla="*/ 828 h 1284"/>
              <a:gd name="T64" fmla="*/ 1431 w 2395"/>
              <a:gd name="T65" fmla="*/ 727 h 1284"/>
              <a:gd name="T66" fmla="*/ 1265 w 2395"/>
              <a:gd name="T67" fmla="*/ 666 h 1284"/>
              <a:gd name="T68" fmla="*/ 1156 w 2395"/>
              <a:gd name="T69" fmla="*/ 635 h 1284"/>
              <a:gd name="T70" fmla="*/ 1104 w 2395"/>
              <a:gd name="T71" fmla="*/ 623 h 1284"/>
              <a:gd name="T72" fmla="*/ 989 w 2395"/>
              <a:gd name="T73" fmla="*/ 602 h 1284"/>
              <a:gd name="T74" fmla="*/ 772 w 2395"/>
              <a:gd name="T75" fmla="*/ 575 h 1284"/>
              <a:gd name="T76" fmla="*/ 574 w 2395"/>
              <a:gd name="T77" fmla="*/ 565 h 1284"/>
              <a:gd name="T78" fmla="*/ 397 w 2395"/>
              <a:gd name="T79" fmla="*/ 567 h 1284"/>
              <a:gd name="T80" fmla="*/ 181 w 2395"/>
              <a:gd name="T81" fmla="*/ 584 h 1284"/>
              <a:gd name="T82" fmla="*/ 15 w 2395"/>
              <a:gd name="T83" fmla="*/ 610 h 1284"/>
              <a:gd name="T84" fmla="*/ 0 w 2395"/>
              <a:gd name="T85" fmla="*/ 614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395" h="1284">
                <a:moveTo>
                  <a:pt x="0" y="614"/>
                </a:moveTo>
                <a:lnTo>
                  <a:pt x="9" y="596"/>
                </a:lnTo>
                <a:lnTo>
                  <a:pt x="84" y="481"/>
                </a:lnTo>
                <a:lnTo>
                  <a:pt x="168" y="377"/>
                </a:lnTo>
                <a:lnTo>
                  <a:pt x="252" y="294"/>
                </a:lnTo>
                <a:lnTo>
                  <a:pt x="317" y="238"/>
                </a:lnTo>
                <a:lnTo>
                  <a:pt x="391" y="185"/>
                </a:lnTo>
                <a:lnTo>
                  <a:pt x="474" y="135"/>
                </a:lnTo>
                <a:lnTo>
                  <a:pt x="565" y="90"/>
                </a:lnTo>
                <a:lnTo>
                  <a:pt x="664" y="53"/>
                </a:lnTo>
                <a:lnTo>
                  <a:pt x="773" y="24"/>
                </a:lnTo>
                <a:lnTo>
                  <a:pt x="891" y="6"/>
                </a:lnTo>
                <a:lnTo>
                  <a:pt x="955" y="1"/>
                </a:lnTo>
                <a:lnTo>
                  <a:pt x="992" y="0"/>
                </a:lnTo>
                <a:lnTo>
                  <a:pt x="1069" y="4"/>
                </a:lnTo>
                <a:lnTo>
                  <a:pt x="1144" y="14"/>
                </a:lnTo>
                <a:lnTo>
                  <a:pt x="1218" y="32"/>
                </a:lnTo>
                <a:lnTo>
                  <a:pt x="1326" y="70"/>
                </a:lnTo>
                <a:lnTo>
                  <a:pt x="1463" y="140"/>
                </a:lnTo>
                <a:lnTo>
                  <a:pt x="1594" y="229"/>
                </a:lnTo>
                <a:lnTo>
                  <a:pt x="1717" y="332"/>
                </a:lnTo>
                <a:lnTo>
                  <a:pt x="1831" y="446"/>
                </a:lnTo>
                <a:lnTo>
                  <a:pt x="1937" y="565"/>
                </a:lnTo>
                <a:lnTo>
                  <a:pt x="2033" y="688"/>
                </a:lnTo>
                <a:lnTo>
                  <a:pt x="2119" y="809"/>
                </a:lnTo>
                <a:lnTo>
                  <a:pt x="2230" y="980"/>
                </a:lnTo>
                <a:lnTo>
                  <a:pt x="2375" y="1243"/>
                </a:lnTo>
                <a:lnTo>
                  <a:pt x="2395" y="1284"/>
                </a:lnTo>
                <a:lnTo>
                  <a:pt x="2372" y="1267"/>
                </a:lnTo>
                <a:lnTo>
                  <a:pt x="2139" y="1108"/>
                </a:lnTo>
                <a:lnTo>
                  <a:pt x="1862" y="941"/>
                </a:lnTo>
                <a:lnTo>
                  <a:pt x="1652" y="828"/>
                </a:lnTo>
                <a:lnTo>
                  <a:pt x="1431" y="727"/>
                </a:lnTo>
                <a:lnTo>
                  <a:pt x="1265" y="666"/>
                </a:lnTo>
                <a:lnTo>
                  <a:pt x="1156" y="635"/>
                </a:lnTo>
                <a:lnTo>
                  <a:pt x="1104" y="623"/>
                </a:lnTo>
                <a:lnTo>
                  <a:pt x="989" y="602"/>
                </a:lnTo>
                <a:lnTo>
                  <a:pt x="772" y="575"/>
                </a:lnTo>
                <a:lnTo>
                  <a:pt x="574" y="565"/>
                </a:lnTo>
                <a:lnTo>
                  <a:pt x="397" y="567"/>
                </a:lnTo>
                <a:lnTo>
                  <a:pt x="181" y="584"/>
                </a:lnTo>
                <a:lnTo>
                  <a:pt x="15" y="610"/>
                </a:lnTo>
                <a:lnTo>
                  <a:pt x="0" y="61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200" tIns="45720" rIns="91440" bIns="64008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/>
              <a:t>07</a:t>
            </a:r>
            <a:endParaRPr lang="en-US" sz="2400" b="1" dirty="0"/>
          </a:p>
        </p:txBody>
      </p:sp>
      <p:sp>
        <p:nvSpPr>
          <p:cNvPr id="60" name="Freeform 2658"/>
          <p:cNvSpPr>
            <a:spLocks/>
          </p:cNvSpPr>
          <p:nvPr/>
        </p:nvSpPr>
        <p:spPr bwMode="auto">
          <a:xfrm>
            <a:off x="4847477" y="1148560"/>
            <a:ext cx="1060032" cy="1887775"/>
          </a:xfrm>
          <a:custGeom>
            <a:avLst/>
            <a:gdLst>
              <a:gd name="T0" fmla="*/ 0 w 1295"/>
              <a:gd name="T1" fmla="*/ 18 h 2309"/>
              <a:gd name="T2" fmla="*/ 21 w 1295"/>
              <a:gd name="T3" fmla="*/ 14 h 2309"/>
              <a:gd name="T4" fmla="*/ 158 w 1295"/>
              <a:gd name="T5" fmla="*/ 0 h 2309"/>
              <a:gd name="T6" fmla="*/ 291 w 1295"/>
              <a:gd name="T7" fmla="*/ 1 h 2309"/>
              <a:gd name="T8" fmla="*/ 409 w 1295"/>
              <a:gd name="T9" fmla="*/ 15 h 2309"/>
              <a:gd name="T10" fmla="*/ 493 w 1295"/>
              <a:gd name="T11" fmla="*/ 32 h 2309"/>
              <a:gd name="T12" fmla="*/ 581 w 1295"/>
              <a:gd name="T13" fmla="*/ 57 h 2309"/>
              <a:gd name="T14" fmla="*/ 672 w 1295"/>
              <a:gd name="T15" fmla="*/ 90 h 2309"/>
              <a:gd name="T16" fmla="*/ 762 w 1295"/>
              <a:gd name="T17" fmla="*/ 133 h 2309"/>
              <a:gd name="T18" fmla="*/ 855 w 1295"/>
              <a:gd name="T19" fmla="*/ 189 h 2309"/>
              <a:gd name="T20" fmla="*/ 944 w 1295"/>
              <a:gd name="T21" fmla="*/ 255 h 2309"/>
              <a:gd name="T22" fmla="*/ 1032 w 1295"/>
              <a:gd name="T23" fmla="*/ 337 h 2309"/>
              <a:gd name="T24" fmla="*/ 1075 w 1295"/>
              <a:gd name="T25" fmla="*/ 383 h 2309"/>
              <a:gd name="T26" fmla="*/ 1099 w 1295"/>
              <a:gd name="T27" fmla="*/ 412 h 2309"/>
              <a:gd name="T28" fmla="*/ 1145 w 1295"/>
              <a:gd name="T29" fmla="*/ 474 h 2309"/>
              <a:gd name="T30" fmla="*/ 1182 w 1295"/>
              <a:gd name="T31" fmla="*/ 540 h 2309"/>
              <a:gd name="T32" fmla="*/ 1215 w 1295"/>
              <a:gd name="T33" fmla="*/ 609 h 2309"/>
              <a:gd name="T34" fmla="*/ 1252 w 1295"/>
              <a:gd name="T35" fmla="*/ 716 h 2309"/>
              <a:gd name="T36" fmla="*/ 1284 w 1295"/>
              <a:gd name="T37" fmla="*/ 868 h 2309"/>
              <a:gd name="T38" fmla="*/ 1295 w 1295"/>
              <a:gd name="T39" fmla="*/ 1025 h 2309"/>
              <a:gd name="T40" fmla="*/ 1290 w 1295"/>
              <a:gd name="T41" fmla="*/ 1186 h 2309"/>
              <a:gd name="T42" fmla="*/ 1273 w 1295"/>
              <a:gd name="T43" fmla="*/ 1345 h 2309"/>
              <a:gd name="T44" fmla="*/ 1245 w 1295"/>
              <a:gd name="T45" fmla="*/ 1503 h 2309"/>
              <a:gd name="T46" fmla="*/ 1210 w 1295"/>
              <a:gd name="T47" fmla="*/ 1654 h 2309"/>
              <a:gd name="T48" fmla="*/ 1168 w 1295"/>
              <a:gd name="T49" fmla="*/ 1797 h 2309"/>
              <a:gd name="T50" fmla="*/ 1103 w 1295"/>
              <a:gd name="T51" fmla="*/ 1991 h 2309"/>
              <a:gd name="T52" fmla="*/ 988 w 1295"/>
              <a:gd name="T53" fmla="*/ 2268 h 2309"/>
              <a:gd name="T54" fmla="*/ 967 w 1295"/>
              <a:gd name="T55" fmla="*/ 2309 h 2309"/>
              <a:gd name="T56" fmla="*/ 967 w 1295"/>
              <a:gd name="T57" fmla="*/ 2281 h 2309"/>
              <a:gd name="T58" fmla="*/ 947 w 1295"/>
              <a:gd name="T59" fmla="*/ 2000 h 2309"/>
              <a:gd name="T60" fmla="*/ 905 w 1295"/>
              <a:gd name="T61" fmla="*/ 1678 h 2309"/>
              <a:gd name="T62" fmla="*/ 862 w 1295"/>
              <a:gd name="T63" fmla="*/ 1442 h 2309"/>
              <a:gd name="T64" fmla="*/ 804 w 1295"/>
              <a:gd name="T65" fmla="*/ 1208 h 2309"/>
              <a:gd name="T66" fmla="*/ 748 w 1295"/>
              <a:gd name="T67" fmla="*/ 1039 h 2309"/>
              <a:gd name="T68" fmla="*/ 704 w 1295"/>
              <a:gd name="T69" fmla="*/ 935 h 2309"/>
              <a:gd name="T70" fmla="*/ 681 w 1295"/>
              <a:gd name="T71" fmla="*/ 888 h 2309"/>
              <a:gd name="T72" fmla="*/ 626 w 1295"/>
              <a:gd name="T73" fmla="*/ 784 h 2309"/>
              <a:gd name="T74" fmla="*/ 512 w 1295"/>
              <a:gd name="T75" fmla="*/ 597 h 2309"/>
              <a:gd name="T76" fmla="*/ 397 w 1295"/>
              <a:gd name="T77" fmla="*/ 435 h 2309"/>
              <a:gd name="T78" fmla="*/ 286 w 1295"/>
              <a:gd name="T79" fmla="*/ 299 h 2309"/>
              <a:gd name="T80" fmla="*/ 138 w 1295"/>
              <a:gd name="T81" fmla="*/ 141 h 2309"/>
              <a:gd name="T82" fmla="*/ 13 w 1295"/>
              <a:gd name="T83" fmla="*/ 27 h 2309"/>
              <a:gd name="T84" fmla="*/ 0 w 1295"/>
              <a:gd name="T85" fmla="*/ 18 h 2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95" h="2309">
                <a:moveTo>
                  <a:pt x="0" y="18"/>
                </a:moveTo>
                <a:lnTo>
                  <a:pt x="21" y="14"/>
                </a:lnTo>
                <a:lnTo>
                  <a:pt x="158" y="0"/>
                </a:lnTo>
                <a:lnTo>
                  <a:pt x="291" y="1"/>
                </a:lnTo>
                <a:lnTo>
                  <a:pt x="409" y="15"/>
                </a:lnTo>
                <a:lnTo>
                  <a:pt x="493" y="32"/>
                </a:lnTo>
                <a:lnTo>
                  <a:pt x="581" y="57"/>
                </a:lnTo>
                <a:lnTo>
                  <a:pt x="672" y="90"/>
                </a:lnTo>
                <a:lnTo>
                  <a:pt x="762" y="133"/>
                </a:lnTo>
                <a:lnTo>
                  <a:pt x="855" y="189"/>
                </a:lnTo>
                <a:lnTo>
                  <a:pt x="944" y="255"/>
                </a:lnTo>
                <a:lnTo>
                  <a:pt x="1032" y="337"/>
                </a:lnTo>
                <a:lnTo>
                  <a:pt x="1075" y="383"/>
                </a:lnTo>
                <a:lnTo>
                  <a:pt x="1099" y="412"/>
                </a:lnTo>
                <a:lnTo>
                  <a:pt x="1145" y="474"/>
                </a:lnTo>
                <a:lnTo>
                  <a:pt x="1182" y="540"/>
                </a:lnTo>
                <a:lnTo>
                  <a:pt x="1215" y="609"/>
                </a:lnTo>
                <a:lnTo>
                  <a:pt x="1252" y="716"/>
                </a:lnTo>
                <a:lnTo>
                  <a:pt x="1284" y="868"/>
                </a:lnTo>
                <a:lnTo>
                  <a:pt x="1295" y="1025"/>
                </a:lnTo>
                <a:lnTo>
                  <a:pt x="1290" y="1186"/>
                </a:lnTo>
                <a:lnTo>
                  <a:pt x="1273" y="1345"/>
                </a:lnTo>
                <a:lnTo>
                  <a:pt x="1245" y="1503"/>
                </a:lnTo>
                <a:lnTo>
                  <a:pt x="1210" y="1654"/>
                </a:lnTo>
                <a:lnTo>
                  <a:pt x="1168" y="1797"/>
                </a:lnTo>
                <a:lnTo>
                  <a:pt x="1103" y="1991"/>
                </a:lnTo>
                <a:lnTo>
                  <a:pt x="988" y="2268"/>
                </a:lnTo>
                <a:lnTo>
                  <a:pt x="967" y="2309"/>
                </a:lnTo>
                <a:lnTo>
                  <a:pt x="967" y="2281"/>
                </a:lnTo>
                <a:lnTo>
                  <a:pt x="947" y="2000"/>
                </a:lnTo>
                <a:lnTo>
                  <a:pt x="905" y="1678"/>
                </a:lnTo>
                <a:lnTo>
                  <a:pt x="862" y="1442"/>
                </a:lnTo>
                <a:lnTo>
                  <a:pt x="804" y="1208"/>
                </a:lnTo>
                <a:lnTo>
                  <a:pt x="748" y="1039"/>
                </a:lnTo>
                <a:lnTo>
                  <a:pt x="704" y="935"/>
                </a:lnTo>
                <a:lnTo>
                  <a:pt x="681" y="888"/>
                </a:lnTo>
                <a:lnTo>
                  <a:pt x="626" y="784"/>
                </a:lnTo>
                <a:lnTo>
                  <a:pt x="512" y="597"/>
                </a:lnTo>
                <a:lnTo>
                  <a:pt x="397" y="435"/>
                </a:lnTo>
                <a:lnTo>
                  <a:pt x="286" y="299"/>
                </a:lnTo>
                <a:lnTo>
                  <a:pt x="138" y="141"/>
                </a:lnTo>
                <a:lnTo>
                  <a:pt x="13" y="27"/>
                </a:lnTo>
                <a:lnTo>
                  <a:pt x="0" y="18"/>
                </a:lnTo>
                <a:close/>
              </a:path>
            </a:pathLst>
          </a:custGeom>
          <a:solidFill>
            <a:srgbClr val="3939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01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1" name="Freeform 2659"/>
          <p:cNvSpPr>
            <a:spLocks/>
          </p:cNvSpPr>
          <p:nvPr/>
        </p:nvSpPr>
        <p:spPr bwMode="auto">
          <a:xfrm>
            <a:off x="5043780" y="2025377"/>
            <a:ext cx="1302138" cy="1783080"/>
          </a:xfrm>
          <a:custGeom>
            <a:avLst/>
            <a:gdLst>
              <a:gd name="T0" fmla="*/ 1192 w 1593"/>
              <a:gd name="T1" fmla="*/ 0 h 2183"/>
              <a:gd name="T2" fmla="*/ 1207 w 1593"/>
              <a:gd name="T3" fmla="*/ 12 h 2183"/>
              <a:gd name="T4" fmla="*/ 1304 w 1593"/>
              <a:gd name="T5" fmla="*/ 112 h 2183"/>
              <a:gd name="T6" fmla="*/ 1386 w 1593"/>
              <a:gd name="T7" fmla="*/ 217 h 2183"/>
              <a:gd name="T8" fmla="*/ 1448 w 1593"/>
              <a:gd name="T9" fmla="*/ 318 h 2183"/>
              <a:gd name="T10" fmla="*/ 1487 w 1593"/>
              <a:gd name="T11" fmla="*/ 394 h 2183"/>
              <a:gd name="T12" fmla="*/ 1523 w 1593"/>
              <a:gd name="T13" fmla="*/ 479 h 2183"/>
              <a:gd name="T14" fmla="*/ 1553 w 1593"/>
              <a:gd name="T15" fmla="*/ 569 h 2183"/>
              <a:gd name="T16" fmla="*/ 1575 w 1593"/>
              <a:gd name="T17" fmla="*/ 668 h 2183"/>
              <a:gd name="T18" fmla="*/ 1589 w 1593"/>
              <a:gd name="T19" fmla="*/ 774 h 2183"/>
              <a:gd name="T20" fmla="*/ 1593 w 1593"/>
              <a:gd name="T21" fmla="*/ 887 h 2183"/>
              <a:gd name="T22" fmla="*/ 1584 w 1593"/>
              <a:gd name="T23" fmla="*/ 1005 h 2183"/>
              <a:gd name="T24" fmla="*/ 1575 w 1593"/>
              <a:gd name="T25" fmla="*/ 1068 h 2183"/>
              <a:gd name="T26" fmla="*/ 1567 w 1593"/>
              <a:gd name="T27" fmla="*/ 1106 h 2183"/>
              <a:gd name="T28" fmla="*/ 1547 w 1593"/>
              <a:gd name="T29" fmla="*/ 1180 h 2183"/>
              <a:gd name="T30" fmla="*/ 1520 w 1593"/>
              <a:gd name="T31" fmla="*/ 1250 h 2183"/>
              <a:gd name="T32" fmla="*/ 1486 w 1593"/>
              <a:gd name="T33" fmla="*/ 1317 h 2183"/>
              <a:gd name="T34" fmla="*/ 1425 w 1593"/>
              <a:gd name="T35" fmla="*/ 1414 h 2183"/>
              <a:gd name="T36" fmla="*/ 1325 w 1593"/>
              <a:gd name="T37" fmla="*/ 1532 h 2183"/>
              <a:gd name="T38" fmla="*/ 1210 w 1593"/>
              <a:gd name="T39" fmla="*/ 1640 h 2183"/>
              <a:gd name="T40" fmla="*/ 1081 w 1593"/>
              <a:gd name="T41" fmla="*/ 1736 h 2183"/>
              <a:gd name="T42" fmla="*/ 945 w 1593"/>
              <a:gd name="T43" fmla="*/ 1823 h 2183"/>
              <a:gd name="T44" fmla="*/ 804 w 1593"/>
              <a:gd name="T45" fmla="*/ 1898 h 2183"/>
              <a:gd name="T46" fmla="*/ 664 w 1593"/>
              <a:gd name="T47" fmla="*/ 1964 h 2183"/>
              <a:gd name="T48" fmla="*/ 527 w 1593"/>
              <a:gd name="T49" fmla="*/ 2021 h 2183"/>
              <a:gd name="T50" fmla="*/ 335 w 1593"/>
              <a:gd name="T51" fmla="*/ 2090 h 2183"/>
              <a:gd name="T52" fmla="*/ 46 w 1593"/>
              <a:gd name="T53" fmla="*/ 2174 h 2183"/>
              <a:gd name="T54" fmla="*/ 0 w 1593"/>
              <a:gd name="T55" fmla="*/ 2183 h 2183"/>
              <a:gd name="T56" fmla="*/ 22 w 1593"/>
              <a:gd name="T57" fmla="*/ 2165 h 2183"/>
              <a:gd name="T58" fmla="*/ 230 w 1593"/>
              <a:gd name="T59" fmla="*/ 1974 h 2183"/>
              <a:gd name="T60" fmla="*/ 455 w 1593"/>
              <a:gd name="T61" fmla="*/ 1741 h 2183"/>
              <a:gd name="T62" fmla="*/ 614 w 1593"/>
              <a:gd name="T63" fmla="*/ 1561 h 2183"/>
              <a:gd name="T64" fmla="*/ 761 w 1593"/>
              <a:gd name="T65" fmla="*/ 1369 h 2183"/>
              <a:gd name="T66" fmla="*/ 857 w 1593"/>
              <a:gd name="T67" fmla="*/ 1220 h 2183"/>
              <a:gd name="T68" fmla="*/ 912 w 1593"/>
              <a:gd name="T69" fmla="*/ 1121 h 2183"/>
              <a:gd name="T70" fmla="*/ 935 w 1593"/>
              <a:gd name="T71" fmla="*/ 1073 h 2183"/>
              <a:gd name="T72" fmla="*/ 982 w 1593"/>
              <a:gd name="T73" fmla="*/ 966 h 2183"/>
              <a:gd name="T74" fmla="*/ 1057 w 1593"/>
              <a:gd name="T75" fmla="*/ 761 h 2183"/>
              <a:gd name="T76" fmla="*/ 1111 w 1593"/>
              <a:gd name="T77" fmla="*/ 569 h 2183"/>
              <a:gd name="T78" fmla="*/ 1149 w 1593"/>
              <a:gd name="T79" fmla="*/ 398 h 2183"/>
              <a:gd name="T80" fmla="*/ 1181 w 1593"/>
              <a:gd name="T81" fmla="*/ 183 h 2183"/>
              <a:gd name="T82" fmla="*/ 1192 w 1593"/>
              <a:gd name="T83" fmla="*/ 16 h 2183"/>
              <a:gd name="T84" fmla="*/ 1192 w 1593"/>
              <a:gd name="T85" fmla="*/ 0 h 2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593" h="2183">
                <a:moveTo>
                  <a:pt x="1192" y="0"/>
                </a:moveTo>
                <a:lnTo>
                  <a:pt x="1207" y="12"/>
                </a:lnTo>
                <a:lnTo>
                  <a:pt x="1304" y="112"/>
                </a:lnTo>
                <a:lnTo>
                  <a:pt x="1386" y="217"/>
                </a:lnTo>
                <a:lnTo>
                  <a:pt x="1448" y="318"/>
                </a:lnTo>
                <a:lnTo>
                  <a:pt x="1487" y="394"/>
                </a:lnTo>
                <a:lnTo>
                  <a:pt x="1523" y="479"/>
                </a:lnTo>
                <a:lnTo>
                  <a:pt x="1553" y="569"/>
                </a:lnTo>
                <a:lnTo>
                  <a:pt x="1575" y="668"/>
                </a:lnTo>
                <a:lnTo>
                  <a:pt x="1589" y="774"/>
                </a:lnTo>
                <a:lnTo>
                  <a:pt x="1593" y="887"/>
                </a:lnTo>
                <a:lnTo>
                  <a:pt x="1584" y="1005"/>
                </a:lnTo>
                <a:lnTo>
                  <a:pt x="1575" y="1068"/>
                </a:lnTo>
                <a:lnTo>
                  <a:pt x="1567" y="1106"/>
                </a:lnTo>
                <a:lnTo>
                  <a:pt x="1547" y="1180"/>
                </a:lnTo>
                <a:lnTo>
                  <a:pt x="1520" y="1250"/>
                </a:lnTo>
                <a:lnTo>
                  <a:pt x="1486" y="1317"/>
                </a:lnTo>
                <a:lnTo>
                  <a:pt x="1425" y="1414"/>
                </a:lnTo>
                <a:lnTo>
                  <a:pt x="1325" y="1532"/>
                </a:lnTo>
                <a:lnTo>
                  <a:pt x="1210" y="1640"/>
                </a:lnTo>
                <a:lnTo>
                  <a:pt x="1081" y="1736"/>
                </a:lnTo>
                <a:lnTo>
                  <a:pt x="945" y="1823"/>
                </a:lnTo>
                <a:lnTo>
                  <a:pt x="804" y="1898"/>
                </a:lnTo>
                <a:lnTo>
                  <a:pt x="664" y="1964"/>
                </a:lnTo>
                <a:lnTo>
                  <a:pt x="527" y="2021"/>
                </a:lnTo>
                <a:lnTo>
                  <a:pt x="335" y="2090"/>
                </a:lnTo>
                <a:lnTo>
                  <a:pt x="46" y="2174"/>
                </a:lnTo>
                <a:lnTo>
                  <a:pt x="0" y="2183"/>
                </a:lnTo>
                <a:lnTo>
                  <a:pt x="22" y="2165"/>
                </a:lnTo>
                <a:lnTo>
                  <a:pt x="230" y="1974"/>
                </a:lnTo>
                <a:lnTo>
                  <a:pt x="455" y="1741"/>
                </a:lnTo>
                <a:lnTo>
                  <a:pt x="614" y="1561"/>
                </a:lnTo>
                <a:lnTo>
                  <a:pt x="761" y="1369"/>
                </a:lnTo>
                <a:lnTo>
                  <a:pt x="857" y="1220"/>
                </a:lnTo>
                <a:lnTo>
                  <a:pt x="912" y="1121"/>
                </a:lnTo>
                <a:lnTo>
                  <a:pt x="935" y="1073"/>
                </a:lnTo>
                <a:lnTo>
                  <a:pt x="982" y="966"/>
                </a:lnTo>
                <a:lnTo>
                  <a:pt x="1057" y="761"/>
                </a:lnTo>
                <a:lnTo>
                  <a:pt x="1111" y="569"/>
                </a:lnTo>
                <a:lnTo>
                  <a:pt x="1149" y="398"/>
                </a:lnTo>
                <a:lnTo>
                  <a:pt x="1181" y="183"/>
                </a:lnTo>
                <a:lnTo>
                  <a:pt x="1192" y="16"/>
                </a:lnTo>
                <a:lnTo>
                  <a:pt x="1192" y="0"/>
                </a:lnTo>
                <a:close/>
              </a:path>
            </a:pathLst>
          </a:custGeom>
          <a:solidFill>
            <a:srgbClr val="F359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365760" numCol="1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02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2" name="Freeform 2660"/>
          <p:cNvSpPr>
            <a:spLocks/>
          </p:cNvSpPr>
          <p:nvPr/>
        </p:nvSpPr>
        <p:spPr bwMode="auto">
          <a:xfrm>
            <a:off x="4072084" y="3474741"/>
            <a:ext cx="2002283" cy="870273"/>
          </a:xfrm>
          <a:custGeom>
            <a:avLst/>
            <a:gdLst>
              <a:gd name="T0" fmla="*/ 2449 w 2449"/>
              <a:gd name="T1" fmla="*/ 0 h 1061"/>
              <a:gd name="T2" fmla="*/ 2449 w 2449"/>
              <a:gd name="T3" fmla="*/ 19 h 1061"/>
              <a:gd name="T4" fmla="*/ 2431 w 2449"/>
              <a:gd name="T5" fmla="*/ 157 h 1061"/>
              <a:gd name="T6" fmla="*/ 2400 w 2449"/>
              <a:gd name="T7" fmla="*/ 286 h 1061"/>
              <a:gd name="T8" fmla="*/ 2360 w 2449"/>
              <a:gd name="T9" fmla="*/ 398 h 1061"/>
              <a:gd name="T10" fmla="*/ 2325 w 2449"/>
              <a:gd name="T11" fmla="*/ 477 h 1061"/>
              <a:gd name="T12" fmla="*/ 2281 w 2449"/>
              <a:gd name="T13" fmla="*/ 556 h 1061"/>
              <a:gd name="T14" fmla="*/ 2228 w 2449"/>
              <a:gd name="T15" fmla="*/ 636 h 1061"/>
              <a:gd name="T16" fmla="*/ 2165 w 2449"/>
              <a:gd name="T17" fmla="*/ 715 h 1061"/>
              <a:gd name="T18" fmla="*/ 2090 w 2449"/>
              <a:gd name="T19" fmla="*/ 792 h 1061"/>
              <a:gd name="T20" fmla="*/ 2005 w 2449"/>
              <a:gd name="T21" fmla="*/ 866 h 1061"/>
              <a:gd name="T22" fmla="*/ 1906 w 2449"/>
              <a:gd name="T23" fmla="*/ 933 h 1061"/>
              <a:gd name="T24" fmla="*/ 1852 w 2449"/>
              <a:gd name="T25" fmla="*/ 964 h 1061"/>
              <a:gd name="T26" fmla="*/ 1817 w 2449"/>
              <a:gd name="T27" fmla="*/ 982 h 1061"/>
              <a:gd name="T28" fmla="*/ 1747 w 2449"/>
              <a:gd name="T29" fmla="*/ 1011 h 1061"/>
              <a:gd name="T30" fmla="*/ 1674 w 2449"/>
              <a:gd name="T31" fmla="*/ 1034 h 1061"/>
              <a:gd name="T32" fmla="*/ 1600 w 2449"/>
              <a:gd name="T33" fmla="*/ 1050 h 1061"/>
              <a:gd name="T34" fmla="*/ 1486 w 2449"/>
              <a:gd name="T35" fmla="*/ 1061 h 1061"/>
              <a:gd name="T36" fmla="*/ 1332 w 2449"/>
              <a:gd name="T37" fmla="*/ 1058 h 1061"/>
              <a:gd name="T38" fmla="*/ 1176 w 2449"/>
              <a:gd name="T39" fmla="*/ 1034 h 1061"/>
              <a:gd name="T40" fmla="*/ 1021 w 2449"/>
              <a:gd name="T41" fmla="*/ 994 h 1061"/>
              <a:gd name="T42" fmla="*/ 869 w 2449"/>
              <a:gd name="T43" fmla="*/ 941 h 1061"/>
              <a:gd name="T44" fmla="*/ 723 w 2449"/>
              <a:gd name="T45" fmla="*/ 877 h 1061"/>
              <a:gd name="T46" fmla="*/ 583 w 2449"/>
              <a:gd name="T47" fmla="*/ 809 h 1061"/>
              <a:gd name="T48" fmla="*/ 453 w 2449"/>
              <a:gd name="T49" fmla="*/ 737 h 1061"/>
              <a:gd name="T50" fmla="*/ 280 w 2449"/>
              <a:gd name="T51" fmla="*/ 630 h 1061"/>
              <a:gd name="T52" fmla="*/ 35 w 2449"/>
              <a:gd name="T53" fmla="*/ 455 h 1061"/>
              <a:gd name="T54" fmla="*/ 0 w 2449"/>
              <a:gd name="T55" fmla="*/ 426 h 1061"/>
              <a:gd name="T56" fmla="*/ 27 w 2449"/>
              <a:gd name="T57" fmla="*/ 432 h 1061"/>
              <a:gd name="T58" fmla="*/ 305 w 2449"/>
              <a:gd name="T59" fmla="*/ 476 h 1061"/>
              <a:gd name="T60" fmla="*/ 628 w 2449"/>
              <a:gd name="T61" fmla="*/ 507 h 1061"/>
              <a:gd name="T62" fmla="*/ 867 w 2449"/>
              <a:gd name="T63" fmla="*/ 518 h 1061"/>
              <a:gd name="T64" fmla="*/ 1109 w 2449"/>
              <a:gd name="T65" fmla="*/ 515 h 1061"/>
              <a:gd name="T66" fmla="*/ 1285 w 2449"/>
              <a:gd name="T67" fmla="*/ 498 h 1061"/>
              <a:gd name="T68" fmla="*/ 1397 w 2449"/>
              <a:gd name="T69" fmla="*/ 478 h 1061"/>
              <a:gd name="T70" fmla="*/ 1449 w 2449"/>
              <a:gd name="T71" fmla="*/ 467 h 1061"/>
              <a:gd name="T72" fmla="*/ 1561 w 2449"/>
              <a:gd name="T73" fmla="*/ 437 h 1061"/>
              <a:gd name="T74" fmla="*/ 1769 w 2449"/>
              <a:gd name="T75" fmla="*/ 367 h 1061"/>
              <a:gd name="T76" fmla="*/ 1953 w 2449"/>
              <a:gd name="T77" fmla="*/ 292 h 1061"/>
              <a:gd name="T78" fmla="*/ 2111 w 2449"/>
              <a:gd name="T79" fmla="*/ 214 h 1061"/>
              <a:gd name="T80" fmla="*/ 2299 w 2449"/>
              <a:gd name="T81" fmla="*/ 105 h 1061"/>
              <a:gd name="T82" fmla="*/ 2436 w 2449"/>
              <a:gd name="T83" fmla="*/ 9 h 1061"/>
              <a:gd name="T84" fmla="*/ 2449 w 2449"/>
              <a:gd name="T85" fmla="*/ 0 h 1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49" h="1061">
                <a:moveTo>
                  <a:pt x="2449" y="0"/>
                </a:moveTo>
                <a:lnTo>
                  <a:pt x="2449" y="19"/>
                </a:lnTo>
                <a:lnTo>
                  <a:pt x="2431" y="157"/>
                </a:lnTo>
                <a:lnTo>
                  <a:pt x="2400" y="286"/>
                </a:lnTo>
                <a:lnTo>
                  <a:pt x="2360" y="398"/>
                </a:lnTo>
                <a:lnTo>
                  <a:pt x="2325" y="477"/>
                </a:lnTo>
                <a:lnTo>
                  <a:pt x="2281" y="556"/>
                </a:lnTo>
                <a:lnTo>
                  <a:pt x="2228" y="636"/>
                </a:lnTo>
                <a:lnTo>
                  <a:pt x="2165" y="715"/>
                </a:lnTo>
                <a:lnTo>
                  <a:pt x="2090" y="792"/>
                </a:lnTo>
                <a:lnTo>
                  <a:pt x="2005" y="866"/>
                </a:lnTo>
                <a:lnTo>
                  <a:pt x="1906" y="933"/>
                </a:lnTo>
                <a:lnTo>
                  <a:pt x="1852" y="964"/>
                </a:lnTo>
                <a:lnTo>
                  <a:pt x="1817" y="982"/>
                </a:lnTo>
                <a:lnTo>
                  <a:pt x="1747" y="1011"/>
                </a:lnTo>
                <a:lnTo>
                  <a:pt x="1674" y="1034"/>
                </a:lnTo>
                <a:lnTo>
                  <a:pt x="1600" y="1050"/>
                </a:lnTo>
                <a:lnTo>
                  <a:pt x="1486" y="1061"/>
                </a:lnTo>
                <a:lnTo>
                  <a:pt x="1332" y="1058"/>
                </a:lnTo>
                <a:lnTo>
                  <a:pt x="1176" y="1034"/>
                </a:lnTo>
                <a:lnTo>
                  <a:pt x="1021" y="994"/>
                </a:lnTo>
                <a:lnTo>
                  <a:pt x="869" y="941"/>
                </a:lnTo>
                <a:lnTo>
                  <a:pt x="723" y="877"/>
                </a:lnTo>
                <a:lnTo>
                  <a:pt x="583" y="809"/>
                </a:lnTo>
                <a:lnTo>
                  <a:pt x="453" y="737"/>
                </a:lnTo>
                <a:lnTo>
                  <a:pt x="280" y="630"/>
                </a:lnTo>
                <a:lnTo>
                  <a:pt x="35" y="455"/>
                </a:lnTo>
                <a:lnTo>
                  <a:pt x="0" y="426"/>
                </a:lnTo>
                <a:lnTo>
                  <a:pt x="27" y="432"/>
                </a:lnTo>
                <a:lnTo>
                  <a:pt x="305" y="476"/>
                </a:lnTo>
                <a:lnTo>
                  <a:pt x="628" y="507"/>
                </a:lnTo>
                <a:lnTo>
                  <a:pt x="867" y="518"/>
                </a:lnTo>
                <a:lnTo>
                  <a:pt x="1109" y="515"/>
                </a:lnTo>
                <a:lnTo>
                  <a:pt x="1285" y="498"/>
                </a:lnTo>
                <a:lnTo>
                  <a:pt x="1397" y="478"/>
                </a:lnTo>
                <a:lnTo>
                  <a:pt x="1449" y="467"/>
                </a:lnTo>
                <a:lnTo>
                  <a:pt x="1561" y="437"/>
                </a:lnTo>
                <a:lnTo>
                  <a:pt x="1769" y="367"/>
                </a:lnTo>
                <a:lnTo>
                  <a:pt x="1953" y="292"/>
                </a:lnTo>
                <a:lnTo>
                  <a:pt x="2111" y="214"/>
                </a:lnTo>
                <a:lnTo>
                  <a:pt x="2299" y="105"/>
                </a:lnTo>
                <a:lnTo>
                  <a:pt x="2436" y="9"/>
                </a:lnTo>
                <a:lnTo>
                  <a:pt x="2449" y="0"/>
                </a:lnTo>
                <a:close/>
              </a:path>
            </a:pathLst>
          </a:custGeom>
          <a:solidFill>
            <a:srgbClr val="A9C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548640" bIns="91440" numCol="1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03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3" name="Freeform 2661"/>
          <p:cNvSpPr>
            <a:spLocks/>
          </p:cNvSpPr>
          <p:nvPr/>
        </p:nvSpPr>
        <p:spPr bwMode="auto">
          <a:xfrm>
            <a:off x="3450460" y="3072323"/>
            <a:ext cx="1521344" cy="1534430"/>
          </a:xfrm>
          <a:custGeom>
            <a:avLst/>
            <a:gdLst>
              <a:gd name="T0" fmla="*/ 1860 w 1860"/>
              <a:gd name="T1" fmla="*/ 1653 h 1876"/>
              <a:gd name="T2" fmla="*/ 1845 w 1860"/>
              <a:gd name="T3" fmla="*/ 1664 h 1876"/>
              <a:gd name="T4" fmla="*/ 1727 w 1860"/>
              <a:gd name="T5" fmla="*/ 1737 h 1876"/>
              <a:gd name="T6" fmla="*/ 1606 w 1860"/>
              <a:gd name="T7" fmla="*/ 1793 h 1876"/>
              <a:gd name="T8" fmla="*/ 1494 w 1860"/>
              <a:gd name="T9" fmla="*/ 1830 h 1876"/>
              <a:gd name="T10" fmla="*/ 1411 w 1860"/>
              <a:gd name="T11" fmla="*/ 1851 h 1876"/>
              <a:gd name="T12" fmla="*/ 1320 w 1860"/>
              <a:gd name="T13" fmla="*/ 1867 h 1876"/>
              <a:gd name="T14" fmla="*/ 1224 w 1860"/>
              <a:gd name="T15" fmla="*/ 1876 h 1876"/>
              <a:gd name="T16" fmla="*/ 1123 w 1860"/>
              <a:gd name="T17" fmla="*/ 1876 h 1876"/>
              <a:gd name="T18" fmla="*/ 1018 w 1860"/>
              <a:gd name="T19" fmla="*/ 1865 h 1876"/>
              <a:gd name="T20" fmla="*/ 906 w 1860"/>
              <a:gd name="T21" fmla="*/ 1843 h 1876"/>
              <a:gd name="T22" fmla="*/ 792 w 1860"/>
              <a:gd name="T23" fmla="*/ 1808 h 1876"/>
              <a:gd name="T24" fmla="*/ 734 w 1860"/>
              <a:gd name="T25" fmla="*/ 1785 h 1876"/>
              <a:gd name="T26" fmla="*/ 699 w 1860"/>
              <a:gd name="T27" fmla="*/ 1769 h 1876"/>
              <a:gd name="T28" fmla="*/ 632 w 1860"/>
              <a:gd name="T29" fmla="*/ 1733 h 1876"/>
              <a:gd name="T30" fmla="*/ 569 w 1860"/>
              <a:gd name="T31" fmla="*/ 1690 h 1876"/>
              <a:gd name="T32" fmla="*/ 511 w 1860"/>
              <a:gd name="T33" fmla="*/ 1641 h 1876"/>
              <a:gd name="T34" fmla="*/ 431 w 1860"/>
              <a:gd name="T35" fmla="*/ 1561 h 1876"/>
              <a:gd name="T36" fmla="*/ 337 w 1860"/>
              <a:gd name="T37" fmla="*/ 1438 h 1876"/>
              <a:gd name="T38" fmla="*/ 260 w 1860"/>
              <a:gd name="T39" fmla="*/ 1300 h 1876"/>
              <a:gd name="T40" fmla="*/ 193 w 1860"/>
              <a:gd name="T41" fmla="*/ 1154 h 1876"/>
              <a:gd name="T42" fmla="*/ 140 w 1860"/>
              <a:gd name="T43" fmla="*/ 1002 h 1876"/>
              <a:gd name="T44" fmla="*/ 99 w 1860"/>
              <a:gd name="T45" fmla="*/ 848 h 1876"/>
              <a:gd name="T46" fmla="*/ 65 w 1860"/>
              <a:gd name="T47" fmla="*/ 696 h 1876"/>
              <a:gd name="T48" fmla="*/ 42 w 1860"/>
              <a:gd name="T49" fmla="*/ 550 h 1876"/>
              <a:gd name="T50" fmla="*/ 17 w 1860"/>
              <a:gd name="T51" fmla="*/ 346 h 1876"/>
              <a:gd name="T52" fmla="*/ 0 w 1860"/>
              <a:gd name="T53" fmla="*/ 47 h 1876"/>
              <a:gd name="T54" fmla="*/ 2 w 1860"/>
              <a:gd name="T55" fmla="*/ 0 h 1876"/>
              <a:gd name="T56" fmla="*/ 15 w 1860"/>
              <a:gd name="T57" fmla="*/ 26 h 1876"/>
              <a:gd name="T58" fmla="*/ 153 w 1860"/>
              <a:gd name="T59" fmla="*/ 270 h 1876"/>
              <a:gd name="T60" fmla="*/ 330 w 1860"/>
              <a:gd name="T61" fmla="*/ 543 h 1876"/>
              <a:gd name="T62" fmla="*/ 470 w 1860"/>
              <a:gd name="T63" fmla="*/ 738 h 1876"/>
              <a:gd name="T64" fmla="*/ 624 w 1860"/>
              <a:gd name="T65" fmla="*/ 924 h 1876"/>
              <a:gd name="T66" fmla="*/ 747 w 1860"/>
              <a:gd name="T67" fmla="*/ 1051 h 1876"/>
              <a:gd name="T68" fmla="*/ 831 w 1860"/>
              <a:gd name="T69" fmla="*/ 1126 h 1876"/>
              <a:gd name="T70" fmla="*/ 873 w 1860"/>
              <a:gd name="T71" fmla="*/ 1160 h 1876"/>
              <a:gd name="T72" fmla="*/ 966 w 1860"/>
              <a:gd name="T73" fmla="*/ 1230 h 1876"/>
              <a:gd name="T74" fmla="*/ 1150 w 1860"/>
              <a:gd name="T75" fmla="*/ 1349 h 1876"/>
              <a:gd name="T76" fmla="*/ 1324 w 1860"/>
              <a:gd name="T77" fmla="*/ 1445 h 1876"/>
              <a:gd name="T78" fmla="*/ 1483 w 1860"/>
              <a:gd name="T79" fmla="*/ 1520 h 1876"/>
              <a:gd name="T80" fmla="*/ 1684 w 1860"/>
              <a:gd name="T81" fmla="*/ 1601 h 1876"/>
              <a:gd name="T82" fmla="*/ 1845 w 1860"/>
              <a:gd name="T83" fmla="*/ 1649 h 1876"/>
              <a:gd name="T84" fmla="*/ 1860 w 1860"/>
              <a:gd name="T85" fmla="*/ 1653 h 1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860" h="1876">
                <a:moveTo>
                  <a:pt x="1860" y="1653"/>
                </a:moveTo>
                <a:lnTo>
                  <a:pt x="1845" y="1664"/>
                </a:lnTo>
                <a:lnTo>
                  <a:pt x="1727" y="1737"/>
                </a:lnTo>
                <a:lnTo>
                  <a:pt x="1606" y="1793"/>
                </a:lnTo>
                <a:lnTo>
                  <a:pt x="1494" y="1830"/>
                </a:lnTo>
                <a:lnTo>
                  <a:pt x="1411" y="1851"/>
                </a:lnTo>
                <a:lnTo>
                  <a:pt x="1320" y="1867"/>
                </a:lnTo>
                <a:lnTo>
                  <a:pt x="1224" y="1876"/>
                </a:lnTo>
                <a:lnTo>
                  <a:pt x="1123" y="1876"/>
                </a:lnTo>
                <a:lnTo>
                  <a:pt x="1018" y="1865"/>
                </a:lnTo>
                <a:lnTo>
                  <a:pt x="906" y="1843"/>
                </a:lnTo>
                <a:lnTo>
                  <a:pt x="792" y="1808"/>
                </a:lnTo>
                <a:lnTo>
                  <a:pt x="734" y="1785"/>
                </a:lnTo>
                <a:lnTo>
                  <a:pt x="699" y="1769"/>
                </a:lnTo>
                <a:lnTo>
                  <a:pt x="632" y="1733"/>
                </a:lnTo>
                <a:lnTo>
                  <a:pt x="569" y="1690"/>
                </a:lnTo>
                <a:lnTo>
                  <a:pt x="511" y="1641"/>
                </a:lnTo>
                <a:lnTo>
                  <a:pt x="431" y="1561"/>
                </a:lnTo>
                <a:lnTo>
                  <a:pt x="337" y="1438"/>
                </a:lnTo>
                <a:lnTo>
                  <a:pt x="260" y="1300"/>
                </a:lnTo>
                <a:lnTo>
                  <a:pt x="193" y="1154"/>
                </a:lnTo>
                <a:lnTo>
                  <a:pt x="140" y="1002"/>
                </a:lnTo>
                <a:lnTo>
                  <a:pt x="99" y="848"/>
                </a:lnTo>
                <a:lnTo>
                  <a:pt x="65" y="696"/>
                </a:lnTo>
                <a:lnTo>
                  <a:pt x="42" y="550"/>
                </a:lnTo>
                <a:lnTo>
                  <a:pt x="17" y="346"/>
                </a:lnTo>
                <a:lnTo>
                  <a:pt x="0" y="47"/>
                </a:lnTo>
                <a:lnTo>
                  <a:pt x="2" y="0"/>
                </a:lnTo>
                <a:lnTo>
                  <a:pt x="15" y="26"/>
                </a:lnTo>
                <a:lnTo>
                  <a:pt x="153" y="270"/>
                </a:lnTo>
                <a:lnTo>
                  <a:pt x="330" y="543"/>
                </a:lnTo>
                <a:lnTo>
                  <a:pt x="470" y="738"/>
                </a:lnTo>
                <a:lnTo>
                  <a:pt x="624" y="924"/>
                </a:lnTo>
                <a:lnTo>
                  <a:pt x="747" y="1051"/>
                </a:lnTo>
                <a:lnTo>
                  <a:pt x="831" y="1126"/>
                </a:lnTo>
                <a:lnTo>
                  <a:pt x="873" y="1160"/>
                </a:lnTo>
                <a:lnTo>
                  <a:pt x="966" y="1230"/>
                </a:lnTo>
                <a:lnTo>
                  <a:pt x="1150" y="1349"/>
                </a:lnTo>
                <a:lnTo>
                  <a:pt x="1324" y="1445"/>
                </a:lnTo>
                <a:lnTo>
                  <a:pt x="1483" y="1520"/>
                </a:lnTo>
                <a:lnTo>
                  <a:pt x="1684" y="1601"/>
                </a:lnTo>
                <a:lnTo>
                  <a:pt x="1845" y="1649"/>
                </a:lnTo>
                <a:lnTo>
                  <a:pt x="1860" y="1653"/>
                </a:lnTo>
                <a:close/>
              </a:path>
            </a:pathLst>
          </a:custGeom>
          <a:solidFill>
            <a:srgbClr val="1AA8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0" rIns="548640" bIns="45720" numCol="1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04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43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Crescent Chart – </a:t>
            </a:r>
            <a:r>
              <a:rPr lang="en-US" dirty="0" smtClean="0"/>
              <a:t>7 </a:t>
            </a:r>
            <a:r>
              <a:rPr lang="en-US" dirty="0"/>
              <a:t>Parts</a:t>
            </a:r>
          </a:p>
        </p:txBody>
      </p:sp>
      <p:sp>
        <p:nvSpPr>
          <p:cNvPr id="14" name="Teardrop 13"/>
          <p:cNvSpPr/>
          <p:nvPr/>
        </p:nvSpPr>
        <p:spPr bwMode="auto">
          <a:xfrm rot="8100000">
            <a:off x="157704" y="1085187"/>
            <a:ext cx="258245" cy="258313"/>
          </a:xfrm>
          <a:prstGeom prst="teardrop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554941" y="998902"/>
            <a:ext cx="1613903" cy="1462107"/>
            <a:chOff x="554941" y="1476384"/>
            <a:chExt cx="1613903" cy="1462107"/>
          </a:xfrm>
        </p:grpSpPr>
        <p:sp>
          <p:nvSpPr>
            <p:cNvPr id="47" name="TextBox 46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chemeClr val="bg1">
                      <a:lumMod val="65000"/>
                    </a:schemeClr>
                  </a:solidFill>
                </a:rPr>
                <a:t>Lorem Ipsum</a:t>
              </a:r>
              <a:endParaRPr lang="en-US" sz="22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39141" y="2797932"/>
            <a:ext cx="1613903" cy="1462107"/>
            <a:chOff x="554941" y="1476384"/>
            <a:chExt cx="1613903" cy="1462107"/>
          </a:xfrm>
        </p:grpSpPr>
        <p:sp>
          <p:nvSpPr>
            <p:cNvPr id="55" name="TextBox 54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6F7E89"/>
                  </a:solidFill>
                </a:rPr>
                <a:t>Lorem Ipsum</a:t>
              </a:r>
              <a:endParaRPr lang="en-US" sz="2200" b="1" dirty="0">
                <a:solidFill>
                  <a:srgbClr val="6F7E89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54941" y="4596962"/>
            <a:ext cx="1613903" cy="1462107"/>
            <a:chOff x="554941" y="1476384"/>
            <a:chExt cx="1613903" cy="1462107"/>
          </a:xfrm>
        </p:grpSpPr>
        <p:sp>
          <p:nvSpPr>
            <p:cNvPr id="58" name="TextBox 57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ED7D31"/>
                  </a:solidFill>
                </a:rPr>
                <a:t>Lorem Ipsum</a:t>
              </a:r>
              <a:endParaRPr lang="en-US" sz="2200" b="1" dirty="0">
                <a:solidFill>
                  <a:srgbClr val="ED7D3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9" name="Teardrop 68"/>
          <p:cNvSpPr/>
          <p:nvPr/>
        </p:nvSpPr>
        <p:spPr bwMode="auto">
          <a:xfrm rot="8100000">
            <a:off x="157704" y="2883832"/>
            <a:ext cx="258245" cy="258313"/>
          </a:xfrm>
          <a:prstGeom prst="teardrop">
            <a:avLst/>
          </a:prstGeom>
          <a:solidFill>
            <a:srgbClr val="6F7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70" name="Teardrop 69"/>
          <p:cNvSpPr/>
          <p:nvPr/>
        </p:nvSpPr>
        <p:spPr bwMode="auto">
          <a:xfrm rot="8100000">
            <a:off x="157704" y="4682478"/>
            <a:ext cx="258245" cy="258313"/>
          </a:xfrm>
          <a:prstGeom prst="teardrop">
            <a:avLst/>
          </a:prstGeom>
          <a:solidFill>
            <a:srgbClr val="FFD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765048" y="4771669"/>
            <a:ext cx="1613903" cy="1462107"/>
            <a:chOff x="554941" y="1476384"/>
            <a:chExt cx="1613903" cy="1462107"/>
          </a:xfrm>
        </p:grpSpPr>
        <p:sp>
          <p:nvSpPr>
            <p:cNvPr id="72" name="TextBox 71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1AA8FE"/>
                  </a:solidFill>
                </a:rPr>
                <a:t>Lorem Ipsum</a:t>
              </a:r>
              <a:endParaRPr lang="en-US" sz="2200" b="1" dirty="0">
                <a:solidFill>
                  <a:srgbClr val="1AA8FE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74" name="Teardrop 73"/>
          <p:cNvSpPr/>
          <p:nvPr/>
        </p:nvSpPr>
        <p:spPr bwMode="auto">
          <a:xfrm rot="8100000">
            <a:off x="3367811" y="4857185"/>
            <a:ext cx="258245" cy="258313"/>
          </a:xfrm>
          <a:prstGeom prst="teardrop">
            <a:avLst/>
          </a:prstGeom>
          <a:solidFill>
            <a:srgbClr val="1AA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77" name="Teardrop 76"/>
          <p:cNvSpPr/>
          <p:nvPr/>
        </p:nvSpPr>
        <p:spPr bwMode="auto">
          <a:xfrm rot="8100000">
            <a:off x="6784998" y="1085187"/>
            <a:ext cx="258245" cy="258313"/>
          </a:xfrm>
          <a:prstGeom prst="teardrop">
            <a:avLst/>
          </a:prstGeom>
          <a:solidFill>
            <a:srgbClr val="8A8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7182235" y="998902"/>
            <a:ext cx="1613903" cy="1462107"/>
            <a:chOff x="554941" y="1476384"/>
            <a:chExt cx="1613903" cy="1462107"/>
          </a:xfrm>
        </p:grpSpPr>
        <p:sp>
          <p:nvSpPr>
            <p:cNvPr id="87" name="TextBox 86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8A8AAC"/>
                  </a:solidFill>
                </a:rPr>
                <a:t>Lorem Ipsum</a:t>
              </a:r>
              <a:endParaRPr lang="en-US" sz="2200" b="1" dirty="0">
                <a:solidFill>
                  <a:srgbClr val="8A8AAC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166435" y="2797932"/>
            <a:ext cx="1613903" cy="1462107"/>
            <a:chOff x="554941" y="1476384"/>
            <a:chExt cx="1613903" cy="1462107"/>
          </a:xfrm>
        </p:grpSpPr>
        <p:sp>
          <p:nvSpPr>
            <p:cNvPr id="85" name="TextBox 84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F3591F"/>
                  </a:solidFill>
                </a:rPr>
                <a:t>Lorem Ipsum</a:t>
              </a:r>
              <a:endParaRPr lang="en-US" sz="2200" b="1" dirty="0">
                <a:solidFill>
                  <a:srgbClr val="F3591F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182235" y="4596962"/>
            <a:ext cx="1613903" cy="1462107"/>
            <a:chOff x="554941" y="1476384"/>
            <a:chExt cx="1613903" cy="1462107"/>
          </a:xfrm>
        </p:grpSpPr>
        <p:sp>
          <p:nvSpPr>
            <p:cNvPr id="83" name="TextBox 82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A9C500"/>
                  </a:solidFill>
                </a:rPr>
                <a:t>Lorem Ipsum</a:t>
              </a:r>
              <a:endParaRPr lang="en-US" sz="2200" b="1" dirty="0">
                <a:solidFill>
                  <a:srgbClr val="A9C500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81" name="Teardrop 80"/>
          <p:cNvSpPr/>
          <p:nvPr/>
        </p:nvSpPr>
        <p:spPr bwMode="auto">
          <a:xfrm rot="8100000">
            <a:off x="6784998" y="2883832"/>
            <a:ext cx="258245" cy="258313"/>
          </a:xfrm>
          <a:prstGeom prst="teardrop">
            <a:avLst/>
          </a:prstGeom>
          <a:solidFill>
            <a:srgbClr val="F35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82" name="Teardrop 81"/>
          <p:cNvSpPr/>
          <p:nvPr/>
        </p:nvSpPr>
        <p:spPr bwMode="auto">
          <a:xfrm rot="8100000">
            <a:off x="6784998" y="4682478"/>
            <a:ext cx="258245" cy="258313"/>
          </a:xfrm>
          <a:prstGeom prst="teardrop">
            <a:avLst/>
          </a:prstGeom>
          <a:solidFill>
            <a:srgbClr val="A9C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sp>
        <p:nvSpPr>
          <p:cNvPr id="60" name="Freeform 2655"/>
          <p:cNvSpPr>
            <a:spLocks/>
          </p:cNvSpPr>
          <p:nvPr/>
        </p:nvSpPr>
        <p:spPr bwMode="auto">
          <a:xfrm>
            <a:off x="2868097" y="2126799"/>
            <a:ext cx="781938" cy="2031730"/>
          </a:xfrm>
          <a:custGeom>
            <a:avLst/>
            <a:gdLst>
              <a:gd name="T0" fmla="*/ 843 w 956"/>
              <a:gd name="T1" fmla="*/ 2485 h 2485"/>
              <a:gd name="T2" fmla="*/ 824 w 956"/>
              <a:gd name="T3" fmla="*/ 2480 h 2485"/>
              <a:gd name="T4" fmla="*/ 693 w 956"/>
              <a:gd name="T5" fmla="*/ 2433 h 2485"/>
              <a:gd name="T6" fmla="*/ 573 w 956"/>
              <a:gd name="T7" fmla="*/ 2375 h 2485"/>
              <a:gd name="T8" fmla="*/ 474 w 956"/>
              <a:gd name="T9" fmla="*/ 2311 h 2485"/>
              <a:gd name="T10" fmla="*/ 404 w 956"/>
              <a:gd name="T11" fmla="*/ 2259 h 2485"/>
              <a:gd name="T12" fmla="*/ 336 w 956"/>
              <a:gd name="T13" fmla="*/ 2200 h 2485"/>
              <a:gd name="T14" fmla="*/ 269 w 956"/>
              <a:gd name="T15" fmla="*/ 2131 h 2485"/>
              <a:gd name="T16" fmla="*/ 205 w 956"/>
              <a:gd name="T17" fmla="*/ 2052 h 2485"/>
              <a:gd name="T18" fmla="*/ 146 w 956"/>
              <a:gd name="T19" fmla="*/ 1964 h 2485"/>
              <a:gd name="T20" fmla="*/ 94 w 956"/>
              <a:gd name="T21" fmla="*/ 1864 h 2485"/>
              <a:gd name="T22" fmla="*/ 48 w 956"/>
              <a:gd name="T23" fmla="*/ 1753 h 2485"/>
              <a:gd name="T24" fmla="*/ 30 w 956"/>
              <a:gd name="T25" fmla="*/ 1693 h 2485"/>
              <a:gd name="T26" fmla="*/ 20 w 956"/>
              <a:gd name="T27" fmla="*/ 1655 h 2485"/>
              <a:gd name="T28" fmla="*/ 7 w 956"/>
              <a:gd name="T29" fmla="*/ 1580 h 2485"/>
              <a:gd name="T30" fmla="*/ 0 w 956"/>
              <a:gd name="T31" fmla="*/ 1505 h 2485"/>
              <a:gd name="T32" fmla="*/ 2 w 956"/>
              <a:gd name="T33" fmla="*/ 1429 h 2485"/>
              <a:gd name="T34" fmla="*/ 13 w 956"/>
              <a:gd name="T35" fmla="*/ 1316 h 2485"/>
              <a:gd name="T36" fmla="*/ 51 w 956"/>
              <a:gd name="T37" fmla="*/ 1166 h 2485"/>
              <a:gd name="T38" fmla="*/ 108 w 956"/>
              <a:gd name="T39" fmla="*/ 1019 h 2485"/>
              <a:gd name="T40" fmla="*/ 181 w 956"/>
              <a:gd name="T41" fmla="*/ 875 h 2485"/>
              <a:gd name="T42" fmla="*/ 266 w 956"/>
              <a:gd name="T43" fmla="*/ 739 h 2485"/>
              <a:gd name="T44" fmla="*/ 360 w 956"/>
              <a:gd name="T45" fmla="*/ 609 h 2485"/>
              <a:gd name="T46" fmla="*/ 457 w 956"/>
              <a:gd name="T47" fmla="*/ 488 h 2485"/>
              <a:gd name="T48" fmla="*/ 555 w 956"/>
              <a:gd name="T49" fmla="*/ 376 h 2485"/>
              <a:gd name="T50" fmla="*/ 697 w 956"/>
              <a:gd name="T51" fmla="*/ 230 h 2485"/>
              <a:gd name="T52" fmla="*/ 921 w 956"/>
              <a:gd name="T53" fmla="*/ 29 h 2485"/>
              <a:gd name="T54" fmla="*/ 956 w 956"/>
              <a:gd name="T55" fmla="*/ 0 h 2485"/>
              <a:gd name="T56" fmla="*/ 945 w 956"/>
              <a:gd name="T57" fmla="*/ 26 h 2485"/>
              <a:gd name="T58" fmla="*/ 843 w 956"/>
              <a:gd name="T59" fmla="*/ 288 h 2485"/>
              <a:gd name="T60" fmla="*/ 741 w 956"/>
              <a:gd name="T61" fmla="*/ 597 h 2485"/>
              <a:gd name="T62" fmla="*/ 678 w 956"/>
              <a:gd name="T63" fmla="*/ 827 h 2485"/>
              <a:gd name="T64" fmla="*/ 630 w 956"/>
              <a:gd name="T65" fmla="*/ 1066 h 2485"/>
              <a:gd name="T66" fmla="*/ 608 w 956"/>
              <a:gd name="T67" fmla="*/ 1241 h 2485"/>
              <a:gd name="T68" fmla="*/ 603 w 956"/>
              <a:gd name="T69" fmla="*/ 1353 h 2485"/>
              <a:gd name="T70" fmla="*/ 603 w 956"/>
              <a:gd name="T71" fmla="*/ 1408 h 2485"/>
              <a:gd name="T72" fmla="*/ 608 w 956"/>
              <a:gd name="T73" fmla="*/ 1525 h 2485"/>
              <a:gd name="T74" fmla="*/ 630 w 956"/>
              <a:gd name="T75" fmla="*/ 1741 h 2485"/>
              <a:gd name="T76" fmla="*/ 665 w 956"/>
              <a:gd name="T77" fmla="*/ 1937 h 2485"/>
              <a:gd name="T78" fmla="*/ 707 w 956"/>
              <a:gd name="T79" fmla="*/ 2108 h 2485"/>
              <a:gd name="T80" fmla="*/ 772 w 956"/>
              <a:gd name="T81" fmla="*/ 2315 h 2485"/>
              <a:gd name="T82" fmla="*/ 835 w 956"/>
              <a:gd name="T83" fmla="*/ 2471 h 2485"/>
              <a:gd name="T84" fmla="*/ 843 w 956"/>
              <a:gd name="T85" fmla="*/ 2485 h 2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56" h="2485">
                <a:moveTo>
                  <a:pt x="843" y="2485"/>
                </a:moveTo>
                <a:lnTo>
                  <a:pt x="824" y="2480"/>
                </a:lnTo>
                <a:lnTo>
                  <a:pt x="693" y="2433"/>
                </a:lnTo>
                <a:lnTo>
                  <a:pt x="573" y="2375"/>
                </a:lnTo>
                <a:lnTo>
                  <a:pt x="474" y="2311"/>
                </a:lnTo>
                <a:lnTo>
                  <a:pt x="404" y="2259"/>
                </a:lnTo>
                <a:lnTo>
                  <a:pt x="336" y="2200"/>
                </a:lnTo>
                <a:lnTo>
                  <a:pt x="269" y="2131"/>
                </a:lnTo>
                <a:lnTo>
                  <a:pt x="205" y="2052"/>
                </a:lnTo>
                <a:lnTo>
                  <a:pt x="146" y="1964"/>
                </a:lnTo>
                <a:lnTo>
                  <a:pt x="94" y="1864"/>
                </a:lnTo>
                <a:lnTo>
                  <a:pt x="48" y="1753"/>
                </a:lnTo>
                <a:lnTo>
                  <a:pt x="30" y="1693"/>
                </a:lnTo>
                <a:lnTo>
                  <a:pt x="20" y="1655"/>
                </a:lnTo>
                <a:lnTo>
                  <a:pt x="7" y="1580"/>
                </a:lnTo>
                <a:lnTo>
                  <a:pt x="0" y="1505"/>
                </a:lnTo>
                <a:lnTo>
                  <a:pt x="2" y="1429"/>
                </a:lnTo>
                <a:lnTo>
                  <a:pt x="13" y="1316"/>
                </a:lnTo>
                <a:lnTo>
                  <a:pt x="51" y="1166"/>
                </a:lnTo>
                <a:lnTo>
                  <a:pt x="108" y="1019"/>
                </a:lnTo>
                <a:lnTo>
                  <a:pt x="181" y="875"/>
                </a:lnTo>
                <a:lnTo>
                  <a:pt x="266" y="739"/>
                </a:lnTo>
                <a:lnTo>
                  <a:pt x="360" y="609"/>
                </a:lnTo>
                <a:lnTo>
                  <a:pt x="457" y="488"/>
                </a:lnTo>
                <a:lnTo>
                  <a:pt x="555" y="376"/>
                </a:lnTo>
                <a:lnTo>
                  <a:pt x="697" y="230"/>
                </a:lnTo>
                <a:lnTo>
                  <a:pt x="921" y="29"/>
                </a:lnTo>
                <a:lnTo>
                  <a:pt x="956" y="0"/>
                </a:lnTo>
                <a:lnTo>
                  <a:pt x="945" y="26"/>
                </a:lnTo>
                <a:lnTo>
                  <a:pt x="843" y="288"/>
                </a:lnTo>
                <a:lnTo>
                  <a:pt x="741" y="597"/>
                </a:lnTo>
                <a:lnTo>
                  <a:pt x="678" y="827"/>
                </a:lnTo>
                <a:lnTo>
                  <a:pt x="630" y="1066"/>
                </a:lnTo>
                <a:lnTo>
                  <a:pt x="608" y="1241"/>
                </a:lnTo>
                <a:lnTo>
                  <a:pt x="603" y="1353"/>
                </a:lnTo>
                <a:lnTo>
                  <a:pt x="603" y="1408"/>
                </a:lnTo>
                <a:lnTo>
                  <a:pt x="608" y="1525"/>
                </a:lnTo>
                <a:lnTo>
                  <a:pt x="630" y="1741"/>
                </a:lnTo>
                <a:lnTo>
                  <a:pt x="665" y="1937"/>
                </a:lnTo>
                <a:lnTo>
                  <a:pt x="707" y="2108"/>
                </a:lnTo>
                <a:lnTo>
                  <a:pt x="772" y="2315"/>
                </a:lnTo>
                <a:lnTo>
                  <a:pt x="835" y="2471"/>
                </a:lnTo>
                <a:lnTo>
                  <a:pt x="843" y="2485"/>
                </a:lnTo>
                <a:close/>
              </a:path>
            </a:pathLst>
          </a:custGeom>
          <a:solidFill>
            <a:srgbClr val="FFD7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822960" rIns="91440" bIns="45720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/>
              <a:t>05</a:t>
            </a:r>
            <a:endParaRPr lang="en-US" sz="2400" b="1" dirty="0"/>
          </a:p>
        </p:txBody>
      </p:sp>
      <p:sp>
        <p:nvSpPr>
          <p:cNvPr id="61" name="Freeform 2656"/>
          <p:cNvSpPr>
            <a:spLocks/>
          </p:cNvSpPr>
          <p:nvPr/>
        </p:nvSpPr>
        <p:spPr bwMode="auto">
          <a:xfrm>
            <a:off x="2789576" y="1613142"/>
            <a:ext cx="1727460" cy="1266151"/>
          </a:xfrm>
          <a:custGeom>
            <a:avLst/>
            <a:gdLst>
              <a:gd name="T0" fmla="*/ 97 w 2111"/>
              <a:gd name="T1" fmla="*/ 1546 h 1546"/>
              <a:gd name="T2" fmla="*/ 88 w 2111"/>
              <a:gd name="T3" fmla="*/ 1529 h 1546"/>
              <a:gd name="T4" fmla="*/ 44 w 2111"/>
              <a:gd name="T5" fmla="*/ 1398 h 1546"/>
              <a:gd name="T6" fmla="*/ 15 w 2111"/>
              <a:gd name="T7" fmla="*/ 1267 h 1546"/>
              <a:gd name="T8" fmla="*/ 2 w 2111"/>
              <a:gd name="T9" fmla="*/ 1149 h 1546"/>
              <a:gd name="T10" fmla="*/ 0 w 2111"/>
              <a:gd name="T11" fmla="*/ 1064 h 1546"/>
              <a:gd name="T12" fmla="*/ 4 w 2111"/>
              <a:gd name="T13" fmla="*/ 973 h 1546"/>
              <a:gd name="T14" fmla="*/ 17 w 2111"/>
              <a:gd name="T15" fmla="*/ 877 h 1546"/>
              <a:gd name="T16" fmla="*/ 39 w 2111"/>
              <a:gd name="T17" fmla="*/ 779 h 1546"/>
              <a:gd name="T18" fmla="*/ 71 w 2111"/>
              <a:gd name="T19" fmla="*/ 678 h 1546"/>
              <a:gd name="T20" fmla="*/ 117 w 2111"/>
              <a:gd name="T21" fmla="*/ 574 h 1546"/>
              <a:gd name="T22" fmla="*/ 175 w 2111"/>
              <a:gd name="T23" fmla="*/ 470 h 1546"/>
              <a:gd name="T24" fmla="*/ 211 w 2111"/>
              <a:gd name="T25" fmla="*/ 418 h 1546"/>
              <a:gd name="T26" fmla="*/ 234 w 2111"/>
              <a:gd name="T27" fmla="*/ 387 h 1546"/>
              <a:gd name="T28" fmla="*/ 285 w 2111"/>
              <a:gd name="T29" fmla="*/ 329 h 1546"/>
              <a:gd name="T30" fmla="*/ 339 w 2111"/>
              <a:gd name="T31" fmla="*/ 277 h 1546"/>
              <a:gd name="T32" fmla="*/ 399 w 2111"/>
              <a:gd name="T33" fmla="*/ 230 h 1546"/>
              <a:gd name="T34" fmla="*/ 496 w 2111"/>
              <a:gd name="T35" fmla="*/ 169 h 1546"/>
              <a:gd name="T36" fmla="*/ 636 w 2111"/>
              <a:gd name="T37" fmla="*/ 106 h 1546"/>
              <a:gd name="T38" fmla="*/ 788 w 2111"/>
              <a:gd name="T39" fmla="*/ 59 h 1546"/>
              <a:gd name="T40" fmla="*/ 945 w 2111"/>
              <a:gd name="T41" fmla="*/ 27 h 1546"/>
              <a:gd name="T42" fmla="*/ 1104 w 2111"/>
              <a:gd name="T43" fmla="*/ 9 h 1546"/>
              <a:gd name="T44" fmla="*/ 1264 w 2111"/>
              <a:gd name="T45" fmla="*/ 0 h 1546"/>
              <a:gd name="T46" fmla="*/ 1419 w 2111"/>
              <a:gd name="T47" fmla="*/ 1 h 1546"/>
              <a:gd name="T48" fmla="*/ 1568 w 2111"/>
              <a:gd name="T49" fmla="*/ 9 h 1546"/>
              <a:gd name="T50" fmla="*/ 1770 w 2111"/>
              <a:gd name="T51" fmla="*/ 29 h 1546"/>
              <a:gd name="T52" fmla="*/ 2067 w 2111"/>
              <a:gd name="T53" fmla="*/ 79 h 1546"/>
              <a:gd name="T54" fmla="*/ 2111 w 2111"/>
              <a:gd name="T55" fmla="*/ 89 h 1546"/>
              <a:gd name="T56" fmla="*/ 2084 w 2111"/>
              <a:gd name="T57" fmla="*/ 97 h 1546"/>
              <a:gd name="T58" fmla="*/ 1816 w 2111"/>
              <a:gd name="T59" fmla="*/ 180 h 1546"/>
              <a:gd name="T60" fmla="*/ 1511 w 2111"/>
              <a:gd name="T61" fmla="*/ 293 h 1546"/>
              <a:gd name="T62" fmla="*/ 1292 w 2111"/>
              <a:gd name="T63" fmla="*/ 387 h 1546"/>
              <a:gd name="T64" fmla="*/ 1076 w 2111"/>
              <a:gd name="T65" fmla="*/ 496 h 1546"/>
              <a:gd name="T66" fmla="*/ 925 w 2111"/>
              <a:gd name="T67" fmla="*/ 589 h 1546"/>
              <a:gd name="T68" fmla="*/ 833 w 2111"/>
              <a:gd name="T69" fmla="*/ 654 h 1546"/>
              <a:gd name="T70" fmla="*/ 792 w 2111"/>
              <a:gd name="T71" fmla="*/ 689 h 1546"/>
              <a:gd name="T72" fmla="*/ 702 w 2111"/>
              <a:gd name="T73" fmla="*/ 764 h 1546"/>
              <a:gd name="T74" fmla="*/ 547 w 2111"/>
              <a:gd name="T75" fmla="*/ 919 h 1546"/>
              <a:gd name="T76" fmla="*/ 415 w 2111"/>
              <a:gd name="T77" fmla="*/ 1068 h 1546"/>
              <a:gd name="T78" fmla="*/ 307 w 2111"/>
              <a:gd name="T79" fmla="*/ 1206 h 1546"/>
              <a:gd name="T80" fmla="*/ 185 w 2111"/>
              <a:gd name="T81" fmla="*/ 1385 h 1546"/>
              <a:gd name="T82" fmla="*/ 104 w 2111"/>
              <a:gd name="T83" fmla="*/ 1532 h 1546"/>
              <a:gd name="T84" fmla="*/ 97 w 2111"/>
              <a:gd name="T85" fmla="*/ 1546 h 1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111" h="1546">
                <a:moveTo>
                  <a:pt x="97" y="1546"/>
                </a:moveTo>
                <a:lnTo>
                  <a:pt x="88" y="1529"/>
                </a:lnTo>
                <a:lnTo>
                  <a:pt x="44" y="1398"/>
                </a:lnTo>
                <a:lnTo>
                  <a:pt x="15" y="1267"/>
                </a:lnTo>
                <a:lnTo>
                  <a:pt x="2" y="1149"/>
                </a:lnTo>
                <a:lnTo>
                  <a:pt x="0" y="1064"/>
                </a:lnTo>
                <a:lnTo>
                  <a:pt x="4" y="973"/>
                </a:lnTo>
                <a:lnTo>
                  <a:pt x="17" y="877"/>
                </a:lnTo>
                <a:lnTo>
                  <a:pt x="39" y="779"/>
                </a:lnTo>
                <a:lnTo>
                  <a:pt x="71" y="678"/>
                </a:lnTo>
                <a:lnTo>
                  <a:pt x="117" y="574"/>
                </a:lnTo>
                <a:lnTo>
                  <a:pt x="175" y="470"/>
                </a:lnTo>
                <a:lnTo>
                  <a:pt x="211" y="418"/>
                </a:lnTo>
                <a:lnTo>
                  <a:pt x="234" y="387"/>
                </a:lnTo>
                <a:lnTo>
                  <a:pt x="285" y="329"/>
                </a:lnTo>
                <a:lnTo>
                  <a:pt x="339" y="277"/>
                </a:lnTo>
                <a:lnTo>
                  <a:pt x="399" y="230"/>
                </a:lnTo>
                <a:lnTo>
                  <a:pt x="496" y="169"/>
                </a:lnTo>
                <a:lnTo>
                  <a:pt x="636" y="106"/>
                </a:lnTo>
                <a:lnTo>
                  <a:pt x="788" y="59"/>
                </a:lnTo>
                <a:lnTo>
                  <a:pt x="945" y="27"/>
                </a:lnTo>
                <a:lnTo>
                  <a:pt x="1104" y="9"/>
                </a:lnTo>
                <a:lnTo>
                  <a:pt x="1264" y="0"/>
                </a:lnTo>
                <a:lnTo>
                  <a:pt x="1419" y="1"/>
                </a:lnTo>
                <a:lnTo>
                  <a:pt x="1568" y="9"/>
                </a:lnTo>
                <a:lnTo>
                  <a:pt x="1770" y="29"/>
                </a:lnTo>
                <a:lnTo>
                  <a:pt x="2067" y="79"/>
                </a:lnTo>
                <a:lnTo>
                  <a:pt x="2111" y="89"/>
                </a:lnTo>
                <a:lnTo>
                  <a:pt x="2084" y="97"/>
                </a:lnTo>
                <a:lnTo>
                  <a:pt x="1816" y="180"/>
                </a:lnTo>
                <a:lnTo>
                  <a:pt x="1511" y="293"/>
                </a:lnTo>
                <a:lnTo>
                  <a:pt x="1292" y="387"/>
                </a:lnTo>
                <a:lnTo>
                  <a:pt x="1076" y="496"/>
                </a:lnTo>
                <a:lnTo>
                  <a:pt x="925" y="589"/>
                </a:lnTo>
                <a:lnTo>
                  <a:pt x="833" y="654"/>
                </a:lnTo>
                <a:lnTo>
                  <a:pt x="792" y="689"/>
                </a:lnTo>
                <a:lnTo>
                  <a:pt x="702" y="764"/>
                </a:lnTo>
                <a:lnTo>
                  <a:pt x="547" y="919"/>
                </a:lnTo>
                <a:lnTo>
                  <a:pt x="415" y="1068"/>
                </a:lnTo>
                <a:lnTo>
                  <a:pt x="307" y="1206"/>
                </a:lnTo>
                <a:lnTo>
                  <a:pt x="185" y="1385"/>
                </a:lnTo>
                <a:lnTo>
                  <a:pt x="104" y="1532"/>
                </a:lnTo>
                <a:lnTo>
                  <a:pt x="97" y="1546"/>
                </a:lnTo>
                <a:close/>
              </a:path>
            </a:pathLst>
          </a:custGeom>
          <a:solidFill>
            <a:srgbClr val="6F7E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82880" tIns="274320" rIns="91440" bIns="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06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2" name="Freeform 2657"/>
          <p:cNvSpPr>
            <a:spLocks/>
          </p:cNvSpPr>
          <p:nvPr/>
        </p:nvSpPr>
        <p:spPr bwMode="auto">
          <a:xfrm>
            <a:off x="3443917" y="1040593"/>
            <a:ext cx="1959752" cy="1050218"/>
          </a:xfrm>
          <a:custGeom>
            <a:avLst/>
            <a:gdLst>
              <a:gd name="T0" fmla="*/ 0 w 2395"/>
              <a:gd name="T1" fmla="*/ 614 h 1284"/>
              <a:gd name="T2" fmla="*/ 9 w 2395"/>
              <a:gd name="T3" fmla="*/ 596 h 1284"/>
              <a:gd name="T4" fmla="*/ 84 w 2395"/>
              <a:gd name="T5" fmla="*/ 481 h 1284"/>
              <a:gd name="T6" fmla="*/ 168 w 2395"/>
              <a:gd name="T7" fmla="*/ 377 h 1284"/>
              <a:gd name="T8" fmla="*/ 252 w 2395"/>
              <a:gd name="T9" fmla="*/ 294 h 1284"/>
              <a:gd name="T10" fmla="*/ 317 w 2395"/>
              <a:gd name="T11" fmla="*/ 238 h 1284"/>
              <a:gd name="T12" fmla="*/ 391 w 2395"/>
              <a:gd name="T13" fmla="*/ 185 h 1284"/>
              <a:gd name="T14" fmla="*/ 474 w 2395"/>
              <a:gd name="T15" fmla="*/ 135 h 1284"/>
              <a:gd name="T16" fmla="*/ 565 w 2395"/>
              <a:gd name="T17" fmla="*/ 90 h 1284"/>
              <a:gd name="T18" fmla="*/ 664 w 2395"/>
              <a:gd name="T19" fmla="*/ 53 h 1284"/>
              <a:gd name="T20" fmla="*/ 773 w 2395"/>
              <a:gd name="T21" fmla="*/ 24 h 1284"/>
              <a:gd name="T22" fmla="*/ 891 w 2395"/>
              <a:gd name="T23" fmla="*/ 6 h 1284"/>
              <a:gd name="T24" fmla="*/ 955 w 2395"/>
              <a:gd name="T25" fmla="*/ 1 h 1284"/>
              <a:gd name="T26" fmla="*/ 992 w 2395"/>
              <a:gd name="T27" fmla="*/ 0 h 1284"/>
              <a:gd name="T28" fmla="*/ 1069 w 2395"/>
              <a:gd name="T29" fmla="*/ 4 h 1284"/>
              <a:gd name="T30" fmla="*/ 1144 w 2395"/>
              <a:gd name="T31" fmla="*/ 14 h 1284"/>
              <a:gd name="T32" fmla="*/ 1218 w 2395"/>
              <a:gd name="T33" fmla="*/ 32 h 1284"/>
              <a:gd name="T34" fmla="*/ 1326 w 2395"/>
              <a:gd name="T35" fmla="*/ 70 h 1284"/>
              <a:gd name="T36" fmla="*/ 1463 w 2395"/>
              <a:gd name="T37" fmla="*/ 140 h 1284"/>
              <a:gd name="T38" fmla="*/ 1594 w 2395"/>
              <a:gd name="T39" fmla="*/ 229 h 1284"/>
              <a:gd name="T40" fmla="*/ 1717 w 2395"/>
              <a:gd name="T41" fmla="*/ 332 h 1284"/>
              <a:gd name="T42" fmla="*/ 1831 w 2395"/>
              <a:gd name="T43" fmla="*/ 446 h 1284"/>
              <a:gd name="T44" fmla="*/ 1937 w 2395"/>
              <a:gd name="T45" fmla="*/ 565 h 1284"/>
              <a:gd name="T46" fmla="*/ 2033 w 2395"/>
              <a:gd name="T47" fmla="*/ 688 h 1284"/>
              <a:gd name="T48" fmla="*/ 2119 w 2395"/>
              <a:gd name="T49" fmla="*/ 809 h 1284"/>
              <a:gd name="T50" fmla="*/ 2230 w 2395"/>
              <a:gd name="T51" fmla="*/ 980 h 1284"/>
              <a:gd name="T52" fmla="*/ 2375 w 2395"/>
              <a:gd name="T53" fmla="*/ 1243 h 1284"/>
              <a:gd name="T54" fmla="*/ 2395 w 2395"/>
              <a:gd name="T55" fmla="*/ 1284 h 1284"/>
              <a:gd name="T56" fmla="*/ 2372 w 2395"/>
              <a:gd name="T57" fmla="*/ 1267 h 1284"/>
              <a:gd name="T58" fmla="*/ 2139 w 2395"/>
              <a:gd name="T59" fmla="*/ 1108 h 1284"/>
              <a:gd name="T60" fmla="*/ 1862 w 2395"/>
              <a:gd name="T61" fmla="*/ 941 h 1284"/>
              <a:gd name="T62" fmla="*/ 1652 w 2395"/>
              <a:gd name="T63" fmla="*/ 828 h 1284"/>
              <a:gd name="T64" fmla="*/ 1431 w 2395"/>
              <a:gd name="T65" fmla="*/ 727 h 1284"/>
              <a:gd name="T66" fmla="*/ 1265 w 2395"/>
              <a:gd name="T67" fmla="*/ 666 h 1284"/>
              <a:gd name="T68" fmla="*/ 1156 w 2395"/>
              <a:gd name="T69" fmla="*/ 635 h 1284"/>
              <a:gd name="T70" fmla="*/ 1104 w 2395"/>
              <a:gd name="T71" fmla="*/ 623 h 1284"/>
              <a:gd name="T72" fmla="*/ 989 w 2395"/>
              <a:gd name="T73" fmla="*/ 602 h 1284"/>
              <a:gd name="T74" fmla="*/ 772 w 2395"/>
              <a:gd name="T75" fmla="*/ 575 h 1284"/>
              <a:gd name="T76" fmla="*/ 574 w 2395"/>
              <a:gd name="T77" fmla="*/ 565 h 1284"/>
              <a:gd name="T78" fmla="*/ 397 w 2395"/>
              <a:gd name="T79" fmla="*/ 567 h 1284"/>
              <a:gd name="T80" fmla="*/ 181 w 2395"/>
              <a:gd name="T81" fmla="*/ 584 h 1284"/>
              <a:gd name="T82" fmla="*/ 15 w 2395"/>
              <a:gd name="T83" fmla="*/ 610 h 1284"/>
              <a:gd name="T84" fmla="*/ 0 w 2395"/>
              <a:gd name="T85" fmla="*/ 614 h 1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395" h="1284">
                <a:moveTo>
                  <a:pt x="0" y="614"/>
                </a:moveTo>
                <a:lnTo>
                  <a:pt x="9" y="596"/>
                </a:lnTo>
                <a:lnTo>
                  <a:pt x="84" y="481"/>
                </a:lnTo>
                <a:lnTo>
                  <a:pt x="168" y="377"/>
                </a:lnTo>
                <a:lnTo>
                  <a:pt x="252" y="294"/>
                </a:lnTo>
                <a:lnTo>
                  <a:pt x="317" y="238"/>
                </a:lnTo>
                <a:lnTo>
                  <a:pt x="391" y="185"/>
                </a:lnTo>
                <a:lnTo>
                  <a:pt x="474" y="135"/>
                </a:lnTo>
                <a:lnTo>
                  <a:pt x="565" y="90"/>
                </a:lnTo>
                <a:lnTo>
                  <a:pt x="664" y="53"/>
                </a:lnTo>
                <a:lnTo>
                  <a:pt x="773" y="24"/>
                </a:lnTo>
                <a:lnTo>
                  <a:pt x="891" y="6"/>
                </a:lnTo>
                <a:lnTo>
                  <a:pt x="955" y="1"/>
                </a:lnTo>
                <a:lnTo>
                  <a:pt x="992" y="0"/>
                </a:lnTo>
                <a:lnTo>
                  <a:pt x="1069" y="4"/>
                </a:lnTo>
                <a:lnTo>
                  <a:pt x="1144" y="14"/>
                </a:lnTo>
                <a:lnTo>
                  <a:pt x="1218" y="32"/>
                </a:lnTo>
                <a:lnTo>
                  <a:pt x="1326" y="70"/>
                </a:lnTo>
                <a:lnTo>
                  <a:pt x="1463" y="140"/>
                </a:lnTo>
                <a:lnTo>
                  <a:pt x="1594" y="229"/>
                </a:lnTo>
                <a:lnTo>
                  <a:pt x="1717" y="332"/>
                </a:lnTo>
                <a:lnTo>
                  <a:pt x="1831" y="446"/>
                </a:lnTo>
                <a:lnTo>
                  <a:pt x="1937" y="565"/>
                </a:lnTo>
                <a:lnTo>
                  <a:pt x="2033" y="688"/>
                </a:lnTo>
                <a:lnTo>
                  <a:pt x="2119" y="809"/>
                </a:lnTo>
                <a:lnTo>
                  <a:pt x="2230" y="980"/>
                </a:lnTo>
                <a:lnTo>
                  <a:pt x="2375" y="1243"/>
                </a:lnTo>
                <a:lnTo>
                  <a:pt x="2395" y="1284"/>
                </a:lnTo>
                <a:lnTo>
                  <a:pt x="2372" y="1267"/>
                </a:lnTo>
                <a:lnTo>
                  <a:pt x="2139" y="1108"/>
                </a:lnTo>
                <a:lnTo>
                  <a:pt x="1862" y="941"/>
                </a:lnTo>
                <a:lnTo>
                  <a:pt x="1652" y="828"/>
                </a:lnTo>
                <a:lnTo>
                  <a:pt x="1431" y="727"/>
                </a:lnTo>
                <a:lnTo>
                  <a:pt x="1265" y="666"/>
                </a:lnTo>
                <a:lnTo>
                  <a:pt x="1156" y="635"/>
                </a:lnTo>
                <a:lnTo>
                  <a:pt x="1104" y="623"/>
                </a:lnTo>
                <a:lnTo>
                  <a:pt x="989" y="602"/>
                </a:lnTo>
                <a:lnTo>
                  <a:pt x="772" y="575"/>
                </a:lnTo>
                <a:lnTo>
                  <a:pt x="574" y="565"/>
                </a:lnTo>
                <a:lnTo>
                  <a:pt x="397" y="567"/>
                </a:lnTo>
                <a:lnTo>
                  <a:pt x="181" y="584"/>
                </a:lnTo>
                <a:lnTo>
                  <a:pt x="15" y="610"/>
                </a:lnTo>
                <a:lnTo>
                  <a:pt x="0" y="614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200" tIns="45720" rIns="91440" bIns="64008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/>
              <a:t>07</a:t>
            </a:r>
            <a:endParaRPr lang="en-US" sz="2400" b="1" dirty="0"/>
          </a:p>
        </p:txBody>
      </p:sp>
      <p:sp>
        <p:nvSpPr>
          <p:cNvPr id="63" name="Freeform 2658"/>
          <p:cNvSpPr>
            <a:spLocks/>
          </p:cNvSpPr>
          <p:nvPr/>
        </p:nvSpPr>
        <p:spPr bwMode="auto">
          <a:xfrm>
            <a:off x="4847477" y="1148560"/>
            <a:ext cx="1060032" cy="1887775"/>
          </a:xfrm>
          <a:custGeom>
            <a:avLst/>
            <a:gdLst>
              <a:gd name="T0" fmla="*/ 0 w 1295"/>
              <a:gd name="T1" fmla="*/ 18 h 2309"/>
              <a:gd name="T2" fmla="*/ 21 w 1295"/>
              <a:gd name="T3" fmla="*/ 14 h 2309"/>
              <a:gd name="T4" fmla="*/ 158 w 1295"/>
              <a:gd name="T5" fmla="*/ 0 h 2309"/>
              <a:gd name="T6" fmla="*/ 291 w 1295"/>
              <a:gd name="T7" fmla="*/ 1 h 2309"/>
              <a:gd name="T8" fmla="*/ 409 w 1295"/>
              <a:gd name="T9" fmla="*/ 15 h 2309"/>
              <a:gd name="T10" fmla="*/ 493 w 1295"/>
              <a:gd name="T11" fmla="*/ 32 h 2309"/>
              <a:gd name="T12" fmla="*/ 581 w 1295"/>
              <a:gd name="T13" fmla="*/ 57 h 2309"/>
              <a:gd name="T14" fmla="*/ 672 w 1295"/>
              <a:gd name="T15" fmla="*/ 90 h 2309"/>
              <a:gd name="T16" fmla="*/ 762 w 1295"/>
              <a:gd name="T17" fmla="*/ 133 h 2309"/>
              <a:gd name="T18" fmla="*/ 855 w 1295"/>
              <a:gd name="T19" fmla="*/ 189 h 2309"/>
              <a:gd name="T20" fmla="*/ 944 w 1295"/>
              <a:gd name="T21" fmla="*/ 255 h 2309"/>
              <a:gd name="T22" fmla="*/ 1032 w 1295"/>
              <a:gd name="T23" fmla="*/ 337 h 2309"/>
              <a:gd name="T24" fmla="*/ 1075 w 1295"/>
              <a:gd name="T25" fmla="*/ 383 h 2309"/>
              <a:gd name="T26" fmla="*/ 1099 w 1295"/>
              <a:gd name="T27" fmla="*/ 412 h 2309"/>
              <a:gd name="T28" fmla="*/ 1145 w 1295"/>
              <a:gd name="T29" fmla="*/ 474 h 2309"/>
              <a:gd name="T30" fmla="*/ 1182 w 1295"/>
              <a:gd name="T31" fmla="*/ 540 h 2309"/>
              <a:gd name="T32" fmla="*/ 1215 w 1295"/>
              <a:gd name="T33" fmla="*/ 609 h 2309"/>
              <a:gd name="T34" fmla="*/ 1252 w 1295"/>
              <a:gd name="T35" fmla="*/ 716 h 2309"/>
              <a:gd name="T36" fmla="*/ 1284 w 1295"/>
              <a:gd name="T37" fmla="*/ 868 h 2309"/>
              <a:gd name="T38" fmla="*/ 1295 w 1295"/>
              <a:gd name="T39" fmla="*/ 1025 h 2309"/>
              <a:gd name="T40" fmla="*/ 1290 w 1295"/>
              <a:gd name="T41" fmla="*/ 1186 h 2309"/>
              <a:gd name="T42" fmla="*/ 1273 w 1295"/>
              <a:gd name="T43" fmla="*/ 1345 h 2309"/>
              <a:gd name="T44" fmla="*/ 1245 w 1295"/>
              <a:gd name="T45" fmla="*/ 1503 h 2309"/>
              <a:gd name="T46" fmla="*/ 1210 w 1295"/>
              <a:gd name="T47" fmla="*/ 1654 h 2309"/>
              <a:gd name="T48" fmla="*/ 1168 w 1295"/>
              <a:gd name="T49" fmla="*/ 1797 h 2309"/>
              <a:gd name="T50" fmla="*/ 1103 w 1295"/>
              <a:gd name="T51" fmla="*/ 1991 h 2309"/>
              <a:gd name="T52" fmla="*/ 988 w 1295"/>
              <a:gd name="T53" fmla="*/ 2268 h 2309"/>
              <a:gd name="T54" fmla="*/ 967 w 1295"/>
              <a:gd name="T55" fmla="*/ 2309 h 2309"/>
              <a:gd name="T56" fmla="*/ 967 w 1295"/>
              <a:gd name="T57" fmla="*/ 2281 h 2309"/>
              <a:gd name="T58" fmla="*/ 947 w 1295"/>
              <a:gd name="T59" fmla="*/ 2000 h 2309"/>
              <a:gd name="T60" fmla="*/ 905 w 1295"/>
              <a:gd name="T61" fmla="*/ 1678 h 2309"/>
              <a:gd name="T62" fmla="*/ 862 w 1295"/>
              <a:gd name="T63" fmla="*/ 1442 h 2309"/>
              <a:gd name="T64" fmla="*/ 804 w 1295"/>
              <a:gd name="T65" fmla="*/ 1208 h 2309"/>
              <a:gd name="T66" fmla="*/ 748 w 1295"/>
              <a:gd name="T67" fmla="*/ 1039 h 2309"/>
              <a:gd name="T68" fmla="*/ 704 w 1295"/>
              <a:gd name="T69" fmla="*/ 935 h 2309"/>
              <a:gd name="T70" fmla="*/ 681 w 1295"/>
              <a:gd name="T71" fmla="*/ 888 h 2309"/>
              <a:gd name="T72" fmla="*/ 626 w 1295"/>
              <a:gd name="T73" fmla="*/ 784 h 2309"/>
              <a:gd name="T74" fmla="*/ 512 w 1295"/>
              <a:gd name="T75" fmla="*/ 597 h 2309"/>
              <a:gd name="T76" fmla="*/ 397 w 1295"/>
              <a:gd name="T77" fmla="*/ 435 h 2309"/>
              <a:gd name="T78" fmla="*/ 286 w 1295"/>
              <a:gd name="T79" fmla="*/ 299 h 2309"/>
              <a:gd name="T80" fmla="*/ 138 w 1295"/>
              <a:gd name="T81" fmla="*/ 141 h 2309"/>
              <a:gd name="T82" fmla="*/ 13 w 1295"/>
              <a:gd name="T83" fmla="*/ 27 h 2309"/>
              <a:gd name="T84" fmla="*/ 0 w 1295"/>
              <a:gd name="T85" fmla="*/ 18 h 2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95" h="2309">
                <a:moveTo>
                  <a:pt x="0" y="18"/>
                </a:moveTo>
                <a:lnTo>
                  <a:pt x="21" y="14"/>
                </a:lnTo>
                <a:lnTo>
                  <a:pt x="158" y="0"/>
                </a:lnTo>
                <a:lnTo>
                  <a:pt x="291" y="1"/>
                </a:lnTo>
                <a:lnTo>
                  <a:pt x="409" y="15"/>
                </a:lnTo>
                <a:lnTo>
                  <a:pt x="493" y="32"/>
                </a:lnTo>
                <a:lnTo>
                  <a:pt x="581" y="57"/>
                </a:lnTo>
                <a:lnTo>
                  <a:pt x="672" y="90"/>
                </a:lnTo>
                <a:lnTo>
                  <a:pt x="762" y="133"/>
                </a:lnTo>
                <a:lnTo>
                  <a:pt x="855" y="189"/>
                </a:lnTo>
                <a:lnTo>
                  <a:pt x="944" y="255"/>
                </a:lnTo>
                <a:lnTo>
                  <a:pt x="1032" y="337"/>
                </a:lnTo>
                <a:lnTo>
                  <a:pt x="1075" y="383"/>
                </a:lnTo>
                <a:lnTo>
                  <a:pt x="1099" y="412"/>
                </a:lnTo>
                <a:lnTo>
                  <a:pt x="1145" y="474"/>
                </a:lnTo>
                <a:lnTo>
                  <a:pt x="1182" y="540"/>
                </a:lnTo>
                <a:lnTo>
                  <a:pt x="1215" y="609"/>
                </a:lnTo>
                <a:lnTo>
                  <a:pt x="1252" y="716"/>
                </a:lnTo>
                <a:lnTo>
                  <a:pt x="1284" y="868"/>
                </a:lnTo>
                <a:lnTo>
                  <a:pt x="1295" y="1025"/>
                </a:lnTo>
                <a:lnTo>
                  <a:pt x="1290" y="1186"/>
                </a:lnTo>
                <a:lnTo>
                  <a:pt x="1273" y="1345"/>
                </a:lnTo>
                <a:lnTo>
                  <a:pt x="1245" y="1503"/>
                </a:lnTo>
                <a:lnTo>
                  <a:pt x="1210" y="1654"/>
                </a:lnTo>
                <a:lnTo>
                  <a:pt x="1168" y="1797"/>
                </a:lnTo>
                <a:lnTo>
                  <a:pt x="1103" y="1991"/>
                </a:lnTo>
                <a:lnTo>
                  <a:pt x="988" y="2268"/>
                </a:lnTo>
                <a:lnTo>
                  <a:pt x="967" y="2309"/>
                </a:lnTo>
                <a:lnTo>
                  <a:pt x="967" y="2281"/>
                </a:lnTo>
                <a:lnTo>
                  <a:pt x="947" y="2000"/>
                </a:lnTo>
                <a:lnTo>
                  <a:pt x="905" y="1678"/>
                </a:lnTo>
                <a:lnTo>
                  <a:pt x="862" y="1442"/>
                </a:lnTo>
                <a:lnTo>
                  <a:pt x="804" y="1208"/>
                </a:lnTo>
                <a:lnTo>
                  <a:pt x="748" y="1039"/>
                </a:lnTo>
                <a:lnTo>
                  <a:pt x="704" y="935"/>
                </a:lnTo>
                <a:lnTo>
                  <a:pt x="681" y="888"/>
                </a:lnTo>
                <a:lnTo>
                  <a:pt x="626" y="784"/>
                </a:lnTo>
                <a:lnTo>
                  <a:pt x="512" y="597"/>
                </a:lnTo>
                <a:lnTo>
                  <a:pt x="397" y="435"/>
                </a:lnTo>
                <a:lnTo>
                  <a:pt x="286" y="299"/>
                </a:lnTo>
                <a:lnTo>
                  <a:pt x="138" y="141"/>
                </a:lnTo>
                <a:lnTo>
                  <a:pt x="13" y="27"/>
                </a:lnTo>
                <a:lnTo>
                  <a:pt x="0" y="18"/>
                </a:lnTo>
                <a:close/>
              </a:path>
            </a:pathLst>
          </a:custGeom>
          <a:solidFill>
            <a:srgbClr val="8A8AAC"/>
          </a:solidFill>
          <a:ln>
            <a:noFill/>
          </a:ln>
          <a:extLst/>
        </p:spPr>
        <p:txBody>
          <a:bodyPr vert="horz" wrap="square" lIns="91440" tIns="45720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01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4" name="Freeform 2659"/>
          <p:cNvSpPr>
            <a:spLocks/>
          </p:cNvSpPr>
          <p:nvPr/>
        </p:nvSpPr>
        <p:spPr bwMode="auto">
          <a:xfrm>
            <a:off x="5043780" y="2025377"/>
            <a:ext cx="1302138" cy="1783080"/>
          </a:xfrm>
          <a:custGeom>
            <a:avLst/>
            <a:gdLst>
              <a:gd name="T0" fmla="*/ 1192 w 1593"/>
              <a:gd name="T1" fmla="*/ 0 h 2183"/>
              <a:gd name="T2" fmla="*/ 1207 w 1593"/>
              <a:gd name="T3" fmla="*/ 12 h 2183"/>
              <a:gd name="T4" fmla="*/ 1304 w 1593"/>
              <a:gd name="T5" fmla="*/ 112 h 2183"/>
              <a:gd name="T6" fmla="*/ 1386 w 1593"/>
              <a:gd name="T7" fmla="*/ 217 h 2183"/>
              <a:gd name="T8" fmla="*/ 1448 w 1593"/>
              <a:gd name="T9" fmla="*/ 318 h 2183"/>
              <a:gd name="T10" fmla="*/ 1487 w 1593"/>
              <a:gd name="T11" fmla="*/ 394 h 2183"/>
              <a:gd name="T12" fmla="*/ 1523 w 1593"/>
              <a:gd name="T13" fmla="*/ 479 h 2183"/>
              <a:gd name="T14" fmla="*/ 1553 w 1593"/>
              <a:gd name="T15" fmla="*/ 569 h 2183"/>
              <a:gd name="T16" fmla="*/ 1575 w 1593"/>
              <a:gd name="T17" fmla="*/ 668 h 2183"/>
              <a:gd name="T18" fmla="*/ 1589 w 1593"/>
              <a:gd name="T19" fmla="*/ 774 h 2183"/>
              <a:gd name="T20" fmla="*/ 1593 w 1593"/>
              <a:gd name="T21" fmla="*/ 887 h 2183"/>
              <a:gd name="T22" fmla="*/ 1584 w 1593"/>
              <a:gd name="T23" fmla="*/ 1005 h 2183"/>
              <a:gd name="T24" fmla="*/ 1575 w 1593"/>
              <a:gd name="T25" fmla="*/ 1068 h 2183"/>
              <a:gd name="T26" fmla="*/ 1567 w 1593"/>
              <a:gd name="T27" fmla="*/ 1106 h 2183"/>
              <a:gd name="T28" fmla="*/ 1547 w 1593"/>
              <a:gd name="T29" fmla="*/ 1180 h 2183"/>
              <a:gd name="T30" fmla="*/ 1520 w 1593"/>
              <a:gd name="T31" fmla="*/ 1250 h 2183"/>
              <a:gd name="T32" fmla="*/ 1486 w 1593"/>
              <a:gd name="T33" fmla="*/ 1317 h 2183"/>
              <a:gd name="T34" fmla="*/ 1425 w 1593"/>
              <a:gd name="T35" fmla="*/ 1414 h 2183"/>
              <a:gd name="T36" fmla="*/ 1325 w 1593"/>
              <a:gd name="T37" fmla="*/ 1532 h 2183"/>
              <a:gd name="T38" fmla="*/ 1210 w 1593"/>
              <a:gd name="T39" fmla="*/ 1640 h 2183"/>
              <a:gd name="T40" fmla="*/ 1081 w 1593"/>
              <a:gd name="T41" fmla="*/ 1736 h 2183"/>
              <a:gd name="T42" fmla="*/ 945 w 1593"/>
              <a:gd name="T43" fmla="*/ 1823 h 2183"/>
              <a:gd name="T44" fmla="*/ 804 w 1593"/>
              <a:gd name="T45" fmla="*/ 1898 h 2183"/>
              <a:gd name="T46" fmla="*/ 664 w 1593"/>
              <a:gd name="T47" fmla="*/ 1964 h 2183"/>
              <a:gd name="T48" fmla="*/ 527 w 1593"/>
              <a:gd name="T49" fmla="*/ 2021 h 2183"/>
              <a:gd name="T50" fmla="*/ 335 w 1593"/>
              <a:gd name="T51" fmla="*/ 2090 h 2183"/>
              <a:gd name="T52" fmla="*/ 46 w 1593"/>
              <a:gd name="T53" fmla="*/ 2174 h 2183"/>
              <a:gd name="T54" fmla="*/ 0 w 1593"/>
              <a:gd name="T55" fmla="*/ 2183 h 2183"/>
              <a:gd name="T56" fmla="*/ 22 w 1593"/>
              <a:gd name="T57" fmla="*/ 2165 h 2183"/>
              <a:gd name="T58" fmla="*/ 230 w 1593"/>
              <a:gd name="T59" fmla="*/ 1974 h 2183"/>
              <a:gd name="T60" fmla="*/ 455 w 1593"/>
              <a:gd name="T61" fmla="*/ 1741 h 2183"/>
              <a:gd name="T62" fmla="*/ 614 w 1593"/>
              <a:gd name="T63" fmla="*/ 1561 h 2183"/>
              <a:gd name="T64" fmla="*/ 761 w 1593"/>
              <a:gd name="T65" fmla="*/ 1369 h 2183"/>
              <a:gd name="T66" fmla="*/ 857 w 1593"/>
              <a:gd name="T67" fmla="*/ 1220 h 2183"/>
              <a:gd name="T68" fmla="*/ 912 w 1593"/>
              <a:gd name="T69" fmla="*/ 1121 h 2183"/>
              <a:gd name="T70" fmla="*/ 935 w 1593"/>
              <a:gd name="T71" fmla="*/ 1073 h 2183"/>
              <a:gd name="T72" fmla="*/ 982 w 1593"/>
              <a:gd name="T73" fmla="*/ 966 h 2183"/>
              <a:gd name="T74" fmla="*/ 1057 w 1593"/>
              <a:gd name="T75" fmla="*/ 761 h 2183"/>
              <a:gd name="T76" fmla="*/ 1111 w 1593"/>
              <a:gd name="T77" fmla="*/ 569 h 2183"/>
              <a:gd name="T78" fmla="*/ 1149 w 1593"/>
              <a:gd name="T79" fmla="*/ 398 h 2183"/>
              <a:gd name="T80" fmla="*/ 1181 w 1593"/>
              <a:gd name="T81" fmla="*/ 183 h 2183"/>
              <a:gd name="T82" fmla="*/ 1192 w 1593"/>
              <a:gd name="T83" fmla="*/ 16 h 2183"/>
              <a:gd name="T84" fmla="*/ 1192 w 1593"/>
              <a:gd name="T85" fmla="*/ 0 h 2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593" h="2183">
                <a:moveTo>
                  <a:pt x="1192" y="0"/>
                </a:moveTo>
                <a:lnTo>
                  <a:pt x="1207" y="12"/>
                </a:lnTo>
                <a:lnTo>
                  <a:pt x="1304" y="112"/>
                </a:lnTo>
                <a:lnTo>
                  <a:pt x="1386" y="217"/>
                </a:lnTo>
                <a:lnTo>
                  <a:pt x="1448" y="318"/>
                </a:lnTo>
                <a:lnTo>
                  <a:pt x="1487" y="394"/>
                </a:lnTo>
                <a:lnTo>
                  <a:pt x="1523" y="479"/>
                </a:lnTo>
                <a:lnTo>
                  <a:pt x="1553" y="569"/>
                </a:lnTo>
                <a:lnTo>
                  <a:pt x="1575" y="668"/>
                </a:lnTo>
                <a:lnTo>
                  <a:pt x="1589" y="774"/>
                </a:lnTo>
                <a:lnTo>
                  <a:pt x="1593" y="887"/>
                </a:lnTo>
                <a:lnTo>
                  <a:pt x="1584" y="1005"/>
                </a:lnTo>
                <a:lnTo>
                  <a:pt x="1575" y="1068"/>
                </a:lnTo>
                <a:lnTo>
                  <a:pt x="1567" y="1106"/>
                </a:lnTo>
                <a:lnTo>
                  <a:pt x="1547" y="1180"/>
                </a:lnTo>
                <a:lnTo>
                  <a:pt x="1520" y="1250"/>
                </a:lnTo>
                <a:lnTo>
                  <a:pt x="1486" y="1317"/>
                </a:lnTo>
                <a:lnTo>
                  <a:pt x="1425" y="1414"/>
                </a:lnTo>
                <a:lnTo>
                  <a:pt x="1325" y="1532"/>
                </a:lnTo>
                <a:lnTo>
                  <a:pt x="1210" y="1640"/>
                </a:lnTo>
                <a:lnTo>
                  <a:pt x="1081" y="1736"/>
                </a:lnTo>
                <a:lnTo>
                  <a:pt x="945" y="1823"/>
                </a:lnTo>
                <a:lnTo>
                  <a:pt x="804" y="1898"/>
                </a:lnTo>
                <a:lnTo>
                  <a:pt x="664" y="1964"/>
                </a:lnTo>
                <a:lnTo>
                  <a:pt x="527" y="2021"/>
                </a:lnTo>
                <a:lnTo>
                  <a:pt x="335" y="2090"/>
                </a:lnTo>
                <a:lnTo>
                  <a:pt x="46" y="2174"/>
                </a:lnTo>
                <a:lnTo>
                  <a:pt x="0" y="2183"/>
                </a:lnTo>
                <a:lnTo>
                  <a:pt x="22" y="2165"/>
                </a:lnTo>
                <a:lnTo>
                  <a:pt x="230" y="1974"/>
                </a:lnTo>
                <a:lnTo>
                  <a:pt x="455" y="1741"/>
                </a:lnTo>
                <a:lnTo>
                  <a:pt x="614" y="1561"/>
                </a:lnTo>
                <a:lnTo>
                  <a:pt x="761" y="1369"/>
                </a:lnTo>
                <a:lnTo>
                  <a:pt x="857" y="1220"/>
                </a:lnTo>
                <a:lnTo>
                  <a:pt x="912" y="1121"/>
                </a:lnTo>
                <a:lnTo>
                  <a:pt x="935" y="1073"/>
                </a:lnTo>
                <a:lnTo>
                  <a:pt x="982" y="966"/>
                </a:lnTo>
                <a:lnTo>
                  <a:pt x="1057" y="761"/>
                </a:lnTo>
                <a:lnTo>
                  <a:pt x="1111" y="569"/>
                </a:lnTo>
                <a:lnTo>
                  <a:pt x="1149" y="398"/>
                </a:lnTo>
                <a:lnTo>
                  <a:pt x="1181" y="183"/>
                </a:lnTo>
                <a:lnTo>
                  <a:pt x="1192" y="16"/>
                </a:lnTo>
                <a:lnTo>
                  <a:pt x="1192" y="0"/>
                </a:lnTo>
                <a:close/>
              </a:path>
            </a:pathLst>
          </a:custGeom>
          <a:solidFill>
            <a:srgbClr val="F359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365760" numCol="1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02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5" name="Freeform 2660"/>
          <p:cNvSpPr>
            <a:spLocks/>
          </p:cNvSpPr>
          <p:nvPr/>
        </p:nvSpPr>
        <p:spPr bwMode="auto">
          <a:xfrm>
            <a:off x="4072084" y="3474741"/>
            <a:ext cx="2002283" cy="870273"/>
          </a:xfrm>
          <a:custGeom>
            <a:avLst/>
            <a:gdLst>
              <a:gd name="T0" fmla="*/ 2449 w 2449"/>
              <a:gd name="T1" fmla="*/ 0 h 1061"/>
              <a:gd name="T2" fmla="*/ 2449 w 2449"/>
              <a:gd name="T3" fmla="*/ 19 h 1061"/>
              <a:gd name="T4" fmla="*/ 2431 w 2449"/>
              <a:gd name="T5" fmla="*/ 157 h 1061"/>
              <a:gd name="T6" fmla="*/ 2400 w 2449"/>
              <a:gd name="T7" fmla="*/ 286 h 1061"/>
              <a:gd name="T8" fmla="*/ 2360 w 2449"/>
              <a:gd name="T9" fmla="*/ 398 h 1061"/>
              <a:gd name="T10" fmla="*/ 2325 w 2449"/>
              <a:gd name="T11" fmla="*/ 477 h 1061"/>
              <a:gd name="T12" fmla="*/ 2281 w 2449"/>
              <a:gd name="T13" fmla="*/ 556 h 1061"/>
              <a:gd name="T14" fmla="*/ 2228 w 2449"/>
              <a:gd name="T15" fmla="*/ 636 h 1061"/>
              <a:gd name="T16" fmla="*/ 2165 w 2449"/>
              <a:gd name="T17" fmla="*/ 715 h 1061"/>
              <a:gd name="T18" fmla="*/ 2090 w 2449"/>
              <a:gd name="T19" fmla="*/ 792 h 1061"/>
              <a:gd name="T20" fmla="*/ 2005 w 2449"/>
              <a:gd name="T21" fmla="*/ 866 h 1061"/>
              <a:gd name="T22" fmla="*/ 1906 w 2449"/>
              <a:gd name="T23" fmla="*/ 933 h 1061"/>
              <a:gd name="T24" fmla="*/ 1852 w 2449"/>
              <a:gd name="T25" fmla="*/ 964 h 1061"/>
              <a:gd name="T26" fmla="*/ 1817 w 2449"/>
              <a:gd name="T27" fmla="*/ 982 h 1061"/>
              <a:gd name="T28" fmla="*/ 1747 w 2449"/>
              <a:gd name="T29" fmla="*/ 1011 h 1061"/>
              <a:gd name="T30" fmla="*/ 1674 w 2449"/>
              <a:gd name="T31" fmla="*/ 1034 h 1061"/>
              <a:gd name="T32" fmla="*/ 1600 w 2449"/>
              <a:gd name="T33" fmla="*/ 1050 h 1061"/>
              <a:gd name="T34" fmla="*/ 1486 w 2449"/>
              <a:gd name="T35" fmla="*/ 1061 h 1061"/>
              <a:gd name="T36" fmla="*/ 1332 w 2449"/>
              <a:gd name="T37" fmla="*/ 1058 h 1061"/>
              <a:gd name="T38" fmla="*/ 1176 w 2449"/>
              <a:gd name="T39" fmla="*/ 1034 h 1061"/>
              <a:gd name="T40" fmla="*/ 1021 w 2449"/>
              <a:gd name="T41" fmla="*/ 994 h 1061"/>
              <a:gd name="T42" fmla="*/ 869 w 2449"/>
              <a:gd name="T43" fmla="*/ 941 h 1061"/>
              <a:gd name="T44" fmla="*/ 723 w 2449"/>
              <a:gd name="T45" fmla="*/ 877 h 1061"/>
              <a:gd name="T46" fmla="*/ 583 w 2449"/>
              <a:gd name="T47" fmla="*/ 809 h 1061"/>
              <a:gd name="T48" fmla="*/ 453 w 2449"/>
              <a:gd name="T49" fmla="*/ 737 h 1061"/>
              <a:gd name="T50" fmla="*/ 280 w 2449"/>
              <a:gd name="T51" fmla="*/ 630 h 1061"/>
              <a:gd name="T52" fmla="*/ 35 w 2449"/>
              <a:gd name="T53" fmla="*/ 455 h 1061"/>
              <a:gd name="T54" fmla="*/ 0 w 2449"/>
              <a:gd name="T55" fmla="*/ 426 h 1061"/>
              <a:gd name="T56" fmla="*/ 27 w 2449"/>
              <a:gd name="T57" fmla="*/ 432 h 1061"/>
              <a:gd name="T58" fmla="*/ 305 w 2449"/>
              <a:gd name="T59" fmla="*/ 476 h 1061"/>
              <a:gd name="T60" fmla="*/ 628 w 2449"/>
              <a:gd name="T61" fmla="*/ 507 h 1061"/>
              <a:gd name="T62" fmla="*/ 867 w 2449"/>
              <a:gd name="T63" fmla="*/ 518 h 1061"/>
              <a:gd name="T64" fmla="*/ 1109 w 2449"/>
              <a:gd name="T65" fmla="*/ 515 h 1061"/>
              <a:gd name="T66" fmla="*/ 1285 w 2449"/>
              <a:gd name="T67" fmla="*/ 498 h 1061"/>
              <a:gd name="T68" fmla="*/ 1397 w 2449"/>
              <a:gd name="T69" fmla="*/ 478 h 1061"/>
              <a:gd name="T70" fmla="*/ 1449 w 2449"/>
              <a:gd name="T71" fmla="*/ 467 h 1061"/>
              <a:gd name="T72" fmla="*/ 1561 w 2449"/>
              <a:gd name="T73" fmla="*/ 437 h 1061"/>
              <a:gd name="T74" fmla="*/ 1769 w 2449"/>
              <a:gd name="T75" fmla="*/ 367 h 1061"/>
              <a:gd name="T76" fmla="*/ 1953 w 2449"/>
              <a:gd name="T77" fmla="*/ 292 h 1061"/>
              <a:gd name="T78" fmla="*/ 2111 w 2449"/>
              <a:gd name="T79" fmla="*/ 214 h 1061"/>
              <a:gd name="T80" fmla="*/ 2299 w 2449"/>
              <a:gd name="T81" fmla="*/ 105 h 1061"/>
              <a:gd name="T82" fmla="*/ 2436 w 2449"/>
              <a:gd name="T83" fmla="*/ 9 h 1061"/>
              <a:gd name="T84" fmla="*/ 2449 w 2449"/>
              <a:gd name="T85" fmla="*/ 0 h 1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449" h="1061">
                <a:moveTo>
                  <a:pt x="2449" y="0"/>
                </a:moveTo>
                <a:lnTo>
                  <a:pt x="2449" y="19"/>
                </a:lnTo>
                <a:lnTo>
                  <a:pt x="2431" y="157"/>
                </a:lnTo>
                <a:lnTo>
                  <a:pt x="2400" y="286"/>
                </a:lnTo>
                <a:lnTo>
                  <a:pt x="2360" y="398"/>
                </a:lnTo>
                <a:lnTo>
                  <a:pt x="2325" y="477"/>
                </a:lnTo>
                <a:lnTo>
                  <a:pt x="2281" y="556"/>
                </a:lnTo>
                <a:lnTo>
                  <a:pt x="2228" y="636"/>
                </a:lnTo>
                <a:lnTo>
                  <a:pt x="2165" y="715"/>
                </a:lnTo>
                <a:lnTo>
                  <a:pt x="2090" y="792"/>
                </a:lnTo>
                <a:lnTo>
                  <a:pt x="2005" y="866"/>
                </a:lnTo>
                <a:lnTo>
                  <a:pt x="1906" y="933"/>
                </a:lnTo>
                <a:lnTo>
                  <a:pt x="1852" y="964"/>
                </a:lnTo>
                <a:lnTo>
                  <a:pt x="1817" y="982"/>
                </a:lnTo>
                <a:lnTo>
                  <a:pt x="1747" y="1011"/>
                </a:lnTo>
                <a:lnTo>
                  <a:pt x="1674" y="1034"/>
                </a:lnTo>
                <a:lnTo>
                  <a:pt x="1600" y="1050"/>
                </a:lnTo>
                <a:lnTo>
                  <a:pt x="1486" y="1061"/>
                </a:lnTo>
                <a:lnTo>
                  <a:pt x="1332" y="1058"/>
                </a:lnTo>
                <a:lnTo>
                  <a:pt x="1176" y="1034"/>
                </a:lnTo>
                <a:lnTo>
                  <a:pt x="1021" y="994"/>
                </a:lnTo>
                <a:lnTo>
                  <a:pt x="869" y="941"/>
                </a:lnTo>
                <a:lnTo>
                  <a:pt x="723" y="877"/>
                </a:lnTo>
                <a:lnTo>
                  <a:pt x="583" y="809"/>
                </a:lnTo>
                <a:lnTo>
                  <a:pt x="453" y="737"/>
                </a:lnTo>
                <a:lnTo>
                  <a:pt x="280" y="630"/>
                </a:lnTo>
                <a:lnTo>
                  <a:pt x="35" y="455"/>
                </a:lnTo>
                <a:lnTo>
                  <a:pt x="0" y="426"/>
                </a:lnTo>
                <a:lnTo>
                  <a:pt x="27" y="432"/>
                </a:lnTo>
                <a:lnTo>
                  <a:pt x="305" y="476"/>
                </a:lnTo>
                <a:lnTo>
                  <a:pt x="628" y="507"/>
                </a:lnTo>
                <a:lnTo>
                  <a:pt x="867" y="518"/>
                </a:lnTo>
                <a:lnTo>
                  <a:pt x="1109" y="515"/>
                </a:lnTo>
                <a:lnTo>
                  <a:pt x="1285" y="498"/>
                </a:lnTo>
                <a:lnTo>
                  <a:pt x="1397" y="478"/>
                </a:lnTo>
                <a:lnTo>
                  <a:pt x="1449" y="467"/>
                </a:lnTo>
                <a:lnTo>
                  <a:pt x="1561" y="437"/>
                </a:lnTo>
                <a:lnTo>
                  <a:pt x="1769" y="367"/>
                </a:lnTo>
                <a:lnTo>
                  <a:pt x="1953" y="292"/>
                </a:lnTo>
                <a:lnTo>
                  <a:pt x="2111" y="214"/>
                </a:lnTo>
                <a:lnTo>
                  <a:pt x="2299" y="105"/>
                </a:lnTo>
                <a:lnTo>
                  <a:pt x="2436" y="9"/>
                </a:lnTo>
                <a:lnTo>
                  <a:pt x="2449" y="0"/>
                </a:lnTo>
                <a:close/>
              </a:path>
            </a:pathLst>
          </a:custGeom>
          <a:solidFill>
            <a:srgbClr val="A9C5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548640" bIns="91440" numCol="1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03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6" name="Freeform 2661"/>
          <p:cNvSpPr>
            <a:spLocks/>
          </p:cNvSpPr>
          <p:nvPr/>
        </p:nvSpPr>
        <p:spPr bwMode="auto">
          <a:xfrm>
            <a:off x="3450460" y="3072323"/>
            <a:ext cx="1521344" cy="1534430"/>
          </a:xfrm>
          <a:custGeom>
            <a:avLst/>
            <a:gdLst>
              <a:gd name="T0" fmla="*/ 1860 w 1860"/>
              <a:gd name="T1" fmla="*/ 1653 h 1876"/>
              <a:gd name="T2" fmla="*/ 1845 w 1860"/>
              <a:gd name="T3" fmla="*/ 1664 h 1876"/>
              <a:gd name="T4" fmla="*/ 1727 w 1860"/>
              <a:gd name="T5" fmla="*/ 1737 h 1876"/>
              <a:gd name="T6" fmla="*/ 1606 w 1860"/>
              <a:gd name="T7" fmla="*/ 1793 h 1876"/>
              <a:gd name="T8" fmla="*/ 1494 w 1860"/>
              <a:gd name="T9" fmla="*/ 1830 h 1876"/>
              <a:gd name="T10" fmla="*/ 1411 w 1860"/>
              <a:gd name="T11" fmla="*/ 1851 h 1876"/>
              <a:gd name="T12" fmla="*/ 1320 w 1860"/>
              <a:gd name="T13" fmla="*/ 1867 h 1876"/>
              <a:gd name="T14" fmla="*/ 1224 w 1860"/>
              <a:gd name="T15" fmla="*/ 1876 h 1876"/>
              <a:gd name="T16" fmla="*/ 1123 w 1860"/>
              <a:gd name="T17" fmla="*/ 1876 h 1876"/>
              <a:gd name="T18" fmla="*/ 1018 w 1860"/>
              <a:gd name="T19" fmla="*/ 1865 h 1876"/>
              <a:gd name="T20" fmla="*/ 906 w 1860"/>
              <a:gd name="T21" fmla="*/ 1843 h 1876"/>
              <a:gd name="T22" fmla="*/ 792 w 1860"/>
              <a:gd name="T23" fmla="*/ 1808 h 1876"/>
              <a:gd name="T24" fmla="*/ 734 w 1860"/>
              <a:gd name="T25" fmla="*/ 1785 h 1876"/>
              <a:gd name="T26" fmla="*/ 699 w 1860"/>
              <a:gd name="T27" fmla="*/ 1769 h 1876"/>
              <a:gd name="T28" fmla="*/ 632 w 1860"/>
              <a:gd name="T29" fmla="*/ 1733 h 1876"/>
              <a:gd name="T30" fmla="*/ 569 w 1860"/>
              <a:gd name="T31" fmla="*/ 1690 h 1876"/>
              <a:gd name="T32" fmla="*/ 511 w 1860"/>
              <a:gd name="T33" fmla="*/ 1641 h 1876"/>
              <a:gd name="T34" fmla="*/ 431 w 1860"/>
              <a:gd name="T35" fmla="*/ 1561 h 1876"/>
              <a:gd name="T36" fmla="*/ 337 w 1860"/>
              <a:gd name="T37" fmla="*/ 1438 h 1876"/>
              <a:gd name="T38" fmla="*/ 260 w 1860"/>
              <a:gd name="T39" fmla="*/ 1300 h 1876"/>
              <a:gd name="T40" fmla="*/ 193 w 1860"/>
              <a:gd name="T41" fmla="*/ 1154 h 1876"/>
              <a:gd name="T42" fmla="*/ 140 w 1860"/>
              <a:gd name="T43" fmla="*/ 1002 h 1876"/>
              <a:gd name="T44" fmla="*/ 99 w 1860"/>
              <a:gd name="T45" fmla="*/ 848 h 1876"/>
              <a:gd name="T46" fmla="*/ 65 w 1860"/>
              <a:gd name="T47" fmla="*/ 696 h 1876"/>
              <a:gd name="T48" fmla="*/ 42 w 1860"/>
              <a:gd name="T49" fmla="*/ 550 h 1876"/>
              <a:gd name="T50" fmla="*/ 17 w 1860"/>
              <a:gd name="T51" fmla="*/ 346 h 1876"/>
              <a:gd name="T52" fmla="*/ 0 w 1860"/>
              <a:gd name="T53" fmla="*/ 47 h 1876"/>
              <a:gd name="T54" fmla="*/ 2 w 1860"/>
              <a:gd name="T55" fmla="*/ 0 h 1876"/>
              <a:gd name="T56" fmla="*/ 15 w 1860"/>
              <a:gd name="T57" fmla="*/ 26 h 1876"/>
              <a:gd name="T58" fmla="*/ 153 w 1860"/>
              <a:gd name="T59" fmla="*/ 270 h 1876"/>
              <a:gd name="T60" fmla="*/ 330 w 1860"/>
              <a:gd name="T61" fmla="*/ 543 h 1876"/>
              <a:gd name="T62" fmla="*/ 470 w 1860"/>
              <a:gd name="T63" fmla="*/ 738 h 1876"/>
              <a:gd name="T64" fmla="*/ 624 w 1860"/>
              <a:gd name="T65" fmla="*/ 924 h 1876"/>
              <a:gd name="T66" fmla="*/ 747 w 1860"/>
              <a:gd name="T67" fmla="*/ 1051 h 1876"/>
              <a:gd name="T68" fmla="*/ 831 w 1860"/>
              <a:gd name="T69" fmla="*/ 1126 h 1876"/>
              <a:gd name="T70" fmla="*/ 873 w 1860"/>
              <a:gd name="T71" fmla="*/ 1160 h 1876"/>
              <a:gd name="T72" fmla="*/ 966 w 1860"/>
              <a:gd name="T73" fmla="*/ 1230 h 1876"/>
              <a:gd name="T74" fmla="*/ 1150 w 1860"/>
              <a:gd name="T75" fmla="*/ 1349 h 1876"/>
              <a:gd name="T76" fmla="*/ 1324 w 1860"/>
              <a:gd name="T77" fmla="*/ 1445 h 1876"/>
              <a:gd name="T78" fmla="*/ 1483 w 1860"/>
              <a:gd name="T79" fmla="*/ 1520 h 1876"/>
              <a:gd name="T80" fmla="*/ 1684 w 1860"/>
              <a:gd name="T81" fmla="*/ 1601 h 1876"/>
              <a:gd name="T82" fmla="*/ 1845 w 1860"/>
              <a:gd name="T83" fmla="*/ 1649 h 1876"/>
              <a:gd name="T84" fmla="*/ 1860 w 1860"/>
              <a:gd name="T85" fmla="*/ 1653 h 1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860" h="1876">
                <a:moveTo>
                  <a:pt x="1860" y="1653"/>
                </a:moveTo>
                <a:lnTo>
                  <a:pt x="1845" y="1664"/>
                </a:lnTo>
                <a:lnTo>
                  <a:pt x="1727" y="1737"/>
                </a:lnTo>
                <a:lnTo>
                  <a:pt x="1606" y="1793"/>
                </a:lnTo>
                <a:lnTo>
                  <a:pt x="1494" y="1830"/>
                </a:lnTo>
                <a:lnTo>
                  <a:pt x="1411" y="1851"/>
                </a:lnTo>
                <a:lnTo>
                  <a:pt x="1320" y="1867"/>
                </a:lnTo>
                <a:lnTo>
                  <a:pt x="1224" y="1876"/>
                </a:lnTo>
                <a:lnTo>
                  <a:pt x="1123" y="1876"/>
                </a:lnTo>
                <a:lnTo>
                  <a:pt x="1018" y="1865"/>
                </a:lnTo>
                <a:lnTo>
                  <a:pt x="906" y="1843"/>
                </a:lnTo>
                <a:lnTo>
                  <a:pt x="792" y="1808"/>
                </a:lnTo>
                <a:lnTo>
                  <a:pt x="734" y="1785"/>
                </a:lnTo>
                <a:lnTo>
                  <a:pt x="699" y="1769"/>
                </a:lnTo>
                <a:lnTo>
                  <a:pt x="632" y="1733"/>
                </a:lnTo>
                <a:lnTo>
                  <a:pt x="569" y="1690"/>
                </a:lnTo>
                <a:lnTo>
                  <a:pt x="511" y="1641"/>
                </a:lnTo>
                <a:lnTo>
                  <a:pt x="431" y="1561"/>
                </a:lnTo>
                <a:lnTo>
                  <a:pt x="337" y="1438"/>
                </a:lnTo>
                <a:lnTo>
                  <a:pt x="260" y="1300"/>
                </a:lnTo>
                <a:lnTo>
                  <a:pt x="193" y="1154"/>
                </a:lnTo>
                <a:lnTo>
                  <a:pt x="140" y="1002"/>
                </a:lnTo>
                <a:lnTo>
                  <a:pt x="99" y="848"/>
                </a:lnTo>
                <a:lnTo>
                  <a:pt x="65" y="696"/>
                </a:lnTo>
                <a:lnTo>
                  <a:pt x="42" y="550"/>
                </a:lnTo>
                <a:lnTo>
                  <a:pt x="17" y="346"/>
                </a:lnTo>
                <a:lnTo>
                  <a:pt x="0" y="47"/>
                </a:lnTo>
                <a:lnTo>
                  <a:pt x="2" y="0"/>
                </a:lnTo>
                <a:lnTo>
                  <a:pt x="15" y="26"/>
                </a:lnTo>
                <a:lnTo>
                  <a:pt x="153" y="270"/>
                </a:lnTo>
                <a:lnTo>
                  <a:pt x="330" y="543"/>
                </a:lnTo>
                <a:lnTo>
                  <a:pt x="470" y="738"/>
                </a:lnTo>
                <a:lnTo>
                  <a:pt x="624" y="924"/>
                </a:lnTo>
                <a:lnTo>
                  <a:pt x="747" y="1051"/>
                </a:lnTo>
                <a:lnTo>
                  <a:pt x="831" y="1126"/>
                </a:lnTo>
                <a:lnTo>
                  <a:pt x="873" y="1160"/>
                </a:lnTo>
                <a:lnTo>
                  <a:pt x="966" y="1230"/>
                </a:lnTo>
                <a:lnTo>
                  <a:pt x="1150" y="1349"/>
                </a:lnTo>
                <a:lnTo>
                  <a:pt x="1324" y="1445"/>
                </a:lnTo>
                <a:lnTo>
                  <a:pt x="1483" y="1520"/>
                </a:lnTo>
                <a:lnTo>
                  <a:pt x="1684" y="1601"/>
                </a:lnTo>
                <a:lnTo>
                  <a:pt x="1845" y="1649"/>
                </a:lnTo>
                <a:lnTo>
                  <a:pt x="1860" y="1653"/>
                </a:lnTo>
                <a:close/>
              </a:path>
            </a:pathLst>
          </a:custGeom>
          <a:solidFill>
            <a:srgbClr val="1AA8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0" rIns="548640" bIns="45720" numCol="1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04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261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7105</TotalTime>
  <Words>529</Words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Lato Light</vt:lpstr>
      <vt:lpstr>Open Sans</vt:lpstr>
      <vt:lpstr>Template PresentationGo</vt:lpstr>
      <vt:lpstr>Template PresentationGo Dark</vt:lpstr>
      <vt:lpstr>Custom Design</vt:lpstr>
      <vt:lpstr>Circular Crescent Chart – 7 Parts</vt:lpstr>
      <vt:lpstr>Circular Crescent Chart – 7 Parts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Crescent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2016-02-19T04:52:10Z</dcterms:modified>
</cp:coreProperties>
</file>