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6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1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Infographic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C6BB922-4034-4880-A87A-0DDF5DBD0B32}"/>
              </a:ext>
            </a:extLst>
          </p:cNvPr>
          <p:cNvSpPr/>
          <p:nvPr/>
        </p:nvSpPr>
        <p:spPr>
          <a:xfrm>
            <a:off x="6180595" y="2096266"/>
            <a:ext cx="1865554" cy="285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01" y="14375"/>
                </a:moveTo>
                <a:cubicBezTo>
                  <a:pt x="16101" y="16524"/>
                  <a:pt x="15137" y="18525"/>
                  <a:pt x="13493" y="20192"/>
                </a:cubicBezTo>
                <a:lnTo>
                  <a:pt x="18595" y="21600"/>
                </a:lnTo>
                <a:cubicBezTo>
                  <a:pt x="20466" y="19488"/>
                  <a:pt x="21600" y="17006"/>
                  <a:pt x="21600" y="14375"/>
                </a:cubicBezTo>
                <a:cubicBezTo>
                  <a:pt x="21600" y="6521"/>
                  <a:pt x="11962" y="148"/>
                  <a:pt x="0" y="0"/>
                </a:cubicBezTo>
                <a:lnTo>
                  <a:pt x="567" y="3594"/>
                </a:lnTo>
                <a:cubicBezTo>
                  <a:pt x="9241" y="3927"/>
                  <a:pt x="16101" y="8633"/>
                  <a:pt x="16101" y="1437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75EDA731-D22D-48E9-AF8F-C794A0917B51}"/>
              </a:ext>
            </a:extLst>
          </p:cNvPr>
          <p:cNvSpPr/>
          <p:nvPr/>
        </p:nvSpPr>
        <p:spPr>
          <a:xfrm>
            <a:off x="4222009" y="2096270"/>
            <a:ext cx="1987965" cy="2790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07" y="14703"/>
                </a:moveTo>
                <a:cubicBezTo>
                  <a:pt x="5107" y="8602"/>
                  <a:pt x="12077" y="3638"/>
                  <a:pt x="20642" y="3638"/>
                </a:cubicBezTo>
                <a:cubicBezTo>
                  <a:pt x="20962" y="3638"/>
                  <a:pt x="21281" y="3638"/>
                  <a:pt x="21600" y="3676"/>
                </a:cubicBezTo>
                <a:lnTo>
                  <a:pt x="21068" y="0"/>
                </a:lnTo>
                <a:cubicBezTo>
                  <a:pt x="20908" y="0"/>
                  <a:pt x="20802" y="0"/>
                  <a:pt x="20642" y="0"/>
                </a:cubicBezTo>
                <a:cubicBezTo>
                  <a:pt x="9257" y="0"/>
                  <a:pt x="0" y="6594"/>
                  <a:pt x="0" y="14703"/>
                </a:cubicBezTo>
                <a:cubicBezTo>
                  <a:pt x="0" y="17204"/>
                  <a:pt x="904" y="19554"/>
                  <a:pt x="2447" y="21600"/>
                </a:cubicBezTo>
                <a:lnTo>
                  <a:pt x="6703" y="19478"/>
                </a:lnTo>
                <a:cubicBezTo>
                  <a:pt x="5693" y="18038"/>
                  <a:pt x="5107" y="16408"/>
                  <a:pt x="5107" y="147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79AE7F1-E149-466C-BB1C-FC194DBD80CD}"/>
              </a:ext>
            </a:extLst>
          </p:cNvPr>
          <p:cNvSpPr/>
          <p:nvPr/>
        </p:nvSpPr>
        <p:spPr>
          <a:xfrm>
            <a:off x="4466832" y="4593459"/>
            <a:ext cx="3324701" cy="1282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37" y="2556"/>
                </a:moveTo>
                <a:cubicBezTo>
                  <a:pt x="17083" y="9234"/>
                  <a:pt x="14188" y="13603"/>
                  <a:pt x="10911" y="13603"/>
                </a:cubicBezTo>
                <a:cubicBezTo>
                  <a:pt x="7221" y="13603"/>
                  <a:pt x="4040" y="7997"/>
                  <a:pt x="2545" y="0"/>
                </a:cubicBezTo>
                <a:lnTo>
                  <a:pt x="0" y="4617"/>
                </a:lnTo>
                <a:cubicBezTo>
                  <a:pt x="2068" y="14675"/>
                  <a:pt x="6171" y="21600"/>
                  <a:pt x="10911" y="21600"/>
                </a:cubicBezTo>
                <a:cubicBezTo>
                  <a:pt x="15460" y="21600"/>
                  <a:pt x="19437" y="15169"/>
                  <a:pt x="21600" y="5689"/>
                </a:cubicBezTo>
                <a:lnTo>
                  <a:pt x="18737" y="255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4ACAA26-4DFA-4AB9-AE1A-B1676A497AD1}"/>
              </a:ext>
            </a:extLst>
          </p:cNvPr>
          <p:cNvSpPr/>
          <p:nvPr/>
        </p:nvSpPr>
        <p:spPr>
          <a:xfrm>
            <a:off x="4907513" y="4495529"/>
            <a:ext cx="39176" cy="137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714"/>
                  <a:pt x="8100" y="14657"/>
                  <a:pt x="21600" y="21600"/>
                </a:cubicBezTo>
                <a:cubicBezTo>
                  <a:pt x="5400" y="15429"/>
                  <a:pt x="0" y="7714"/>
                  <a:pt x="0" y="0"/>
                </a:cubicBezTo>
                <a:close/>
              </a:path>
            </a:pathLst>
          </a:custGeom>
          <a:solidFill>
            <a:srgbClr val="F8C75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6EB6B62-778A-4EB6-86B0-2969CE183750}"/>
              </a:ext>
            </a:extLst>
          </p:cNvPr>
          <p:cNvSpPr/>
          <p:nvPr/>
        </p:nvSpPr>
        <p:spPr>
          <a:xfrm>
            <a:off x="5795844" y="2096270"/>
            <a:ext cx="414130" cy="495242"/>
          </a:xfrm>
          <a:custGeom>
            <a:avLst/>
            <a:gdLst>
              <a:gd name="connsiteX0" fmla="*/ 325960 w 414130"/>
              <a:gd name="connsiteY0" fmla="*/ 0 h 495242"/>
              <a:gd name="connsiteX1" fmla="*/ 365167 w 414130"/>
              <a:gd name="connsiteY1" fmla="*/ 0 h 495242"/>
              <a:gd name="connsiteX2" fmla="*/ 414130 w 414130"/>
              <a:gd name="connsiteY2" fmla="*/ 474984 h 495242"/>
              <a:gd name="connsiteX3" fmla="*/ 325960 w 414130"/>
              <a:gd name="connsiteY3" fmla="*/ 470074 h 495242"/>
              <a:gd name="connsiteX4" fmla="*/ 179998 w 414130"/>
              <a:gd name="connsiteY4" fmla="*/ 477469 h 495242"/>
              <a:gd name="connsiteX5" fmla="*/ 63890 w 414130"/>
              <a:gd name="connsiteY5" fmla="*/ 495242 h 495242"/>
              <a:gd name="connsiteX6" fmla="*/ 47505 w 414130"/>
              <a:gd name="connsiteY6" fmla="*/ 444302 h 495242"/>
              <a:gd name="connsiteX7" fmla="*/ 0 w 414130"/>
              <a:gd name="connsiteY7" fmla="*/ 99975 h 495242"/>
              <a:gd name="connsiteX8" fmla="*/ 0 w 414130"/>
              <a:gd name="connsiteY8" fmla="*/ 30011 h 495242"/>
              <a:gd name="connsiteX9" fmla="*/ 131949 w 414130"/>
              <a:gd name="connsiteY9" fmla="*/ 9825 h 495242"/>
              <a:gd name="connsiteX10" fmla="*/ 325960 w 414130"/>
              <a:gd name="connsiteY10" fmla="*/ 0 h 49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130" h="495242">
                <a:moveTo>
                  <a:pt x="325960" y="0"/>
                </a:moveTo>
                <a:cubicBezTo>
                  <a:pt x="340686" y="0"/>
                  <a:pt x="350442" y="0"/>
                  <a:pt x="365167" y="0"/>
                </a:cubicBezTo>
                <a:lnTo>
                  <a:pt x="414130" y="474984"/>
                </a:lnTo>
                <a:cubicBezTo>
                  <a:pt x="384771" y="470074"/>
                  <a:pt x="355412" y="470074"/>
                  <a:pt x="325960" y="470074"/>
                </a:cubicBezTo>
                <a:cubicBezTo>
                  <a:pt x="276693" y="470074"/>
                  <a:pt x="227998" y="472579"/>
                  <a:pt x="179998" y="477469"/>
                </a:cubicBezTo>
                <a:lnTo>
                  <a:pt x="63890" y="495242"/>
                </a:lnTo>
                <a:lnTo>
                  <a:pt x="47505" y="444302"/>
                </a:lnTo>
                <a:cubicBezTo>
                  <a:pt x="16533" y="332329"/>
                  <a:pt x="0" y="217511"/>
                  <a:pt x="0" y="99975"/>
                </a:cubicBezTo>
                <a:lnTo>
                  <a:pt x="0" y="30011"/>
                </a:lnTo>
                <a:lnTo>
                  <a:pt x="131949" y="9825"/>
                </a:lnTo>
                <a:cubicBezTo>
                  <a:pt x="195747" y="3328"/>
                  <a:pt x="260471" y="0"/>
                  <a:pt x="32596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877116C-05C3-4739-A587-E2A2F1CD1EBA}"/>
              </a:ext>
            </a:extLst>
          </p:cNvPr>
          <p:cNvSpPr/>
          <p:nvPr/>
        </p:nvSpPr>
        <p:spPr>
          <a:xfrm>
            <a:off x="5870484" y="1508695"/>
            <a:ext cx="1552180" cy="3243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4" extrusionOk="0">
                <a:moveTo>
                  <a:pt x="16013" y="16360"/>
                </a:moveTo>
                <a:cubicBezTo>
                  <a:pt x="16013" y="17657"/>
                  <a:pt x="15127" y="18825"/>
                  <a:pt x="13696" y="19798"/>
                </a:cubicBezTo>
                <a:cubicBezTo>
                  <a:pt x="13151" y="20187"/>
                  <a:pt x="13151" y="20706"/>
                  <a:pt x="13900" y="21030"/>
                </a:cubicBezTo>
                <a:cubicBezTo>
                  <a:pt x="14105" y="21127"/>
                  <a:pt x="14309" y="21192"/>
                  <a:pt x="14514" y="21257"/>
                </a:cubicBezTo>
                <a:cubicBezTo>
                  <a:pt x="15059" y="21387"/>
                  <a:pt x="15604" y="21484"/>
                  <a:pt x="16217" y="21484"/>
                </a:cubicBezTo>
                <a:cubicBezTo>
                  <a:pt x="17512" y="21484"/>
                  <a:pt x="18670" y="21160"/>
                  <a:pt x="19283" y="20641"/>
                </a:cubicBezTo>
                <a:cubicBezTo>
                  <a:pt x="19692" y="20316"/>
                  <a:pt x="20033" y="19960"/>
                  <a:pt x="20305" y="19603"/>
                </a:cubicBezTo>
                <a:cubicBezTo>
                  <a:pt x="21191" y="18565"/>
                  <a:pt x="21600" y="17495"/>
                  <a:pt x="21600" y="16392"/>
                </a:cubicBezTo>
                <a:cubicBezTo>
                  <a:pt x="21600" y="13214"/>
                  <a:pt x="17989" y="10327"/>
                  <a:pt x="12129" y="8803"/>
                </a:cubicBezTo>
                <a:cubicBezTo>
                  <a:pt x="8994" y="7992"/>
                  <a:pt x="7018" y="6338"/>
                  <a:pt x="7018" y="4554"/>
                </a:cubicBezTo>
                <a:lnTo>
                  <a:pt x="7018" y="1733"/>
                </a:lnTo>
                <a:cubicBezTo>
                  <a:pt x="7018" y="889"/>
                  <a:pt x="5724" y="143"/>
                  <a:pt x="3952" y="14"/>
                </a:cubicBezTo>
                <a:cubicBezTo>
                  <a:pt x="1840" y="-116"/>
                  <a:pt x="0" y="662"/>
                  <a:pt x="0" y="1668"/>
                </a:cubicBezTo>
                <a:lnTo>
                  <a:pt x="0" y="4554"/>
                </a:lnTo>
                <a:cubicBezTo>
                  <a:pt x="0" y="5592"/>
                  <a:pt x="409" y="6598"/>
                  <a:pt x="1158" y="7570"/>
                </a:cubicBezTo>
                <a:cubicBezTo>
                  <a:pt x="1431" y="7570"/>
                  <a:pt x="1635" y="7538"/>
                  <a:pt x="1908" y="7538"/>
                </a:cubicBezTo>
                <a:cubicBezTo>
                  <a:pt x="2044" y="7538"/>
                  <a:pt x="2180" y="7538"/>
                  <a:pt x="2317" y="7506"/>
                </a:cubicBezTo>
                <a:cubicBezTo>
                  <a:pt x="2317" y="7506"/>
                  <a:pt x="2317" y="7506"/>
                  <a:pt x="2385" y="7506"/>
                </a:cubicBezTo>
                <a:cubicBezTo>
                  <a:pt x="3407" y="7473"/>
                  <a:pt x="4497" y="7603"/>
                  <a:pt x="5383" y="7862"/>
                </a:cubicBezTo>
                <a:cubicBezTo>
                  <a:pt x="7427" y="8479"/>
                  <a:pt x="7768" y="9062"/>
                  <a:pt x="7632" y="9646"/>
                </a:cubicBezTo>
                <a:cubicBezTo>
                  <a:pt x="7632" y="9679"/>
                  <a:pt x="7632" y="9679"/>
                  <a:pt x="7632" y="9711"/>
                </a:cubicBezTo>
                <a:cubicBezTo>
                  <a:pt x="7632" y="9743"/>
                  <a:pt x="7632" y="9808"/>
                  <a:pt x="7563" y="9841"/>
                </a:cubicBezTo>
                <a:cubicBezTo>
                  <a:pt x="7563" y="9873"/>
                  <a:pt x="7563" y="9906"/>
                  <a:pt x="7495" y="9938"/>
                </a:cubicBezTo>
                <a:cubicBezTo>
                  <a:pt x="7495" y="9970"/>
                  <a:pt x="7427" y="10035"/>
                  <a:pt x="7427" y="10068"/>
                </a:cubicBezTo>
                <a:cubicBezTo>
                  <a:pt x="7427" y="10100"/>
                  <a:pt x="7359" y="10133"/>
                  <a:pt x="7359" y="10165"/>
                </a:cubicBezTo>
                <a:cubicBezTo>
                  <a:pt x="7359" y="10198"/>
                  <a:pt x="7291" y="10230"/>
                  <a:pt x="7223" y="10295"/>
                </a:cubicBezTo>
                <a:cubicBezTo>
                  <a:pt x="7223" y="10327"/>
                  <a:pt x="7155" y="10360"/>
                  <a:pt x="7155" y="10392"/>
                </a:cubicBezTo>
                <a:cubicBezTo>
                  <a:pt x="7086" y="10425"/>
                  <a:pt x="7086" y="10457"/>
                  <a:pt x="7018" y="10489"/>
                </a:cubicBezTo>
                <a:cubicBezTo>
                  <a:pt x="6950" y="10522"/>
                  <a:pt x="6950" y="10554"/>
                  <a:pt x="6882" y="10554"/>
                </a:cubicBezTo>
                <a:cubicBezTo>
                  <a:pt x="6814" y="10587"/>
                  <a:pt x="6814" y="10619"/>
                  <a:pt x="6746" y="10619"/>
                </a:cubicBezTo>
                <a:cubicBezTo>
                  <a:pt x="12129" y="11333"/>
                  <a:pt x="16013" y="13635"/>
                  <a:pt x="16013" y="163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D2ACC4E3-3E27-43BB-8418-1B6CD68482A7}"/>
              </a:ext>
            </a:extLst>
          </p:cNvPr>
          <p:cNvSpPr/>
          <p:nvPr/>
        </p:nvSpPr>
        <p:spPr>
          <a:xfrm>
            <a:off x="5698532" y="1097870"/>
            <a:ext cx="861299" cy="86129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44F8B28-FB7F-4CEC-B724-A91771710719}"/>
              </a:ext>
            </a:extLst>
          </p:cNvPr>
          <p:cNvSpPr/>
          <p:nvPr/>
        </p:nvSpPr>
        <p:spPr>
          <a:xfrm>
            <a:off x="7074330" y="4745266"/>
            <a:ext cx="717203" cy="469310"/>
          </a:xfrm>
          <a:custGeom>
            <a:avLst/>
            <a:gdLst>
              <a:gd name="connsiteX0" fmla="*/ 276526 w 717203"/>
              <a:gd name="connsiteY0" fmla="*/ 0 h 469310"/>
              <a:gd name="connsiteX1" fmla="*/ 717203 w 717203"/>
              <a:gd name="connsiteY1" fmla="*/ 186076 h 469310"/>
              <a:gd name="connsiteX2" fmla="*/ 579639 w 717203"/>
              <a:gd name="connsiteY2" fmla="*/ 388335 h 469310"/>
              <a:gd name="connsiteX3" fmla="*/ 508150 w 717203"/>
              <a:gd name="connsiteY3" fmla="*/ 469310 h 469310"/>
              <a:gd name="connsiteX4" fmla="*/ 392927 w 717203"/>
              <a:gd name="connsiteY4" fmla="*/ 402853 h 469310"/>
              <a:gd name="connsiteX5" fmla="*/ 40406 w 717203"/>
              <a:gd name="connsiteY5" fmla="*/ 309839 h 469310"/>
              <a:gd name="connsiteX6" fmla="*/ 0 w 717203"/>
              <a:gd name="connsiteY6" fmla="*/ 312762 h 469310"/>
              <a:gd name="connsiteX7" fmla="*/ 51837 w 717203"/>
              <a:gd name="connsiteY7" fmla="*/ 269842 h 469310"/>
              <a:gd name="connsiteX8" fmla="*/ 276526 w 717203"/>
              <a:gd name="connsiteY8" fmla="*/ 0 h 46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203" h="469310">
                <a:moveTo>
                  <a:pt x="276526" y="0"/>
                </a:moveTo>
                <a:lnTo>
                  <a:pt x="717203" y="186076"/>
                </a:lnTo>
                <a:cubicBezTo>
                  <a:pt x="675587" y="256456"/>
                  <a:pt x="629608" y="324007"/>
                  <a:pt x="579639" y="388335"/>
                </a:cubicBezTo>
                <a:lnTo>
                  <a:pt x="508150" y="469310"/>
                </a:lnTo>
                <a:lnTo>
                  <a:pt x="392927" y="402853"/>
                </a:lnTo>
                <a:cubicBezTo>
                  <a:pt x="285312" y="339209"/>
                  <a:pt x="162859" y="309839"/>
                  <a:pt x="40406" y="309839"/>
                </a:cubicBezTo>
                <a:lnTo>
                  <a:pt x="0" y="312762"/>
                </a:lnTo>
                <a:lnTo>
                  <a:pt x="51837" y="269842"/>
                </a:lnTo>
                <a:cubicBezTo>
                  <a:pt x="137295" y="189740"/>
                  <a:pt x="212880" y="99156"/>
                  <a:pt x="276526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AEF45DF-D453-4982-A5BE-73F3091DE8B4}"/>
              </a:ext>
            </a:extLst>
          </p:cNvPr>
          <p:cNvSpPr/>
          <p:nvPr/>
        </p:nvSpPr>
        <p:spPr>
          <a:xfrm>
            <a:off x="4956481" y="4250707"/>
            <a:ext cx="3348093" cy="1077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1313" extrusionOk="0">
                <a:moveTo>
                  <a:pt x="20598" y="12208"/>
                </a:moveTo>
                <a:lnTo>
                  <a:pt x="18215" y="7946"/>
                </a:lnTo>
                <a:cubicBezTo>
                  <a:pt x="17368" y="6396"/>
                  <a:pt x="16428" y="5428"/>
                  <a:pt x="15456" y="5040"/>
                </a:cubicBezTo>
                <a:cubicBezTo>
                  <a:pt x="15425" y="5331"/>
                  <a:pt x="15362" y="5622"/>
                  <a:pt x="15331" y="5912"/>
                </a:cubicBezTo>
                <a:cubicBezTo>
                  <a:pt x="15299" y="6106"/>
                  <a:pt x="15299" y="6203"/>
                  <a:pt x="15268" y="6396"/>
                </a:cubicBezTo>
                <a:cubicBezTo>
                  <a:pt x="15174" y="6881"/>
                  <a:pt x="15111" y="7365"/>
                  <a:pt x="15017" y="7849"/>
                </a:cubicBezTo>
                <a:cubicBezTo>
                  <a:pt x="14766" y="9205"/>
                  <a:pt x="14359" y="10174"/>
                  <a:pt x="13857" y="10561"/>
                </a:cubicBezTo>
                <a:cubicBezTo>
                  <a:pt x="13701" y="10658"/>
                  <a:pt x="13544" y="10755"/>
                  <a:pt x="13356" y="10755"/>
                </a:cubicBezTo>
                <a:cubicBezTo>
                  <a:pt x="13042" y="10755"/>
                  <a:pt x="12697" y="10465"/>
                  <a:pt x="12415" y="9980"/>
                </a:cubicBezTo>
                <a:cubicBezTo>
                  <a:pt x="12353" y="9883"/>
                  <a:pt x="12290" y="9787"/>
                  <a:pt x="12227" y="9593"/>
                </a:cubicBezTo>
                <a:cubicBezTo>
                  <a:pt x="12196" y="9593"/>
                  <a:pt x="12196" y="9496"/>
                  <a:pt x="12164" y="9496"/>
                </a:cubicBezTo>
                <a:cubicBezTo>
                  <a:pt x="12133" y="9399"/>
                  <a:pt x="12102" y="9302"/>
                  <a:pt x="12070" y="9205"/>
                </a:cubicBezTo>
                <a:cubicBezTo>
                  <a:pt x="12039" y="9109"/>
                  <a:pt x="12039" y="9109"/>
                  <a:pt x="12008" y="9012"/>
                </a:cubicBezTo>
                <a:cubicBezTo>
                  <a:pt x="11976" y="8915"/>
                  <a:pt x="11945" y="8818"/>
                  <a:pt x="11914" y="8721"/>
                </a:cubicBezTo>
                <a:cubicBezTo>
                  <a:pt x="11882" y="8624"/>
                  <a:pt x="11882" y="8624"/>
                  <a:pt x="11851" y="8527"/>
                </a:cubicBezTo>
                <a:cubicBezTo>
                  <a:pt x="11820" y="8431"/>
                  <a:pt x="11788" y="8334"/>
                  <a:pt x="11788" y="8237"/>
                </a:cubicBezTo>
                <a:cubicBezTo>
                  <a:pt x="11757" y="8140"/>
                  <a:pt x="11757" y="8043"/>
                  <a:pt x="11726" y="8043"/>
                </a:cubicBezTo>
                <a:cubicBezTo>
                  <a:pt x="11694" y="7946"/>
                  <a:pt x="11694" y="7849"/>
                  <a:pt x="11663" y="7752"/>
                </a:cubicBezTo>
                <a:cubicBezTo>
                  <a:pt x="11663" y="7656"/>
                  <a:pt x="11631" y="7559"/>
                  <a:pt x="11631" y="7462"/>
                </a:cubicBezTo>
                <a:cubicBezTo>
                  <a:pt x="11600" y="7365"/>
                  <a:pt x="11600" y="7268"/>
                  <a:pt x="11569" y="7171"/>
                </a:cubicBezTo>
                <a:cubicBezTo>
                  <a:pt x="11569" y="7171"/>
                  <a:pt x="11569" y="7074"/>
                  <a:pt x="11569" y="7074"/>
                </a:cubicBezTo>
                <a:cubicBezTo>
                  <a:pt x="10534" y="10368"/>
                  <a:pt x="9061" y="12402"/>
                  <a:pt x="7462" y="12402"/>
                </a:cubicBezTo>
                <a:cubicBezTo>
                  <a:pt x="5111" y="12402"/>
                  <a:pt x="3073" y="8043"/>
                  <a:pt x="2195" y="1747"/>
                </a:cubicBezTo>
                <a:cubicBezTo>
                  <a:pt x="2007" y="488"/>
                  <a:pt x="1600" y="-287"/>
                  <a:pt x="1161" y="100"/>
                </a:cubicBezTo>
                <a:cubicBezTo>
                  <a:pt x="1161" y="100"/>
                  <a:pt x="1161" y="100"/>
                  <a:pt x="1161" y="100"/>
                </a:cubicBezTo>
                <a:cubicBezTo>
                  <a:pt x="1161" y="100"/>
                  <a:pt x="1129" y="100"/>
                  <a:pt x="1129" y="100"/>
                </a:cubicBezTo>
                <a:cubicBezTo>
                  <a:pt x="1035" y="197"/>
                  <a:pt x="910" y="294"/>
                  <a:pt x="816" y="488"/>
                </a:cubicBezTo>
                <a:cubicBezTo>
                  <a:pt x="408" y="1166"/>
                  <a:pt x="126" y="2425"/>
                  <a:pt x="32" y="3878"/>
                </a:cubicBezTo>
                <a:cubicBezTo>
                  <a:pt x="-62" y="5137"/>
                  <a:pt x="63" y="6493"/>
                  <a:pt x="283" y="7559"/>
                </a:cubicBezTo>
                <a:cubicBezTo>
                  <a:pt x="471" y="8527"/>
                  <a:pt x="659" y="9399"/>
                  <a:pt x="878" y="10271"/>
                </a:cubicBezTo>
                <a:cubicBezTo>
                  <a:pt x="2446" y="16567"/>
                  <a:pt x="4923" y="20344"/>
                  <a:pt x="7493" y="20344"/>
                </a:cubicBezTo>
                <a:cubicBezTo>
                  <a:pt x="8998" y="20344"/>
                  <a:pt x="10472" y="19085"/>
                  <a:pt x="11757" y="16664"/>
                </a:cubicBezTo>
                <a:cubicBezTo>
                  <a:pt x="12541" y="15211"/>
                  <a:pt x="13450" y="14436"/>
                  <a:pt x="14296" y="14436"/>
                </a:cubicBezTo>
                <a:cubicBezTo>
                  <a:pt x="15080" y="14436"/>
                  <a:pt x="15864" y="15017"/>
                  <a:pt x="16553" y="16276"/>
                </a:cubicBezTo>
                <a:lnTo>
                  <a:pt x="18999" y="20635"/>
                </a:lnTo>
                <a:cubicBezTo>
                  <a:pt x="19249" y="21022"/>
                  <a:pt x="19532" y="21313"/>
                  <a:pt x="19814" y="21313"/>
                </a:cubicBezTo>
                <a:cubicBezTo>
                  <a:pt x="20566" y="21313"/>
                  <a:pt x="21287" y="19666"/>
                  <a:pt x="21413" y="17148"/>
                </a:cubicBezTo>
                <a:cubicBezTo>
                  <a:pt x="21538" y="15308"/>
                  <a:pt x="21162" y="13274"/>
                  <a:pt x="20598" y="122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09F3D5E5-2A7D-4F45-837C-39D222D254E1}"/>
              </a:ext>
            </a:extLst>
          </p:cNvPr>
          <p:cNvSpPr/>
          <p:nvPr/>
        </p:nvSpPr>
        <p:spPr>
          <a:xfrm>
            <a:off x="7803168" y="4809558"/>
            <a:ext cx="861299" cy="86129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9BF4B92-D7F1-412A-B47E-9DDC2CB772E4}"/>
              </a:ext>
            </a:extLst>
          </p:cNvPr>
          <p:cNvSpPr/>
          <p:nvPr/>
        </p:nvSpPr>
        <p:spPr>
          <a:xfrm>
            <a:off x="4325448" y="4146956"/>
            <a:ext cx="513475" cy="740294"/>
          </a:xfrm>
          <a:custGeom>
            <a:avLst/>
            <a:gdLst>
              <a:gd name="connsiteX0" fmla="*/ 375721 w 513475"/>
              <a:gd name="connsiteY0" fmla="*/ 0 h 740294"/>
              <a:gd name="connsiteX1" fmla="*/ 376466 w 513475"/>
              <a:gd name="connsiteY1" fmla="*/ 12299 h 740294"/>
              <a:gd name="connsiteX2" fmla="*/ 513475 w 513475"/>
              <a:gd name="connsiteY2" fmla="*/ 466106 h 740294"/>
              <a:gd name="connsiteX3" fmla="*/ 121772 w 513475"/>
              <a:gd name="connsiteY3" fmla="*/ 740294 h 740294"/>
              <a:gd name="connsiteX4" fmla="*/ 26672 w 513475"/>
              <a:gd name="connsiteY4" fmla="*/ 534962 h 740294"/>
              <a:gd name="connsiteX5" fmla="*/ 0 w 513475"/>
              <a:gd name="connsiteY5" fmla="*/ 452710 h 740294"/>
              <a:gd name="connsiteX6" fmla="*/ 54023 w 513475"/>
              <a:gd name="connsiteY6" fmla="*/ 421138 h 740294"/>
              <a:gd name="connsiteX7" fmla="*/ 356418 w 513475"/>
              <a:gd name="connsiteY7" fmla="*/ 59455 h 7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475" h="740294">
                <a:moveTo>
                  <a:pt x="375721" y="0"/>
                </a:moveTo>
                <a:lnTo>
                  <a:pt x="376466" y="12299"/>
                </a:lnTo>
                <a:cubicBezTo>
                  <a:pt x="395992" y="173199"/>
                  <a:pt x="443758" y="326557"/>
                  <a:pt x="513475" y="466106"/>
                </a:cubicBezTo>
                <a:lnTo>
                  <a:pt x="121772" y="740294"/>
                </a:lnTo>
                <a:cubicBezTo>
                  <a:pt x="86269" y="674202"/>
                  <a:pt x="54442" y="605655"/>
                  <a:pt x="26672" y="534962"/>
                </a:cubicBezTo>
                <a:lnTo>
                  <a:pt x="0" y="452710"/>
                </a:lnTo>
                <a:lnTo>
                  <a:pt x="54023" y="421138"/>
                </a:lnTo>
                <a:cubicBezTo>
                  <a:pt x="191752" y="338516"/>
                  <a:pt x="296914" y="209987"/>
                  <a:pt x="356418" y="59455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dirty="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6E45E55-BAA2-482B-8D4B-3E9D90148029}"/>
              </a:ext>
            </a:extLst>
          </p:cNvPr>
          <p:cNvSpPr/>
          <p:nvPr/>
        </p:nvSpPr>
        <p:spPr>
          <a:xfrm>
            <a:off x="3944542" y="2683841"/>
            <a:ext cx="2418957" cy="2659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63" extrusionOk="0">
                <a:moveTo>
                  <a:pt x="19256" y="3219"/>
                </a:moveTo>
                <a:cubicBezTo>
                  <a:pt x="19560" y="3219"/>
                  <a:pt x="19821" y="3219"/>
                  <a:pt x="20082" y="3259"/>
                </a:cubicBezTo>
                <a:cubicBezTo>
                  <a:pt x="20734" y="3338"/>
                  <a:pt x="21342" y="2941"/>
                  <a:pt x="21429" y="2385"/>
                </a:cubicBezTo>
                <a:cubicBezTo>
                  <a:pt x="21516" y="1988"/>
                  <a:pt x="21473" y="1551"/>
                  <a:pt x="21255" y="1154"/>
                </a:cubicBezTo>
                <a:cubicBezTo>
                  <a:pt x="20864" y="400"/>
                  <a:pt x="19995" y="-37"/>
                  <a:pt x="19039" y="3"/>
                </a:cubicBezTo>
                <a:cubicBezTo>
                  <a:pt x="18561" y="3"/>
                  <a:pt x="18126" y="42"/>
                  <a:pt x="17648" y="122"/>
                </a:cubicBezTo>
                <a:cubicBezTo>
                  <a:pt x="11955" y="837"/>
                  <a:pt x="7695" y="5323"/>
                  <a:pt x="7695" y="10564"/>
                </a:cubicBezTo>
                <a:lnTo>
                  <a:pt x="7695" y="10604"/>
                </a:lnTo>
                <a:cubicBezTo>
                  <a:pt x="7695" y="12788"/>
                  <a:pt x="6479" y="14813"/>
                  <a:pt x="4523" y="15885"/>
                </a:cubicBezTo>
                <a:lnTo>
                  <a:pt x="1176" y="17672"/>
                </a:lnTo>
                <a:cubicBezTo>
                  <a:pt x="698" y="17910"/>
                  <a:pt x="307" y="18307"/>
                  <a:pt x="133" y="18784"/>
                </a:cubicBezTo>
                <a:cubicBezTo>
                  <a:pt x="-84" y="19379"/>
                  <a:pt x="-41" y="19975"/>
                  <a:pt x="307" y="20531"/>
                </a:cubicBezTo>
                <a:cubicBezTo>
                  <a:pt x="698" y="21166"/>
                  <a:pt x="1437" y="21563"/>
                  <a:pt x="2263" y="21563"/>
                </a:cubicBezTo>
                <a:cubicBezTo>
                  <a:pt x="2654" y="21563"/>
                  <a:pt x="3045" y="21484"/>
                  <a:pt x="3393" y="21285"/>
                </a:cubicBezTo>
                <a:lnTo>
                  <a:pt x="6826" y="19459"/>
                </a:lnTo>
                <a:cubicBezTo>
                  <a:pt x="7956" y="18863"/>
                  <a:pt x="8956" y="18069"/>
                  <a:pt x="9782" y="17116"/>
                </a:cubicBezTo>
                <a:cubicBezTo>
                  <a:pt x="9695" y="16997"/>
                  <a:pt x="9608" y="16878"/>
                  <a:pt x="9521" y="16759"/>
                </a:cubicBezTo>
                <a:cubicBezTo>
                  <a:pt x="9477" y="16679"/>
                  <a:pt x="9434" y="16639"/>
                  <a:pt x="9347" y="16560"/>
                </a:cubicBezTo>
                <a:cubicBezTo>
                  <a:pt x="9217" y="16362"/>
                  <a:pt x="9043" y="16123"/>
                  <a:pt x="8912" y="15925"/>
                </a:cubicBezTo>
                <a:cubicBezTo>
                  <a:pt x="8695" y="15567"/>
                  <a:pt x="8565" y="15210"/>
                  <a:pt x="8565" y="14813"/>
                </a:cubicBezTo>
                <a:cubicBezTo>
                  <a:pt x="8565" y="14575"/>
                  <a:pt x="8608" y="14337"/>
                  <a:pt x="8652" y="14098"/>
                </a:cubicBezTo>
                <a:cubicBezTo>
                  <a:pt x="8825" y="13503"/>
                  <a:pt x="9260" y="12987"/>
                  <a:pt x="9869" y="12669"/>
                </a:cubicBezTo>
                <a:cubicBezTo>
                  <a:pt x="9955" y="12629"/>
                  <a:pt x="10042" y="12589"/>
                  <a:pt x="10129" y="12550"/>
                </a:cubicBezTo>
                <a:cubicBezTo>
                  <a:pt x="10173" y="12550"/>
                  <a:pt x="10216" y="12510"/>
                  <a:pt x="10216" y="12510"/>
                </a:cubicBezTo>
                <a:cubicBezTo>
                  <a:pt x="10260" y="12510"/>
                  <a:pt x="10347" y="12470"/>
                  <a:pt x="10390" y="12470"/>
                </a:cubicBezTo>
                <a:cubicBezTo>
                  <a:pt x="10434" y="12470"/>
                  <a:pt x="10477" y="12470"/>
                  <a:pt x="10520" y="12431"/>
                </a:cubicBezTo>
                <a:cubicBezTo>
                  <a:pt x="10564" y="12431"/>
                  <a:pt x="10607" y="12391"/>
                  <a:pt x="10694" y="12391"/>
                </a:cubicBezTo>
                <a:cubicBezTo>
                  <a:pt x="10738" y="12391"/>
                  <a:pt x="10781" y="12391"/>
                  <a:pt x="10825" y="12391"/>
                </a:cubicBezTo>
                <a:cubicBezTo>
                  <a:pt x="10868" y="12391"/>
                  <a:pt x="10912" y="12391"/>
                  <a:pt x="10955" y="12391"/>
                </a:cubicBezTo>
                <a:cubicBezTo>
                  <a:pt x="10998" y="12391"/>
                  <a:pt x="11042" y="12391"/>
                  <a:pt x="11085" y="12391"/>
                </a:cubicBezTo>
                <a:cubicBezTo>
                  <a:pt x="11129" y="12391"/>
                  <a:pt x="11172" y="12391"/>
                  <a:pt x="11259" y="12391"/>
                </a:cubicBezTo>
                <a:cubicBezTo>
                  <a:pt x="11303" y="12391"/>
                  <a:pt x="11346" y="12391"/>
                  <a:pt x="11390" y="12391"/>
                </a:cubicBezTo>
                <a:cubicBezTo>
                  <a:pt x="11433" y="12391"/>
                  <a:pt x="11477" y="12391"/>
                  <a:pt x="11563" y="12391"/>
                </a:cubicBezTo>
                <a:cubicBezTo>
                  <a:pt x="11563" y="12391"/>
                  <a:pt x="11563" y="12391"/>
                  <a:pt x="11563" y="12391"/>
                </a:cubicBezTo>
                <a:cubicBezTo>
                  <a:pt x="11390" y="11795"/>
                  <a:pt x="11303" y="11200"/>
                  <a:pt x="11303" y="10564"/>
                </a:cubicBezTo>
                <a:cubicBezTo>
                  <a:pt x="11303" y="6475"/>
                  <a:pt x="14866" y="3219"/>
                  <a:pt x="19256" y="32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550C3FC7-8528-48B3-9925-954EECC04E39}"/>
              </a:ext>
            </a:extLst>
          </p:cNvPr>
          <p:cNvSpPr/>
          <p:nvPr/>
        </p:nvSpPr>
        <p:spPr>
          <a:xfrm>
            <a:off x="3605533" y="4809558"/>
            <a:ext cx="861299" cy="86129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2EF01B6-8494-4E03-92D1-0C04AF086979}"/>
              </a:ext>
            </a:extLst>
          </p:cNvPr>
          <p:cNvSpPr/>
          <p:nvPr/>
        </p:nvSpPr>
        <p:spPr>
          <a:xfrm>
            <a:off x="5937625" y="1220457"/>
            <a:ext cx="383113" cy="6188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Graphic 4" descr="Puzzle">
            <a:extLst>
              <a:ext uri="{FF2B5EF4-FFF2-40B4-BE49-F238E27FC236}">
                <a16:creationId xmlns:a16="http://schemas.microsoft.com/office/drawing/2014/main" id="{635620C3-0B71-4BFB-BDD8-3F37ED1E4E3D}"/>
              </a:ext>
            </a:extLst>
          </p:cNvPr>
          <p:cNvSpPr/>
          <p:nvPr/>
        </p:nvSpPr>
        <p:spPr>
          <a:xfrm>
            <a:off x="3741481" y="4949075"/>
            <a:ext cx="589404" cy="589404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7455E2F-F6E3-4E3C-8C9A-AD36282EED03}"/>
              </a:ext>
            </a:extLst>
          </p:cNvPr>
          <p:cNvSpPr/>
          <p:nvPr/>
        </p:nvSpPr>
        <p:spPr>
          <a:xfrm>
            <a:off x="7942799" y="4956443"/>
            <a:ext cx="582036" cy="582036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07A7F6A-4B9F-4D83-A2D9-D83C8B8EE626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3598B13-DBDD-4ADB-8E79-E29FF25399D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1CC967D-0D81-4B86-B3FE-5B71A0DBDF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862FC41-D01D-4176-8A99-4A12E8BBD2D7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1CE5DAD-7381-4176-B8F5-E1AB239A710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2DE6ED2-C1FE-4FC9-82B9-57A793956BA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9D74BB6-56B2-4EEE-9125-097AFAB51F1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F302918-9157-498F-B3B1-C4B8705E952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8276CBF-4B59-48F8-BE16-F6D7B8075DB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E01123F-D91C-4829-B165-393746D1F360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4B7B86B-2B7C-406F-97FF-38D4E33A787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AEE7D7B-A84A-4EF3-B6FE-96BFDD2A3D8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3FA22D9-FA4C-476C-98E5-38F18B20CB71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FF39C3F-4D09-4E0B-9DAE-09E582B6299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6F0503F-C1DB-43D2-9199-A4729F70256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539C0BE-E4C0-4262-B2DC-73C56F4083A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8F4EC30-38F0-4DB6-BE60-CBAC0461851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22079D3-E21A-4E23-8DE7-88A929AC53D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BA8C4FB-AA57-48AB-8F90-07458A115CA7}"/>
              </a:ext>
            </a:extLst>
          </p:cNvPr>
          <p:cNvSpPr/>
          <p:nvPr/>
        </p:nvSpPr>
        <p:spPr>
          <a:xfrm>
            <a:off x="3389341" y="4781651"/>
            <a:ext cx="93634" cy="288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11B2940-2C22-4E30-B8B2-C7A4221ADCE0}"/>
              </a:ext>
            </a:extLst>
          </p:cNvPr>
          <p:cNvSpPr/>
          <p:nvPr/>
        </p:nvSpPr>
        <p:spPr>
          <a:xfrm>
            <a:off x="3389341" y="3070681"/>
            <a:ext cx="93634" cy="2884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AABAFDD-7A56-4C6F-9AF3-F11A6DE9A1D3}"/>
              </a:ext>
            </a:extLst>
          </p:cNvPr>
          <p:cNvSpPr/>
          <p:nvPr/>
        </p:nvSpPr>
        <p:spPr>
          <a:xfrm>
            <a:off x="3389341" y="1359712"/>
            <a:ext cx="93634" cy="288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865458E-055E-4C39-A496-1305B377423F}"/>
              </a:ext>
            </a:extLst>
          </p:cNvPr>
          <p:cNvSpPr/>
          <p:nvPr/>
        </p:nvSpPr>
        <p:spPr>
          <a:xfrm>
            <a:off x="8723118" y="4781651"/>
            <a:ext cx="93634" cy="288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74E6076-EBF5-4E8E-9EB9-42B55698085C}"/>
              </a:ext>
            </a:extLst>
          </p:cNvPr>
          <p:cNvSpPr/>
          <p:nvPr/>
        </p:nvSpPr>
        <p:spPr>
          <a:xfrm>
            <a:off x="8723118" y="3070681"/>
            <a:ext cx="93634" cy="2884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6C56C0A-240A-44E4-A1DD-A3A76518F26F}"/>
              </a:ext>
            </a:extLst>
          </p:cNvPr>
          <p:cNvSpPr/>
          <p:nvPr/>
        </p:nvSpPr>
        <p:spPr>
          <a:xfrm>
            <a:off x="8723118" y="1359712"/>
            <a:ext cx="93634" cy="2884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25231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Infographic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C6BB922-4034-4880-A87A-0DDF5DBD0B32}"/>
              </a:ext>
            </a:extLst>
          </p:cNvPr>
          <p:cNvSpPr/>
          <p:nvPr/>
        </p:nvSpPr>
        <p:spPr>
          <a:xfrm>
            <a:off x="6180595" y="2096266"/>
            <a:ext cx="1865554" cy="285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01" y="14375"/>
                </a:moveTo>
                <a:cubicBezTo>
                  <a:pt x="16101" y="16524"/>
                  <a:pt x="15137" y="18525"/>
                  <a:pt x="13493" y="20192"/>
                </a:cubicBezTo>
                <a:lnTo>
                  <a:pt x="18595" y="21600"/>
                </a:lnTo>
                <a:cubicBezTo>
                  <a:pt x="20466" y="19488"/>
                  <a:pt x="21600" y="17006"/>
                  <a:pt x="21600" y="14375"/>
                </a:cubicBezTo>
                <a:cubicBezTo>
                  <a:pt x="21600" y="6521"/>
                  <a:pt x="11962" y="148"/>
                  <a:pt x="0" y="0"/>
                </a:cubicBezTo>
                <a:lnTo>
                  <a:pt x="567" y="3594"/>
                </a:lnTo>
                <a:cubicBezTo>
                  <a:pt x="9241" y="3927"/>
                  <a:pt x="16101" y="8633"/>
                  <a:pt x="16101" y="1437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75EDA731-D22D-48E9-AF8F-C794A0917B51}"/>
              </a:ext>
            </a:extLst>
          </p:cNvPr>
          <p:cNvSpPr/>
          <p:nvPr/>
        </p:nvSpPr>
        <p:spPr>
          <a:xfrm>
            <a:off x="4222009" y="2096270"/>
            <a:ext cx="1987965" cy="2790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07" y="14703"/>
                </a:moveTo>
                <a:cubicBezTo>
                  <a:pt x="5107" y="8602"/>
                  <a:pt x="12077" y="3638"/>
                  <a:pt x="20642" y="3638"/>
                </a:cubicBezTo>
                <a:cubicBezTo>
                  <a:pt x="20962" y="3638"/>
                  <a:pt x="21281" y="3638"/>
                  <a:pt x="21600" y="3676"/>
                </a:cubicBezTo>
                <a:lnTo>
                  <a:pt x="21068" y="0"/>
                </a:lnTo>
                <a:cubicBezTo>
                  <a:pt x="20908" y="0"/>
                  <a:pt x="20802" y="0"/>
                  <a:pt x="20642" y="0"/>
                </a:cubicBezTo>
                <a:cubicBezTo>
                  <a:pt x="9257" y="0"/>
                  <a:pt x="0" y="6594"/>
                  <a:pt x="0" y="14703"/>
                </a:cubicBezTo>
                <a:cubicBezTo>
                  <a:pt x="0" y="17204"/>
                  <a:pt x="904" y="19554"/>
                  <a:pt x="2447" y="21600"/>
                </a:cubicBezTo>
                <a:lnTo>
                  <a:pt x="6703" y="19478"/>
                </a:lnTo>
                <a:cubicBezTo>
                  <a:pt x="5693" y="18038"/>
                  <a:pt x="5107" y="16408"/>
                  <a:pt x="5107" y="147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79AE7F1-E149-466C-BB1C-FC194DBD80CD}"/>
              </a:ext>
            </a:extLst>
          </p:cNvPr>
          <p:cNvSpPr/>
          <p:nvPr/>
        </p:nvSpPr>
        <p:spPr>
          <a:xfrm>
            <a:off x="4466832" y="4593459"/>
            <a:ext cx="3324701" cy="1282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37" y="2556"/>
                </a:moveTo>
                <a:cubicBezTo>
                  <a:pt x="17083" y="9234"/>
                  <a:pt x="14188" y="13603"/>
                  <a:pt x="10911" y="13603"/>
                </a:cubicBezTo>
                <a:cubicBezTo>
                  <a:pt x="7221" y="13603"/>
                  <a:pt x="4040" y="7997"/>
                  <a:pt x="2545" y="0"/>
                </a:cubicBezTo>
                <a:lnTo>
                  <a:pt x="0" y="4617"/>
                </a:lnTo>
                <a:cubicBezTo>
                  <a:pt x="2068" y="14675"/>
                  <a:pt x="6171" y="21600"/>
                  <a:pt x="10911" y="21600"/>
                </a:cubicBezTo>
                <a:cubicBezTo>
                  <a:pt x="15460" y="21600"/>
                  <a:pt x="19437" y="15169"/>
                  <a:pt x="21600" y="5689"/>
                </a:cubicBezTo>
                <a:lnTo>
                  <a:pt x="18737" y="255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4ACAA26-4DFA-4AB9-AE1A-B1676A497AD1}"/>
              </a:ext>
            </a:extLst>
          </p:cNvPr>
          <p:cNvSpPr/>
          <p:nvPr/>
        </p:nvSpPr>
        <p:spPr>
          <a:xfrm>
            <a:off x="4907513" y="4495529"/>
            <a:ext cx="39176" cy="137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714"/>
                  <a:pt x="8100" y="14657"/>
                  <a:pt x="21600" y="21600"/>
                </a:cubicBezTo>
                <a:cubicBezTo>
                  <a:pt x="5400" y="15429"/>
                  <a:pt x="0" y="7714"/>
                  <a:pt x="0" y="0"/>
                </a:cubicBezTo>
                <a:close/>
              </a:path>
            </a:pathLst>
          </a:custGeom>
          <a:solidFill>
            <a:srgbClr val="F8C75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6EB6B62-778A-4EB6-86B0-2969CE183750}"/>
              </a:ext>
            </a:extLst>
          </p:cNvPr>
          <p:cNvSpPr/>
          <p:nvPr/>
        </p:nvSpPr>
        <p:spPr>
          <a:xfrm>
            <a:off x="5795844" y="2096270"/>
            <a:ext cx="414130" cy="495242"/>
          </a:xfrm>
          <a:custGeom>
            <a:avLst/>
            <a:gdLst>
              <a:gd name="connsiteX0" fmla="*/ 325960 w 414130"/>
              <a:gd name="connsiteY0" fmla="*/ 0 h 495242"/>
              <a:gd name="connsiteX1" fmla="*/ 365167 w 414130"/>
              <a:gd name="connsiteY1" fmla="*/ 0 h 495242"/>
              <a:gd name="connsiteX2" fmla="*/ 414130 w 414130"/>
              <a:gd name="connsiteY2" fmla="*/ 474984 h 495242"/>
              <a:gd name="connsiteX3" fmla="*/ 325960 w 414130"/>
              <a:gd name="connsiteY3" fmla="*/ 470074 h 495242"/>
              <a:gd name="connsiteX4" fmla="*/ 179998 w 414130"/>
              <a:gd name="connsiteY4" fmla="*/ 477469 h 495242"/>
              <a:gd name="connsiteX5" fmla="*/ 63890 w 414130"/>
              <a:gd name="connsiteY5" fmla="*/ 495242 h 495242"/>
              <a:gd name="connsiteX6" fmla="*/ 47505 w 414130"/>
              <a:gd name="connsiteY6" fmla="*/ 444302 h 495242"/>
              <a:gd name="connsiteX7" fmla="*/ 0 w 414130"/>
              <a:gd name="connsiteY7" fmla="*/ 99975 h 495242"/>
              <a:gd name="connsiteX8" fmla="*/ 0 w 414130"/>
              <a:gd name="connsiteY8" fmla="*/ 30011 h 495242"/>
              <a:gd name="connsiteX9" fmla="*/ 131949 w 414130"/>
              <a:gd name="connsiteY9" fmla="*/ 9825 h 495242"/>
              <a:gd name="connsiteX10" fmla="*/ 325960 w 414130"/>
              <a:gd name="connsiteY10" fmla="*/ 0 h 49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130" h="495242">
                <a:moveTo>
                  <a:pt x="325960" y="0"/>
                </a:moveTo>
                <a:cubicBezTo>
                  <a:pt x="340686" y="0"/>
                  <a:pt x="350442" y="0"/>
                  <a:pt x="365167" y="0"/>
                </a:cubicBezTo>
                <a:lnTo>
                  <a:pt x="414130" y="474984"/>
                </a:lnTo>
                <a:cubicBezTo>
                  <a:pt x="384771" y="470074"/>
                  <a:pt x="355412" y="470074"/>
                  <a:pt x="325960" y="470074"/>
                </a:cubicBezTo>
                <a:cubicBezTo>
                  <a:pt x="276693" y="470074"/>
                  <a:pt x="227998" y="472579"/>
                  <a:pt x="179998" y="477469"/>
                </a:cubicBezTo>
                <a:lnTo>
                  <a:pt x="63890" y="495242"/>
                </a:lnTo>
                <a:lnTo>
                  <a:pt x="47505" y="444302"/>
                </a:lnTo>
                <a:cubicBezTo>
                  <a:pt x="16533" y="332329"/>
                  <a:pt x="0" y="217511"/>
                  <a:pt x="0" y="99975"/>
                </a:cubicBezTo>
                <a:lnTo>
                  <a:pt x="0" y="30011"/>
                </a:lnTo>
                <a:lnTo>
                  <a:pt x="131949" y="9825"/>
                </a:lnTo>
                <a:cubicBezTo>
                  <a:pt x="195747" y="3328"/>
                  <a:pt x="260471" y="0"/>
                  <a:pt x="32596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877116C-05C3-4739-A587-E2A2F1CD1EBA}"/>
              </a:ext>
            </a:extLst>
          </p:cNvPr>
          <p:cNvSpPr/>
          <p:nvPr/>
        </p:nvSpPr>
        <p:spPr>
          <a:xfrm>
            <a:off x="5870484" y="1508695"/>
            <a:ext cx="1552180" cy="3243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4" extrusionOk="0">
                <a:moveTo>
                  <a:pt x="16013" y="16360"/>
                </a:moveTo>
                <a:cubicBezTo>
                  <a:pt x="16013" y="17657"/>
                  <a:pt x="15127" y="18825"/>
                  <a:pt x="13696" y="19798"/>
                </a:cubicBezTo>
                <a:cubicBezTo>
                  <a:pt x="13151" y="20187"/>
                  <a:pt x="13151" y="20706"/>
                  <a:pt x="13900" y="21030"/>
                </a:cubicBezTo>
                <a:cubicBezTo>
                  <a:pt x="14105" y="21127"/>
                  <a:pt x="14309" y="21192"/>
                  <a:pt x="14514" y="21257"/>
                </a:cubicBezTo>
                <a:cubicBezTo>
                  <a:pt x="15059" y="21387"/>
                  <a:pt x="15604" y="21484"/>
                  <a:pt x="16217" y="21484"/>
                </a:cubicBezTo>
                <a:cubicBezTo>
                  <a:pt x="17512" y="21484"/>
                  <a:pt x="18670" y="21160"/>
                  <a:pt x="19283" y="20641"/>
                </a:cubicBezTo>
                <a:cubicBezTo>
                  <a:pt x="19692" y="20316"/>
                  <a:pt x="20033" y="19960"/>
                  <a:pt x="20305" y="19603"/>
                </a:cubicBezTo>
                <a:cubicBezTo>
                  <a:pt x="21191" y="18565"/>
                  <a:pt x="21600" y="17495"/>
                  <a:pt x="21600" y="16392"/>
                </a:cubicBezTo>
                <a:cubicBezTo>
                  <a:pt x="21600" y="13214"/>
                  <a:pt x="17989" y="10327"/>
                  <a:pt x="12129" y="8803"/>
                </a:cubicBezTo>
                <a:cubicBezTo>
                  <a:pt x="8994" y="7992"/>
                  <a:pt x="7018" y="6338"/>
                  <a:pt x="7018" y="4554"/>
                </a:cubicBezTo>
                <a:lnTo>
                  <a:pt x="7018" y="1733"/>
                </a:lnTo>
                <a:cubicBezTo>
                  <a:pt x="7018" y="889"/>
                  <a:pt x="5724" y="143"/>
                  <a:pt x="3952" y="14"/>
                </a:cubicBezTo>
                <a:cubicBezTo>
                  <a:pt x="1840" y="-116"/>
                  <a:pt x="0" y="662"/>
                  <a:pt x="0" y="1668"/>
                </a:cubicBezTo>
                <a:lnTo>
                  <a:pt x="0" y="4554"/>
                </a:lnTo>
                <a:cubicBezTo>
                  <a:pt x="0" y="5592"/>
                  <a:pt x="409" y="6598"/>
                  <a:pt x="1158" y="7570"/>
                </a:cubicBezTo>
                <a:cubicBezTo>
                  <a:pt x="1431" y="7570"/>
                  <a:pt x="1635" y="7538"/>
                  <a:pt x="1908" y="7538"/>
                </a:cubicBezTo>
                <a:cubicBezTo>
                  <a:pt x="2044" y="7538"/>
                  <a:pt x="2180" y="7538"/>
                  <a:pt x="2317" y="7506"/>
                </a:cubicBezTo>
                <a:cubicBezTo>
                  <a:pt x="2317" y="7506"/>
                  <a:pt x="2317" y="7506"/>
                  <a:pt x="2385" y="7506"/>
                </a:cubicBezTo>
                <a:cubicBezTo>
                  <a:pt x="3407" y="7473"/>
                  <a:pt x="4497" y="7603"/>
                  <a:pt x="5383" y="7862"/>
                </a:cubicBezTo>
                <a:cubicBezTo>
                  <a:pt x="7427" y="8479"/>
                  <a:pt x="7768" y="9062"/>
                  <a:pt x="7632" y="9646"/>
                </a:cubicBezTo>
                <a:cubicBezTo>
                  <a:pt x="7632" y="9679"/>
                  <a:pt x="7632" y="9679"/>
                  <a:pt x="7632" y="9711"/>
                </a:cubicBezTo>
                <a:cubicBezTo>
                  <a:pt x="7632" y="9743"/>
                  <a:pt x="7632" y="9808"/>
                  <a:pt x="7563" y="9841"/>
                </a:cubicBezTo>
                <a:cubicBezTo>
                  <a:pt x="7563" y="9873"/>
                  <a:pt x="7563" y="9906"/>
                  <a:pt x="7495" y="9938"/>
                </a:cubicBezTo>
                <a:cubicBezTo>
                  <a:pt x="7495" y="9970"/>
                  <a:pt x="7427" y="10035"/>
                  <a:pt x="7427" y="10068"/>
                </a:cubicBezTo>
                <a:cubicBezTo>
                  <a:pt x="7427" y="10100"/>
                  <a:pt x="7359" y="10133"/>
                  <a:pt x="7359" y="10165"/>
                </a:cubicBezTo>
                <a:cubicBezTo>
                  <a:pt x="7359" y="10198"/>
                  <a:pt x="7291" y="10230"/>
                  <a:pt x="7223" y="10295"/>
                </a:cubicBezTo>
                <a:cubicBezTo>
                  <a:pt x="7223" y="10327"/>
                  <a:pt x="7155" y="10360"/>
                  <a:pt x="7155" y="10392"/>
                </a:cubicBezTo>
                <a:cubicBezTo>
                  <a:pt x="7086" y="10425"/>
                  <a:pt x="7086" y="10457"/>
                  <a:pt x="7018" y="10489"/>
                </a:cubicBezTo>
                <a:cubicBezTo>
                  <a:pt x="6950" y="10522"/>
                  <a:pt x="6950" y="10554"/>
                  <a:pt x="6882" y="10554"/>
                </a:cubicBezTo>
                <a:cubicBezTo>
                  <a:pt x="6814" y="10587"/>
                  <a:pt x="6814" y="10619"/>
                  <a:pt x="6746" y="10619"/>
                </a:cubicBezTo>
                <a:cubicBezTo>
                  <a:pt x="12129" y="11333"/>
                  <a:pt x="16013" y="13635"/>
                  <a:pt x="16013" y="163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D2ACC4E3-3E27-43BB-8418-1B6CD68482A7}"/>
              </a:ext>
            </a:extLst>
          </p:cNvPr>
          <p:cNvSpPr/>
          <p:nvPr/>
        </p:nvSpPr>
        <p:spPr>
          <a:xfrm>
            <a:off x="5698532" y="1097870"/>
            <a:ext cx="861299" cy="86129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44F8B28-FB7F-4CEC-B724-A91771710719}"/>
              </a:ext>
            </a:extLst>
          </p:cNvPr>
          <p:cNvSpPr/>
          <p:nvPr/>
        </p:nvSpPr>
        <p:spPr>
          <a:xfrm>
            <a:off x="7074330" y="4745266"/>
            <a:ext cx="717203" cy="469310"/>
          </a:xfrm>
          <a:custGeom>
            <a:avLst/>
            <a:gdLst>
              <a:gd name="connsiteX0" fmla="*/ 276526 w 717203"/>
              <a:gd name="connsiteY0" fmla="*/ 0 h 469310"/>
              <a:gd name="connsiteX1" fmla="*/ 717203 w 717203"/>
              <a:gd name="connsiteY1" fmla="*/ 186076 h 469310"/>
              <a:gd name="connsiteX2" fmla="*/ 579639 w 717203"/>
              <a:gd name="connsiteY2" fmla="*/ 388335 h 469310"/>
              <a:gd name="connsiteX3" fmla="*/ 508150 w 717203"/>
              <a:gd name="connsiteY3" fmla="*/ 469310 h 469310"/>
              <a:gd name="connsiteX4" fmla="*/ 392927 w 717203"/>
              <a:gd name="connsiteY4" fmla="*/ 402853 h 469310"/>
              <a:gd name="connsiteX5" fmla="*/ 40406 w 717203"/>
              <a:gd name="connsiteY5" fmla="*/ 309839 h 469310"/>
              <a:gd name="connsiteX6" fmla="*/ 0 w 717203"/>
              <a:gd name="connsiteY6" fmla="*/ 312762 h 469310"/>
              <a:gd name="connsiteX7" fmla="*/ 51837 w 717203"/>
              <a:gd name="connsiteY7" fmla="*/ 269842 h 469310"/>
              <a:gd name="connsiteX8" fmla="*/ 276526 w 717203"/>
              <a:gd name="connsiteY8" fmla="*/ 0 h 46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203" h="469310">
                <a:moveTo>
                  <a:pt x="276526" y="0"/>
                </a:moveTo>
                <a:lnTo>
                  <a:pt x="717203" y="186076"/>
                </a:lnTo>
                <a:cubicBezTo>
                  <a:pt x="675587" y="256456"/>
                  <a:pt x="629608" y="324007"/>
                  <a:pt x="579639" y="388335"/>
                </a:cubicBezTo>
                <a:lnTo>
                  <a:pt x="508150" y="469310"/>
                </a:lnTo>
                <a:lnTo>
                  <a:pt x="392927" y="402853"/>
                </a:lnTo>
                <a:cubicBezTo>
                  <a:pt x="285312" y="339209"/>
                  <a:pt x="162859" y="309839"/>
                  <a:pt x="40406" y="309839"/>
                </a:cubicBezTo>
                <a:lnTo>
                  <a:pt x="0" y="312762"/>
                </a:lnTo>
                <a:lnTo>
                  <a:pt x="51837" y="269842"/>
                </a:lnTo>
                <a:cubicBezTo>
                  <a:pt x="137295" y="189740"/>
                  <a:pt x="212880" y="99156"/>
                  <a:pt x="276526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AEF45DF-D453-4982-A5BE-73F3091DE8B4}"/>
              </a:ext>
            </a:extLst>
          </p:cNvPr>
          <p:cNvSpPr/>
          <p:nvPr/>
        </p:nvSpPr>
        <p:spPr>
          <a:xfrm>
            <a:off x="4956481" y="4250707"/>
            <a:ext cx="3348093" cy="1077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1313" extrusionOk="0">
                <a:moveTo>
                  <a:pt x="20598" y="12208"/>
                </a:moveTo>
                <a:lnTo>
                  <a:pt x="18215" y="7946"/>
                </a:lnTo>
                <a:cubicBezTo>
                  <a:pt x="17368" y="6396"/>
                  <a:pt x="16428" y="5428"/>
                  <a:pt x="15456" y="5040"/>
                </a:cubicBezTo>
                <a:cubicBezTo>
                  <a:pt x="15425" y="5331"/>
                  <a:pt x="15362" y="5622"/>
                  <a:pt x="15331" y="5912"/>
                </a:cubicBezTo>
                <a:cubicBezTo>
                  <a:pt x="15299" y="6106"/>
                  <a:pt x="15299" y="6203"/>
                  <a:pt x="15268" y="6396"/>
                </a:cubicBezTo>
                <a:cubicBezTo>
                  <a:pt x="15174" y="6881"/>
                  <a:pt x="15111" y="7365"/>
                  <a:pt x="15017" y="7849"/>
                </a:cubicBezTo>
                <a:cubicBezTo>
                  <a:pt x="14766" y="9205"/>
                  <a:pt x="14359" y="10174"/>
                  <a:pt x="13857" y="10561"/>
                </a:cubicBezTo>
                <a:cubicBezTo>
                  <a:pt x="13701" y="10658"/>
                  <a:pt x="13544" y="10755"/>
                  <a:pt x="13356" y="10755"/>
                </a:cubicBezTo>
                <a:cubicBezTo>
                  <a:pt x="13042" y="10755"/>
                  <a:pt x="12697" y="10465"/>
                  <a:pt x="12415" y="9980"/>
                </a:cubicBezTo>
                <a:cubicBezTo>
                  <a:pt x="12353" y="9883"/>
                  <a:pt x="12290" y="9787"/>
                  <a:pt x="12227" y="9593"/>
                </a:cubicBezTo>
                <a:cubicBezTo>
                  <a:pt x="12196" y="9593"/>
                  <a:pt x="12196" y="9496"/>
                  <a:pt x="12164" y="9496"/>
                </a:cubicBezTo>
                <a:cubicBezTo>
                  <a:pt x="12133" y="9399"/>
                  <a:pt x="12102" y="9302"/>
                  <a:pt x="12070" y="9205"/>
                </a:cubicBezTo>
                <a:cubicBezTo>
                  <a:pt x="12039" y="9109"/>
                  <a:pt x="12039" y="9109"/>
                  <a:pt x="12008" y="9012"/>
                </a:cubicBezTo>
                <a:cubicBezTo>
                  <a:pt x="11976" y="8915"/>
                  <a:pt x="11945" y="8818"/>
                  <a:pt x="11914" y="8721"/>
                </a:cubicBezTo>
                <a:cubicBezTo>
                  <a:pt x="11882" y="8624"/>
                  <a:pt x="11882" y="8624"/>
                  <a:pt x="11851" y="8527"/>
                </a:cubicBezTo>
                <a:cubicBezTo>
                  <a:pt x="11820" y="8431"/>
                  <a:pt x="11788" y="8334"/>
                  <a:pt x="11788" y="8237"/>
                </a:cubicBezTo>
                <a:cubicBezTo>
                  <a:pt x="11757" y="8140"/>
                  <a:pt x="11757" y="8043"/>
                  <a:pt x="11726" y="8043"/>
                </a:cubicBezTo>
                <a:cubicBezTo>
                  <a:pt x="11694" y="7946"/>
                  <a:pt x="11694" y="7849"/>
                  <a:pt x="11663" y="7752"/>
                </a:cubicBezTo>
                <a:cubicBezTo>
                  <a:pt x="11663" y="7656"/>
                  <a:pt x="11631" y="7559"/>
                  <a:pt x="11631" y="7462"/>
                </a:cubicBezTo>
                <a:cubicBezTo>
                  <a:pt x="11600" y="7365"/>
                  <a:pt x="11600" y="7268"/>
                  <a:pt x="11569" y="7171"/>
                </a:cubicBezTo>
                <a:cubicBezTo>
                  <a:pt x="11569" y="7171"/>
                  <a:pt x="11569" y="7074"/>
                  <a:pt x="11569" y="7074"/>
                </a:cubicBezTo>
                <a:cubicBezTo>
                  <a:pt x="10534" y="10368"/>
                  <a:pt x="9061" y="12402"/>
                  <a:pt x="7462" y="12402"/>
                </a:cubicBezTo>
                <a:cubicBezTo>
                  <a:pt x="5111" y="12402"/>
                  <a:pt x="3073" y="8043"/>
                  <a:pt x="2195" y="1747"/>
                </a:cubicBezTo>
                <a:cubicBezTo>
                  <a:pt x="2007" y="488"/>
                  <a:pt x="1600" y="-287"/>
                  <a:pt x="1161" y="100"/>
                </a:cubicBezTo>
                <a:cubicBezTo>
                  <a:pt x="1161" y="100"/>
                  <a:pt x="1161" y="100"/>
                  <a:pt x="1161" y="100"/>
                </a:cubicBezTo>
                <a:cubicBezTo>
                  <a:pt x="1161" y="100"/>
                  <a:pt x="1129" y="100"/>
                  <a:pt x="1129" y="100"/>
                </a:cubicBezTo>
                <a:cubicBezTo>
                  <a:pt x="1035" y="197"/>
                  <a:pt x="910" y="294"/>
                  <a:pt x="816" y="488"/>
                </a:cubicBezTo>
                <a:cubicBezTo>
                  <a:pt x="408" y="1166"/>
                  <a:pt x="126" y="2425"/>
                  <a:pt x="32" y="3878"/>
                </a:cubicBezTo>
                <a:cubicBezTo>
                  <a:pt x="-62" y="5137"/>
                  <a:pt x="63" y="6493"/>
                  <a:pt x="283" y="7559"/>
                </a:cubicBezTo>
                <a:cubicBezTo>
                  <a:pt x="471" y="8527"/>
                  <a:pt x="659" y="9399"/>
                  <a:pt x="878" y="10271"/>
                </a:cubicBezTo>
                <a:cubicBezTo>
                  <a:pt x="2446" y="16567"/>
                  <a:pt x="4923" y="20344"/>
                  <a:pt x="7493" y="20344"/>
                </a:cubicBezTo>
                <a:cubicBezTo>
                  <a:pt x="8998" y="20344"/>
                  <a:pt x="10472" y="19085"/>
                  <a:pt x="11757" y="16664"/>
                </a:cubicBezTo>
                <a:cubicBezTo>
                  <a:pt x="12541" y="15211"/>
                  <a:pt x="13450" y="14436"/>
                  <a:pt x="14296" y="14436"/>
                </a:cubicBezTo>
                <a:cubicBezTo>
                  <a:pt x="15080" y="14436"/>
                  <a:pt x="15864" y="15017"/>
                  <a:pt x="16553" y="16276"/>
                </a:cubicBezTo>
                <a:lnTo>
                  <a:pt x="18999" y="20635"/>
                </a:lnTo>
                <a:cubicBezTo>
                  <a:pt x="19249" y="21022"/>
                  <a:pt x="19532" y="21313"/>
                  <a:pt x="19814" y="21313"/>
                </a:cubicBezTo>
                <a:cubicBezTo>
                  <a:pt x="20566" y="21313"/>
                  <a:pt x="21287" y="19666"/>
                  <a:pt x="21413" y="17148"/>
                </a:cubicBezTo>
                <a:cubicBezTo>
                  <a:pt x="21538" y="15308"/>
                  <a:pt x="21162" y="13274"/>
                  <a:pt x="20598" y="122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09F3D5E5-2A7D-4F45-837C-39D222D254E1}"/>
              </a:ext>
            </a:extLst>
          </p:cNvPr>
          <p:cNvSpPr/>
          <p:nvPr/>
        </p:nvSpPr>
        <p:spPr>
          <a:xfrm>
            <a:off x="7803168" y="4809558"/>
            <a:ext cx="861299" cy="86129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9BF4B92-D7F1-412A-B47E-9DDC2CB772E4}"/>
              </a:ext>
            </a:extLst>
          </p:cNvPr>
          <p:cNvSpPr/>
          <p:nvPr/>
        </p:nvSpPr>
        <p:spPr>
          <a:xfrm>
            <a:off x="4325448" y="4146956"/>
            <a:ext cx="513475" cy="740294"/>
          </a:xfrm>
          <a:custGeom>
            <a:avLst/>
            <a:gdLst>
              <a:gd name="connsiteX0" fmla="*/ 375721 w 513475"/>
              <a:gd name="connsiteY0" fmla="*/ 0 h 740294"/>
              <a:gd name="connsiteX1" fmla="*/ 376466 w 513475"/>
              <a:gd name="connsiteY1" fmla="*/ 12299 h 740294"/>
              <a:gd name="connsiteX2" fmla="*/ 513475 w 513475"/>
              <a:gd name="connsiteY2" fmla="*/ 466106 h 740294"/>
              <a:gd name="connsiteX3" fmla="*/ 121772 w 513475"/>
              <a:gd name="connsiteY3" fmla="*/ 740294 h 740294"/>
              <a:gd name="connsiteX4" fmla="*/ 26672 w 513475"/>
              <a:gd name="connsiteY4" fmla="*/ 534962 h 740294"/>
              <a:gd name="connsiteX5" fmla="*/ 0 w 513475"/>
              <a:gd name="connsiteY5" fmla="*/ 452710 h 740294"/>
              <a:gd name="connsiteX6" fmla="*/ 54023 w 513475"/>
              <a:gd name="connsiteY6" fmla="*/ 421138 h 740294"/>
              <a:gd name="connsiteX7" fmla="*/ 356418 w 513475"/>
              <a:gd name="connsiteY7" fmla="*/ 59455 h 7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475" h="740294">
                <a:moveTo>
                  <a:pt x="375721" y="0"/>
                </a:moveTo>
                <a:lnTo>
                  <a:pt x="376466" y="12299"/>
                </a:lnTo>
                <a:cubicBezTo>
                  <a:pt x="395992" y="173199"/>
                  <a:pt x="443758" y="326557"/>
                  <a:pt x="513475" y="466106"/>
                </a:cubicBezTo>
                <a:lnTo>
                  <a:pt x="121772" y="740294"/>
                </a:lnTo>
                <a:cubicBezTo>
                  <a:pt x="86269" y="674202"/>
                  <a:pt x="54442" y="605655"/>
                  <a:pt x="26672" y="534962"/>
                </a:cubicBezTo>
                <a:lnTo>
                  <a:pt x="0" y="452710"/>
                </a:lnTo>
                <a:lnTo>
                  <a:pt x="54023" y="421138"/>
                </a:lnTo>
                <a:cubicBezTo>
                  <a:pt x="191752" y="338516"/>
                  <a:pt x="296914" y="209987"/>
                  <a:pt x="356418" y="59455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dirty="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6E45E55-BAA2-482B-8D4B-3E9D90148029}"/>
              </a:ext>
            </a:extLst>
          </p:cNvPr>
          <p:cNvSpPr/>
          <p:nvPr/>
        </p:nvSpPr>
        <p:spPr>
          <a:xfrm>
            <a:off x="3944542" y="2683841"/>
            <a:ext cx="2418957" cy="2659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63" extrusionOk="0">
                <a:moveTo>
                  <a:pt x="19256" y="3219"/>
                </a:moveTo>
                <a:cubicBezTo>
                  <a:pt x="19560" y="3219"/>
                  <a:pt x="19821" y="3219"/>
                  <a:pt x="20082" y="3259"/>
                </a:cubicBezTo>
                <a:cubicBezTo>
                  <a:pt x="20734" y="3338"/>
                  <a:pt x="21342" y="2941"/>
                  <a:pt x="21429" y="2385"/>
                </a:cubicBezTo>
                <a:cubicBezTo>
                  <a:pt x="21516" y="1988"/>
                  <a:pt x="21473" y="1551"/>
                  <a:pt x="21255" y="1154"/>
                </a:cubicBezTo>
                <a:cubicBezTo>
                  <a:pt x="20864" y="400"/>
                  <a:pt x="19995" y="-37"/>
                  <a:pt x="19039" y="3"/>
                </a:cubicBezTo>
                <a:cubicBezTo>
                  <a:pt x="18561" y="3"/>
                  <a:pt x="18126" y="42"/>
                  <a:pt x="17648" y="122"/>
                </a:cubicBezTo>
                <a:cubicBezTo>
                  <a:pt x="11955" y="837"/>
                  <a:pt x="7695" y="5323"/>
                  <a:pt x="7695" y="10564"/>
                </a:cubicBezTo>
                <a:lnTo>
                  <a:pt x="7695" y="10604"/>
                </a:lnTo>
                <a:cubicBezTo>
                  <a:pt x="7695" y="12788"/>
                  <a:pt x="6479" y="14813"/>
                  <a:pt x="4523" y="15885"/>
                </a:cubicBezTo>
                <a:lnTo>
                  <a:pt x="1176" y="17672"/>
                </a:lnTo>
                <a:cubicBezTo>
                  <a:pt x="698" y="17910"/>
                  <a:pt x="307" y="18307"/>
                  <a:pt x="133" y="18784"/>
                </a:cubicBezTo>
                <a:cubicBezTo>
                  <a:pt x="-84" y="19379"/>
                  <a:pt x="-41" y="19975"/>
                  <a:pt x="307" y="20531"/>
                </a:cubicBezTo>
                <a:cubicBezTo>
                  <a:pt x="698" y="21166"/>
                  <a:pt x="1437" y="21563"/>
                  <a:pt x="2263" y="21563"/>
                </a:cubicBezTo>
                <a:cubicBezTo>
                  <a:pt x="2654" y="21563"/>
                  <a:pt x="3045" y="21484"/>
                  <a:pt x="3393" y="21285"/>
                </a:cubicBezTo>
                <a:lnTo>
                  <a:pt x="6826" y="19459"/>
                </a:lnTo>
                <a:cubicBezTo>
                  <a:pt x="7956" y="18863"/>
                  <a:pt x="8956" y="18069"/>
                  <a:pt x="9782" y="17116"/>
                </a:cubicBezTo>
                <a:cubicBezTo>
                  <a:pt x="9695" y="16997"/>
                  <a:pt x="9608" y="16878"/>
                  <a:pt x="9521" y="16759"/>
                </a:cubicBezTo>
                <a:cubicBezTo>
                  <a:pt x="9477" y="16679"/>
                  <a:pt x="9434" y="16639"/>
                  <a:pt x="9347" y="16560"/>
                </a:cubicBezTo>
                <a:cubicBezTo>
                  <a:pt x="9217" y="16362"/>
                  <a:pt x="9043" y="16123"/>
                  <a:pt x="8912" y="15925"/>
                </a:cubicBezTo>
                <a:cubicBezTo>
                  <a:pt x="8695" y="15567"/>
                  <a:pt x="8565" y="15210"/>
                  <a:pt x="8565" y="14813"/>
                </a:cubicBezTo>
                <a:cubicBezTo>
                  <a:pt x="8565" y="14575"/>
                  <a:pt x="8608" y="14337"/>
                  <a:pt x="8652" y="14098"/>
                </a:cubicBezTo>
                <a:cubicBezTo>
                  <a:pt x="8825" y="13503"/>
                  <a:pt x="9260" y="12987"/>
                  <a:pt x="9869" y="12669"/>
                </a:cubicBezTo>
                <a:cubicBezTo>
                  <a:pt x="9955" y="12629"/>
                  <a:pt x="10042" y="12589"/>
                  <a:pt x="10129" y="12550"/>
                </a:cubicBezTo>
                <a:cubicBezTo>
                  <a:pt x="10173" y="12550"/>
                  <a:pt x="10216" y="12510"/>
                  <a:pt x="10216" y="12510"/>
                </a:cubicBezTo>
                <a:cubicBezTo>
                  <a:pt x="10260" y="12510"/>
                  <a:pt x="10347" y="12470"/>
                  <a:pt x="10390" y="12470"/>
                </a:cubicBezTo>
                <a:cubicBezTo>
                  <a:pt x="10434" y="12470"/>
                  <a:pt x="10477" y="12470"/>
                  <a:pt x="10520" y="12431"/>
                </a:cubicBezTo>
                <a:cubicBezTo>
                  <a:pt x="10564" y="12431"/>
                  <a:pt x="10607" y="12391"/>
                  <a:pt x="10694" y="12391"/>
                </a:cubicBezTo>
                <a:cubicBezTo>
                  <a:pt x="10738" y="12391"/>
                  <a:pt x="10781" y="12391"/>
                  <a:pt x="10825" y="12391"/>
                </a:cubicBezTo>
                <a:cubicBezTo>
                  <a:pt x="10868" y="12391"/>
                  <a:pt x="10912" y="12391"/>
                  <a:pt x="10955" y="12391"/>
                </a:cubicBezTo>
                <a:cubicBezTo>
                  <a:pt x="10998" y="12391"/>
                  <a:pt x="11042" y="12391"/>
                  <a:pt x="11085" y="12391"/>
                </a:cubicBezTo>
                <a:cubicBezTo>
                  <a:pt x="11129" y="12391"/>
                  <a:pt x="11172" y="12391"/>
                  <a:pt x="11259" y="12391"/>
                </a:cubicBezTo>
                <a:cubicBezTo>
                  <a:pt x="11303" y="12391"/>
                  <a:pt x="11346" y="12391"/>
                  <a:pt x="11390" y="12391"/>
                </a:cubicBezTo>
                <a:cubicBezTo>
                  <a:pt x="11433" y="12391"/>
                  <a:pt x="11477" y="12391"/>
                  <a:pt x="11563" y="12391"/>
                </a:cubicBezTo>
                <a:cubicBezTo>
                  <a:pt x="11563" y="12391"/>
                  <a:pt x="11563" y="12391"/>
                  <a:pt x="11563" y="12391"/>
                </a:cubicBezTo>
                <a:cubicBezTo>
                  <a:pt x="11390" y="11795"/>
                  <a:pt x="11303" y="11200"/>
                  <a:pt x="11303" y="10564"/>
                </a:cubicBezTo>
                <a:cubicBezTo>
                  <a:pt x="11303" y="6475"/>
                  <a:pt x="14866" y="3219"/>
                  <a:pt x="19256" y="32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550C3FC7-8528-48B3-9925-954EECC04E39}"/>
              </a:ext>
            </a:extLst>
          </p:cNvPr>
          <p:cNvSpPr/>
          <p:nvPr/>
        </p:nvSpPr>
        <p:spPr>
          <a:xfrm>
            <a:off x="3605533" y="4809558"/>
            <a:ext cx="861299" cy="861299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2EF01B6-8494-4E03-92D1-0C04AF086979}"/>
              </a:ext>
            </a:extLst>
          </p:cNvPr>
          <p:cNvSpPr/>
          <p:nvPr/>
        </p:nvSpPr>
        <p:spPr>
          <a:xfrm>
            <a:off x="5937625" y="1220457"/>
            <a:ext cx="383113" cy="6188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Graphic 4" descr="Puzzle">
            <a:extLst>
              <a:ext uri="{FF2B5EF4-FFF2-40B4-BE49-F238E27FC236}">
                <a16:creationId xmlns:a16="http://schemas.microsoft.com/office/drawing/2014/main" id="{635620C3-0B71-4BFB-BDD8-3F37ED1E4E3D}"/>
              </a:ext>
            </a:extLst>
          </p:cNvPr>
          <p:cNvSpPr/>
          <p:nvPr/>
        </p:nvSpPr>
        <p:spPr>
          <a:xfrm>
            <a:off x="3741481" y="4949075"/>
            <a:ext cx="589404" cy="589404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7455E2F-F6E3-4E3C-8C9A-AD36282EED03}"/>
              </a:ext>
            </a:extLst>
          </p:cNvPr>
          <p:cNvSpPr/>
          <p:nvPr/>
        </p:nvSpPr>
        <p:spPr>
          <a:xfrm>
            <a:off x="7942799" y="4956443"/>
            <a:ext cx="582036" cy="582036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07A7F6A-4B9F-4D83-A2D9-D83C8B8EE626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3598B13-DBDD-4ADB-8E79-E29FF25399D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1CC967D-0D81-4B86-B3FE-5B71A0DBDF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862FC41-D01D-4176-8A99-4A12E8BBD2D7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1CE5DAD-7381-4176-B8F5-E1AB239A710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2DE6ED2-C1FE-4FC9-82B9-57A793956BA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9D74BB6-56B2-4EEE-9125-097AFAB51F1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F302918-9157-498F-B3B1-C4B8705E952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8276CBF-4B59-48F8-BE16-F6D7B8075DB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E01123F-D91C-4829-B165-393746D1F360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4B7B86B-2B7C-406F-97FF-38D4E33A787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AEE7D7B-A84A-4EF3-B6FE-96BFDD2A3D8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3FA22D9-FA4C-476C-98E5-38F18B20CB71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FF39C3F-4D09-4E0B-9DAE-09E582B6299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6F0503F-C1DB-43D2-9199-A4729F70256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539C0BE-E4C0-4262-B2DC-73C56F4083A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8F4EC30-38F0-4DB6-BE60-CBAC0461851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22079D3-E21A-4E23-8DE7-88A929AC53D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BA8C4FB-AA57-48AB-8F90-07458A115CA7}"/>
              </a:ext>
            </a:extLst>
          </p:cNvPr>
          <p:cNvSpPr/>
          <p:nvPr/>
        </p:nvSpPr>
        <p:spPr>
          <a:xfrm>
            <a:off x="3389341" y="4781651"/>
            <a:ext cx="93634" cy="288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11B2940-2C22-4E30-B8B2-C7A4221ADCE0}"/>
              </a:ext>
            </a:extLst>
          </p:cNvPr>
          <p:cNvSpPr/>
          <p:nvPr/>
        </p:nvSpPr>
        <p:spPr>
          <a:xfrm>
            <a:off x="3389341" y="3070681"/>
            <a:ext cx="93634" cy="2884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AABAFDD-7A56-4C6F-9AF3-F11A6DE9A1D3}"/>
              </a:ext>
            </a:extLst>
          </p:cNvPr>
          <p:cNvSpPr/>
          <p:nvPr/>
        </p:nvSpPr>
        <p:spPr>
          <a:xfrm>
            <a:off x="3389341" y="1359712"/>
            <a:ext cx="93634" cy="288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865458E-055E-4C39-A496-1305B377423F}"/>
              </a:ext>
            </a:extLst>
          </p:cNvPr>
          <p:cNvSpPr/>
          <p:nvPr/>
        </p:nvSpPr>
        <p:spPr>
          <a:xfrm>
            <a:off x="8723118" y="4781651"/>
            <a:ext cx="93634" cy="288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74E6076-EBF5-4E8E-9EB9-42B55698085C}"/>
              </a:ext>
            </a:extLst>
          </p:cNvPr>
          <p:cNvSpPr/>
          <p:nvPr/>
        </p:nvSpPr>
        <p:spPr>
          <a:xfrm>
            <a:off x="8723118" y="3070681"/>
            <a:ext cx="93634" cy="2884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6C56C0A-240A-44E4-A1DD-A3A76518F26F}"/>
              </a:ext>
            </a:extLst>
          </p:cNvPr>
          <p:cNvSpPr/>
          <p:nvPr/>
        </p:nvSpPr>
        <p:spPr>
          <a:xfrm>
            <a:off x="8723118" y="1359712"/>
            <a:ext cx="93634" cy="2884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01579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Circular Infographic Diagram – Slide Template</vt:lpstr>
      <vt:lpstr>Circular Infographic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Infographic Diagram</dc:title>
  <dc:creator>PresentationGO.com</dc:creator>
  <dc:description>© Copyright PresentationGO.com</dc:description>
  <dcterms:created xsi:type="dcterms:W3CDTF">2014-11-26T05:14:11Z</dcterms:created>
  <dcterms:modified xsi:type="dcterms:W3CDTF">2019-08-13T17:43:00Z</dcterms:modified>
  <cp:category>Charts &amp; Diagrams</cp:category>
</cp:coreProperties>
</file>