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3" r:id="rId4"/>
    <p:sldId id="33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2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49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Motion Diagram for PowerPoint</a:t>
            </a:r>
          </a:p>
        </p:txBody>
      </p:sp>
      <p:sp>
        <p:nvSpPr>
          <p:cNvPr id="43" name="Freeform: Shape 42"/>
          <p:cNvSpPr>
            <a:spLocks/>
          </p:cNvSpPr>
          <p:nvPr/>
        </p:nvSpPr>
        <p:spPr bwMode="auto">
          <a:xfrm>
            <a:off x="6078923" y="3652754"/>
            <a:ext cx="2031336" cy="2031336"/>
          </a:xfrm>
          <a:custGeom>
            <a:avLst/>
            <a:gdLst>
              <a:gd name="connsiteX0" fmla="*/ 1068751 w 2031336"/>
              <a:gd name="connsiteY0" fmla="*/ 0 h 2031336"/>
              <a:gd name="connsiteX1" fmla="*/ 2031336 w 2031336"/>
              <a:gd name="connsiteY1" fmla="*/ 0 h 2031336"/>
              <a:gd name="connsiteX2" fmla="*/ 2031336 w 2031336"/>
              <a:gd name="connsiteY2" fmla="*/ 1 h 2031336"/>
              <a:gd name="connsiteX3" fmla="*/ 2031336 w 2031336"/>
              <a:gd name="connsiteY3" fmla="*/ 1 h 2031336"/>
              <a:gd name="connsiteX4" fmla="*/ 2030138 w 2031336"/>
              <a:gd name="connsiteY4" fmla="*/ 52763 h 2031336"/>
              <a:gd name="connsiteX5" fmla="*/ 2025344 w 2031336"/>
              <a:gd name="connsiteY5" fmla="*/ 157088 h 2031336"/>
              <a:gd name="connsiteX6" fmla="*/ 2014558 w 2031336"/>
              <a:gd name="connsiteY6" fmla="*/ 259014 h 2031336"/>
              <a:gd name="connsiteX7" fmla="*/ 1998979 w 2031336"/>
              <a:gd name="connsiteY7" fmla="*/ 359742 h 2031336"/>
              <a:gd name="connsiteX8" fmla="*/ 1978605 w 2031336"/>
              <a:gd name="connsiteY8" fmla="*/ 459270 h 2031336"/>
              <a:gd name="connsiteX9" fmla="*/ 1953438 w 2031336"/>
              <a:gd name="connsiteY9" fmla="*/ 556400 h 2031336"/>
              <a:gd name="connsiteX10" fmla="*/ 1924077 w 2031336"/>
              <a:gd name="connsiteY10" fmla="*/ 652331 h 2031336"/>
              <a:gd name="connsiteX11" fmla="*/ 1889922 w 2031336"/>
              <a:gd name="connsiteY11" fmla="*/ 745264 h 2031336"/>
              <a:gd name="connsiteX12" fmla="*/ 1851572 w 2031336"/>
              <a:gd name="connsiteY12" fmla="*/ 836998 h 2031336"/>
              <a:gd name="connsiteX13" fmla="*/ 1808429 w 2031336"/>
              <a:gd name="connsiteY13" fmla="*/ 925734 h 2031336"/>
              <a:gd name="connsiteX14" fmla="*/ 1762289 w 2031336"/>
              <a:gd name="connsiteY14" fmla="*/ 1012072 h 2031336"/>
              <a:gd name="connsiteX15" fmla="*/ 1711356 w 2031336"/>
              <a:gd name="connsiteY15" fmla="*/ 1095412 h 2031336"/>
              <a:gd name="connsiteX16" fmla="*/ 1656228 w 2031336"/>
              <a:gd name="connsiteY16" fmla="*/ 1176953 h 2031336"/>
              <a:gd name="connsiteX17" fmla="*/ 1597505 w 2031336"/>
              <a:gd name="connsiteY17" fmla="*/ 1254297 h 2031336"/>
              <a:gd name="connsiteX18" fmla="*/ 1535187 w 2031336"/>
              <a:gd name="connsiteY18" fmla="*/ 1330442 h 2031336"/>
              <a:gd name="connsiteX19" fmla="*/ 1469873 w 2031336"/>
              <a:gd name="connsiteY19" fmla="*/ 1401791 h 2031336"/>
              <a:gd name="connsiteX20" fmla="*/ 1401562 w 2031336"/>
              <a:gd name="connsiteY20" fmla="*/ 1470741 h 2031336"/>
              <a:gd name="connsiteX21" fmla="*/ 1329057 w 2031336"/>
              <a:gd name="connsiteY21" fmla="*/ 1536694 h 2031336"/>
              <a:gd name="connsiteX22" fmla="*/ 1254155 w 2031336"/>
              <a:gd name="connsiteY22" fmla="*/ 1598449 h 2031336"/>
              <a:gd name="connsiteX23" fmla="*/ 1175658 w 2031336"/>
              <a:gd name="connsiteY23" fmla="*/ 1657207 h 2031336"/>
              <a:gd name="connsiteX24" fmla="*/ 1094165 w 2031336"/>
              <a:gd name="connsiteY24" fmla="*/ 1711768 h 2031336"/>
              <a:gd name="connsiteX25" fmla="*/ 1054332 w 2031336"/>
              <a:gd name="connsiteY25" fmla="*/ 1736141 h 2031336"/>
              <a:gd name="connsiteX26" fmla="*/ 1054056 w 2031336"/>
              <a:gd name="connsiteY26" fmla="*/ 1736309 h 2031336"/>
              <a:gd name="connsiteX27" fmla="*/ 1010875 w 2031336"/>
              <a:gd name="connsiteY27" fmla="*/ 1762730 h 2031336"/>
              <a:gd name="connsiteX28" fmla="*/ 1007664 w 2031336"/>
              <a:gd name="connsiteY28" fmla="*/ 1764493 h 2031336"/>
              <a:gd name="connsiteX29" fmla="*/ 1007642 w 2031336"/>
              <a:gd name="connsiteY29" fmla="*/ 1764506 h 2031336"/>
              <a:gd name="connsiteX30" fmla="*/ 945782 w 2031336"/>
              <a:gd name="connsiteY30" fmla="*/ 1798463 h 2031336"/>
              <a:gd name="connsiteX31" fmla="*/ 945765 w 2031336"/>
              <a:gd name="connsiteY31" fmla="*/ 1798471 h 2031336"/>
              <a:gd name="connsiteX32" fmla="*/ 924588 w 2031336"/>
              <a:gd name="connsiteY32" fmla="*/ 1810096 h 2031336"/>
              <a:gd name="connsiteX33" fmla="*/ 835904 w 2031336"/>
              <a:gd name="connsiteY33" fmla="*/ 1852065 h 2031336"/>
              <a:gd name="connsiteX34" fmla="*/ 824064 w 2031336"/>
              <a:gd name="connsiteY34" fmla="*/ 1857098 h 2031336"/>
              <a:gd name="connsiteX35" fmla="*/ 824037 w 2031336"/>
              <a:gd name="connsiteY35" fmla="*/ 1857111 h 2031336"/>
              <a:gd name="connsiteX36" fmla="*/ 771433 w 2031336"/>
              <a:gd name="connsiteY36" fmla="*/ 1879472 h 2031336"/>
              <a:gd name="connsiteX37" fmla="*/ 771413 w 2031336"/>
              <a:gd name="connsiteY37" fmla="*/ 1879480 h 2031336"/>
              <a:gd name="connsiteX38" fmla="*/ 744224 w 2031336"/>
              <a:gd name="connsiteY38" fmla="*/ 1891037 h 2031336"/>
              <a:gd name="connsiteX39" fmla="*/ 650747 w 2031336"/>
              <a:gd name="connsiteY39" fmla="*/ 1925213 h 2031336"/>
              <a:gd name="connsiteX40" fmla="*/ 623523 w 2031336"/>
              <a:gd name="connsiteY40" fmla="*/ 1933608 h 2031336"/>
              <a:gd name="connsiteX41" fmla="*/ 623508 w 2031336"/>
              <a:gd name="connsiteY41" fmla="*/ 1933613 h 2031336"/>
              <a:gd name="connsiteX42" fmla="*/ 596313 w 2031336"/>
              <a:gd name="connsiteY42" fmla="*/ 1941999 h 2031336"/>
              <a:gd name="connsiteX43" fmla="*/ 596288 w 2031336"/>
              <a:gd name="connsiteY43" fmla="*/ 1942006 h 2031336"/>
              <a:gd name="connsiteX44" fmla="*/ 555472 w 2031336"/>
              <a:gd name="connsiteY44" fmla="*/ 1954591 h 2031336"/>
              <a:gd name="connsiteX45" fmla="*/ 458399 w 2031336"/>
              <a:gd name="connsiteY45" fmla="*/ 1979773 h 2031336"/>
              <a:gd name="connsiteX46" fmla="*/ 359529 w 2031336"/>
              <a:gd name="connsiteY46" fmla="*/ 2000758 h 2031336"/>
              <a:gd name="connsiteX47" fmla="*/ 258861 w 2031336"/>
              <a:gd name="connsiteY47" fmla="*/ 2016347 h 2031336"/>
              <a:gd name="connsiteX48" fmla="*/ 155796 w 2031336"/>
              <a:gd name="connsiteY48" fmla="*/ 2026540 h 2031336"/>
              <a:gd name="connsiteX49" fmla="*/ 51533 w 2031336"/>
              <a:gd name="connsiteY49" fmla="*/ 2031336 h 2031336"/>
              <a:gd name="connsiteX50" fmla="*/ 0 w 2031336"/>
              <a:gd name="connsiteY50" fmla="*/ 2031336 h 2031336"/>
              <a:gd name="connsiteX51" fmla="*/ 0 w 2031336"/>
              <a:gd name="connsiteY51" fmla="*/ 2029177 h 2031336"/>
              <a:gd name="connsiteX52" fmla="*/ 0 w 2031336"/>
              <a:gd name="connsiteY52" fmla="*/ 1671694 h 2031336"/>
              <a:gd name="connsiteX53" fmla="*/ 0 w 2031336"/>
              <a:gd name="connsiteY53" fmla="*/ 1022493 h 2031336"/>
              <a:gd name="connsiteX54" fmla="*/ 109524 w 2031336"/>
              <a:gd name="connsiteY54" fmla="*/ 1016963 h 2031336"/>
              <a:gd name="connsiteX55" fmla="*/ 1065681 w 2031336"/>
              <a:gd name="connsiteY55" fmla="*/ 60806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31336" h="2031336">
                <a:moveTo>
                  <a:pt x="1068751" y="0"/>
                </a:moveTo>
                <a:lnTo>
                  <a:pt x="2031336" y="0"/>
                </a:lnTo>
                <a:lnTo>
                  <a:pt x="2031336" y="1"/>
                </a:lnTo>
                <a:lnTo>
                  <a:pt x="2031336" y="1"/>
                </a:lnTo>
                <a:lnTo>
                  <a:pt x="2030138" y="52763"/>
                </a:lnTo>
                <a:lnTo>
                  <a:pt x="2025344" y="157088"/>
                </a:lnTo>
                <a:lnTo>
                  <a:pt x="2014558" y="259014"/>
                </a:lnTo>
                <a:lnTo>
                  <a:pt x="1998979" y="359742"/>
                </a:lnTo>
                <a:lnTo>
                  <a:pt x="1978605" y="459270"/>
                </a:lnTo>
                <a:lnTo>
                  <a:pt x="1953438" y="556400"/>
                </a:lnTo>
                <a:lnTo>
                  <a:pt x="1924077" y="652331"/>
                </a:lnTo>
                <a:lnTo>
                  <a:pt x="1889922" y="745264"/>
                </a:lnTo>
                <a:lnTo>
                  <a:pt x="1851572" y="836998"/>
                </a:lnTo>
                <a:lnTo>
                  <a:pt x="1808429" y="925734"/>
                </a:lnTo>
                <a:lnTo>
                  <a:pt x="1762289" y="1012072"/>
                </a:lnTo>
                <a:lnTo>
                  <a:pt x="1711356" y="1095412"/>
                </a:lnTo>
                <a:lnTo>
                  <a:pt x="1656228" y="1176953"/>
                </a:lnTo>
                <a:lnTo>
                  <a:pt x="1597505" y="1254297"/>
                </a:lnTo>
                <a:lnTo>
                  <a:pt x="1535187" y="1330442"/>
                </a:lnTo>
                <a:lnTo>
                  <a:pt x="1469873" y="1401791"/>
                </a:lnTo>
                <a:lnTo>
                  <a:pt x="1401562" y="1470741"/>
                </a:lnTo>
                <a:lnTo>
                  <a:pt x="1329057" y="1536694"/>
                </a:lnTo>
                <a:lnTo>
                  <a:pt x="1254155" y="1598449"/>
                </a:lnTo>
                <a:lnTo>
                  <a:pt x="1175658" y="1657207"/>
                </a:lnTo>
                <a:lnTo>
                  <a:pt x="1094165" y="1711768"/>
                </a:lnTo>
                <a:lnTo>
                  <a:pt x="1054332" y="1736141"/>
                </a:lnTo>
                <a:lnTo>
                  <a:pt x="1054056" y="1736309"/>
                </a:lnTo>
                <a:lnTo>
                  <a:pt x="1010875" y="1762730"/>
                </a:lnTo>
                <a:lnTo>
                  <a:pt x="1007664" y="1764493"/>
                </a:lnTo>
                <a:lnTo>
                  <a:pt x="1007642" y="1764506"/>
                </a:lnTo>
                <a:lnTo>
                  <a:pt x="945782" y="1798463"/>
                </a:lnTo>
                <a:lnTo>
                  <a:pt x="945765" y="1798471"/>
                </a:lnTo>
                <a:lnTo>
                  <a:pt x="924588" y="1810096"/>
                </a:lnTo>
                <a:lnTo>
                  <a:pt x="835904" y="1852065"/>
                </a:lnTo>
                <a:lnTo>
                  <a:pt x="824064" y="1857098"/>
                </a:lnTo>
                <a:lnTo>
                  <a:pt x="824037" y="1857111"/>
                </a:lnTo>
                <a:lnTo>
                  <a:pt x="771433" y="1879472"/>
                </a:lnTo>
                <a:lnTo>
                  <a:pt x="771413" y="1879480"/>
                </a:lnTo>
                <a:lnTo>
                  <a:pt x="744224" y="1891037"/>
                </a:lnTo>
                <a:lnTo>
                  <a:pt x="650747" y="1925213"/>
                </a:lnTo>
                <a:lnTo>
                  <a:pt x="623523" y="1933608"/>
                </a:lnTo>
                <a:lnTo>
                  <a:pt x="623508" y="1933613"/>
                </a:lnTo>
                <a:lnTo>
                  <a:pt x="596313" y="1941999"/>
                </a:lnTo>
                <a:lnTo>
                  <a:pt x="596288" y="1942006"/>
                </a:lnTo>
                <a:lnTo>
                  <a:pt x="555472" y="1954591"/>
                </a:lnTo>
                <a:lnTo>
                  <a:pt x="458399" y="1979773"/>
                </a:lnTo>
                <a:lnTo>
                  <a:pt x="359529" y="2000758"/>
                </a:lnTo>
                <a:lnTo>
                  <a:pt x="258861" y="2016347"/>
                </a:lnTo>
                <a:lnTo>
                  <a:pt x="155796" y="2026540"/>
                </a:lnTo>
                <a:lnTo>
                  <a:pt x="51533" y="2031336"/>
                </a:lnTo>
                <a:lnTo>
                  <a:pt x="0" y="2031336"/>
                </a:lnTo>
                <a:lnTo>
                  <a:pt x="0" y="2029177"/>
                </a:lnTo>
                <a:lnTo>
                  <a:pt x="0" y="1671694"/>
                </a:lnTo>
                <a:lnTo>
                  <a:pt x="0" y="1022493"/>
                </a:lnTo>
                <a:lnTo>
                  <a:pt x="109524" y="1016963"/>
                </a:lnTo>
                <a:cubicBezTo>
                  <a:pt x="613679" y="965763"/>
                  <a:pt x="1014481" y="564961"/>
                  <a:pt x="1065681" y="608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Freeform: Shape 41"/>
          <p:cNvSpPr>
            <a:spLocks/>
          </p:cNvSpPr>
          <p:nvPr/>
        </p:nvSpPr>
        <p:spPr bwMode="auto">
          <a:xfrm>
            <a:off x="6078923" y="1623216"/>
            <a:ext cx="2031336" cy="2029540"/>
          </a:xfrm>
          <a:custGeom>
            <a:avLst/>
            <a:gdLst>
              <a:gd name="connsiteX0" fmla="*/ 0 w 2031336"/>
              <a:gd name="connsiteY0" fmla="*/ 0 h 2029540"/>
              <a:gd name="connsiteX1" fmla="*/ 51533 w 2031336"/>
              <a:gd name="connsiteY1" fmla="*/ 599 h 2029540"/>
              <a:gd name="connsiteX2" fmla="*/ 155796 w 2031336"/>
              <a:gd name="connsiteY2" fmla="*/ 5990 h 2029540"/>
              <a:gd name="connsiteX3" fmla="*/ 258861 w 2031336"/>
              <a:gd name="connsiteY3" fmla="*/ 16174 h 2029540"/>
              <a:gd name="connsiteX4" fmla="*/ 359529 w 2031336"/>
              <a:gd name="connsiteY4" fmla="*/ 31749 h 2029540"/>
              <a:gd name="connsiteX5" fmla="*/ 458399 w 2031336"/>
              <a:gd name="connsiteY5" fmla="*/ 51517 h 2029540"/>
              <a:gd name="connsiteX6" fmla="*/ 555472 w 2031336"/>
              <a:gd name="connsiteY6" fmla="*/ 76677 h 2029540"/>
              <a:gd name="connsiteX7" fmla="*/ 650747 w 2031336"/>
              <a:gd name="connsiteY7" fmla="*/ 106629 h 2029540"/>
              <a:gd name="connsiteX8" fmla="*/ 744224 w 2031336"/>
              <a:gd name="connsiteY8" fmla="*/ 141373 h 2029540"/>
              <a:gd name="connsiteX9" fmla="*/ 835904 w 2031336"/>
              <a:gd name="connsiteY9" fmla="*/ 179112 h 2029540"/>
              <a:gd name="connsiteX10" fmla="*/ 924588 w 2031336"/>
              <a:gd name="connsiteY10" fmla="*/ 222243 h 2029540"/>
              <a:gd name="connsiteX11" fmla="*/ 1010875 w 2031336"/>
              <a:gd name="connsiteY11" fmla="*/ 268968 h 2029540"/>
              <a:gd name="connsiteX12" fmla="*/ 1094165 w 2031336"/>
              <a:gd name="connsiteY12" fmla="*/ 319886 h 2029540"/>
              <a:gd name="connsiteX13" fmla="*/ 1175658 w 2031336"/>
              <a:gd name="connsiteY13" fmla="*/ 374998 h 2029540"/>
              <a:gd name="connsiteX14" fmla="*/ 1254155 w 2031336"/>
              <a:gd name="connsiteY14" fmla="*/ 432505 h 2029540"/>
              <a:gd name="connsiteX15" fmla="*/ 1329057 w 2031336"/>
              <a:gd name="connsiteY15" fmla="*/ 494805 h 2029540"/>
              <a:gd name="connsiteX16" fmla="*/ 1401562 w 2031336"/>
              <a:gd name="connsiteY16" fmla="*/ 560100 h 2029540"/>
              <a:gd name="connsiteX17" fmla="*/ 1469873 w 2031336"/>
              <a:gd name="connsiteY17" fmla="*/ 628990 h 2029540"/>
              <a:gd name="connsiteX18" fmla="*/ 1535187 w 2031336"/>
              <a:gd name="connsiteY18" fmla="*/ 701473 h 2029540"/>
              <a:gd name="connsiteX19" fmla="*/ 1597505 w 2031336"/>
              <a:gd name="connsiteY19" fmla="*/ 776353 h 2029540"/>
              <a:gd name="connsiteX20" fmla="*/ 1656228 w 2031336"/>
              <a:gd name="connsiteY20" fmla="*/ 854827 h 2029540"/>
              <a:gd name="connsiteX21" fmla="*/ 1711356 w 2031336"/>
              <a:gd name="connsiteY21" fmla="*/ 935697 h 2029540"/>
              <a:gd name="connsiteX22" fmla="*/ 1762289 w 2031336"/>
              <a:gd name="connsiteY22" fmla="*/ 1019562 h 2029540"/>
              <a:gd name="connsiteX23" fmla="*/ 1808429 w 2031336"/>
              <a:gd name="connsiteY23" fmla="*/ 1105823 h 2029540"/>
              <a:gd name="connsiteX24" fmla="*/ 1851572 w 2031336"/>
              <a:gd name="connsiteY24" fmla="*/ 1194481 h 2029540"/>
              <a:gd name="connsiteX25" fmla="*/ 1889922 w 2031336"/>
              <a:gd name="connsiteY25" fmla="*/ 1285535 h 2029540"/>
              <a:gd name="connsiteX26" fmla="*/ 1924077 w 2031336"/>
              <a:gd name="connsiteY26" fmla="*/ 1378984 h 2029540"/>
              <a:gd name="connsiteX27" fmla="*/ 1953438 w 2031336"/>
              <a:gd name="connsiteY27" fmla="*/ 1474231 h 2029540"/>
              <a:gd name="connsiteX28" fmla="*/ 1978605 w 2031336"/>
              <a:gd name="connsiteY28" fmla="*/ 1571276 h 2029540"/>
              <a:gd name="connsiteX29" fmla="*/ 1998979 w 2031336"/>
              <a:gd name="connsiteY29" fmla="*/ 1670117 h 2029540"/>
              <a:gd name="connsiteX30" fmla="*/ 2014558 w 2031336"/>
              <a:gd name="connsiteY30" fmla="*/ 1770755 h 2029540"/>
              <a:gd name="connsiteX31" fmla="*/ 2025344 w 2031336"/>
              <a:gd name="connsiteY31" fmla="*/ 1873789 h 2029540"/>
              <a:gd name="connsiteX32" fmla="*/ 2030138 w 2031336"/>
              <a:gd name="connsiteY32" fmla="*/ 1976824 h 2029540"/>
              <a:gd name="connsiteX33" fmla="*/ 2031336 w 2031336"/>
              <a:gd name="connsiteY33" fmla="*/ 2029539 h 2029540"/>
              <a:gd name="connsiteX34" fmla="*/ 2031336 w 2031336"/>
              <a:gd name="connsiteY34" fmla="*/ 2029539 h 2029540"/>
              <a:gd name="connsiteX35" fmla="*/ 2031336 w 2031336"/>
              <a:gd name="connsiteY35" fmla="*/ 2029540 h 2029540"/>
              <a:gd name="connsiteX36" fmla="*/ 1679247 w 2031336"/>
              <a:gd name="connsiteY36" fmla="*/ 2029540 h 2029540"/>
              <a:gd name="connsiteX37" fmla="*/ 1679247 w 2031336"/>
              <a:gd name="connsiteY37" fmla="*/ 2029539 h 2029540"/>
              <a:gd name="connsiteX38" fmla="*/ 1068751 w 2031336"/>
              <a:gd name="connsiteY38" fmla="*/ 2029539 h 2029540"/>
              <a:gd name="connsiteX39" fmla="*/ 1071211 w 2031336"/>
              <a:gd name="connsiteY39" fmla="*/ 1980818 h 2029540"/>
              <a:gd name="connsiteX40" fmla="*/ 109524 w 2031336"/>
              <a:gd name="connsiteY40" fmla="*/ 915137 h 2029540"/>
              <a:gd name="connsiteX41" fmla="*/ 0 w 2031336"/>
              <a:gd name="connsiteY41" fmla="*/ 909606 h 2029540"/>
              <a:gd name="connsiteX42" fmla="*/ 0 w 2031336"/>
              <a:gd name="connsiteY42" fmla="*/ 357845 h 2029540"/>
              <a:gd name="connsiteX43" fmla="*/ 0 w 2031336"/>
              <a:gd name="connsiteY43" fmla="*/ 362 h 202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31336" h="2029540">
                <a:moveTo>
                  <a:pt x="0" y="0"/>
                </a:moveTo>
                <a:lnTo>
                  <a:pt x="51533" y="599"/>
                </a:lnTo>
                <a:lnTo>
                  <a:pt x="155796" y="5990"/>
                </a:lnTo>
                <a:lnTo>
                  <a:pt x="258861" y="16174"/>
                </a:lnTo>
                <a:lnTo>
                  <a:pt x="359529" y="31749"/>
                </a:lnTo>
                <a:lnTo>
                  <a:pt x="458399" y="51517"/>
                </a:lnTo>
                <a:lnTo>
                  <a:pt x="555472" y="76677"/>
                </a:lnTo>
                <a:lnTo>
                  <a:pt x="650747" y="106629"/>
                </a:lnTo>
                <a:lnTo>
                  <a:pt x="744224" y="141373"/>
                </a:lnTo>
                <a:lnTo>
                  <a:pt x="835904" y="179112"/>
                </a:lnTo>
                <a:lnTo>
                  <a:pt x="924588" y="222243"/>
                </a:lnTo>
                <a:lnTo>
                  <a:pt x="1010875" y="268968"/>
                </a:lnTo>
                <a:lnTo>
                  <a:pt x="1094165" y="319886"/>
                </a:lnTo>
                <a:lnTo>
                  <a:pt x="1175658" y="374998"/>
                </a:lnTo>
                <a:lnTo>
                  <a:pt x="1254155" y="432505"/>
                </a:lnTo>
                <a:lnTo>
                  <a:pt x="1329057" y="494805"/>
                </a:lnTo>
                <a:lnTo>
                  <a:pt x="1401562" y="560100"/>
                </a:lnTo>
                <a:lnTo>
                  <a:pt x="1469873" y="628990"/>
                </a:lnTo>
                <a:lnTo>
                  <a:pt x="1535187" y="701473"/>
                </a:lnTo>
                <a:lnTo>
                  <a:pt x="1597505" y="776353"/>
                </a:lnTo>
                <a:lnTo>
                  <a:pt x="1656228" y="854827"/>
                </a:lnTo>
                <a:lnTo>
                  <a:pt x="1711356" y="935697"/>
                </a:lnTo>
                <a:lnTo>
                  <a:pt x="1762289" y="1019562"/>
                </a:lnTo>
                <a:lnTo>
                  <a:pt x="1808429" y="1105823"/>
                </a:lnTo>
                <a:lnTo>
                  <a:pt x="1851572" y="1194481"/>
                </a:lnTo>
                <a:lnTo>
                  <a:pt x="1889922" y="1285535"/>
                </a:lnTo>
                <a:lnTo>
                  <a:pt x="1924077" y="1378984"/>
                </a:lnTo>
                <a:lnTo>
                  <a:pt x="1953438" y="1474231"/>
                </a:lnTo>
                <a:lnTo>
                  <a:pt x="1978605" y="1571276"/>
                </a:lnTo>
                <a:lnTo>
                  <a:pt x="1998979" y="1670117"/>
                </a:lnTo>
                <a:lnTo>
                  <a:pt x="2014558" y="1770755"/>
                </a:lnTo>
                <a:lnTo>
                  <a:pt x="2025344" y="1873789"/>
                </a:lnTo>
                <a:lnTo>
                  <a:pt x="2030138" y="1976824"/>
                </a:lnTo>
                <a:lnTo>
                  <a:pt x="2031336" y="2029539"/>
                </a:lnTo>
                <a:lnTo>
                  <a:pt x="2031336" y="2029539"/>
                </a:lnTo>
                <a:lnTo>
                  <a:pt x="2031336" y="2029540"/>
                </a:lnTo>
                <a:lnTo>
                  <a:pt x="1679247" y="2029540"/>
                </a:lnTo>
                <a:lnTo>
                  <a:pt x="1679247" y="2029539"/>
                </a:lnTo>
                <a:lnTo>
                  <a:pt x="1068751" y="2029539"/>
                </a:lnTo>
                <a:lnTo>
                  <a:pt x="1071211" y="1980818"/>
                </a:lnTo>
                <a:cubicBezTo>
                  <a:pt x="1071211" y="1426180"/>
                  <a:pt x="649690" y="969994"/>
                  <a:pt x="109524" y="915137"/>
                </a:cubicBezTo>
                <a:lnTo>
                  <a:pt x="0" y="909606"/>
                </a:lnTo>
                <a:lnTo>
                  <a:pt x="0" y="357845"/>
                </a:lnTo>
                <a:lnTo>
                  <a:pt x="0" y="3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Freeform: Shape 40"/>
          <p:cNvSpPr>
            <a:spLocks/>
          </p:cNvSpPr>
          <p:nvPr/>
        </p:nvSpPr>
        <p:spPr bwMode="auto">
          <a:xfrm>
            <a:off x="4047587" y="1623217"/>
            <a:ext cx="2031336" cy="2029539"/>
          </a:xfrm>
          <a:custGeom>
            <a:avLst/>
            <a:gdLst>
              <a:gd name="connsiteX0" fmla="*/ 2031336 w 2031336"/>
              <a:gd name="connsiteY0" fmla="*/ 0 h 2029539"/>
              <a:gd name="connsiteX1" fmla="*/ 2031336 w 2031336"/>
              <a:gd name="connsiteY1" fmla="*/ 361 h 2029539"/>
              <a:gd name="connsiteX2" fmla="*/ 2031336 w 2031336"/>
              <a:gd name="connsiteY2" fmla="*/ 357844 h 2029539"/>
              <a:gd name="connsiteX3" fmla="*/ 2031336 w 2031336"/>
              <a:gd name="connsiteY3" fmla="*/ 909606 h 2029539"/>
              <a:gd name="connsiteX4" fmla="*/ 2031335 w 2031336"/>
              <a:gd name="connsiteY4" fmla="*/ 909606 h 2029539"/>
              <a:gd name="connsiteX5" fmla="*/ 960123 w 2031336"/>
              <a:gd name="connsiteY5" fmla="*/ 1980818 h 2029539"/>
              <a:gd name="connsiteX6" fmla="*/ 962583 w 2031336"/>
              <a:gd name="connsiteY6" fmla="*/ 2029539 h 2029539"/>
              <a:gd name="connsiteX7" fmla="*/ 366471 w 2031336"/>
              <a:gd name="connsiteY7" fmla="*/ 2029539 h 2029539"/>
              <a:gd name="connsiteX8" fmla="*/ 8988 w 2031336"/>
              <a:gd name="connsiteY8" fmla="*/ 2029539 h 2029539"/>
              <a:gd name="connsiteX9" fmla="*/ 0 w 2031336"/>
              <a:gd name="connsiteY9" fmla="*/ 2029539 h 2029539"/>
              <a:gd name="connsiteX10" fmla="*/ 0 w 2031336"/>
              <a:gd name="connsiteY10" fmla="*/ 1976824 h 2029539"/>
              <a:gd name="connsiteX11" fmla="*/ 4794 w 2031336"/>
              <a:gd name="connsiteY11" fmla="*/ 1873789 h 2029539"/>
              <a:gd name="connsiteX12" fmla="*/ 15580 w 2031336"/>
              <a:gd name="connsiteY12" fmla="*/ 1770755 h 2029539"/>
              <a:gd name="connsiteX13" fmla="*/ 30560 w 2031336"/>
              <a:gd name="connsiteY13" fmla="*/ 1670117 h 2029539"/>
              <a:gd name="connsiteX14" fmla="*/ 51533 w 2031336"/>
              <a:gd name="connsiteY14" fmla="*/ 1571276 h 2029539"/>
              <a:gd name="connsiteX15" fmla="*/ 76700 w 2031336"/>
              <a:gd name="connsiteY15" fmla="*/ 1474231 h 2029539"/>
              <a:gd name="connsiteX16" fmla="*/ 106061 w 2031336"/>
              <a:gd name="connsiteY16" fmla="*/ 1378984 h 2029539"/>
              <a:gd name="connsiteX17" fmla="*/ 140216 w 2031336"/>
              <a:gd name="connsiteY17" fmla="*/ 1285535 h 2029539"/>
              <a:gd name="connsiteX18" fmla="*/ 178566 w 2031336"/>
              <a:gd name="connsiteY18" fmla="*/ 1194481 h 2029539"/>
              <a:gd name="connsiteX19" fmla="*/ 221709 w 2031336"/>
              <a:gd name="connsiteY19" fmla="*/ 1105823 h 2029539"/>
              <a:gd name="connsiteX20" fmla="*/ 267849 w 2031336"/>
              <a:gd name="connsiteY20" fmla="*/ 1019562 h 2029539"/>
              <a:gd name="connsiteX21" fmla="*/ 318782 w 2031336"/>
              <a:gd name="connsiteY21" fmla="*/ 935697 h 2029539"/>
              <a:gd name="connsiteX22" fmla="*/ 373910 w 2031336"/>
              <a:gd name="connsiteY22" fmla="*/ 854827 h 2029539"/>
              <a:gd name="connsiteX23" fmla="*/ 432633 w 2031336"/>
              <a:gd name="connsiteY23" fmla="*/ 776353 h 2029539"/>
              <a:gd name="connsiteX24" fmla="*/ 494951 w 2031336"/>
              <a:gd name="connsiteY24" fmla="*/ 701473 h 2029539"/>
              <a:gd name="connsiteX25" fmla="*/ 560265 w 2031336"/>
              <a:gd name="connsiteY25" fmla="*/ 628990 h 2029539"/>
              <a:gd name="connsiteX26" fmla="*/ 629175 w 2031336"/>
              <a:gd name="connsiteY26" fmla="*/ 560100 h 2029539"/>
              <a:gd name="connsiteX27" fmla="*/ 701081 w 2031336"/>
              <a:gd name="connsiteY27" fmla="*/ 494805 h 2029539"/>
              <a:gd name="connsiteX28" fmla="*/ 777181 w 2031336"/>
              <a:gd name="connsiteY28" fmla="*/ 432505 h 2029539"/>
              <a:gd name="connsiteX29" fmla="*/ 854480 w 2031336"/>
              <a:gd name="connsiteY29" fmla="*/ 374998 h 2029539"/>
              <a:gd name="connsiteX30" fmla="*/ 935374 w 2031336"/>
              <a:gd name="connsiteY30" fmla="*/ 319886 h 2029539"/>
              <a:gd name="connsiteX31" fmla="*/ 1019264 w 2031336"/>
              <a:gd name="connsiteY31" fmla="*/ 268968 h 2029539"/>
              <a:gd name="connsiteX32" fmla="*/ 1105550 w 2031336"/>
              <a:gd name="connsiteY32" fmla="*/ 222243 h 2029539"/>
              <a:gd name="connsiteX33" fmla="*/ 1194234 w 2031336"/>
              <a:gd name="connsiteY33" fmla="*/ 179112 h 2029539"/>
              <a:gd name="connsiteX34" fmla="*/ 1285914 w 2031336"/>
              <a:gd name="connsiteY34" fmla="*/ 141373 h 2029539"/>
              <a:gd name="connsiteX35" fmla="*/ 1378792 w 2031336"/>
              <a:gd name="connsiteY35" fmla="*/ 106629 h 2029539"/>
              <a:gd name="connsiteX36" fmla="*/ 1474666 w 2031336"/>
              <a:gd name="connsiteY36" fmla="*/ 76677 h 2029539"/>
              <a:gd name="connsiteX37" fmla="*/ 1572338 w 2031336"/>
              <a:gd name="connsiteY37" fmla="*/ 51517 h 2029539"/>
              <a:gd name="connsiteX38" fmla="*/ 1671208 w 2031336"/>
              <a:gd name="connsiteY38" fmla="*/ 31749 h 2029539"/>
              <a:gd name="connsiteX39" fmla="*/ 1772476 w 2031336"/>
              <a:gd name="connsiteY39" fmla="*/ 16174 h 2029539"/>
              <a:gd name="connsiteX40" fmla="*/ 1874342 w 2031336"/>
              <a:gd name="connsiteY40" fmla="*/ 5990 h 2029539"/>
              <a:gd name="connsiteX41" fmla="*/ 1978605 w 2031336"/>
              <a:gd name="connsiteY41" fmla="*/ 599 h 20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29539">
                <a:moveTo>
                  <a:pt x="2031336" y="0"/>
                </a:moveTo>
                <a:lnTo>
                  <a:pt x="2031336" y="361"/>
                </a:lnTo>
                <a:lnTo>
                  <a:pt x="2031336" y="357844"/>
                </a:lnTo>
                <a:lnTo>
                  <a:pt x="2031336" y="909606"/>
                </a:lnTo>
                <a:lnTo>
                  <a:pt x="2031335" y="909606"/>
                </a:lnTo>
                <a:cubicBezTo>
                  <a:pt x="1439721" y="909606"/>
                  <a:pt x="960123" y="1389204"/>
                  <a:pt x="960123" y="1980818"/>
                </a:cubicBezTo>
                <a:lnTo>
                  <a:pt x="962583" y="2029539"/>
                </a:lnTo>
                <a:lnTo>
                  <a:pt x="366471" y="2029539"/>
                </a:lnTo>
                <a:lnTo>
                  <a:pt x="8988" y="2029539"/>
                </a:lnTo>
                <a:lnTo>
                  <a:pt x="0" y="2029539"/>
                </a:lnTo>
                <a:lnTo>
                  <a:pt x="0" y="1976824"/>
                </a:lnTo>
                <a:lnTo>
                  <a:pt x="4794" y="1873789"/>
                </a:lnTo>
                <a:lnTo>
                  <a:pt x="15580" y="1770755"/>
                </a:lnTo>
                <a:lnTo>
                  <a:pt x="30560" y="1670117"/>
                </a:lnTo>
                <a:lnTo>
                  <a:pt x="51533" y="1571276"/>
                </a:lnTo>
                <a:lnTo>
                  <a:pt x="76700" y="1474231"/>
                </a:lnTo>
                <a:lnTo>
                  <a:pt x="106061" y="1378984"/>
                </a:lnTo>
                <a:lnTo>
                  <a:pt x="140216" y="1285535"/>
                </a:lnTo>
                <a:lnTo>
                  <a:pt x="178566" y="1194481"/>
                </a:lnTo>
                <a:lnTo>
                  <a:pt x="221709" y="1105823"/>
                </a:lnTo>
                <a:lnTo>
                  <a:pt x="267849" y="1019562"/>
                </a:lnTo>
                <a:lnTo>
                  <a:pt x="318782" y="935697"/>
                </a:lnTo>
                <a:lnTo>
                  <a:pt x="373910" y="854827"/>
                </a:lnTo>
                <a:lnTo>
                  <a:pt x="432633" y="776353"/>
                </a:lnTo>
                <a:lnTo>
                  <a:pt x="494951" y="701473"/>
                </a:lnTo>
                <a:lnTo>
                  <a:pt x="560265" y="628990"/>
                </a:lnTo>
                <a:lnTo>
                  <a:pt x="629175" y="560100"/>
                </a:lnTo>
                <a:lnTo>
                  <a:pt x="701081" y="494805"/>
                </a:lnTo>
                <a:lnTo>
                  <a:pt x="777181" y="432505"/>
                </a:lnTo>
                <a:lnTo>
                  <a:pt x="854480" y="374998"/>
                </a:lnTo>
                <a:lnTo>
                  <a:pt x="935374" y="319886"/>
                </a:lnTo>
                <a:lnTo>
                  <a:pt x="1019264" y="268968"/>
                </a:lnTo>
                <a:lnTo>
                  <a:pt x="1105550" y="222243"/>
                </a:lnTo>
                <a:lnTo>
                  <a:pt x="1194234" y="179112"/>
                </a:lnTo>
                <a:lnTo>
                  <a:pt x="1285914" y="141373"/>
                </a:lnTo>
                <a:lnTo>
                  <a:pt x="1378792" y="106629"/>
                </a:lnTo>
                <a:lnTo>
                  <a:pt x="1474666" y="76677"/>
                </a:lnTo>
                <a:lnTo>
                  <a:pt x="1572338" y="51517"/>
                </a:lnTo>
                <a:lnTo>
                  <a:pt x="1671208" y="31749"/>
                </a:lnTo>
                <a:lnTo>
                  <a:pt x="1772476" y="16174"/>
                </a:lnTo>
                <a:lnTo>
                  <a:pt x="1874342" y="5990"/>
                </a:lnTo>
                <a:lnTo>
                  <a:pt x="1978605" y="5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Freeform: Shape 43"/>
          <p:cNvSpPr>
            <a:spLocks/>
          </p:cNvSpPr>
          <p:nvPr/>
        </p:nvSpPr>
        <p:spPr bwMode="auto">
          <a:xfrm>
            <a:off x="4047587" y="3652754"/>
            <a:ext cx="2031336" cy="2031336"/>
          </a:xfrm>
          <a:custGeom>
            <a:avLst/>
            <a:gdLst>
              <a:gd name="connsiteX0" fmla="*/ 0 w 2031336"/>
              <a:gd name="connsiteY0" fmla="*/ 0 h 2031336"/>
              <a:gd name="connsiteX1" fmla="*/ 8988 w 2031336"/>
              <a:gd name="connsiteY1" fmla="*/ 0 h 2031336"/>
              <a:gd name="connsiteX2" fmla="*/ 366471 w 2031336"/>
              <a:gd name="connsiteY2" fmla="*/ 0 h 2031336"/>
              <a:gd name="connsiteX3" fmla="*/ 962583 w 2031336"/>
              <a:gd name="connsiteY3" fmla="*/ 0 h 2031336"/>
              <a:gd name="connsiteX4" fmla="*/ 965654 w 2031336"/>
              <a:gd name="connsiteY4" fmla="*/ 60806 h 2031336"/>
              <a:gd name="connsiteX5" fmla="*/ 2031335 w 2031336"/>
              <a:gd name="connsiteY5" fmla="*/ 1022493 h 2031336"/>
              <a:gd name="connsiteX6" fmla="*/ 2031336 w 2031336"/>
              <a:gd name="connsiteY6" fmla="*/ 1022493 h 2031336"/>
              <a:gd name="connsiteX7" fmla="*/ 2031336 w 2031336"/>
              <a:gd name="connsiteY7" fmla="*/ 1671693 h 2031336"/>
              <a:gd name="connsiteX8" fmla="*/ 2031336 w 2031336"/>
              <a:gd name="connsiteY8" fmla="*/ 2029176 h 2031336"/>
              <a:gd name="connsiteX9" fmla="*/ 2031336 w 2031336"/>
              <a:gd name="connsiteY9" fmla="*/ 2031336 h 2031336"/>
              <a:gd name="connsiteX10" fmla="*/ 1978605 w 2031336"/>
              <a:gd name="connsiteY10" fmla="*/ 2031336 h 2031336"/>
              <a:gd name="connsiteX11" fmla="*/ 1874342 w 2031336"/>
              <a:gd name="connsiteY11" fmla="*/ 2026540 h 2031336"/>
              <a:gd name="connsiteX12" fmla="*/ 1772476 w 2031336"/>
              <a:gd name="connsiteY12" fmla="*/ 2016347 h 2031336"/>
              <a:gd name="connsiteX13" fmla="*/ 1671208 w 2031336"/>
              <a:gd name="connsiteY13" fmla="*/ 2000758 h 2031336"/>
              <a:gd name="connsiteX14" fmla="*/ 1572338 w 2031336"/>
              <a:gd name="connsiteY14" fmla="*/ 1979773 h 2031336"/>
              <a:gd name="connsiteX15" fmla="*/ 1474666 w 2031336"/>
              <a:gd name="connsiteY15" fmla="*/ 1954591 h 2031336"/>
              <a:gd name="connsiteX16" fmla="*/ 1378792 w 2031336"/>
              <a:gd name="connsiteY16" fmla="*/ 1925213 h 2031336"/>
              <a:gd name="connsiteX17" fmla="*/ 1285914 w 2031336"/>
              <a:gd name="connsiteY17" fmla="*/ 1891037 h 2031336"/>
              <a:gd name="connsiteX18" fmla="*/ 1194234 w 2031336"/>
              <a:gd name="connsiteY18" fmla="*/ 1852065 h 2031336"/>
              <a:gd name="connsiteX19" fmla="*/ 1105550 w 2031336"/>
              <a:gd name="connsiteY19" fmla="*/ 1810096 h 2031336"/>
              <a:gd name="connsiteX20" fmla="*/ 1019264 w 2031336"/>
              <a:gd name="connsiteY20" fmla="*/ 1762730 h 2031336"/>
              <a:gd name="connsiteX21" fmla="*/ 935374 w 2031336"/>
              <a:gd name="connsiteY21" fmla="*/ 1711767 h 2031336"/>
              <a:gd name="connsiteX22" fmla="*/ 854480 w 2031336"/>
              <a:gd name="connsiteY22" fmla="*/ 1657206 h 2031336"/>
              <a:gd name="connsiteX23" fmla="*/ 777181 w 2031336"/>
              <a:gd name="connsiteY23" fmla="*/ 1598448 h 2031336"/>
              <a:gd name="connsiteX24" fmla="*/ 701081 w 2031336"/>
              <a:gd name="connsiteY24" fmla="*/ 1536693 h 2031336"/>
              <a:gd name="connsiteX25" fmla="*/ 629175 w 2031336"/>
              <a:gd name="connsiteY25" fmla="*/ 1470740 h 2031336"/>
              <a:gd name="connsiteX26" fmla="*/ 560265 w 2031336"/>
              <a:gd name="connsiteY26" fmla="*/ 1401790 h 2031336"/>
              <a:gd name="connsiteX27" fmla="*/ 494951 w 2031336"/>
              <a:gd name="connsiteY27" fmla="*/ 1330441 h 2031336"/>
              <a:gd name="connsiteX28" fmla="*/ 432633 w 2031336"/>
              <a:gd name="connsiteY28" fmla="*/ 1254296 h 2031336"/>
              <a:gd name="connsiteX29" fmla="*/ 373910 w 2031336"/>
              <a:gd name="connsiteY29" fmla="*/ 1176952 h 2031336"/>
              <a:gd name="connsiteX30" fmla="*/ 318782 w 2031336"/>
              <a:gd name="connsiteY30" fmla="*/ 1095411 h 2031336"/>
              <a:gd name="connsiteX31" fmla="*/ 267849 w 2031336"/>
              <a:gd name="connsiteY31" fmla="*/ 1012071 h 2031336"/>
              <a:gd name="connsiteX32" fmla="*/ 221709 w 2031336"/>
              <a:gd name="connsiteY32" fmla="*/ 925733 h 2031336"/>
              <a:gd name="connsiteX33" fmla="*/ 178566 w 2031336"/>
              <a:gd name="connsiteY33" fmla="*/ 836997 h 2031336"/>
              <a:gd name="connsiteX34" fmla="*/ 140216 w 2031336"/>
              <a:gd name="connsiteY34" fmla="*/ 745263 h 2031336"/>
              <a:gd name="connsiteX35" fmla="*/ 106061 w 2031336"/>
              <a:gd name="connsiteY35" fmla="*/ 652330 h 2031336"/>
              <a:gd name="connsiteX36" fmla="*/ 76700 w 2031336"/>
              <a:gd name="connsiteY36" fmla="*/ 556399 h 2031336"/>
              <a:gd name="connsiteX37" fmla="*/ 51533 w 2031336"/>
              <a:gd name="connsiteY37" fmla="*/ 459269 h 2031336"/>
              <a:gd name="connsiteX38" fmla="*/ 30560 w 2031336"/>
              <a:gd name="connsiteY38" fmla="*/ 359741 h 2031336"/>
              <a:gd name="connsiteX39" fmla="*/ 15580 w 2031336"/>
              <a:gd name="connsiteY39" fmla="*/ 259013 h 2031336"/>
              <a:gd name="connsiteX40" fmla="*/ 4794 w 2031336"/>
              <a:gd name="connsiteY40" fmla="*/ 157087 h 2031336"/>
              <a:gd name="connsiteX41" fmla="*/ 0 w 2031336"/>
              <a:gd name="connsiteY41" fmla="*/ 52762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31336">
                <a:moveTo>
                  <a:pt x="0" y="0"/>
                </a:moveTo>
                <a:lnTo>
                  <a:pt x="8988" y="0"/>
                </a:lnTo>
                <a:lnTo>
                  <a:pt x="366471" y="0"/>
                </a:lnTo>
                <a:lnTo>
                  <a:pt x="962583" y="0"/>
                </a:lnTo>
                <a:lnTo>
                  <a:pt x="965654" y="60806"/>
                </a:lnTo>
                <a:cubicBezTo>
                  <a:pt x="1020511" y="600972"/>
                  <a:pt x="1476697" y="1022493"/>
                  <a:pt x="2031335" y="1022493"/>
                </a:cubicBezTo>
                <a:lnTo>
                  <a:pt x="2031336" y="1022493"/>
                </a:lnTo>
                <a:lnTo>
                  <a:pt x="2031336" y="1671693"/>
                </a:lnTo>
                <a:lnTo>
                  <a:pt x="2031336" y="2029176"/>
                </a:lnTo>
                <a:lnTo>
                  <a:pt x="2031336" y="2031336"/>
                </a:lnTo>
                <a:lnTo>
                  <a:pt x="1978605" y="2031336"/>
                </a:lnTo>
                <a:lnTo>
                  <a:pt x="1874342" y="2026540"/>
                </a:lnTo>
                <a:lnTo>
                  <a:pt x="1772476" y="2016347"/>
                </a:lnTo>
                <a:lnTo>
                  <a:pt x="1671208" y="2000758"/>
                </a:lnTo>
                <a:lnTo>
                  <a:pt x="1572338" y="1979773"/>
                </a:lnTo>
                <a:lnTo>
                  <a:pt x="1474666" y="1954591"/>
                </a:lnTo>
                <a:lnTo>
                  <a:pt x="1378792" y="1925213"/>
                </a:lnTo>
                <a:lnTo>
                  <a:pt x="1285914" y="1891037"/>
                </a:lnTo>
                <a:lnTo>
                  <a:pt x="1194234" y="1852065"/>
                </a:lnTo>
                <a:lnTo>
                  <a:pt x="1105550" y="1810096"/>
                </a:lnTo>
                <a:lnTo>
                  <a:pt x="1019264" y="1762730"/>
                </a:lnTo>
                <a:lnTo>
                  <a:pt x="935374" y="1711767"/>
                </a:lnTo>
                <a:lnTo>
                  <a:pt x="854480" y="1657206"/>
                </a:lnTo>
                <a:lnTo>
                  <a:pt x="777181" y="1598448"/>
                </a:lnTo>
                <a:lnTo>
                  <a:pt x="701081" y="1536693"/>
                </a:lnTo>
                <a:lnTo>
                  <a:pt x="629175" y="1470740"/>
                </a:lnTo>
                <a:lnTo>
                  <a:pt x="560265" y="1401790"/>
                </a:lnTo>
                <a:lnTo>
                  <a:pt x="494951" y="1330441"/>
                </a:lnTo>
                <a:lnTo>
                  <a:pt x="432633" y="1254296"/>
                </a:lnTo>
                <a:lnTo>
                  <a:pt x="373910" y="1176952"/>
                </a:lnTo>
                <a:lnTo>
                  <a:pt x="318782" y="1095411"/>
                </a:lnTo>
                <a:lnTo>
                  <a:pt x="267849" y="1012071"/>
                </a:lnTo>
                <a:lnTo>
                  <a:pt x="221709" y="925733"/>
                </a:lnTo>
                <a:lnTo>
                  <a:pt x="178566" y="836997"/>
                </a:lnTo>
                <a:lnTo>
                  <a:pt x="140216" y="745263"/>
                </a:lnTo>
                <a:lnTo>
                  <a:pt x="106061" y="652330"/>
                </a:lnTo>
                <a:lnTo>
                  <a:pt x="76700" y="556399"/>
                </a:lnTo>
                <a:lnTo>
                  <a:pt x="51533" y="459269"/>
                </a:lnTo>
                <a:lnTo>
                  <a:pt x="30560" y="359741"/>
                </a:lnTo>
                <a:lnTo>
                  <a:pt x="15580" y="259013"/>
                </a:lnTo>
                <a:lnTo>
                  <a:pt x="4794" y="157087"/>
                </a:lnTo>
                <a:lnTo>
                  <a:pt x="0" y="527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Circle: Hollow 44"/>
          <p:cNvSpPr/>
          <p:nvPr/>
        </p:nvSpPr>
        <p:spPr>
          <a:xfrm>
            <a:off x="4047585" y="1623215"/>
            <a:ext cx="4068068" cy="4059078"/>
          </a:xfrm>
          <a:prstGeom prst="donut">
            <a:avLst>
              <a:gd name="adj" fmla="val 880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 1634"/>
          <p:cNvSpPr>
            <a:spLocks/>
          </p:cNvSpPr>
          <p:nvPr/>
        </p:nvSpPr>
        <p:spPr bwMode="auto">
          <a:xfrm>
            <a:off x="6078923" y="1623217"/>
            <a:ext cx="2238065" cy="713665"/>
          </a:xfrm>
          <a:custGeom>
            <a:avLst/>
            <a:gdLst>
              <a:gd name="T0" fmla="*/ 3352 w 3734"/>
              <a:gd name="T1" fmla="*/ 0 h 1192"/>
              <a:gd name="T2" fmla="*/ 0 w 3734"/>
              <a:gd name="T3" fmla="*/ 0 h 1192"/>
              <a:gd name="T4" fmla="*/ 0 w 3734"/>
              <a:gd name="T5" fmla="*/ 1192 h 1192"/>
              <a:gd name="T6" fmla="*/ 3352 w 3734"/>
              <a:gd name="T7" fmla="*/ 1192 h 1192"/>
              <a:gd name="T8" fmla="*/ 3734 w 3734"/>
              <a:gd name="T9" fmla="*/ 591 h 1192"/>
              <a:gd name="T10" fmla="*/ 3352 w 3734"/>
              <a:gd name="T11" fmla="*/ 0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1192">
                <a:moveTo>
                  <a:pt x="3352" y="0"/>
                </a:moveTo>
                <a:lnTo>
                  <a:pt x="0" y="0"/>
                </a:lnTo>
                <a:lnTo>
                  <a:pt x="0" y="1192"/>
                </a:lnTo>
                <a:lnTo>
                  <a:pt x="3352" y="1192"/>
                </a:lnTo>
                <a:lnTo>
                  <a:pt x="3734" y="591"/>
                </a:lnTo>
                <a:lnTo>
                  <a:pt x="33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620"/>
          <p:cNvSpPr>
            <a:spLocks/>
          </p:cNvSpPr>
          <p:nvPr/>
        </p:nvSpPr>
        <p:spPr bwMode="auto">
          <a:xfrm>
            <a:off x="7394797" y="3652756"/>
            <a:ext cx="715462" cy="2223684"/>
          </a:xfrm>
          <a:custGeom>
            <a:avLst/>
            <a:gdLst>
              <a:gd name="T0" fmla="*/ 1194 w 1194"/>
              <a:gd name="T1" fmla="*/ 3329 h 3711"/>
              <a:gd name="T2" fmla="*/ 1194 w 1194"/>
              <a:gd name="T3" fmla="*/ 0 h 3711"/>
              <a:gd name="T4" fmla="*/ 0 w 1194"/>
              <a:gd name="T5" fmla="*/ 0 h 3711"/>
              <a:gd name="T6" fmla="*/ 0 w 1194"/>
              <a:gd name="T7" fmla="*/ 3329 h 3711"/>
              <a:gd name="T8" fmla="*/ 602 w 1194"/>
              <a:gd name="T9" fmla="*/ 3711 h 3711"/>
              <a:gd name="T10" fmla="*/ 1194 w 1194"/>
              <a:gd name="T11" fmla="*/ 3329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1">
                <a:moveTo>
                  <a:pt x="1194" y="3329"/>
                </a:moveTo>
                <a:lnTo>
                  <a:pt x="1194" y="0"/>
                </a:lnTo>
                <a:lnTo>
                  <a:pt x="0" y="0"/>
                </a:lnTo>
                <a:lnTo>
                  <a:pt x="0" y="3329"/>
                </a:lnTo>
                <a:lnTo>
                  <a:pt x="602" y="3711"/>
                </a:lnTo>
                <a:lnTo>
                  <a:pt x="1194" y="332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626"/>
          <p:cNvSpPr>
            <a:spLocks/>
          </p:cNvSpPr>
          <p:nvPr/>
        </p:nvSpPr>
        <p:spPr bwMode="auto">
          <a:xfrm>
            <a:off x="7394797" y="3652756"/>
            <a:ext cx="0" cy="1547770"/>
          </a:xfrm>
          <a:custGeom>
            <a:avLst/>
            <a:gdLst>
              <a:gd name="T0" fmla="*/ 2581 h 2581"/>
              <a:gd name="T1" fmla="*/ 0 h 2581"/>
              <a:gd name="T2" fmla="*/ 2581 h 2581"/>
              <a:gd name="T3" fmla="*/ 2581 h 258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581">
                <a:moveTo>
                  <a:pt x="0" y="2581"/>
                </a:moveTo>
                <a:lnTo>
                  <a:pt x="0" y="0"/>
                </a:lnTo>
                <a:lnTo>
                  <a:pt x="0" y="2581"/>
                </a:lnTo>
                <a:lnTo>
                  <a:pt x="0" y="2581"/>
                </a:lnTo>
                <a:close/>
              </a:path>
            </a:pathLst>
          </a:custGeom>
          <a:solidFill>
            <a:srgbClr val="C02E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632"/>
          <p:cNvSpPr>
            <a:spLocks/>
          </p:cNvSpPr>
          <p:nvPr/>
        </p:nvSpPr>
        <p:spPr bwMode="auto">
          <a:xfrm>
            <a:off x="3875013" y="4968630"/>
            <a:ext cx="2203910" cy="715462"/>
          </a:xfrm>
          <a:custGeom>
            <a:avLst/>
            <a:gdLst>
              <a:gd name="T0" fmla="*/ 381 w 3678"/>
              <a:gd name="T1" fmla="*/ 1192 h 1192"/>
              <a:gd name="T2" fmla="*/ 3678 w 3678"/>
              <a:gd name="T3" fmla="*/ 1192 h 1192"/>
              <a:gd name="T4" fmla="*/ 3678 w 3678"/>
              <a:gd name="T5" fmla="*/ 0 h 1192"/>
              <a:gd name="T6" fmla="*/ 381 w 3678"/>
              <a:gd name="T7" fmla="*/ 0 h 1192"/>
              <a:gd name="T8" fmla="*/ 0 w 3678"/>
              <a:gd name="T9" fmla="*/ 601 h 1192"/>
              <a:gd name="T10" fmla="*/ 381 w 3678"/>
              <a:gd name="T11" fmla="*/ 119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78" h="1192">
                <a:moveTo>
                  <a:pt x="381" y="1192"/>
                </a:moveTo>
                <a:lnTo>
                  <a:pt x="3678" y="1192"/>
                </a:lnTo>
                <a:lnTo>
                  <a:pt x="3678" y="0"/>
                </a:lnTo>
                <a:lnTo>
                  <a:pt x="381" y="0"/>
                </a:lnTo>
                <a:lnTo>
                  <a:pt x="0" y="601"/>
                </a:lnTo>
                <a:lnTo>
                  <a:pt x="381" y="11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635"/>
          <p:cNvSpPr>
            <a:spLocks/>
          </p:cNvSpPr>
          <p:nvPr/>
        </p:nvSpPr>
        <p:spPr bwMode="auto">
          <a:xfrm>
            <a:off x="6078923" y="1623217"/>
            <a:ext cx="2238065" cy="355934"/>
          </a:xfrm>
          <a:custGeom>
            <a:avLst/>
            <a:gdLst>
              <a:gd name="T0" fmla="*/ 3734 w 3734"/>
              <a:gd name="T1" fmla="*/ 593 h 593"/>
              <a:gd name="T2" fmla="*/ 3734 w 3734"/>
              <a:gd name="T3" fmla="*/ 591 h 593"/>
              <a:gd name="T4" fmla="*/ 3352 w 3734"/>
              <a:gd name="T5" fmla="*/ 0 h 593"/>
              <a:gd name="T6" fmla="*/ 0 w 3734"/>
              <a:gd name="T7" fmla="*/ 0 h 593"/>
              <a:gd name="T8" fmla="*/ 0 w 3734"/>
              <a:gd name="T9" fmla="*/ 593 h 593"/>
              <a:gd name="T10" fmla="*/ 3734 w 3734"/>
              <a:gd name="T11" fmla="*/ 593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593">
                <a:moveTo>
                  <a:pt x="3734" y="593"/>
                </a:moveTo>
                <a:lnTo>
                  <a:pt x="3734" y="591"/>
                </a:lnTo>
                <a:lnTo>
                  <a:pt x="3352" y="0"/>
                </a:lnTo>
                <a:lnTo>
                  <a:pt x="0" y="0"/>
                </a:lnTo>
                <a:lnTo>
                  <a:pt x="0" y="593"/>
                </a:lnTo>
                <a:lnTo>
                  <a:pt x="3734" y="5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648"/>
          <p:cNvSpPr>
            <a:spLocks/>
          </p:cNvSpPr>
          <p:nvPr/>
        </p:nvSpPr>
        <p:spPr bwMode="auto">
          <a:xfrm>
            <a:off x="7756124" y="3652756"/>
            <a:ext cx="354135" cy="2223684"/>
          </a:xfrm>
          <a:custGeom>
            <a:avLst/>
            <a:gdLst>
              <a:gd name="T0" fmla="*/ 592 w 592"/>
              <a:gd name="T1" fmla="*/ 0 h 3711"/>
              <a:gd name="T2" fmla="*/ 0 w 592"/>
              <a:gd name="T3" fmla="*/ 0 h 3711"/>
              <a:gd name="T4" fmla="*/ 0 w 592"/>
              <a:gd name="T5" fmla="*/ 3711 h 3711"/>
              <a:gd name="T6" fmla="*/ 592 w 592"/>
              <a:gd name="T7" fmla="*/ 3329 h 3711"/>
              <a:gd name="T8" fmla="*/ 592 w 592"/>
              <a:gd name="T9" fmla="*/ 0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3711">
                <a:moveTo>
                  <a:pt x="592" y="0"/>
                </a:moveTo>
                <a:lnTo>
                  <a:pt x="0" y="0"/>
                </a:lnTo>
                <a:lnTo>
                  <a:pt x="0" y="3711"/>
                </a:lnTo>
                <a:lnTo>
                  <a:pt x="592" y="3329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661"/>
          <p:cNvSpPr>
            <a:spLocks/>
          </p:cNvSpPr>
          <p:nvPr/>
        </p:nvSpPr>
        <p:spPr bwMode="auto">
          <a:xfrm>
            <a:off x="3875012" y="5329956"/>
            <a:ext cx="2203910" cy="354135"/>
          </a:xfrm>
          <a:custGeom>
            <a:avLst/>
            <a:gdLst>
              <a:gd name="T0" fmla="*/ 381 w 3678"/>
              <a:gd name="T1" fmla="*/ 591 h 591"/>
              <a:gd name="T2" fmla="*/ 3678 w 3678"/>
              <a:gd name="T3" fmla="*/ 591 h 591"/>
              <a:gd name="T4" fmla="*/ 3678 w 3678"/>
              <a:gd name="T5" fmla="*/ 0 h 591"/>
              <a:gd name="T6" fmla="*/ 0 w 3678"/>
              <a:gd name="T7" fmla="*/ 0 h 591"/>
              <a:gd name="T8" fmla="*/ 381 w 3678"/>
              <a:gd name="T9" fmla="*/ 59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8" h="591">
                <a:moveTo>
                  <a:pt x="381" y="591"/>
                </a:moveTo>
                <a:lnTo>
                  <a:pt x="3678" y="591"/>
                </a:lnTo>
                <a:lnTo>
                  <a:pt x="3678" y="0"/>
                </a:lnTo>
                <a:lnTo>
                  <a:pt x="0" y="0"/>
                </a:lnTo>
                <a:lnTo>
                  <a:pt x="381" y="59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: Shape 72"/>
          <p:cNvSpPr>
            <a:spLocks/>
          </p:cNvSpPr>
          <p:nvPr/>
        </p:nvSpPr>
        <p:spPr bwMode="auto">
          <a:xfrm>
            <a:off x="4047586" y="1425476"/>
            <a:ext cx="724451" cy="2227280"/>
          </a:xfrm>
          <a:custGeom>
            <a:avLst/>
            <a:gdLst>
              <a:gd name="connsiteX0" fmla="*/ 359192 w 724451"/>
              <a:gd name="connsiteY0" fmla="*/ 0 h 2227280"/>
              <a:gd name="connsiteX1" fmla="*/ 359192 w 724451"/>
              <a:gd name="connsiteY1" fmla="*/ 2924 h 2227280"/>
              <a:gd name="connsiteX2" fmla="*/ 363724 w 724451"/>
              <a:gd name="connsiteY2" fmla="*/ 0 h 2227280"/>
              <a:gd name="connsiteX3" fmla="*/ 724451 w 724451"/>
              <a:gd name="connsiteY3" fmla="*/ 228838 h 2227280"/>
              <a:gd name="connsiteX4" fmla="*/ 724451 w 724451"/>
              <a:gd name="connsiteY4" fmla="*/ 2227280 h 2227280"/>
              <a:gd name="connsiteX5" fmla="*/ 724450 w 724451"/>
              <a:gd name="connsiteY5" fmla="*/ 2227280 h 2227280"/>
              <a:gd name="connsiteX6" fmla="*/ 359192 w 724451"/>
              <a:gd name="connsiteY6" fmla="*/ 2227280 h 2227280"/>
              <a:gd name="connsiteX7" fmla="*/ 8989 w 724451"/>
              <a:gd name="connsiteY7" fmla="*/ 2227280 h 2227280"/>
              <a:gd name="connsiteX8" fmla="*/ 0 w 724451"/>
              <a:gd name="connsiteY8" fmla="*/ 2227280 h 2227280"/>
              <a:gd name="connsiteX9" fmla="*/ 0 w 724451"/>
              <a:gd name="connsiteY9" fmla="*/ 228838 h 222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451" h="2227280">
                <a:moveTo>
                  <a:pt x="359192" y="0"/>
                </a:moveTo>
                <a:lnTo>
                  <a:pt x="359192" y="2924"/>
                </a:lnTo>
                <a:lnTo>
                  <a:pt x="363724" y="0"/>
                </a:lnTo>
                <a:lnTo>
                  <a:pt x="724451" y="228838"/>
                </a:lnTo>
                <a:lnTo>
                  <a:pt x="724451" y="2227280"/>
                </a:lnTo>
                <a:lnTo>
                  <a:pt x="724450" y="2227280"/>
                </a:lnTo>
                <a:lnTo>
                  <a:pt x="359192" y="2227280"/>
                </a:lnTo>
                <a:lnTo>
                  <a:pt x="8989" y="2227280"/>
                </a:lnTo>
                <a:lnTo>
                  <a:pt x="0" y="2227280"/>
                </a:lnTo>
                <a:lnTo>
                  <a:pt x="0" y="2288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389403" y="1605225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89403" y="496862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051181" y="496862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9" name="Oval 58"/>
          <p:cNvSpPr/>
          <p:nvPr/>
        </p:nvSpPr>
        <p:spPr>
          <a:xfrm>
            <a:off x="5292667" y="2817780"/>
            <a:ext cx="1572508" cy="1572508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60" name="Graphic 59" descr="Head with Gea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4306" y="2986587"/>
            <a:ext cx="1234628" cy="1234628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62" name="TextBox 61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65" name="TextBox 64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68" name="TextBox 67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71" name="TextBox 70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4" name="Freeform 1674"/>
          <p:cNvSpPr>
            <a:spLocks/>
          </p:cNvSpPr>
          <p:nvPr/>
        </p:nvSpPr>
        <p:spPr bwMode="auto">
          <a:xfrm>
            <a:off x="4047586" y="1425476"/>
            <a:ext cx="724450" cy="2227280"/>
          </a:xfrm>
          <a:custGeom>
            <a:avLst/>
            <a:gdLst>
              <a:gd name="T0" fmla="*/ 592 w 1194"/>
              <a:gd name="T1" fmla="*/ 0 h 3718"/>
              <a:gd name="T2" fmla="*/ 0 w 1194"/>
              <a:gd name="T3" fmla="*/ 382 h 3718"/>
              <a:gd name="T4" fmla="*/ 0 w 1194"/>
              <a:gd name="T5" fmla="*/ 3718 h 3718"/>
              <a:gd name="T6" fmla="*/ 1194 w 1194"/>
              <a:gd name="T7" fmla="*/ 3718 h 3718"/>
              <a:gd name="T8" fmla="*/ 592 w 1194"/>
              <a:gd name="T9" fmla="*/ 3718 h 3718"/>
              <a:gd name="T10" fmla="*/ 592 w 1194"/>
              <a:gd name="T11" fmla="*/ 0 h 3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8">
                <a:moveTo>
                  <a:pt x="592" y="0"/>
                </a:moveTo>
                <a:lnTo>
                  <a:pt x="0" y="382"/>
                </a:lnTo>
                <a:lnTo>
                  <a:pt x="0" y="3718"/>
                </a:lnTo>
                <a:lnTo>
                  <a:pt x="1194" y="3718"/>
                </a:lnTo>
                <a:lnTo>
                  <a:pt x="592" y="3718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051181" y="1605225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76803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Circular Motion Diagram for PowerPoint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62" name="TextBox 61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65" name="TextBox 64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68" name="TextBox 67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71" name="TextBox 70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Freeform: Shape 34"/>
          <p:cNvSpPr>
            <a:spLocks/>
          </p:cNvSpPr>
          <p:nvPr/>
        </p:nvSpPr>
        <p:spPr bwMode="auto">
          <a:xfrm>
            <a:off x="6078923" y="3652754"/>
            <a:ext cx="2031336" cy="2031336"/>
          </a:xfrm>
          <a:custGeom>
            <a:avLst/>
            <a:gdLst>
              <a:gd name="connsiteX0" fmla="*/ 1068751 w 2031336"/>
              <a:gd name="connsiteY0" fmla="*/ 0 h 2031336"/>
              <a:gd name="connsiteX1" fmla="*/ 2031336 w 2031336"/>
              <a:gd name="connsiteY1" fmla="*/ 0 h 2031336"/>
              <a:gd name="connsiteX2" fmla="*/ 2031336 w 2031336"/>
              <a:gd name="connsiteY2" fmla="*/ 1 h 2031336"/>
              <a:gd name="connsiteX3" fmla="*/ 2031336 w 2031336"/>
              <a:gd name="connsiteY3" fmla="*/ 1 h 2031336"/>
              <a:gd name="connsiteX4" fmla="*/ 2030138 w 2031336"/>
              <a:gd name="connsiteY4" fmla="*/ 52763 h 2031336"/>
              <a:gd name="connsiteX5" fmla="*/ 2025344 w 2031336"/>
              <a:gd name="connsiteY5" fmla="*/ 157088 h 2031336"/>
              <a:gd name="connsiteX6" fmla="*/ 2014558 w 2031336"/>
              <a:gd name="connsiteY6" fmla="*/ 259014 h 2031336"/>
              <a:gd name="connsiteX7" fmla="*/ 1998979 w 2031336"/>
              <a:gd name="connsiteY7" fmla="*/ 359742 h 2031336"/>
              <a:gd name="connsiteX8" fmla="*/ 1978605 w 2031336"/>
              <a:gd name="connsiteY8" fmla="*/ 459270 h 2031336"/>
              <a:gd name="connsiteX9" fmla="*/ 1953438 w 2031336"/>
              <a:gd name="connsiteY9" fmla="*/ 556400 h 2031336"/>
              <a:gd name="connsiteX10" fmla="*/ 1924077 w 2031336"/>
              <a:gd name="connsiteY10" fmla="*/ 652331 h 2031336"/>
              <a:gd name="connsiteX11" fmla="*/ 1889922 w 2031336"/>
              <a:gd name="connsiteY11" fmla="*/ 745264 h 2031336"/>
              <a:gd name="connsiteX12" fmla="*/ 1851572 w 2031336"/>
              <a:gd name="connsiteY12" fmla="*/ 836998 h 2031336"/>
              <a:gd name="connsiteX13" fmla="*/ 1808429 w 2031336"/>
              <a:gd name="connsiteY13" fmla="*/ 925734 h 2031336"/>
              <a:gd name="connsiteX14" fmla="*/ 1762289 w 2031336"/>
              <a:gd name="connsiteY14" fmla="*/ 1012072 h 2031336"/>
              <a:gd name="connsiteX15" fmla="*/ 1711356 w 2031336"/>
              <a:gd name="connsiteY15" fmla="*/ 1095412 h 2031336"/>
              <a:gd name="connsiteX16" fmla="*/ 1656228 w 2031336"/>
              <a:gd name="connsiteY16" fmla="*/ 1176953 h 2031336"/>
              <a:gd name="connsiteX17" fmla="*/ 1597505 w 2031336"/>
              <a:gd name="connsiteY17" fmla="*/ 1254297 h 2031336"/>
              <a:gd name="connsiteX18" fmla="*/ 1535187 w 2031336"/>
              <a:gd name="connsiteY18" fmla="*/ 1330442 h 2031336"/>
              <a:gd name="connsiteX19" fmla="*/ 1469873 w 2031336"/>
              <a:gd name="connsiteY19" fmla="*/ 1401791 h 2031336"/>
              <a:gd name="connsiteX20" fmla="*/ 1401562 w 2031336"/>
              <a:gd name="connsiteY20" fmla="*/ 1470741 h 2031336"/>
              <a:gd name="connsiteX21" fmla="*/ 1329057 w 2031336"/>
              <a:gd name="connsiteY21" fmla="*/ 1536694 h 2031336"/>
              <a:gd name="connsiteX22" fmla="*/ 1254155 w 2031336"/>
              <a:gd name="connsiteY22" fmla="*/ 1598449 h 2031336"/>
              <a:gd name="connsiteX23" fmla="*/ 1175658 w 2031336"/>
              <a:gd name="connsiteY23" fmla="*/ 1657207 h 2031336"/>
              <a:gd name="connsiteX24" fmla="*/ 1094165 w 2031336"/>
              <a:gd name="connsiteY24" fmla="*/ 1711768 h 2031336"/>
              <a:gd name="connsiteX25" fmla="*/ 1054332 w 2031336"/>
              <a:gd name="connsiteY25" fmla="*/ 1736141 h 2031336"/>
              <a:gd name="connsiteX26" fmla="*/ 1054056 w 2031336"/>
              <a:gd name="connsiteY26" fmla="*/ 1736309 h 2031336"/>
              <a:gd name="connsiteX27" fmla="*/ 1010875 w 2031336"/>
              <a:gd name="connsiteY27" fmla="*/ 1762730 h 2031336"/>
              <a:gd name="connsiteX28" fmla="*/ 1007664 w 2031336"/>
              <a:gd name="connsiteY28" fmla="*/ 1764493 h 2031336"/>
              <a:gd name="connsiteX29" fmla="*/ 1007642 w 2031336"/>
              <a:gd name="connsiteY29" fmla="*/ 1764506 h 2031336"/>
              <a:gd name="connsiteX30" fmla="*/ 945782 w 2031336"/>
              <a:gd name="connsiteY30" fmla="*/ 1798463 h 2031336"/>
              <a:gd name="connsiteX31" fmla="*/ 945765 w 2031336"/>
              <a:gd name="connsiteY31" fmla="*/ 1798471 h 2031336"/>
              <a:gd name="connsiteX32" fmla="*/ 924588 w 2031336"/>
              <a:gd name="connsiteY32" fmla="*/ 1810096 h 2031336"/>
              <a:gd name="connsiteX33" fmla="*/ 835904 w 2031336"/>
              <a:gd name="connsiteY33" fmla="*/ 1852065 h 2031336"/>
              <a:gd name="connsiteX34" fmla="*/ 824064 w 2031336"/>
              <a:gd name="connsiteY34" fmla="*/ 1857098 h 2031336"/>
              <a:gd name="connsiteX35" fmla="*/ 824037 w 2031336"/>
              <a:gd name="connsiteY35" fmla="*/ 1857111 h 2031336"/>
              <a:gd name="connsiteX36" fmla="*/ 771433 w 2031336"/>
              <a:gd name="connsiteY36" fmla="*/ 1879472 h 2031336"/>
              <a:gd name="connsiteX37" fmla="*/ 771413 w 2031336"/>
              <a:gd name="connsiteY37" fmla="*/ 1879480 h 2031336"/>
              <a:gd name="connsiteX38" fmla="*/ 744224 w 2031336"/>
              <a:gd name="connsiteY38" fmla="*/ 1891037 h 2031336"/>
              <a:gd name="connsiteX39" fmla="*/ 650747 w 2031336"/>
              <a:gd name="connsiteY39" fmla="*/ 1925213 h 2031336"/>
              <a:gd name="connsiteX40" fmla="*/ 623523 w 2031336"/>
              <a:gd name="connsiteY40" fmla="*/ 1933608 h 2031336"/>
              <a:gd name="connsiteX41" fmla="*/ 623508 w 2031336"/>
              <a:gd name="connsiteY41" fmla="*/ 1933613 h 2031336"/>
              <a:gd name="connsiteX42" fmla="*/ 596313 w 2031336"/>
              <a:gd name="connsiteY42" fmla="*/ 1941999 h 2031336"/>
              <a:gd name="connsiteX43" fmla="*/ 596288 w 2031336"/>
              <a:gd name="connsiteY43" fmla="*/ 1942006 h 2031336"/>
              <a:gd name="connsiteX44" fmla="*/ 555472 w 2031336"/>
              <a:gd name="connsiteY44" fmla="*/ 1954591 h 2031336"/>
              <a:gd name="connsiteX45" fmla="*/ 458399 w 2031336"/>
              <a:gd name="connsiteY45" fmla="*/ 1979773 h 2031336"/>
              <a:gd name="connsiteX46" fmla="*/ 359529 w 2031336"/>
              <a:gd name="connsiteY46" fmla="*/ 2000758 h 2031336"/>
              <a:gd name="connsiteX47" fmla="*/ 258861 w 2031336"/>
              <a:gd name="connsiteY47" fmla="*/ 2016347 h 2031336"/>
              <a:gd name="connsiteX48" fmla="*/ 155796 w 2031336"/>
              <a:gd name="connsiteY48" fmla="*/ 2026540 h 2031336"/>
              <a:gd name="connsiteX49" fmla="*/ 51533 w 2031336"/>
              <a:gd name="connsiteY49" fmla="*/ 2031336 h 2031336"/>
              <a:gd name="connsiteX50" fmla="*/ 0 w 2031336"/>
              <a:gd name="connsiteY50" fmla="*/ 2031336 h 2031336"/>
              <a:gd name="connsiteX51" fmla="*/ 0 w 2031336"/>
              <a:gd name="connsiteY51" fmla="*/ 2029177 h 2031336"/>
              <a:gd name="connsiteX52" fmla="*/ 0 w 2031336"/>
              <a:gd name="connsiteY52" fmla="*/ 1671694 h 2031336"/>
              <a:gd name="connsiteX53" fmla="*/ 0 w 2031336"/>
              <a:gd name="connsiteY53" fmla="*/ 1022493 h 2031336"/>
              <a:gd name="connsiteX54" fmla="*/ 109524 w 2031336"/>
              <a:gd name="connsiteY54" fmla="*/ 1016963 h 2031336"/>
              <a:gd name="connsiteX55" fmla="*/ 1065681 w 2031336"/>
              <a:gd name="connsiteY55" fmla="*/ 60806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31336" h="2031336">
                <a:moveTo>
                  <a:pt x="1068751" y="0"/>
                </a:moveTo>
                <a:lnTo>
                  <a:pt x="2031336" y="0"/>
                </a:lnTo>
                <a:lnTo>
                  <a:pt x="2031336" y="1"/>
                </a:lnTo>
                <a:lnTo>
                  <a:pt x="2031336" y="1"/>
                </a:lnTo>
                <a:lnTo>
                  <a:pt x="2030138" y="52763"/>
                </a:lnTo>
                <a:lnTo>
                  <a:pt x="2025344" y="157088"/>
                </a:lnTo>
                <a:lnTo>
                  <a:pt x="2014558" y="259014"/>
                </a:lnTo>
                <a:lnTo>
                  <a:pt x="1998979" y="359742"/>
                </a:lnTo>
                <a:lnTo>
                  <a:pt x="1978605" y="459270"/>
                </a:lnTo>
                <a:lnTo>
                  <a:pt x="1953438" y="556400"/>
                </a:lnTo>
                <a:lnTo>
                  <a:pt x="1924077" y="652331"/>
                </a:lnTo>
                <a:lnTo>
                  <a:pt x="1889922" y="745264"/>
                </a:lnTo>
                <a:lnTo>
                  <a:pt x="1851572" y="836998"/>
                </a:lnTo>
                <a:lnTo>
                  <a:pt x="1808429" y="925734"/>
                </a:lnTo>
                <a:lnTo>
                  <a:pt x="1762289" y="1012072"/>
                </a:lnTo>
                <a:lnTo>
                  <a:pt x="1711356" y="1095412"/>
                </a:lnTo>
                <a:lnTo>
                  <a:pt x="1656228" y="1176953"/>
                </a:lnTo>
                <a:lnTo>
                  <a:pt x="1597505" y="1254297"/>
                </a:lnTo>
                <a:lnTo>
                  <a:pt x="1535187" y="1330442"/>
                </a:lnTo>
                <a:lnTo>
                  <a:pt x="1469873" y="1401791"/>
                </a:lnTo>
                <a:lnTo>
                  <a:pt x="1401562" y="1470741"/>
                </a:lnTo>
                <a:lnTo>
                  <a:pt x="1329057" y="1536694"/>
                </a:lnTo>
                <a:lnTo>
                  <a:pt x="1254155" y="1598449"/>
                </a:lnTo>
                <a:lnTo>
                  <a:pt x="1175658" y="1657207"/>
                </a:lnTo>
                <a:lnTo>
                  <a:pt x="1094165" y="1711768"/>
                </a:lnTo>
                <a:lnTo>
                  <a:pt x="1054332" y="1736141"/>
                </a:lnTo>
                <a:lnTo>
                  <a:pt x="1054056" y="1736309"/>
                </a:lnTo>
                <a:lnTo>
                  <a:pt x="1010875" y="1762730"/>
                </a:lnTo>
                <a:lnTo>
                  <a:pt x="1007664" y="1764493"/>
                </a:lnTo>
                <a:lnTo>
                  <a:pt x="1007642" y="1764506"/>
                </a:lnTo>
                <a:lnTo>
                  <a:pt x="945782" y="1798463"/>
                </a:lnTo>
                <a:lnTo>
                  <a:pt x="945765" y="1798471"/>
                </a:lnTo>
                <a:lnTo>
                  <a:pt x="924588" y="1810096"/>
                </a:lnTo>
                <a:lnTo>
                  <a:pt x="835904" y="1852065"/>
                </a:lnTo>
                <a:lnTo>
                  <a:pt x="824064" y="1857098"/>
                </a:lnTo>
                <a:lnTo>
                  <a:pt x="824037" y="1857111"/>
                </a:lnTo>
                <a:lnTo>
                  <a:pt x="771433" y="1879472"/>
                </a:lnTo>
                <a:lnTo>
                  <a:pt x="771413" y="1879480"/>
                </a:lnTo>
                <a:lnTo>
                  <a:pt x="744224" y="1891037"/>
                </a:lnTo>
                <a:lnTo>
                  <a:pt x="650747" y="1925213"/>
                </a:lnTo>
                <a:lnTo>
                  <a:pt x="623523" y="1933608"/>
                </a:lnTo>
                <a:lnTo>
                  <a:pt x="623508" y="1933613"/>
                </a:lnTo>
                <a:lnTo>
                  <a:pt x="596313" y="1941999"/>
                </a:lnTo>
                <a:lnTo>
                  <a:pt x="596288" y="1942006"/>
                </a:lnTo>
                <a:lnTo>
                  <a:pt x="555472" y="1954591"/>
                </a:lnTo>
                <a:lnTo>
                  <a:pt x="458399" y="1979773"/>
                </a:lnTo>
                <a:lnTo>
                  <a:pt x="359529" y="2000758"/>
                </a:lnTo>
                <a:lnTo>
                  <a:pt x="258861" y="2016347"/>
                </a:lnTo>
                <a:lnTo>
                  <a:pt x="155796" y="2026540"/>
                </a:lnTo>
                <a:lnTo>
                  <a:pt x="51533" y="2031336"/>
                </a:lnTo>
                <a:lnTo>
                  <a:pt x="0" y="2031336"/>
                </a:lnTo>
                <a:lnTo>
                  <a:pt x="0" y="2029177"/>
                </a:lnTo>
                <a:lnTo>
                  <a:pt x="0" y="1671694"/>
                </a:lnTo>
                <a:lnTo>
                  <a:pt x="0" y="1022493"/>
                </a:lnTo>
                <a:lnTo>
                  <a:pt x="109524" y="1016963"/>
                </a:lnTo>
                <a:cubicBezTo>
                  <a:pt x="613679" y="965763"/>
                  <a:pt x="1014481" y="564961"/>
                  <a:pt x="1065681" y="608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/>
          <p:cNvSpPr>
            <a:spLocks/>
          </p:cNvSpPr>
          <p:nvPr/>
        </p:nvSpPr>
        <p:spPr bwMode="auto">
          <a:xfrm>
            <a:off x="6078923" y="1623216"/>
            <a:ext cx="2031336" cy="2029540"/>
          </a:xfrm>
          <a:custGeom>
            <a:avLst/>
            <a:gdLst>
              <a:gd name="connsiteX0" fmla="*/ 0 w 2031336"/>
              <a:gd name="connsiteY0" fmla="*/ 0 h 2029540"/>
              <a:gd name="connsiteX1" fmla="*/ 51533 w 2031336"/>
              <a:gd name="connsiteY1" fmla="*/ 599 h 2029540"/>
              <a:gd name="connsiteX2" fmla="*/ 155796 w 2031336"/>
              <a:gd name="connsiteY2" fmla="*/ 5990 h 2029540"/>
              <a:gd name="connsiteX3" fmla="*/ 258861 w 2031336"/>
              <a:gd name="connsiteY3" fmla="*/ 16174 h 2029540"/>
              <a:gd name="connsiteX4" fmla="*/ 359529 w 2031336"/>
              <a:gd name="connsiteY4" fmla="*/ 31749 h 2029540"/>
              <a:gd name="connsiteX5" fmla="*/ 458399 w 2031336"/>
              <a:gd name="connsiteY5" fmla="*/ 51517 h 2029540"/>
              <a:gd name="connsiteX6" fmla="*/ 555472 w 2031336"/>
              <a:gd name="connsiteY6" fmla="*/ 76677 h 2029540"/>
              <a:gd name="connsiteX7" fmla="*/ 650747 w 2031336"/>
              <a:gd name="connsiteY7" fmla="*/ 106629 h 2029540"/>
              <a:gd name="connsiteX8" fmla="*/ 744224 w 2031336"/>
              <a:gd name="connsiteY8" fmla="*/ 141373 h 2029540"/>
              <a:gd name="connsiteX9" fmla="*/ 835904 w 2031336"/>
              <a:gd name="connsiteY9" fmla="*/ 179112 h 2029540"/>
              <a:gd name="connsiteX10" fmla="*/ 924588 w 2031336"/>
              <a:gd name="connsiteY10" fmla="*/ 222243 h 2029540"/>
              <a:gd name="connsiteX11" fmla="*/ 1010875 w 2031336"/>
              <a:gd name="connsiteY11" fmla="*/ 268968 h 2029540"/>
              <a:gd name="connsiteX12" fmla="*/ 1094165 w 2031336"/>
              <a:gd name="connsiteY12" fmla="*/ 319886 h 2029540"/>
              <a:gd name="connsiteX13" fmla="*/ 1175658 w 2031336"/>
              <a:gd name="connsiteY13" fmla="*/ 374998 h 2029540"/>
              <a:gd name="connsiteX14" fmla="*/ 1254155 w 2031336"/>
              <a:gd name="connsiteY14" fmla="*/ 432505 h 2029540"/>
              <a:gd name="connsiteX15" fmla="*/ 1329057 w 2031336"/>
              <a:gd name="connsiteY15" fmla="*/ 494805 h 2029540"/>
              <a:gd name="connsiteX16" fmla="*/ 1401562 w 2031336"/>
              <a:gd name="connsiteY16" fmla="*/ 560100 h 2029540"/>
              <a:gd name="connsiteX17" fmla="*/ 1469873 w 2031336"/>
              <a:gd name="connsiteY17" fmla="*/ 628990 h 2029540"/>
              <a:gd name="connsiteX18" fmla="*/ 1535187 w 2031336"/>
              <a:gd name="connsiteY18" fmla="*/ 701473 h 2029540"/>
              <a:gd name="connsiteX19" fmla="*/ 1597505 w 2031336"/>
              <a:gd name="connsiteY19" fmla="*/ 776353 h 2029540"/>
              <a:gd name="connsiteX20" fmla="*/ 1656228 w 2031336"/>
              <a:gd name="connsiteY20" fmla="*/ 854827 h 2029540"/>
              <a:gd name="connsiteX21" fmla="*/ 1711356 w 2031336"/>
              <a:gd name="connsiteY21" fmla="*/ 935697 h 2029540"/>
              <a:gd name="connsiteX22" fmla="*/ 1762289 w 2031336"/>
              <a:gd name="connsiteY22" fmla="*/ 1019562 h 2029540"/>
              <a:gd name="connsiteX23" fmla="*/ 1808429 w 2031336"/>
              <a:gd name="connsiteY23" fmla="*/ 1105823 h 2029540"/>
              <a:gd name="connsiteX24" fmla="*/ 1851572 w 2031336"/>
              <a:gd name="connsiteY24" fmla="*/ 1194481 h 2029540"/>
              <a:gd name="connsiteX25" fmla="*/ 1889922 w 2031336"/>
              <a:gd name="connsiteY25" fmla="*/ 1285535 h 2029540"/>
              <a:gd name="connsiteX26" fmla="*/ 1924077 w 2031336"/>
              <a:gd name="connsiteY26" fmla="*/ 1378984 h 2029540"/>
              <a:gd name="connsiteX27" fmla="*/ 1953438 w 2031336"/>
              <a:gd name="connsiteY27" fmla="*/ 1474231 h 2029540"/>
              <a:gd name="connsiteX28" fmla="*/ 1978605 w 2031336"/>
              <a:gd name="connsiteY28" fmla="*/ 1571276 h 2029540"/>
              <a:gd name="connsiteX29" fmla="*/ 1998979 w 2031336"/>
              <a:gd name="connsiteY29" fmla="*/ 1670117 h 2029540"/>
              <a:gd name="connsiteX30" fmla="*/ 2014558 w 2031336"/>
              <a:gd name="connsiteY30" fmla="*/ 1770755 h 2029540"/>
              <a:gd name="connsiteX31" fmla="*/ 2025344 w 2031336"/>
              <a:gd name="connsiteY31" fmla="*/ 1873789 h 2029540"/>
              <a:gd name="connsiteX32" fmla="*/ 2030138 w 2031336"/>
              <a:gd name="connsiteY32" fmla="*/ 1976824 h 2029540"/>
              <a:gd name="connsiteX33" fmla="*/ 2031336 w 2031336"/>
              <a:gd name="connsiteY33" fmla="*/ 2029539 h 2029540"/>
              <a:gd name="connsiteX34" fmla="*/ 2031336 w 2031336"/>
              <a:gd name="connsiteY34" fmla="*/ 2029539 h 2029540"/>
              <a:gd name="connsiteX35" fmla="*/ 2031336 w 2031336"/>
              <a:gd name="connsiteY35" fmla="*/ 2029540 h 2029540"/>
              <a:gd name="connsiteX36" fmla="*/ 1679247 w 2031336"/>
              <a:gd name="connsiteY36" fmla="*/ 2029540 h 2029540"/>
              <a:gd name="connsiteX37" fmla="*/ 1679247 w 2031336"/>
              <a:gd name="connsiteY37" fmla="*/ 2029539 h 2029540"/>
              <a:gd name="connsiteX38" fmla="*/ 1068751 w 2031336"/>
              <a:gd name="connsiteY38" fmla="*/ 2029539 h 2029540"/>
              <a:gd name="connsiteX39" fmla="*/ 1071211 w 2031336"/>
              <a:gd name="connsiteY39" fmla="*/ 1980818 h 2029540"/>
              <a:gd name="connsiteX40" fmla="*/ 109524 w 2031336"/>
              <a:gd name="connsiteY40" fmla="*/ 915137 h 2029540"/>
              <a:gd name="connsiteX41" fmla="*/ 0 w 2031336"/>
              <a:gd name="connsiteY41" fmla="*/ 909606 h 2029540"/>
              <a:gd name="connsiteX42" fmla="*/ 0 w 2031336"/>
              <a:gd name="connsiteY42" fmla="*/ 357845 h 2029540"/>
              <a:gd name="connsiteX43" fmla="*/ 0 w 2031336"/>
              <a:gd name="connsiteY43" fmla="*/ 362 h 202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31336" h="2029540">
                <a:moveTo>
                  <a:pt x="0" y="0"/>
                </a:moveTo>
                <a:lnTo>
                  <a:pt x="51533" y="599"/>
                </a:lnTo>
                <a:lnTo>
                  <a:pt x="155796" y="5990"/>
                </a:lnTo>
                <a:lnTo>
                  <a:pt x="258861" y="16174"/>
                </a:lnTo>
                <a:lnTo>
                  <a:pt x="359529" y="31749"/>
                </a:lnTo>
                <a:lnTo>
                  <a:pt x="458399" y="51517"/>
                </a:lnTo>
                <a:lnTo>
                  <a:pt x="555472" y="76677"/>
                </a:lnTo>
                <a:lnTo>
                  <a:pt x="650747" y="106629"/>
                </a:lnTo>
                <a:lnTo>
                  <a:pt x="744224" y="141373"/>
                </a:lnTo>
                <a:lnTo>
                  <a:pt x="835904" y="179112"/>
                </a:lnTo>
                <a:lnTo>
                  <a:pt x="924588" y="222243"/>
                </a:lnTo>
                <a:lnTo>
                  <a:pt x="1010875" y="268968"/>
                </a:lnTo>
                <a:lnTo>
                  <a:pt x="1094165" y="319886"/>
                </a:lnTo>
                <a:lnTo>
                  <a:pt x="1175658" y="374998"/>
                </a:lnTo>
                <a:lnTo>
                  <a:pt x="1254155" y="432505"/>
                </a:lnTo>
                <a:lnTo>
                  <a:pt x="1329057" y="494805"/>
                </a:lnTo>
                <a:lnTo>
                  <a:pt x="1401562" y="560100"/>
                </a:lnTo>
                <a:lnTo>
                  <a:pt x="1469873" y="628990"/>
                </a:lnTo>
                <a:lnTo>
                  <a:pt x="1535187" y="701473"/>
                </a:lnTo>
                <a:lnTo>
                  <a:pt x="1597505" y="776353"/>
                </a:lnTo>
                <a:lnTo>
                  <a:pt x="1656228" y="854827"/>
                </a:lnTo>
                <a:lnTo>
                  <a:pt x="1711356" y="935697"/>
                </a:lnTo>
                <a:lnTo>
                  <a:pt x="1762289" y="1019562"/>
                </a:lnTo>
                <a:lnTo>
                  <a:pt x="1808429" y="1105823"/>
                </a:lnTo>
                <a:lnTo>
                  <a:pt x="1851572" y="1194481"/>
                </a:lnTo>
                <a:lnTo>
                  <a:pt x="1889922" y="1285535"/>
                </a:lnTo>
                <a:lnTo>
                  <a:pt x="1924077" y="1378984"/>
                </a:lnTo>
                <a:lnTo>
                  <a:pt x="1953438" y="1474231"/>
                </a:lnTo>
                <a:lnTo>
                  <a:pt x="1978605" y="1571276"/>
                </a:lnTo>
                <a:lnTo>
                  <a:pt x="1998979" y="1670117"/>
                </a:lnTo>
                <a:lnTo>
                  <a:pt x="2014558" y="1770755"/>
                </a:lnTo>
                <a:lnTo>
                  <a:pt x="2025344" y="1873789"/>
                </a:lnTo>
                <a:lnTo>
                  <a:pt x="2030138" y="1976824"/>
                </a:lnTo>
                <a:lnTo>
                  <a:pt x="2031336" y="2029539"/>
                </a:lnTo>
                <a:lnTo>
                  <a:pt x="2031336" y="2029539"/>
                </a:lnTo>
                <a:lnTo>
                  <a:pt x="2031336" y="2029540"/>
                </a:lnTo>
                <a:lnTo>
                  <a:pt x="1679247" y="2029540"/>
                </a:lnTo>
                <a:lnTo>
                  <a:pt x="1679247" y="2029539"/>
                </a:lnTo>
                <a:lnTo>
                  <a:pt x="1068751" y="2029539"/>
                </a:lnTo>
                <a:lnTo>
                  <a:pt x="1071211" y="1980818"/>
                </a:lnTo>
                <a:cubicBezTo>
                  <a:pt x="1071211" y="1426180"/>
                  <a:pt x="649690" y="969994"/>
                  <a:pt x="109524" y="915137"/>
                </a:cubicBezTo>
                <a:lnTo>
                  <a:pt x="0" y="909606"/>
                </a:lnTo>
                <a:lnTo>
                  <a:pt x="0" y="357845"/>
                </a:lnTo>
                <a:lnTo>
                  <a:pt x="0" y="3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: Shape 36"/>
          <p:cNvSpPr>
            <a:spLocks/>
          </p:cNvSpPr>
          <p:nvPr/>
        </p:nvSpPr>
        <p:spPr bwMode="auto">
          <a:xfrm>
            <a:off x="4047587" y="1623217"/>
            <a:ext cx="2031336" cy="2029539"/>
          </a:xfrm>
          <a:custGeom>
            <a:avLst/>
            <a:gdLst>
              <a:gd name="connsiteX0" fmla="*/ 2031336 w 2031336"/>
              <a:gd name="connsiteY0" fmla="*/ 0 h 2029539"/>
              <a:gd name="connsiteX1" fmla="*/ 2031336 w 2031336"/>
              <a:gd name="connsiteY1" fmla="*/ 361 h 2029539"/>
              <a:gd name="connsiteX2" fmla="*/ 2031336 w 2031336"/>
              <a:gd name="connsiteY2" fmla="*/ 357844 h 2029539"/>
              <a:gd name="connsiteX3" fmla="*/ 2031336 w 2031336"/>
              <a:gd name="connsiteY3" fmla="*/ 909606 h 2029539"/>
              <a:gd name="connsiteX4" fmla="*/ 2031335 w 2031336"/>
              <a:gd name="connsiteY4" fmla="*/ 909606 h 2029539"/>
              <a:gd name="connsiteX5" fmla="*/ 960123 w 2031336"/>
              <a:gd name="connsiteY5" fmla="*/ 1980818 h 2029539"/>
              <a:gd name="connsiteX6" fmla="*/ 962583 w 2031336"/>
              <a:gd name="connsiteY6" fmla="*/ 2029539 h 2029539"/>
              <a:gd name="connsiteX7" fmla="*/ 366471 w 2031336"/>
              <a:gd name="connsiteY7" fmla="*/ 2029539 h 2029539"/>
              <a:gd name="connsiteX8" fmla="*/ 8988 w 2031336"/>
              <a:gd name="connsiteY8" fmla="*/ 2029539 h 2029539"/>
              <a:gd name="connsiteX9" fmla="*/ 0 w 2031336"/>
              <a:gd name="connsiteY9" fmla="*/ 2029539 h 2029539"/>
              <a:gd name="connsiteX10" fmla="*/ 0 w 2031336"/>
              <a:gd name="connsiteY10" fmla="*/ 1976824 h 2029539"/>
              <a:gd name="connsiteX11" fmla="*/ 4794 w 2031336"/>
              <a:gd name="connsiteY11" fmla="*/ 1873789 h 2029539"/>
              <a:gd name="connsiteX12" fmla="*/ 15580 w 2031336"/>
              <a:gd name="connsiteY12" fmla="*/ 1770755 h 2029539"/>
              <a:gd name="connsiteX13" fmla="*/ 30560 w 2031336"/>
              <a:gd name="connsiteY13" fmla="*/ 1670117 h 2029539"/>
              <a:gd name="connsiteX14" fmla="*/ 51533 w 2031336"/>
              <a:gd name="connsiteY14" fmla="*/ 1571276 h 2029539"/>
              <a:gd name="connsiteX15" fmla="*/ 76700 w 2031336"/>
              <a:gd name="connsiteY15" fmla="*/ 1474231 h 2029539"/>
              <a:gd name="connsiteX16" fmla="*/ 106061 w 2031336"/>
              <a:gd name="connsiteY16" fmla="*/ 1378984 h 2029539"/>
              <a:gd name="connsiteX17" fmla="*/ 140216 w 2031336"/>
              <a:gd name="connsiteY17" fmla="*/ 1285535 h 2029539"/>
              <a:gd name="connsiteX18" fmla="*/ 178566 w 2031336"/>
              <a:gd name="connsiteY18" fmla="*/ 1194481 h 2029539"/>
              <a:gd name="connsiteX19" fmla="*/ 221709 w 2031336"/>
              <a:gd name="connsiteY19" fmla="*/ 1105823 h 2029539"/>
              <a:gd name="connsiteX20" fmla="*/ 267849 w 2031336"/>
              <a:gd name="connsiteY20" fmla="*/ 1019562 h 2029539"/>
              <a:gd name="connsiteX21" fmla="*/ 318782 w 2031336"/>
              <a:gd name="connsiteY21" fmla="*/ 935697 h 2029539"/>
              <a:gd name="connsiteX22" fmla="*/ 373910 w 2031336"/>
              <a:gd name="connsiteY22" fmla="*/ 854827 h 2029539"/>
              <a:gd name="connsiteX23" fmla="*/ 432633 w 2031336"/>
              <a:gd name="connsiteY23" fmla="*/ 776353 h 2029539"/>
              <a:gd name="connsiteX24" fmla="*/ 494951 w 2031336"/>
              <a:gd name="connsiteY24" fmla="*/ 701473 h 2029539"/>
              <a:gd name="connsiteX25" fmla="*/ 560265 w 2031336"/>
              <a:gd name="connsiteY25" fmla="*/ 628990 h 2029539"/>
              <a:gd name="connsiteX26" fmla="*/ 629175 w 2031336"/>
              <a:gd name="connsiteY26" fmla="*/ 560100 h 2029539"/>
              <a:gd name="connsiteX27" fmla="*/ 701081 w 2031336"/>
              <a:gd name="connsiteY27" fmla="*/ 494805 h 2029539"/>
              <a:gd name="connsiteX28" fmla="*/ 777181 w 2031336"/>
              <a:gd name="connsiteY28" fmla="*/ 432505 h 2029539"/>
              <a:gd name="connsiteX29" fmla="*/ 854480 w 2031336"/>
              <a:gd name="connsiteY29" fmla="*/ 374998 h 2029539"/>
              <a:gd name="connsiteX30" fmla="*/ 935374 w 2031336"/>
              <a:gd name="connsiteY30" fmla="*/ 319886 h 2029539"/>
              <a:gd name="connsiteX31" fmla="*/ 1019264 w 2031336"/>
              <a:gd name="connsiteY31" fmla="*/ 268968 h 2029539"/>
              <a:gd name="connsiteX32" fmla="*/ 1105550 w 2031336"/>
              <a:gd name="connsiteY32" fmla="*/ 222243 h 2029539"/>
              <a:gd name="connsiteX33" fmla="*/ 1194234 w 2031336"/>
              <a:gd name="connsiteY33" fmla="*/ 179112 h 2029539"/>
              <a:gd name="connsiteX34" fmla="*/ 1285914 w 2031336"/>
              <a:gd name="connsiteY34" fmla="*/ 141373 h 2029539"/>
              <a:gd name="connsiteX35" fmla="*/ 1378792 w 2031336"/>
              <a:gd name="connsiteY35" fmla="*/ 106629 h 2029539"/>
              <a:gd name="connsiteX36" fmla="*/ 1474666 w 2031336"/>
              <a:gd name="connsiteY36" fmla="*/ 76677 h 2029539"/>
              <a:gd name="connsiteX37" fmla="*/ 1572338 w 2031336"/>
              <a:gd name="connsiteY37" fmla="*/ 51517 h 2029539"/>
              <a:gd name="connsiteX38" fmla="*/ 1671208 w 2031336"/>
              <a:gd name="connsiteY38" fmla="*/ 31749 h 2029539"/>
              <a:gd name="connsiteX39" fmla="*/ 1772476 w 2031336"/>
              <a:gd name="connsiteY39" fmla="*/ 16174 h 2029539"/>
              <a:gd name="connsiteX40" fmla="*/ 1874342 w 2031336"/>
              <a:gd name="connsiteY40" fmla="*/ 5990 h 2029539"/>
              <a:gd name="connsiteX41" fmla="*/ 1978605 w 2031336"/>
              <a:gd name="connsiteY41" fmla="*/ 599 h 20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29539">
                <a:moveTo>
                  <a:pt x="2031336" y="0"/>
                </a:moveTo>
                <a:lnTo>
                  <a:pt x="2031336" y="361"/>
                </a:lnTo>
                <a:lnTo>
                  <a:pt x="2031336" y="357844"/>
                </a:lnTo>
                <a:lnTo>
                  <a:pt x="2031336" y="909606"/>
                </a:lnTo>
                <a:lnTo>
                  <a:pt x="2031335" y="909606"/>
                </a:lnTo>
                <a:cubicBezTo>
                  <a:pt x="1439721" y="909606"/>
                  <a:pt x="960123" y="1389204"/>
                  <a:pt x="960123" y="1980818"/>
                </a:cubicBezTo>
                <a:lnTo>
                  <a:pt x="962583" y="2029539"/>
                </a:lnTo>
                <a:lnTo>
                  <a:pt x="366471" y="2029539"/>
                </a:lnTo>
                <a:lnTo>
                  <a:pt x="8988" y="2029539"/>
                </a:lnTo>
                <a:lnTo>
                  <a:pt x="0" y="2029539"/>
                </a:lnTo>
                <a:lnTo>
                  <a:pt x="0" y="1976824"/>
                </a:lnTo>
                <a:lnTo>
                  <a:pt x="4794" y="1873789"/>
                </a:lnTo>
                <a:lnTo>
                  <a:pt x="15580" y="1770755"/>
                </a:lnTo>
                <a:lnTo>
                  <a:pt x="30560" y="1670117"/>
                </a:lnTo>
                <a:lnTo>
                  <a:pt x="51533" y="1571276"/>
                </a:lnTo>
                <a:lnTo>
                  <a:pt x="76700" y="1474231"/>
                </a:lnTo>
                <a:lnTo>
                  <a:pt x="106061" y="1378984"/>
                </a:lnTo>
                <a:lnTo>
                  <a:pt x="140216" y="1285535"/>
                </a:lnTo>
                <a:lnTo>
                  <a:pt x="178566" y="1194481"/>
                </a:lnTo>
                <a:lnTo>
                  <a:pt x="221709" y="1105823"/>
                </a:lnTo>
                <a:lnTo>
                  <a:pt x="267849" y="1019562"/>
                </a:lnTo>
                <a:lnTo>
                  <a:pt x="318782" y="935697"/>
                </a:lnTo>
                <a:lnTo>
                  <a:pt x="373910" y="854827"/>
                </a:lnTo>
                <a:lnTo>
                  <a:pt x="432633" y="776353"/>
                </a:lnTo>
                <a:lnTo>
                  <a:pt x="494951" y="701473"/>
                </a:lnTo>
                <a:lnTo>
                  <a:pt x="560265" y="628990"/>
                </a:lnTo>
                <a:lnTo>
                  <a:pt x="629175" y="560100"/>
                </a:lnTo>
                <a:lnTo>
                  <a:pt x="701081" y="494805"/>
                </a:lnTo>
                <a:lnTo>
                  <a:pt x="777181" y="432505"/>
                </a:lnTo>
                <a:lnTo>
                  <a:pt x="854480" y="374998"/>
                </a:lnTo>
                <a:lnTo>
                  <a:pt x="935374" y="319886"/>
                </a:lnTo>
                <a:lnTo>
                  <a:pt x="1019264" y="268968"/>
                </a:lnTo>
                <a:lnTo>
                  <a:pt x="1105550" y="222243"/>
                </a:lnTo>
                <a:lnTo>
                  <a:pt x="1194234" y="179112"/>
                </a:lnTo>
                <a:lnTo>
                  <a:pt x="1285914" y="141373"/>
                </a:lnTo>
                <a:lnTo>
                  <a:pt x="1378792" y="106629"/>
                </a:lnTo>
                <a:lnTo>
                  <a:pt x="1474666" y="76677"/>
                </a:lnTo>
                <a:lnTo>
                  <a:pt x="1572338" y="51517"/>
                </a:lnTo>
                <a:lnTo>
                  <a:pt x="1671208" y="31749"/>
                </a:lnTo>
                <a:lnTo>
                  <a:pt x="1772476" y="16174"/>
                </a:lnTo>
                <a:lnTo>
                  <a:pt x="1874342" y="5990"/>
                </a:lnTo>
                <a:lnTo>
                  <a:pt x="1978605" y="5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Freeform: Shape 37"/>
          <p:cNvSpPr>
            <a:spLocks/>
          </p:cNvSpPr>
          <p:nvPr/>
        </p:nvSpPr>
        <p:spPr bwMode="auto">
          <a:xfrm>
            <a:off x="4047587" y="3652754"/>
            <a:ext cx="2031336" cy="2031336"/>
          </a:xfrm>
          <a:custGeom>
            <a:avLst/>
            <a:gdLst>
              <a:gd name="connsiteX0" fmla="*/ 0 w 2031336"/>
              <a:gd name="connsiteY0" fmla="*/ 0 h 2031336"/>
              <a:gd name="connsiteX1" fmla="*/ 8988 w 2031336"/>
              <a:gd name="connsiteY1" fmla="*/ 0 h 2031336"/>
              <a:gd name="connsiteX2" fmla="*/ 366471 w 2031336"/>
              <a:gd name="connsiteY2" fmla="*/ 0 h 2031336"/>
              <a:gd name="connsiteX3" fmla="*/ 962583 w 2031336"/>
              <a:gd name="connsiteY3" fmla="*/ 0 h 2031336"/>
              <a:gd name="connsiteX4" fmla="*/ 965654 w 2031336"/>
              <a:gd name="connsiteY4" fmla="*/ 60806 h 2031336"/>
              <a:gd name="connsiteX5" fmla="*/ 2031335 w 2031336"/>
              <a:gd name="connsiteY5" fmla="*/ 1022493 h 2031336"/>
              <a:gd name="connsiteX6" fmla="*/ 2031336 w 2031336"/>
              <a:gd name="connsiteY6" fmla="*/ 1022493 h 2031336"/>
              <a:gd name="connsiteX7" fmla="*/ 2031336 w 2031336"/>
              <a:gd name="connsiteY7" fmla="*/ 1671693 h 2031336"/>
              <a:gd name="connsiteX8" fmla="*/ 2031336 w 2031336"/>
              <a:gd name="connsiteY8" fmla="*/ 2029176 h 2031336"/>
              <a:gd name="connsiteX9" fmla="*/ 2031336 w 2031336"/>
              <a:gd name="connsiteY9" fmla="*/ 2031336 h 2031336"/>
              <a:gd name="connsiteX10" fmla="*/ 1978605 w 2031336"/>
              <a:gd name="connsiteY10" fmla="*/ 2031336 h 2031336"/>
              <a:gd name="connsiteX11" fmla="*/ 1874342 w 2031336"/>
              <a:gd name="connsiteY11" fmla="*/ 2026540 h 2031336"/>
              <a:gd name="connsiteX12" fmla="*/ 1772476 w 2031336"/>
              <a:gd name="connsiteY12" fmla="*/ 2016347 h 2031336"/>
              <a:gd name="connsiteX13" fmla="*/ 1671208 w 2031336"/>
              <a:gd name="connsiteY13" fmla="*/ 2000758 h 2031336"/>
              <a:gd name="connsiteX14" fmla="*/ 1572338 w 2031336"/>
              <a:gd name="connsiteY14" fmla="*/ 1979773 h 2031336"/>
              <a:gd name="connsiteX15" fmla="*/ 1474666 w 2031336"/>
              <a:gd name="connsiteY15" fmla="*/ 1954591 h 2031336"/>
              <a:gd name="connsiteX16" fmla="*/ 1378792 w 2031336"/>
              <a:gd name="connsiteY16" fmla="*/ 1925213 h 2031336"/>
              <a:gd name="connsiteX17" fmla="*/ 1285914 w 2031336"/>
              <a:gd name="connsiteY17" fmla="*/ 1891037 h 2031336"/>
              <a:gd name="connsiteX18" fmla="*/ 1194234 w 2031336"/>
              <a:gd name="connsiteY18" fmla="*/ 1852065 h 2031336"/>
              <a:gd name="connsiteX19" fmla="*/ 1105550 w 2031336"/>
              <a:gd name="connsiteY19" fmla="*/ 1810096 h 2031336"/>
              <a:gd name="connsiteX20" fmla="*/ 1019264 w 2031336"/>
              <a:gd name="connsiteY20" fmla="*/ 1762730 h 2031336"/>
              <a:gd name="connsiteX21" fmla="*/ 935374 w 2031336"/>
              <a:gd name="connsiteY21" fmla="*/ 1711767 h 2031336"/>
              <a:gd name="connsiteX22" fmla="*/ 854480 w 2031336"/>
              <a:gd name="connsiteY22" fmla="*/ 1657206 h 2031336"/>
              <a:gd name="connsiteX23" fmla="*/ 777181 w 2031336"/>
              <a:gd name="connsiteY23" fmla="*/ 1598448 h 2031336"/>
              <a:gd name="connsiteX24" fmla="*/ 701081 w 2031336"/>
              <a:gd name="connsiteY24" fmla="*/ 1536693 h 2031336"/>
              <a:gd name="connsiteX25" fmla="*/ 629175 w 2031336"/>
              <a:gd name="connsiteY25" fmla="*/ 1470740 h 2031336"/>
              <a:gd name="connsiteX26" fmla="*/ 560265 w 2031336"/>
              <a:gd name="connsiteY26" fmla="*/ 1401790 h 2031336"/>
              <a:gd name="connsiteX27" fmla="*/ 494951 w 2031336"/>
              <a:gd name="connsiteY27" fmla="*/ 1330441 h 2031336"/>
              <a:gd name="connsiteX28" fmla="*/ 432633 w 2031336"/>
              <a:gd name="connsiteY28" fmla="*/ 1254296 h 2031336"/>
              <a:gd name="connsiteX29" fmla="*/ 373910 w 2031336"/>
              <a:gd name="connsiteY29" fmla="*/ 1176952 h 2031336"/>
              <a:gd name="connsiteX30" fmla="*/ 318782 w 2031336"/>
              <a:gd name="connsiteY30" fmla="*/ 1095411 h 2031336"/>
              <a:gd name="connsiteX31" fmla="*/ 267849 w 2031336"/>
              <a:gd name="connsiteY31" fmla="*/ 1012071 h 2031336"/>
              <a:gd name="connsiteX32" fmla="*/ 221709 w 2031336"/>
              <a:gd name="connsiteY32" fmla="*/ 925733 h 2031336"/>
              <a:gd name="connsiteX33" fmla="*/ 178566 w 2031336"/>
              <a:gd name="connsiteY33" fmla="*/ 836997 h 2031336"/>
              <a:gd name="connsiteX34" fmla="*/ 140216 w 2031336"/>
              <a:gd name="connsiteY34" fmla="*/ 745263 h 2031336"/>
              <a:gd name="connsiteX35" fmla="*/ 106061 w 2031336"/>
              <a:gd name="connsiteY35" fmla="*/ 652330 h 2031336"/>
              <a:gd name="connsiteX36" fmla="*/ 76700 w 2031336"/>
              <a:gd name="connsiteY36" fmla="*/ 556399 h 2031336"/>
              <a:gd name="connsiteX37" fmla="*/ 51533 w 2031336"/>
              <a:gd name="connsiteY37" fmla="*/ 459269 h 2031336"/>
              <a:gd name="connsiteX38" fmla="*/ 30560 w 2031336"/>
              <a:gd name="connsiteY38" fmla="*/ 359741 h 2031336"/>
              <a:gd name="connsiteX39" fmla="*/ 15580 w 2031336"/>
              <a:gd name="connsiteY39" fmla="*/ 259013 h 2031336"/>
              <a:gd name="connsiteX40" fmla="*/ 4794 w 2031336"/>
              <a:gd name="connsiteY40" fmla="*/ 157087 h 2031336"/>
              <a:gd name="connsiteX41" fmla="*/ 0 w 2031336"/>
              <a:gd name="connsiteY41" fmla="*/ 52762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31336">
                <a:moveTo>
                  <a:pt x="0" y="0"/>
                </a:moveTo>
                <a:lnTo>
                  <a:pt x="8988" y="0"/>
                </a:lnTo>
                <a:lnTo>
                  <a:pt x="366471" y="0"/>
                </a:lnTo>
                <a:lnTo>
                  <a:pt x="962583" y="0"/>
                </a:lnTo>
                <a:lnTo>
                  <a:pt x="965654" y="60806"/>
                </a:lnTo>
                <a:cubicBezTo>
                  <a:pt x="1020511" y="600972"/>
                  <a:pt x="1476697" y="1022493"/>
                  <a:pt x="2031335" y="1022493"/>
                </a:cubicBezTo>
                <a:lnTo>
                  <a:pt x="2031336" y="1022493"/>
                </a:lnTo>
                <a:lnTo>
                  <a:pt x="2031336" y="1671693"/>
                </a:lnTo>
                <a:lnTo>
                  <a:pt x="2031336" y="2029176"/>
                </a:lnTo>
                <a:lnTo>
                  <a:pt x="2031336" y="2031336"/>
                </a:lnTo>
                <a:lnTo>
                  <a:pt x="1978605" y="2031336"/>
                </a:lnTo>
                <a:lnTo>
                  <a:pt x="1874342" y="2026540"/>
                </a:lnTo>
                <a:lnTo>
                  <a:pt x="1772476" y="2016347"/>
                </a:lnTo>
                <a:lnTo>
                  <a:pt x="1671208" y="2000758"/>
                </a:lnTo>
                <a:lnTo>
                  <a:pt x="1572338" y="1979773"/>
                </a:lnTo>
                <a:lnTo>
                  <a:pt x="1474666" y="1954591"/>
                </a:lnTo>
                <a:lnTo>
                  <a:pt x="1378792" y="1925213"/>
                </a:lnTo>
                <a:lnTo>
                  <a:pt x="1285914" y="1891037"/>
                </a:lnTo>
                <a:lnTo>
                  <a:pt x="1194234" y="1852065"/>
                </a:lnTo>
                <a:lnTo>
                  <a:pt x="1105550" y="1810096"/>
                </a:lnTo>
                <a:lnTo>
                  <a:pt x="1019264" y="1762730"/>
                </a:lnTo>
                <a:lnTo>
                  <a:pt x="935374" y="1711767"/>
                </a:lnTo>
                <a:lnTo>
                  <a:pt x="854480" y="1657206"/>
                </a:lnTo>
                <a:lnTo>
                  <a:pt x="777181" y="1598448"/>
                </a:lnTo>
                <a:lnTo>
                  <a:pt x="701081" y="1536693"/>
                </a:lnTo>
                <a:lnTo>
                  <a:pt x="629175" y="1470740"/>
                </a:lnTo>
                <a:lnTo>
                  <a:pt x="560265" y="1401790"/>
                </a:lnTo>
                <a:lnTo>
                  <a:pt x="494951" y="1330441"/>
                </a:lnTo>
                <a:lnTo>
                  <a:pt x="432633" y="1254296"/>
                </a:lnTo>
                <a:lnTo>
                  <a:pt x="373910" y="1176952"/>
                </a:lnTo>
                <a:lnTo>
                  <a:pt x="318782" y="1095411"/>
                </a:lnTo>
                <a:lnTo>
                  <a:pt x="267849" y="1012071"/>
                </a:lnTo>
                <a:lnTo>
                  <a:pt x="221709" y="925733"/>
                </a:lnTo>
                <a:lnTo>
                  <a:pt x="178566" y="836997"/>
                </a:lnTo>
                <a:lnTo>
                  <a:pt x="140216" y="745263"/>
                </a:lnTo>
                <a:lnTo>
                  <a:pt x="106061" y="652330"/>
                </a:lnTo>
                <a:lnTo>
                  <a:pt x="76700" y="556399"/>
                </a:lnTo>
                <a:lnTo>
                  <a:pt x="51533" y="459269"/>
                </a:lnTo>
                <a:lnTo>
                  <a:pt x="30560" y="359741"/>
                </a:lnTo>
                <a:lnTo>
                  <a:pt x="15580" y="259013"/>
                </a:lnTo>
                <a:lnTo>
                  <a:pt x="4794" y="157087"/>
                </a:lnTo>
                <a:lnTo>
                  <a:pt x="0" y="527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Circle: Hollow 38"/>
          <p:cNvSpPr/>
          <p:nvPr/>
        </p:nvSpPr>
        <p:spPr>
          <a:xfrm>
            <a:off x="4047585" y="1623215"/>
            <a:ext cx="4068068" cy="4059078"/>
          </a:xfrm>
          <a:prstGeom prst="donut">
            <a:avLst>
              <a:gd name="adj" fmla="val 880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 1634"/>
          <p:cNvSpPr>
            <a:spLocks/>
          </p:cNvSpPr>
          <p:nvPr/>
        </p:nvSpPr>
        <p:spPr bwMode="auto">
          <a:xfrm>
            <a:off x="6078923" y="1623217"/>
            <a:ext cx="2238065" cy="713665"/>
          </a:xfrm>
          <a:custGeom>
            <a:avLst/>
            <a:gdLst>
              <a:gd name="T0" fmla="*/ 3352 w 3734"/>
              <a:gd name="T1" fmla="*/ 0 h 1192"/>
              <a:gd name="T2" fmla="*/ 0 w 3734"/>
              <a:gd name="T3" fmla="*/ 0 h 1192"/>
              <a:gd name="T4" fmla="*/ 0 w 3734"/>
              <a:gd name="T5" fmla="*/ 1192 h 1192"/>
              <a:gd name="T6" fmla="*/ 3352 w 3734"/>
              <a:gd name="T7" fmla="*/ 1192 h 1192"/>
              <a:gd name="T8" fmla="*/ 3734 w 3734"/>
              <a:gd name="T9" fmla="*/ 591 h 1192"/>
              <a:gd name="T10" fmla="*/ 3352 w 3734"/>
              <a:gd name="T11" fmla="*/ 0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1192">
                <a:moveTo>
                  <a:pt x="3352" y="0"/>
                </a:moveTo>
                <a:lnTo>
                  <a:pt x="0" y="0"/>
                </a:lnTo>
                <a:lnTo>
                  <a:pt x="0" y="1192"/>
                </a:lnTo>
                <a:lnTo>
                  <a:pt x="3352" y="1192"/>
                </a:lnTo>
                <a:lnTo>
                  <a:pt x="3734" y="591"/>
                </a:lnTo>
                <a:lnTo>
                  <a:pt x="33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620"/>
          <p:cNvSpPr>
            <a:spLocks/>
          </p:cNvSpPr>
          <p:nvPr/>
        </p:nvSpPr>
        <p:spPr bwMode="auto">
          <a:xfrm>
            <a:off x="7394797" y="3652756"/>
            <a:ext cx="715462" cy="2223684"/>
          </a:xfrm>
          <a:custGeom>
            <a:avLst/>
            <a:gdLst>
              <a:gd name="T0" fmla="*/ 1194 w 1194"/>
              <a:gd name="T1" fmla="*/ 3329 h 3711"/>
              <a:gd name="T2" fmla="*/ 1194 w 1194"/>
              <a:gd name="T3" fmla="*/ 0 h 3711"/>
              <a:gd name="T4" fmla="*/ 0 w 1194"/>
              <a:gd name="T5" fmla="*/ 0 h 3711"/>
              <a:gd name="T6" fmla="*/ 0 w 1194"/>
              <a:gd name="T7" fmla="*/ 3329 h 3711"/>
              <a:gd name="T8" fmla="*/ 602 w 1194"/>
              <a:gd name="T9" fmla="*/ 3711 h 3711"/>
              <a:gd name="T10" fmla="*/ 1194 w 1194"/>
              <a:gd name="T11" fmla="*/ 3329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1">
                <a:moveTo>
                  <a:pt x="1194" y="3329"/>
                </a:moveTo>
                <a:lnTo>
                  <a:pt x="1194" y="0"/>
                </a:lnTo>
                <a:lnTo>
                  <a:pt x="0" y="0"/>
                </a:lnTo>
                <a:lnTo>
                  <a:pt x="0" y="3329"/>
                </a:lnTo>
                <a:lnTo>
                  <a:pt x="602" y="3711"/>
                </a:lnTo>
                <a:lnTo>
                  <a:pt x="1194" y="332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626"/>
          <p:cNvSpPr>
            <a:spLocks/>
          </p:cNvSpPr>
          <p:nvPr/>
        </p:nvSpPr>
        <p:spPr bwMode="auto">
          <a:xfrm>
            <a:off x="7394797" y="3652756"/>
            <a:ext cx="0" cy="1547770"/>
          </a:xfrm>
          <a:custGeom>
            <a:avLst/>
            <a:gdLst>
              <a:gd name="T0" fmla="*/ 2581 h 2581"/>
              <a:gd name="T1" fmla="*/ 0 h 2581"/>
              <a:gd name="T2" fmla="*/ 2581 h 2581"/>
              <a:gd name="T3" fmla="*/ 2581 h 258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581">
                <a:moveTo>
                  <a:pt x="0" y="2581"/>
                </a:moveTo>
                <a:lnTo>
                  <a:pt x="0" y="0"/>
                </a:lnTo>
                <a:lnTo>
                  <a:pt x="0" y="2581"/>
                </a:lnTo>
                <a:lnTo>
                  <a:pt x="0" y="2581"/>
                </a:lnTo>
                <a:close/>
              </a:path>
            </a:pathLst>
          </a:custGeom>
          <a:solidFill>
            <a:srgbClr val="C02E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632"/>
          <p:cNvSpPr>
            <a:spLocks/>
          </p:cNvSpPr>
          <p:nvPr/>
        </p:nvSpPr>
        <p:spPr bwMode="auto">
          <a:xfrm>
            <a:off x="3875013" y="4968630"/>
            <a:ext cx="2203910" cy="715462"/>
          </a:xfrm>
          <a:custGeom>
            <a:avLst/>
            <a:gdLst>
              <a:gd name="T0" fmla="*/ 381 w 3678"/>
              <a:gd name="T1" fmla="*/ 1192 h 1192"/>
              <a:gd name="T2" fmla="*/ 3678 w 3678"/>
              <a:gd name="T3" fmla="*/ 1192 h 1192"/>
              <a:gd name="T4" fmla="*/ 3678 w 3678"/>
              <a:gd name="T5" fmla="*/ 0 h 1192"/>
              <a:gd name="T6" fmla="*/ 381 w 3678"/>
              <a:gd name="T7" fmla="*/ 0 h 1192"/>
              <a:gd name="T8" fmla="*/ 0 w 3678"/>
              <a:gd name="T9" fmla="*/ 601 h 1192"/>
              <a:gd name="T10" fmla="*/ 381 w 3678"/>
              <a:gd name="T11" fmla="*/ 119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78" h="1192">
                <a:moveTo>
                  <a:pt x="381" y="1192"/>
                </a:moveTo>
                <a:lnTo>
                  <a:pt x="3678" y="1192"/>
                </a:lnTo>
                <a:lnTo>
                  <a:pt x="3678" y="0"/>
                </a:lnTo>
                <a:lnTo>
                  <a:pt x="381" y="0"/>
                </a:lnTo>
                <a:lnTo>
                  <a:pt x="0" y="601"/>
                </a:lnTo>
                <a:lnTo>
                  <a:pt x="381" y="11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635"/>
          <p:cNvSpPr>
            <a:spLocks/>
          </p:cNvSpPr>
          <p:nvPr/>
        </p:nvSpPr>
        <p:spPr bwMode="auto">
          <a:xfrm>
            <a:off x="6078923" y="1623217"/>
            <a:ext cx="2238065" cy="355934"/>
          </a:xfrm>
          <a:custGeom>
            <a:avLst/>
            <a:gdLst>
              <a:gd name="T0" fmla="*/ 3734 w 3734"/>
              <a:gd name="T1" fmla="*/ 593 h 593"/>
              <a:gd name="T2" fmla="*/ 3734 w 3734"/>
              <a:gd name="T3" fmla="*/ 591 h 593"/>
              <a:gd name="T4" fmla="*/ 3352 w 3734"/>
              <a:gd name="T5" fmla="*/ 0 h 593"/>
              <a:gd name="T6" fmla="*/ 0 w 3734"/>
              <a:gd name="T7" fmla="*/ 0 h 593"/>
              <a:gd name="T8" fmla="*/ 0 w 3734"/>
              <a:gd name="T9" fmla="*/ 593 h 593"/>
              <a:gd name="T10" fmla="*/ 3734 w 3734"/>
              <a:gd name="T11" fmla="*/ 593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593">
                <a:moveTo>
                  <a:pt x="3734" y="593"/>
                </a:moveTo>
                <a:lnTo>
                  <a:pt x="3734" y="591"/>
                </a:lnTo>
                <a:lnTo>
                  <a:pt x="3352" y="0"/>
                </a:lnTo>
                <a:lnTo>
                  <a:pt x="0" y="0"/>
                </a:lnTo>
                <a:lnTo>
                  <a:pt x="0" y="593"/>
                </a:lnTo>
                <a:lnTo>
                  <a:pt x="3734" y="5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648"/>
          <p:cNvSpPr>
            <a:spLocks/>
          </p:cNvSpPr>
          <p:nvPr/>
        </p:nvSpPr>
        <p:spPr bwMode="auto">
          <a:xfrm>
            <a:off x="7756124" y="3652756"/>
            <a:ext cx="354135" cy="2223684"/>
          </a:xfrm>
          <a:custGeom>
            <a:avLst/>
            <a:gdLst>
              <a:gd name="T0" fmla="*/ 592 w 592"/>
              <a:gd name="T1" fmla="*/ 0 h 3711"/>
              <a:gd name="T2" fmla="*/ 0 w 592"/>
              <a:gd name="T3" fmla="*/ 0 h 3711"/>
              <a:gd name="T4" fmla="*/ 0 w 592"/>
              <a:gd name="T5" fmla="*/ 3711 h 3711"/>
              <a:gd name="T6" fmla="*/ 592 w 592"/>
              <a:gd name="T7" fmla="*/ 3329 h 3711"/>
              <a:gd name="T8" fmla="*/ 592 w 592"/>
              <a:gd name="T9" fmla="*/ 0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3711">
                <a:moveTo>
                  <a:pt x="592" y="0"/>
                </a:moveTo>
                <a:lnTo>
                  <a:pt x="0" y="0"/>
                </a:lnTo>
                <a:lnTo>
                  <a:pt x="0" y="3711"/>
                </a:lnTo>
                <a:lnTo>
                  <a:pt x="592" y="3329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661"/>
          <p:cNvSpPr>
            <a:spLocks/>
          </p:cNvSpPr>
          <p:nvPr/>
        </p:nvSpPr>
        <p:spPr bwMode="auto">
          <a:xfrm>
            <a:off x="3875012" y="5329956"/>
            <a:ext cx="2203910" cy="354135"/>
          </a:xfrm>
          <a:custGeom>
            <a:avLst/>
            <a:gdLst>
              <a:gd name="T0" fmla="*/ 381 w 3678"/>
              <a:gd name="T1" fmla="*/ 591 h 591"/>
              <a:gd name="T2" fmla="*/ 3678 w 3678"/>
              <a:gd name="T3" fmla="*/ 591 h 591"/>
              <a:gd name="T4" fmla="*/ 3678 w 3678"/>
              <a:gd name="T5" fmla="*/ 0 h 591"/>
              <a:gd name="T6" fmla="*/ 0 w 3678"/>
              <a:gd name="T7" fmla="*/ 0 h 591"/>
              <a:gd name="T8" fmla="*/ 381 w 3678"/>
              <a:gd name="T9" fmla="*/ 59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8" h="591">
                <a:moveTo>
                  <a:pt x="381" y="591"/>
                </a:moveTo>
                <a:lnTo>
                  <a:pt x="3678" y="591"/>
                </a:lnTo>
                <a:lnTo>
                  <a:pt x="3678" y="0"/>
                </a:lnTo>
                <a:lnTo>
                  <a:pt x="0" y="0"/>
                </a:lnTo>
                <a:lnTo>
                  <a:pt x="381" y="59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: Shape 78"/>
          <p:cNvSpPr>
            <a:spLocks/>
          </p:cNvSpPr>
          <p:nvPr/>
        </p:nvSpPr>
        <p:spPr bwMode="auto">
          <a:xfrm>
            <a:off x="4047586" y="1425476"/>
            <a:ext cx="724451" cy="2227280"/>
          </a:xfrm>
          <a:custGeom>
            <a:avLst/>
            <a:gdLst>
              <a:gd name="connsiteX0" fmla="*/ 359192 w 724451"/>
              <a:gd name="connsiteY0" fmla="*/ 0 h 2227280"/>
              <a:gd name="connsiteX1" fmla="*/ 359192 w 724451"/>
              <a:gd name="connsiteY1" fmla="*/ 2924 h 2227280"/>
              <a:gd name="connsiteX2" fmla="*/ 363724 w 724451"/>
              <a:gd name="connsiteY2" fmla="*/ 0 h 2227280"/>
              <a:gd name="connsiteX3" fmla="*/ 724451 w 724451"/>
              <a:gd name="connsiteY3" fmla="*/ 228838 h 2227280"/>
              <a:gd name="connsiteX4" fmla="*/ 724451 w 724451"/>
              <a:gd name="connsiteY4" fmla="*/ 2227280 h 2227280"/>
              <a:gd name="connsiteX5" fmla="*/ 724450 w 724451"/>
              <a:gd name="connsiteY5" fmla="*/ 2227280 h 2227280"/>
              <a:gd name="connsiteX6" fmla="*/ 359192 w 724451"/>
              <a:gd name="connsiteY6" fmla="*/ 2227280 h 2227280"/>
              <a:gd name="connsiteX7" fmla="*/ 8989 w 724451"/>
              <a:gd name="connsiteY7" fmla="*/ 2227280 h 2227280"/>
              <a:gd name="connsiteX8" fmla="*/ 0 w 724451"/>
              <a:gd name="connsiteY8" fmla="*/ 2227280 h 2227280"/>
              <a:gd name="connsiteX9" fmla="*/ 0 w 724451"/>
              <a:gd name="connsiteY9" fmla="*/ 228838 h 222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451" h="2227280">
                <a:moveTo>
                  <a:pt x="359192" y="0"/>
                </a:moveTo>
                <a:lnTo>
                  <a:pt x="359192" y="2924"/>
                </a:lnTo>
                <a:lnTo>
                  <a:pt x="363724" y="0"/>
                </a:lnTo>
                <a:lnTo>
                  <a:pt x="724451" y="228838"/>
                </a:lnTo>
                <a:lnTo>
                  <a:pt x="724451" y="2227280"/>
                </a:lnTo>
                <a:lnTo>
                  <a:pt x="724450" y="2227280"/>
                </a:lnTo>
                <a:lnTo>
                  <a:pt x="359192" y="2227280"/>
                </a:lnTo>
                <a:lnTo>
                  <a:pt x="8989" y="2227280"/>
                </a:lnTo>
                <a:lnTo>
                  <a:pt x="0" y="2227280"/>
                </a:lnTo>
                <a:lnTo>
                  <a:pt x="0" y="2288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7389403" y="1605225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389403" y="496862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051181" y="496862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83" name="Oval 82"/>
          <p:cNvSpPr/>
          <p:nvPr/>
        </p:nvSpPr>
        <p:spPr>
          <a:xfrm>
            <a:off x="5292667" y="2817780"/>
            <a:ext cx="1572508" cy="1572508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84" name="Graphic 83" descr="Head with Gea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4306" y="2986587"/>
            <a:ext cx="1234628" cy="1234628"/>
          </a:xfrm>
          <a:prstGeom prst="rect">
            <a:avLst/>
          </a:prstGeom>
        </p:spPr>
      </p:pic>
      <p:sp>
        <p:nvSpPr>
          <p:cNvPr id="85" name="Freeform 1674"/>
          <p:cNvSpPr>
            <a:spLocks/>
          </p:cNvSpPr>
          <p:nvPr/>
        </p:nvSpPr>
        <p:spPr bwMode="auto">
          <a:xfrm>
            <a:off x="4047586" y="1425476"/>
            <a:ext cx="724450" cy="2227280"/>
          </a:xfrm>
          <a:custGeom>
            <a:avLst/>
            <a:gdLst>
              <a:gd name="T0" fmla="*/ 592 w 1194"/>
              <a:gd name="T1" fmla="*/ 0 h 3718"/>
              <a:gd name="T2" fmla="*/ 0 w 1194"/>
              <a:gd name="T3" fmla="*/ 382 h 3718"/>
              <a:gd name="T4" fmla="*/ 0 w 1194"/>
              <a:gd name="T5" fmla="*/ 3718 h 3718"/>
              <a:gd name="T6" fmla="*/ 1194 w 1194"/>
              <a:gd name="T7" fmla="*/ 3718 h 3718"/>
              <a:gd name="T8" fmla="*/ 592 w 1194"/>
              <a:gd name="T9" fmla="*/ 3718 h 3718"/>
              <a:gd name="T10" fmla="*/ 592 w 1194"/>
              <a:gd name="T11" fmla="*/ 0 h 3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8">
                <a:moveTo>
                  <a:pt x="592" y="0"/>
                </a:moveTo>
                <a:lnTo>
                  <a:pt x="0" y="382"/>
                </a:lnTo>
                <a:lnTo>
                  <a:pt x="0" y="3718"/>
                </a:lnTo>
                <a:lnTo>
                  <a:pt x="1194" y="3718"/>
                </a:lnTo>
                <a:lnTo>
                  <a:pt x="592" y="3718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4051181" y="1605225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07375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7885</TotalTime>
  <Words>366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Circular Motion Diagram for PowerPoint</vt:lpstr>
      <vt:lpstr>Circular Motion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Diagram for PowerPoint</dc:title>
  <dc:creator>PresentationGo.com</dc:creator>
  <dc:description>© Copyright PresentationGo.com</dc:description>
  <cp:lastModifiedBy>Christophe Barroche</cp:lastModifiedBy>
  <cp:revision>11</cp:revision>
  <dcterms:created xsi:type="dcterms:W3CDTF">2014-11-26T05:14:11Z</dcterms:created>
  <dcterms:modified xsi:type="dcterms:W3CDTF">2017-06-10T04:06:04Z</dcterms:modified>
  <cp:category>Charts &amp; Diagrams</cp:category>
</cp:coreProperties>
</file>