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55" autoAdjust="0"/>
    <p:restoredTop sz="96327" autoAdjust="0"/>
  </p:normalViewPr>
  <p:slideViewPr>
    <p:cSldViewPr snapToGrid="0" showGuides="1">
      <p:cViewPr varScale="1">
        <p:scale>
          <a:sx n="123" d="100"/>
          <a:sy n="123" d="100"/>
        </p:scale>
        <p:origin x="576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7448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0965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Circular Staircase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B1BC3C9-146E-4893-B6CF-B5154F4829BA}"/>
              </a:ext>
            </a:extLst>
          </p:cNvPr>
          <p:cNvGrpSpPr/>
          <p:nvPr/>
        </p:nvGrpSpPr>
        <p:grpSpPr>
          <a:xfrm>
            <a:off x="4330408" y="1447940"/>
            <a:ext cx="3819479" cy="4503282"/>
            <a:chOff x="4087718" y="3009900"/>
            <a:chExt cx="2494694" cy="2941321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5C6E7B62-B3CA-40B0-AEA9-D0E64344D027}"/>
                </a:ext>
              </a:extLst>
            </p:cNvPr>
            <p:cNvSpPr/>
            <p:nvPr/>
          </p:nvSpPr>
          <p:spPr>
            <a:xfrm>
              <a:off x="4089400" y="3009900"/>
              <a:ext cx="2493012" cy="2941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439" y="0"/>
                  </a:moveTo>
                  <a:lnTo>
                    <a:pt x="21600" y="1296"/>
                  </a:lnTo>
                  <a:lnTo>
                    <a:pt x="21600" y="2388"/>
                  </a:lnTo>
                  <a:lnTo>
                    <a:pt x="16670" y="4346"/>
                  </a:lnTo>
                  <a:cubicBezTo>
                    <a:pt x="16670" y="4346"/>
                    <a:pt x="10123" y="5661"/>
                    <a:pt x="7967" y="10539"/>
                  </a:cubicBezTo>
                  <a:lnTo>
                    <a:pt x="8363" y="11602"/>
                  </a:lnTo>
                  <a:lnTo>
                    <a:pt x="8429" y="12609"/>
                  </a:lnTo>
                  <a:lnTo>
                    <a:pt x="10112" y="13617"/>
                  </a:lnTo>
                  <a:lnTo>
                    <a:pt x="10112" y="14540"/>
                  </a:lnTo>
                  <a:lnTo>
                    <a:pt x="12731" y="14932"/>
                  </a:lnTo>
                  <a:lnTo>
                    <a:pt x="12731" y="20817"/>
                  </a:lnTo>
                  <a:lnTo>
                    <a:pt x="12731" y="21600"/>
                  </a:lnTo>
                  <a:lnTo>
                    <a:pt x="5887" y="20173"/>
                  </a:lnTo>
                  <a:lnTo>
                    <a:pt x="1419" y="15995"/>
                  </a:lnTo>
                  <a:lnTo>
                    <a:pt x="1254" y="15099"/>
                  </a:lnTo>
                  <a:lnTo>
                    <a:pt x="957" y="14232"/>
                  </a:lnTo>
                  <a:lnTo>
                    <a:pt x="297" y="10418"/>
                  </a:lnTo>
                  <a:lnTo>
                    <a:pt x="0" y="9550"/>
                  </a:lnTo>
                  <a:lnTo>
                    <a:pt x="2377" y="6547"/>
                  </a:lnTo>
                  <a:lnTo>
                    <a:pt x="2146" y="5568"/>
                  </a:lnTo>
                  <a:lnTo>
                    <a:pt x="6184" y="3665"/>
                  </a:lnTo>
                  <a:lnTo>
                    <a:pt x="6151" y="2630"/>
                  </a:lnTo>
                  <a:lnTo>
                    <a:pt x="11015" y="1903"/>
                  </a:lnTo>
                  <a:lnTo>
                    <a:pt x="11114" y="923"/>
                  </a:lnTo>
                  <a:lnTo>
                    <a:pt x="15680" y="1063"/>
                  </a:lnTo>
                  <a:lnTo>
                    <a:pt x="16439" y="0"/>
                  </a:lnTo>
                  <a:close/>
                </a:path>
              </a:pathLst>
            </a:custGeom>
            <a:solidFill>
              <a:srgbClr val="475A5A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B9B8E5FD-F56A-4C72-883B-232F8A2606AF}"/>
                </a:ext>
              </a:extLst>
            </p:cNvPr>
            <p:cNvSpPr/>
            <p:nvPr/>
          </p:nvSpPr>
          <p:spPr>
            <a:xfrm>
              <a:off x="5762436" y="3009900"/>
              <a:ext cx="817881" cy="443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522" y="7117"/>
                  </a:moveTo>
                  <a:lnTo>
                    <a:pt x="0" y="17330"/>
                  </a:lnTo>
                  <a:lnTo>
                    <a:pt x="6876" y="21600"/>
                  </a:lnTo>
                  <a:lnTo>
                    <a:pt x="21600" y="8603"/>
                  </a:lnTo>
                  <a:lnTo>
                    <a:pt x="5870" y="0"/>
                  </a:ln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4210CD70-BF18-4863-B298-A7F526AEB614}"/>
                </a:ext>
              </a:extLst>
            </p:cNvPr>
            <p:cNvSpPr/>
            <p:nvPr/>
          </p:nvSpPr>
          <p:spPr>
            <a:xfrm>
              <a:off x="5372100" y="3136899"/>
              <a:ext cx="525781" cy="373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383" y="21600"/>
                  </a:moveTo>
                  <a:lnTo>
                    <a:pt x="0" y="0"/>
                  </a:lnTo>
                  <a:lnTo>
                    <a:pt x="21600" y="1102"/>
                  </a:lnTo>
                  <a:lnTo>
                    <a:pt x="16122" y="13224"/>
                  </a:lnTo>
                  <a:lnTo>
                    <a:pt x="16122" y="2160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B1787648-F528-4EA1-84E7-56D9B9BA426D}"/>
                </a:ext>
              </a:extLst>
            </p:cNvPr>
            <p:cNvSpPr/>
            <p:nvPr/>
          </p:nvSpPr>
          <p:spPr>
            <a:xfrm>
              <a:off x="4798917" y="3268945"/>
              <a:ext cx="664211" cy="435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4912"/>
                  </a:moveTo>
                  <a:lnTo>
                    <a:pt x="13629" y="21600"/>
                  </a:lnTo>
                  <a:lnTo>
                    <a:pt x="21600" y="18955"/>
                  </a:lnTo>
                  <a:lnTo>
                    <a:pt x="18255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C65CE137-F4E8-4E8A-9092-CE919E7A2A8F}"/>
                </a:ext>
              </a:extLst>
            </p:cNvPr>
            <p:cNvSpPr/>
            <p:nvPr/>
          </p:nvSpPr>
          <p:spPr>
            <a:xfrm>
              <a:off x="4335746" y="3506881"/>
              <a:ext cx="877570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1968"/>
                  </a:moveTo>
                  <a:lnTo>
                    <a:pt x="17192" y="21600"/>
                  </a:lnTo>
                  <a:lnTo>
                    <a:pt x="21600" y="15470"/>
                  </a:lnTo>
                  <a:lnTo>
                    <a:pt x="11472" y="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94BC653E-EF26-45E3-A5E3-09011777CBF7}"/>
                </a:ext>
              </a:extLst>
            </p:cNvPr>
            <p:cNvSpPr/>
            <p:nvPr/>
          </p:nvSpPr>
          <p:spPr>
            <a:xfrm>
              <a:off x="4087718" y="3900582"/>
              <a:ext cx="962661" cy="408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9719" y="19990"/>
                  </a:lnTo>
                  <a:lnTo>
                    <a:pt x="21600" y="10465"/>
                  </a:lnTo>
                  <a:lnTo>
                    <a:pt x="6184" y="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DE1DDFD2-F72E-4464-BB66-01EB28FD6AB4}"/>
                </a:ext>
              </a:extLst>
            </p:cNvPr>
            <p:cNvSpPr/>
            <p:nvPr/>
          </p:nvSpPr>
          <p:spPr>
            <a:xfrm>
              <a:off x="4121561" y="4393341"/>
              <a:ext cx="932182" cy="5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66" y="21600"/>
                  </a:moveTo>
                  <a:lnTo>
                    <a:pt x="21600" y="7384"/>
                  </a:lnTo>
                  <a:lnTo>
                    <a:pt x="20099" y="0"/>
                  </a:lnTo>
                  <a:lnTo>
                    <a:pt x="0" y="1055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0608A88B-12A8-4D89-8CFD-3AB84ECA13A5}"/>
                </a:ext>
              </a:extLst>
            </p:cNvPr>
            <p:cNvSpPr/>
            <p:nvPr/>
          </p:nvSpPr>
          <p:spPr>
            <a:xfrm>
              <a:off x="4234145" y="4727764"/>
              <a:ext cx="1022351" cy="801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9140"/>
                  </a:moveTo>
                  <a:lnTo>
                    <a:pt x="17495" y="0"/>
                  </a:lnTo>
                  <a:lnTo>
                    <a:pt x="21600" y="3697"/>
                  </a:lnTo>
                  <a:lnTo>
                    <a:pt x="10787" y="2160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AAC32C7B-2E3C-4E3D-8BB6-41D4DDD79A6C}"/>
                </a:ext>
              </a:extLst>
            </p:cNvPr>
            <p:cNvSpPr/>
            <p:nvPr/>
          </p:nvSpPr>
          <p:spPr>
            <a:xfrm>
              <a:off x="4775199" y="4991099"/>
              <a:ext cx="783591" cy="855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6761"/>
                  </a:moveTo>
                  <a:lnTo>
                    <a:pt x="13268" y="0"/>
                  </a:lnTo>
                  <a:lnTo>
                    <a:pt x="21600" y="1346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06CD27AE-DBEF-4667-A869-73B9CE1F3F83}"/>
                </a:ext>
              </a:extLst>
            </p:cNvPr>
            <p:cNvSpPr/>
            <p:nvPr/>
          </p:nvSpPr>
          <p:spPr>
            <a:xfrm>
              <a:off x="4775199" y="4127499"/>
              <a:ext cx="77471" cy="92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652"/>
                  </a:moveTo>
                  <a:cubicBezTo>
                    <a:pt x="21600" y="17753"/>
                    <a:pt x="18059" y="21600"/>
                    <a:pt x="10623" y="21600"/>
                  </a:cubicBezTo>
                  <a:cubicBezTo>
                    <a:pt x="3895" y="21600"/>
                    <a:pt x="0" y="18049"/>
                    <a:pt x="0" y="10652"/>
                  </a:cubicBezTo>
                  <a:cubicBezTo>
                    <a:pt x="0" y="3551"/>
                    <a:pt x="3541" y="0"/>
                    <a:pt x="10623" y="0"/>
                  </a:cubicBezTo>
                  <a:cubicBezTo>
                    <a:pt x="17705" y="0"/>
                    <a:pt x="21600" y="3255"/>
                    <a:pt x="21600" y="10652"/>
                  </a:cubicBezTo>
                  <a:close/>
                  <a:moveTo>
                    <a:pt x="9207" y="10948"/>
                  </a:moveTo>
                  <a:cubicBezTo>
                    <a:pt x="9207" y="15978"/>
                    <a:pt x="9561" y="17162"/>
                    <a:pt x="10977" y="17162"/>
                  </a:cubicBezTo>
                  <a:cubicBezTo>
                    <a:pt x="12393" y="17162"/>
                    <a:pt x="12748" y="15978"/>
                    <a:pt x="12748" y="10948"/>
                  </a:cubicBezTo>
                  <a:cubicBezTo>
                    <a:pt x="12748" y="5918"/>
                    <a:pt x="12748" y="4438"/>
                    <a:pt x="10977" y="4438"/>
                  </a:cubicBezTo>
                  <a:cubicBezTo>
                    <a:pt x="9561" y="4438"/>
                    <a:pt x="9207" y="5918"/>
                    <a:pt x="9207" y="10948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840F4B63-8316-4571-9D50-67B519F8FA89}"/>
                </a:ext>
              </a:extLst>
            </p:cNvPr>
            <p:cNvSpPr/>
            <p:nvPr/>
          </p:nvSpPr>
          <p:spPr>
            <a:xfrm>
              <a:off x="4864099" y="4127499"/>
              <a:ext cx="7747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623" y="21600"/>
                  </a:moveTo>
                  <a:lnTo>
                    <a:pt x="10623" y="17280"/>
                  </a:lnTo>
                  <a:lnTo>
                    <a:pt x="0" y="17280"/>
                  </a:lnTo>
                  <a:lnTo>
                    <a:pt x="0" y="12343"/>
                  </a:lnTo>
                  <a:lnTo>
                    <a:pt x="7082" y="0"/>
                  </a:lnTo>
                  <a:lnTo>
                    <a:pt x="19121" y="0"/>
                  </a:lnTo>
                  <a:lnTo>
                    <a:pt x="19121" y="12034"/>
                  </a:lnTo>
                  <a:lnTo>
                    <a:pt x="21600" y="12034"/>
                  </a:lnTo>
                  <a:lnTo>
                    <a:pt x="20892" y="17280"/>
                  </a:lnTo>
                  <a:lnTo>
                    <a:pt x="19121" y="17280"/>
                  </a:lnTo>
                  <a:lnTo>
                    <a:pt x="19121" y="21600"/>
                  </a:lnTo>
                  <a:lnTo>
                    <a:pt x="10623" y="21600"/>
                  </a:lnTo>
                  <a:close/>
                  <a:moveTo>
                    <a:pt x="10623" y="10800"/>
                  </a:moveTo>
                  <a:cubicBezTo>
                    <a:pt x="10623" y="9257"/>
                    <a:pt x="10623" y="6789"/>
                    <a:pt x="10977" y="5246"/>
                  </a:cubicBezTo>
                  <a:cubicBezTo>
                    <a:pt x="10269" y="6789"/>
                    <a:pt x="8852" y="10183"/>
                    <a:pt x="7790" y="12034"/>
                  </a:cubicBezTo>
                  <a:lnTo>
                    <a:pt x="10623" y="12034"/>
                  </a:lnTo>
                  <a:lnTo>
                    <a:pt x="10623" y="1080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69D0ABF8-2E61-425E-8540-35507BAB8D62}"/>
                </a:ext>
              </a:extLst>
            </p:cNvPr>
            <p:cNvSpPr/>
            <p:nvPr/>
          </p:nvSpPr>
          <p:spPr>
            <a:xfrm>
              <a:off x="4775199" y="4483099"/>
              <a:ext cx="77471" cy="92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652"/>
                  </a:moveTo>
                  <a:cubicBezTo>
                    <a:pt x="21600" y="17753"/>
                    <a:pt x="18059" y="21600"/>
                    <a:pt x="10623" y="21600"/>
                  </a:cubicBezTo>
                  <a:cubicBezTo>
                    <a:pt x="3895" y="21600"/>
                    <a:pt x="0" y="18049"/>
                    <a:pt x="0" y="10652"/>
                  </a:cubicBezTo>
                  <a:cubicBezTo>
                    <a:pt x="0" y="3551"/>
                    <a:pt x="3541" y="0"/>
                    <a:pt x="10623" y="0"/>
                  </a:cubicBezTo>
                  <a:cubicBezTo>
                    <a:pt x="17705" y="0"/>
                    <a:pt x="21600" y="3255"/>
                    <a:pt x="21600" y="10652"/>
                  </a:cubicBezTo>
                  <a:close/>
                  <a:moveTo>
                    <a:pt x="9207" y="10948"/>
                  </a:moveTo>
                  <a:cubicBezTo>
                    <a:pt x="9207" y="15978"/>
                    <a:pt x="9561" y="17162"/>
                    <a:pt x="10977" y="17162"/>
                  </a:cubicBezTo>
                  <a:cubicBezTo>
                    <a:pt x="12393" y="17162"/>
                    <a:pt x="12748" y="15978"/>
                    <a:pt x="12748" y="10948"/>
                  </a:cubicBezTo>
                  <a:cubicBezTo>
                    <a:pt x="12748" y="5918"/>
                    <a:pt x="12748" y="4438"/>
                    <a:pt x="10977" y="4438"/>
                  </a:cubicBezTo>
                  <a:cubicBezTo>
                    <a:pt x="9561" y="4438"/>
                    <a:pt x="9207" y="5918"/>
                    <a:pt x="9207" y="10948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DC981752-2828-45E2-B1A1-129DD4D47ACA}"/>
                </a:ext>
              </a:extLst>
            </p:cNvPr>
            <p:cNvSpPr/>
            <p:nvPr/>
          </p:nvSpPr>
          <p:spPr>
            <a:xfrm>
              <a:off x="4851400" y="4483099"/>
              <a:ext cx="76200" cy="92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60" y="6214"/>
                  </a:moveTo>
                  <a:cubicBezTo>
                    <a:pt x="720" y="3847"/>
                    <a:pt x="2160" y="0"/>
                    <a:pt x="10800" y="0"/>
                  </a:cubicBezTo>
                  <a:cubicBezTo>
                    <a:pt x="16560" y="0"/>
                    <a:pt x="20880" y="1775"/>
                    <a:pt x="20880" y="5918"/>
                  </a:cubicBezTo>
                  <a:cubicBezTo>
                    <a:pt x="20880" y="8285"/>
                    <a:pt x="18720" y="9764"/>
                    <a:pt x="16920" y="10060"/>
                  </a:cubicBezTo>
                  <a:lnTo>
                    <a:pt x="16920" y="10060"/>
                  </a:lnTo>
                  <a:cubicBezTo>
                    <a:pt x="18720" y="10356"/>
                    <a:pt x="21600" y="11540"/>
                    <a:pt x="21600" y="15090"/>
                  </a:cubicBezTo>
                  <a:cubicBezTo>
                    <a:pt x="21600" y="18641"/>
                    <a:pt x="19080" y="21600"/>
                    <a:pt x="10800" y="21600"/>
                  </a:cubicBezTo>
                  <a:cubicBezTo>
                    <a:pt x="2160" y="21600"/>
                    <a:pt x="360" y="17753"/>
                    <a:pt x="0" y="15090"/>
                  </a:cubicBezTo>
                  <a:lnTo>
                    <a:pt x="9000" y="15090"/>
                  </a:lnTo>
                  <a:cubicBezTo>
                    <a:pt x="9000" y="16570"/>
                    <a:pt x="9360" y="17458"/>
                    <a:pt x="10440" y="17458"/>
                  </a:cubicBezTo>
                  <a:cubicBezTo>
                    <a:pt x="11520" y="17458"/>
                    <a:pt x="11880" y="16570"/>
                    <a:pt x="11880" y="15090"/>
                  </a:cubicBezTo>
                  <a:cubicBezTo>
                    <a:pt x="11880" y="13315"/>
                    <a:pt x="11520" y="12723"/>
                    <a:pt x="9360" y="12723"/>
                  </a:cubicBezTo>
                  <a:lnTo>
                    <a:pt x="7200" y="12723"/>
                  </a:lnTo>
                  <a:lnTo>
                    <a:pt x="7200" y="8285"/>
                  </a:lnTo>
                  <a:lnTo>
                    <a:pt x="9360" y="8285"/>
                  </a:lnTo>
                  <a:cubicBezTo>
                    <a:pt x="11160" y="8285"/>
                    <a:pt x="11880" y="7693"/>
                    <a:pt x="11880" y="6214"/>
                  </a:cubicBezTo>
                  <a:cubicBezTo>
                    <a:pt x="11880" y="5030"/>
                    <a:pt x="11520" y="4438"/>
                    <a:pt x="10800" y="4438"/>
                  </a:cubicBezTo>
                  <a:cubicBezTo>
                    <a:pt x="9720" y="4438"/>
                    <a:pt x="9360" y="5030"/>
                    <a:pt x="9360" y="6510"/>
                  </a:cubicBezTo>
                  <a:lnTo>
                    <a:pt x="360" y="651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E8D3B9B8-0C0A-4D94-8EA8-9EA41B5BCEF2}"/>
                </a:ext>
              </a:extLst>
            </p:cNvPr>
            <p:cNvSpPr/>
            <p:nvPr/>
          </p:nvSpPr>
          <p:spPr>
            <a:xfrm>
              <a:off x="4965699" y="4851399"/>
              <a:ext cx="77471" cy="92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652"/>
                  </a:moveTo>
                  <a:cubicBezTo>
                    <a:pt x="21600" y="17753"/>
                    <a:pt x="18059" y="21600"/>
                    <a:pt x="10623" y="21600"/>
                  </a:cubicBezTo>
                  <a:cubicBezTo>
                    <a:pt x="3895" y="21600"/>
                    <a:pt x="0" y="18049"/>
                    <a:pt x="0" y="10652"/>
                  </a:cubicBezTo>
                  <a:cubicBezTo>
                    <a:pt x="0" y="3551"/>
                    <a:pt x="3541" y="0"/>
                    <a:pt x="10623" y="0"/>
                  </a:cubicBezTo>
                  <a:cubicBezTo>
                    <a:pt x="17705" y="0"/>
                    <a:pt x="21600" y="3255"/>
                    <a:pt x="21600" y="10652"/>
                  </a:cubicBezTo>
                  <a:close/>
                  <a:moveTo>
                    <a:pt x="9207" y="10948"/>
                  </a:moveTo>
                  <a:cubicBezTo>
                    <a:pt x="9207" y="15978"/>
                    <a:pt x="9561" y="17162"/>
                    <a:pt x="10977" y="17162"/>
                  </a:cubicBezTo>
                  <a:cubicBezTo>
                    <a:pt x="12393" y="17162"/>
                    <a:pt x="12748" y="15978"/>
                    <a:pt x="12748" y="10948"/>
                  </a:cubicBezTo>
                  <a:cubicBezTo>
                    <a:pt x="12748" y="5918"/>
                    <a:pt x="12748" y="4438"/>
                    <a:pt x="10977" y="4438"/>
                  </a:cubicBezTo>
                  <a:cubicBezTo>
                    <a:pt x="9207" y="4438"/>
                    <a:pt x="9207" y="5622"/>
                    <a:pt x="9207" y="10948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9AC467B4-8770-4886-919C-00BE97A5431D}"/>
                </a:ext>
              </a:extLst>
            </p:cNvPr>
            <p:cNvSpPr/>
            <p:nvPr/>
          </p:nvSpPr>
          <p:spPr>
            <a:xfrm>
              <a:off x="5054600" y="4851400"/>
              <a:ext cx="72390" cy="90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79" y="21600"/>
                  </a:moveTo>
                  <a:lnTo>
                    <a:pt x="379" y="21296"/>
                  </a:lnTo>
                  <a:cubicBezTo>
                    <a:pt x="379" y="15515"/>
                    <a:pt x="3789" y="12777"/>
                    <a:pt x="6821" y="10952"/>
                  </a:cubicBezTo>
                  <a:cubicBezTo>
                    <a:pt x="9853" y="8823"/>
                    <a:pt x="11368" y="7910"/>
                    <a:pt x="11368" y="6389"/>
                  </a:cubicBezTo>
                  <a:cubicBezTo>
                    <a:pt x="11368" y="5476"/>
                    <a:pt x="11368" y="4563"/>
                    <a:pt x="10232" y="4563"/>
                  </a:cubicBezTo>
                  <a:cubicBezTo>
                    <a:pt x="9095" y="4563"/>
                    <a:pt x="8716" y="5476"/>
                    <a:pt x="8716" y="7910"/>
                  </a:cubicBezTo>
                  <a:lnTo>
                    <a:pt x="0" y="7910"/>
                  </a:lnTo>
                  <a:cubicBezTo>
                    <a:pt x="0" y="5476"/>
                    <a:pt x="758" y="0"/>
                    <a:pt x="10990" y="0"/>
                  </a:cubicBezTo>
                  <a:cubicBezTo>
                    <a:pt x="17811" y="0"/>
                    <a:pt x="21221" y="2738"/>
                    <a:pt x="21221" y="6693"/>
                  </a:cubicBezTo>
                  <a:cubicBezTo>
                    <a:pt x="21221" y="9431"/>
                    <a:pt x="20084" y="10952"/>
                    <a:pt x="15537" y="13386"/>
                  </a:cubicBezTo>
                  <a:cubicBezTo>
                    <a:pt x="13263" y="14603"/>
                    <a:pt x="12126" y="15515"/>
                    <a:pt x="11747" y="16124"/>
                  </a:cubicBezTo>
                  <a:lnTo>
                    <a:pt x="21600" y="16124"/>
                  </a:lnTo>
                  <a:lnTo>
                    <a:pt x="20463" y="21600"/>
                  </a:lnTo>
                  <a:lnTo>
                    <a:pt x="379" y="2160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6720D00C-56CB-445E-B9A2-C7B07FB1043A}"/>
                </a:ext>
              </a:extLst>
            </p:cNvPr>
            <p:cNvSpPr/>
            <p:nvPr/>
          </p:nvSpPr>
          <p:spPr>
            <a:xfrm>
              <a:off x="5295899" y="5079999"/>
              <a:ext cx="77471" cy="92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652"/>
                  </a:moveTo>
                  <a:cubicBezTo>
                    <a:pt x="21600" y="17753"/>
                    <a:pt x="18059" y="21600"/>
                    <a:pt x="10623" y="21600"/>
                  </a:cubicBezTo>
                  <a:cubicBezTo>
                    <a:pt x="3895" y="21600"/>
                    <a:pt x="0" y="18049"/>
                    <a:pt x="0" y="10652"/>
                  </a:cubicBezTo>
                  <a:cubicBezTo>
                    <a:pt x="0" y="3551"/>
                    <a:pt x="3541" y="0"/>
                    <a:pt x="10623" y="0"/>
                  </a:cubicBezTo>
                  <a:cubicBezTo>
                    <a:pt x="17705" y="0"/>
                    <a:pt x="21600" y="3255"/>
                    <a:pt x="21600" y="10652"/>
                  </a:cubicBezTo>
                  <a:close/>
                  <a:moveTo>
                    <a:pt x="9207" y="10948"/>
                  </a:moveTo>
                  <a:cubicBezTo>
                    <a:pt x="9207" y="15978"/>
                    <a:pt x="9561" y="17162"/>
                    <a:pt x="10977" y="17162"/>
                  </a:cubicBezTo>
                  <a:cubicBezTo>
                    <a:pt x="12393" y="17162"/>
                    <a:pt x="12748" y="15978"/>
                    <a:pt x="12748" y="10948"/>
                  </a:cubicBezTo>
                  <a:cubicBezTo>
                    <a:pt x="12748" y="5918"/>
                    <a:pt x="12748" y="4438"/>
                    <a:pt x="10977" y="4438"/>
                  </a:cubicBezTo>
                  <a:cubicBezTo>
                    <a:pt x="9207" y="4438"/>
                    <a:pt x="9207" y="5622"/>
                    <a:pt x="9207" y="10948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0" name="Shape">
              <a:extLst>
                <a:ext uri="{FF2B5EF4-FFF2-40B4-BE49-F238E27FC236}">
                  <a16:creationId xmlns:a16="http://schemas.microsoft.com/office/drawing/2014/main" id="{701329A3-3231-4682-9D38-CEDDE3EF68AB}"/>
                </a:ext>
              </a:extLst>
            </p:cNvPr>
            <p:cNvSpPr/>
            <p:nvPr/>
          </p:nvSpPr>
          <p:spPr>
            <a:xfrm>
              <a:off x="5384799" y="5079999"/>
              <a:ext cx="40642" cy="88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725" y="21600"/>
                  </a:moveTo>
                  <a:lnTo>
                    <a:pt x="4725" y="6789"/>
                  </a:lnTo>
                  <a:cubicBezTo>
                    <a:pt x="2700" y="6789"/>
                    <a:pt x="675" y="6480"/>
                    <a:pt x="0" y="6480"/>
                  </a:cubicBezTo>
                  <a:lnTo>
                    <a:pt x="0" y="1851"/>
                  </a:lnTo>
                  <a:cubicBezTo>
                    <a:pt x="4050" y="1851"/>
                    <a:pt x="7425" y="926"/>
                    <a:pt x="8775" y="0"/>
                  </a:cubicBezTo>
                  <a:lnTo>
                    <a:pt x="21600" y="0"/>
                  </a:lnTo>
                  <a:lnTo>
                    <a:pt x="21600" y="21600"/>
                  </a:lnTo>
                  <a:lnTo>
                    <a:pt x="4725" y="2160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FF9BB194-AFBC-4DDB-8B07-C9B4E14805D3}"/>
                </a:ext>
              </a:extLst>
            </p:cNvPr>
            <p:cNvSpPr/>
            <p:nvPr/>
          </p:nvSpPr>
          <p:spPr>
            <a:xfrm>
              <a:off x="5892799" y="3276599"/>
              <a:ext cx="77471" cy="92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652"/>
                  </a:moveTo>
                  <a:cubicBezTo>
                    <a:pt x="21600" y="17753"/>
                    <a:pt x="18059" y="21600"/>
                    <a:pt x="10623" y="21600"/>
                  </a:cubicBezTo>
                  <a:cubicBezTo>
                    <a:pt x="3895" y="21600"/>
                    <a:pt x="0" y="18049"/>
                    <a:pt x="0" y="10652"/>
                  </a:cubicBezTo>
                  <a:cubicBezTo>
                    <a:pt x="0" y="3551"/>
                    <a:pt x="3541" y="0"/>
                    <a:pt x="10623" y="0"/>
                  </a:cubicBezTo>
                  <a:cubicBezTo>
                    <a:pt x="17705" y="0"/>
                    <a:pt x="21600" y="3551"/>
                    <a:pt x="21600" y="10652"/>
                  </a:cubicBezTo>
                  <a:close/>
                  <a:moveTo>
                    <a:pt x="9207" y="10948"/>
                  </a:moveTo>
                  <a:cubicBezTo>
                    <a:pt x="9207" y="15978"/>
                    <a:pt x="9561" y="17162"/>
                    <a:pt x="10977" y="17162"/>
                  </a:cubicBezTo>
                  <a:cubicBezTo>
                    <a:pt x="12393" y="17162"/>
                    <a:pt x="12748" y="15978"/>
                    <a:pt x="12748" y="10948"/>
                  </a:cubicBezTo>
                  <a:cubicBezTo>
                    <a:pt x="12748" y="5918"/>
                    <a:pt x="12748" y="4438"/>
                    <a:pt x="10977" y="4438"/>
                  </a:cubicBezTo>
                  <a:cubicBezTo>
                    <a:pt x="9561" y="4734"/>
                    <a:pt x="9207" y="5918"/>
                    <a:pt x="9207" y="10948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C54B5684-A1DD-4568-B91A-B794594CB842}"/>
                </a:ext>
              </a:extLst>
            </p:cNvPr>
            <p:cNvSpPr/>
            <p:nvPr/>
          </p:nvSpPr>
          <p:spPr>
            <a:xfrm>
              <a:off x="5981699" y="3276599"/>
              <a:ext cx="77470" cy="92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5" extrusionOk="0">
                  <a:moveTo>
                    <a:pt x="0" y="14886"/>
                  </a:moveTo>
                  <a:cubicBezTo>
                    <a:pt x="0" y="12843"/>
                    <a:pt x="1416" y="11092"/>
                    <a:pt x="3895" y="10216"/>
                  </a:cubicBezTo>
                  <a:cubicBezTo>
                    <a:pt x="1416" y="9341"/>
                    <a:pt x="708" y="7589"/>
                    <a:pt x="708" y="5838"/>
                  </a:cubicBezTo>
                  <a:cubicBezTo>
                    <a:pt x="708" y="3503"/>
                    <a:pt x="2479" y="0"/>
                    <a:pt x="10623" y="0"/>
                  </a:cubicBezTo>
                  <a:cubicBezTo>
                    <a:pt x="18413" y="0"/>
                    <a:pt x="20892" y="2919"/>
                    <a:pt x="20892" y="5838"/>
                  </a:cubicBezTo>
                  <a:cubicBezTo>
                    <a:pt x="20892" y="7881"/>
                    <a:pt x="19830" y="9049"/>
                    <a:pt x="17705" y="9924"/>
                  </a:cubicBezTo>
                  <a:cubicBezTo>
                    <a:pt x="20184" y="10800"/>
                    <a:pt x="21600" y="12551"/>
                    <a:pt x="21600" y="14886"/>
                  </a:cubicBezTo>
                  <a:cubicBezTo>
                    <a:pt x="21600" y="17805"/>
                    <a:pt x="19829" y="21308"/>
                    <a:pt x="10269" y="21308"/>
                  </a:cubicBezTo>
                  <a:cubicBezTo>
                    <a:pt x="2479" y="21600"/>
                    <a:pt x="0" y="18097"/>
                    <a:pt x="0" y="14886"/>
                  </a:cubicBezTo>
                  <a:close/>
                  <a:moveTo>
                    <a:pt x="9207" y="6130"/>
                  </a:moveTo>
                  <a:cubicBezTo>
                    <a:pt x="9207" y="7589"/>
                    <a:pt x="9561" y="8173"/>
                    <a:pt x="10623" y="8173"/>
                  </a:cubicBezTo>
                  <a:cubicBezTo>
                    <a:pt x="11685" y="8173"/>
                    <a:pt x="12040" y="7589"/>
                    <a:pt x="12040" y="6130"/>
                  </a:cubicBezTo>
                  <a:cubicBezTo>
                    <a:pt x="12040" y="4670"/>
                    <a:pt x="11686" y="4086"/>
                    <a:pt x="10623" y="4086"/>
                  </a:cubicBezTo>
                  <a:cubicBezTo>
                    <a:pt x="9915" y="4086"/>
                    <a:pt x="9207" y="4670"/>
                    <a:pt x="9207" y="6130"/>
                  </a:cubicBezTo>
                  <a:close/>
                  <a:moveTo>
                    <a:pt x="12394" y="15178"/>
                  </a:moveTo>
                  <a:cubicBezTo>
                    <a:pt x="12394" y="13427"/>
                    <a:pt x="12040" y="12551"/>
                    <a:pt x="10977" y="12551"/>
                  </a:cubicBezTo>
                  <a:cubicBezTo>
                    <a:pt x="9915" y="12551"/>
                    <a:pt x="9561" y="13427"/>
                    <a:pt x="9561" y="15178"/>
                  </a:cubicBezTo>
                  <a:cubicBezTo>
                    <a:pt x="9561" y="16930"/>
                    <a:pt x="10269" y="17514"/>
                    <a:pt x="10977" y="17514"/>
                  </a:cubicBezTo>
                  <a:cubicBezTo>
                    <a:pt x="11685" y="17514"/>
                    <a:pt x="12394" y="16930"/>
                    <a:pt x="12394" y="15178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3" name="Shape">
              <a:extLst>
                <a:ext uri="{FF2B5EF4-FFF2-40B4-BE49-F238E27FC236}">
                  <a16:creationId xmlns:a16="http://schemas.microsoft.com/office/drawing/2014/main" id="{EB37ABF0-65FB-4282-A81B-84880DF9D9B1}"/>
                </a:ext>
              </a:extLst>
            </p:cNvPr>
            <p:cNvSpPr/>
            <p:nvPr/>
          </p:nvSpPr>
          <p:spPr>
            <a:xfrm>
              <a:off x="5524499" y="3365499"/>
              <a:ext cx="77471" cy="92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652"/>
                  </a:moveTo>
                  <a:cubicBezTo>
                    <a:pt x="21600" y="17753"/>
                    <a:pt x="18059" y="21600"/>
                    <a:pt x="10623" y="21600"/>
                  </a:cubicBezTo>
                  <a:cubicBezTo>
                    <a:pt x="3895" y="21600"/>
                    <a:pt x="0" y="18049"/>
                    <a:pt x="0" y="10652"/>
                  </a:cubicBezTo>
                  <a:cubicBezTo>
                    <a:pt x="0" y="3551"/>
                    <a:pt x="3541" y="0"/>
                    <a:pt x="10623" y="0"/>
                  </a:cubicBezTo>
                  <a:cubicBezTo>
                    <a:pt x="17705" y="0"/>
                    <a:pt x="21600" y="3551"/>
                    <a:pt x="21600" y="10652"/>
                  </a:cubicBezTo>
                  <a:close/>
                  <a:moveTo>
                    <a:pt x="9207" y="10948"/>
                  </a:moveTo>
                  <a:cubicBezTo>
                    <a:pt x="9207" y="15978"/>
                    <a:pt x="9561" y="17162"/>
                    <a:pt x="10977" y="17162"/>
                  </a:cubicBezTo>
                  <a:cubicBezTo>
                    <a:pt x="12393" y="17162"/>
                    <a:pt x="12748" y="15978"/>
                    <a:pt x="12748" y="10948"/>
                  </a:cubicBezTo>
                  <a:cubicBezTo>
                    <a:pt x="12748" y="5918"/>
                    <a:pt x="12748" y="4438"/>
                    <a:pt x="10977" y="4438"/>
                  </a:cubicBezTo>
                  <a:cubicBezTo>
                    <a:pt x="9207" y="4438"/>
                    <a:pt x="9207" y="5918"/>
                    <a:pt x="9207" y="10948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4" name="Shape">
              <a:extLst>
                <a:ext uri="{FF2B5EF4-FFF2-40B4-BE49-F238E27FC236}">
                  <a16:creationId xmlns:a16="http://schemas.microsoft.com/office/drawing/2014/main" id="{F0EC9184-3F29-44E8-A4D7-9A08A3A89B91}"/>
                </a:ext>
              </a:extLst>
            </p:cNvPr>
            <p:cNvSpPr/>
            <p:nvPr/>
          </p:nvSpPr>
          <p:spPr>
            <a:xfrm>
              <a:off x="5613400" y="3365499"/>
              <a:ext cx="698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4937"/>
                  </a:lnTo>
                  <a:cubicBezTo>
                    <a:pt x="18065" y="8949"/>
                    <a:pt x="14138" y="15429"/>
                    <a:pt x="12960" y="21600"/>
                  </a:cubicBezTo>
                  <a:lnTo>
                    <a:pt x="1964" y="21600"/>
                  </a:lnTo>
                  <a:cubicBezTo>
                    <a:pt x="3535" y="15120"/>
                    <a:pt x="8247" y="8331"/>
                    <a:pt x="11782" y="5554"/>
                  </a:cubicBezTo>
                  <a:lnTo>
                    <a:pt x="0" y="5554"/>
                  </a:lnTo>
                  <a:lnTo>
                    <a:pt x="0" y="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5" name="Shape">
              <a:extLst>
                <a:ext uri="{FF2B5EF4-FFF2-40B4-BE49-F238E27FC236}">
                  <a16:creationId xmlns:a16="http://schemas.microsoft.com/office/drawing/2014/main" id="{CA7CD320-5CF8-48D6-BC85-91E284CBAD62}"/>
                </a:ext>
              </a:extLst>
            </p:cNvPr>
            <p:cNvSpPr/>
            <p:nvPr/>
          </p:nvSpPr>
          <p:spPr>
            <a:xfrm>
              <a:off x="5206999" y="3517899"/>
              <a:ext cx="77471" cy="92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652"/>
                  </a:moveTo>
                  <a:cubicBezTo>
                    <a:pt x="21600" y="17753"/>
                    <a:pt x="18059" y="21600"/>
                    <a:pt x="10623" y="21600"/>
                  </a:cubicBezTo>
                  <a:cubicBezTo>
                    <a:pt x="3895" y="21600"/>
                    <a:pt x="0" y="18049"/>
                    <a:pt x="0" y="10652"/>
                  </a:cubicBezTo>
                  <a:cubicBezTo>
                    <a:pt x="0" y="3551"/>
                    <a:pt x="3541" y="0"/>
                    <a:pt x="10623" y="0"/>
                  </a:cubicBezTo>
                  <a:cubicBezTo>
                    <a:pt x="17705" y="0"/>
                    <a:pt x="21600" y="3551"/>
                    <a:pt x="21600" y="10652"/>
                  </a:cubicBezTo>
                  <a:close/>
                  <a:moveTo>
                    <a:pt x="9207" y="10948"/>
                  </a:moveTo>
                  <a:cubicBezTo>
                    <a:pt x="9207" y="15978"/>
                    <a:pt x="9561" y="17162"/>
                    <a:pt x="10977" y="17162"/>
                  </a:cubicBezTo>
                  <a:cubicBezTo>
                    <a:pt x="12393" y="17162"/>
                    <a:pt x="12748" y="15978"/>
                    <a:pt x="12748" y="10948"/>
                  </a:cubicBezTo>
                  <a:cubicBezTo>
                    <a:pt x="12748" y="5918"/>
                    <a:pt x="12748" y="4438"/>
                    <a:pt x="10977" y="4438"/>
                  </a:cubicBezTo>
                  <a:cubicBezTo>
                    <a:pt x="9207" y="4438"/>
                    <a:pt x="9207" y="5918"/>
                    <a:pt x="9207" y="10948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6" name="Shape">
              <a:extLst>
                <a:ext uri="{FF2B5EF4-FFF2-40B4-BE49-F238E27FC236}">
                  <a16:creationId xmlns:a16="http://schemas.microsoft.com/office/drawing/2014/main" id="{8583C28F-3E11-426E-8AFB-9DBBB56F0B9A}"/>
                </a:ext>
              </a:extLst>
            </p:cNvPr>
            <p:cNvSpPr/>
            <p:nvPr/>
          </p:nvSpPr>
          <p:spPr>
            <a:xfrm>
              <a:off x="5295900" y="3517900"/>
              <a:ext cx="76200" cy="93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600" y="6130"/>
                  </a:moveTo>
                  <a:cubicBezTo>
                    <a:pt x="12600" y="5546"/>
                    <a:pt x="12240" y="4670"/>
                    <a:pt x="11160" y="4670"/>
                  </a:cubicBezTo>
                  <a:cubicBezTo>
                    <a:pt x="10080" y="4670"/>
                    <a:pt x="9360" y="5838"/>
                    <a:pt x="9360" y="8465"/>
                  </a:cubicBezTo>
                  <a:cubicBezTo>
                    <a:pt x="10800" y="7881"/>
                    <a:pt x="12240" y="7297"/>
                    <a:pt x="14040" y="7297"/>
                  </a:cubicBezTo>
                  <a:cubicBezTo>
                    <a:pt x="18720" y="7297"/>
                    <a:pt x="21600" y="9924"/>
                    <a:pt x="21600" y="13719"/>
                  </a:cubicBezTo>
                  <a:cubicBezTo>
                    <a:pt x="21600" y="18097"/>
                    <a:pt x="18360" y="21600"/>
                    <a:pt x="10800" y="21600"/>
                  </a:cubicBezTo>
                  <a:cubicBezTo>
                    <a:pt x="2520" y="21600"/>
                    <a:pt x="0" y="17514"/>
                    <a:pt x="0" y="11092"/>
                  </a:cubicBezTo>
                  <a:cubicBezTo>
                    <a:pt x="0" y="3211"/>
                    <a:pt x="4320" y="0"/>
                    <a:pt x="11160" y="0"/>
                  </a:cubicBezTo>
                  <a:cubicBezTo>
                    <a:pt x="19440" y="0"/>
                    <a:pt x="20880" y="3795"/>
                    <a:pt x="20880" y="5838"/>
                  </a:cubicBezTo>
                  <a:lnTo>
                    <a:pt x="12600" y="5838"/>
                  </a:lnTo>
                  <a:close/>
                  <a:moveTo>
                    <a:pt x="12600" y="14303"/>
                  </a:moveTo>
                  <a:cubicBezTo>
                    <a:pt x="12600" y="12551"/>
                    <a:pt x="12240" y="11676"/>
                    <a:pt x="11160" y="11676"/>
                  </a:cubicBezTo>
                  <a:cubicBezTo>
                    <a:pt x="10080" y="11676"/>
                    <a:pt x="9720" y="11968"/>
                    <a:pt x="9720" y="14303"/>
                  </a:cubicBezTo>
                  <a:cubicBezTo>
                    <a:pt x="9720" y="16346"/>
                    <a:pt x="10080" y="17222"/>
                    <a:pt x="11160" y="17222"/>
                  </a:cubicBezTo>
                  <a:cubicBezTo>
                    <a:pt x="12240" y="17222"/>
                    <a:pt x="12600" y="16638"/>
                    <a:pt x="12600" y="14303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7" name="Shape">
              <a:extLst>
                <a:ext uri="{FF2B5EF4-FFF2-40B4-BE49-F238E27FC236}">
                  <a16:creationId xmlns:a16="http://schemas.microsoft.com/office/drawing/2014/main" id="{A2A34110-E128-441A-9D89-9A37FCEFE174}"/>
                </a:ext>
              </a:extLst>
            </p:cNvPr>
            <p:cNvSpPr/>
            <p:nvPr/>
          </p:nvSpPr>
          <p:spPr>
            <a:xfrm>
              <a:off x="4940299" y="3809999"/>
              <a:ext cx="77471" cy="92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652"/>
                  </a:moveTo>
                  <a:cubicBezTo>
                    <a:pt x="21600" y="17753"/>
                    <a:pt x="18059" y="21600"/>
                    <a:pt x="10623" y="21600"/>
                  </a:cubicBezTo>
                  <a:cubicBezTo>
                    <a:pt x="3895" y="21600"/>
                    <a:pt x="0" y="18049"/>
                    <a:pt x="0" y="10652"/>
                  </a:cubicBezTo>
                  <a:cubicBezTo>
                    <a:pt x="0" y="3551"/>
                    <a:pt x="3541" y="0"/>
                    <a:pt x="10623" y="0"/>
                  </a:cubicBezTo>
                  <a:cubicBezTo>
                    <a:pt x="17705" y="0"/>
                    <a:pt x="21600" y="3255"/>
                    <a:pt x="21600" y="10652"/>
                  </a:cubicBezTo>
                  <a:close/>
                  <a:moveTo>
                    <a:pt x="9207" y="10948"/>
                  </a:moveTo>
                  <a:cubicBezTo>
                    <a:pt x="9207" y="15978"/>
                    <a:pt x="9561" y="17162"/>
                    <a:pt x="10977" y="17162"/>
                  </a:cubicBezTo>
                  <a:cubicBezTo>
                    <a:pt x="12393" y="17162"/>
                    <a:pt x="12748" y="15978"/>
                    <a:pt x="12748" y="10948"/>
                  </a:cubicBezTo>
                  <a:cubicBezTo>
                    <a:pt x="12748" y="5918"/>
                    <a:pt x="12748" y="4438"/>
                    <a:pt x="10977" y="4438"/>
                  </a:cubicBezTo>
                  <a:cubicBezTo>
                    <a:pt x="9207" y="4438"/>
                    <a:pt x="9207" y="5622"/>
                    <a:pt x="9207" y="10948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87F03A5D-5AD9-4854-9F13-7B1D21410272}"/>
                </a:ext>
              </a:extLst>
            </p:cNvPr>
            <p:cNvSpPr/>
            <p:nvPr/>
          </p:nvSpPr>
          <p:spPr>
            <a:xfrm>
              <a:off x="5029200" y="3810000"/>
              <a:ext cx="74931" cy="90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769" y="5172"/>
                  </a:moveTo>
                  <a:lnTo>
                    <a:pt x="9153" y="5172"/>
                  </a:lnTo>
                  <a:lnTo>
                    <a:pt x="8786" y="7606"/>
                  </a:lnTo>
                  <a:cubicBezTo>
                    <a:pt x="9519" y="6997"/>
                    <a:pt x="10983" y="6693"/>
                    <a:pt x="13546" y="6693"/>
                  </a:cubicBezTo>
                  <a:cubicBezTo>
                    <a:pt x="18671" y="6693"/>
                    <a:pt x="21600" y="9431"/>
                    <a:pt x="21600" y="13690"/>
                  </a:cubicBezTo>
                  <a:cubicBezTo>
                    <a:pt x="21600" y="19470"/>
                    <a:pt x="16841" y="21600"/>
                    <a:pt x="10617" y="21600"/>
                  </a:cubicBezTo>
                  <a:cubicBezTo>
                    <a:pt x="2929" y="21600"/>
                    <a:pt x="366" y="18558"/>
                    <a:pt x="0" y="14907"/>
                  </a:cubicBezTo>
                  <a:lnTo>
                    <a:pt x="9153" y="14907"/>
                  </a:lnTo>
                  <a:cubicBezTo>
                    <a:pt x="9153" y="16428"/>
                    <a:pt x="9519" y="17037"/>
                    <a:pt x="10617" y="17037"/>
                  </a:cubicBezTo>
                  <a:cubicBezTo>
                    <a:pt x="11715" y="17037"/>
                    <a:pt x="12081" y="16124"/>
                    <a:pt x="12081" y="13994"/>
                  </a:cubicBezTo>
                  <a:cubicBezTo>
                    <a:pt x="12081" y="11865"/>
                    <a:pt x="11715" y="11256"/>
                    <a:pt x="10617" y="11256"/>
                  </a:cubicBezTo>
                  <a:cubicBezTo>
                    <a:pt x="9885" y="11256"/>
                    <a:pt x="9153" y="11561"/>
                    <a:pt x="8786" y="12777"/>
                  </a:cubicBezTo>
                  <a:lnTo>
                    <a:pt x="366" y="12473"/>
                  </a:lnTo>
                  <a:cubicBezTo>
                    <a:pt x="732" y="10039"/>
                    <a:pt x="2197" y="3346"/>
                    <a:pt x="2563" y="0"/>
                  </a:cubicBezTo>
                  <a:lnTo>
                    <a:pt x="21600" y="0"/>
                  </a:lnTo>
                  <a:lnTo>
                    <a:pt x="19769" y="5172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7BD1C4E8-43FE-4C7A-8605-13BC73E92E15}"/>
              </a:ext>
            </a:extLst>
          </p:cNvPr>
          <p:cNvGrpSpPr/>
          <p:nvPr/>
        </p:nvGrpSpPr>
        <p:grpSpPr>
          <a:xfrm>
            <a:off x="7200262" y="3731036"/>
            <a:ext cx="2937088" cy="920821"/>
            <a:chOff x="8921977" y="1466725"/>
            <a:chExt cx="2937088" cy="920821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C032E8EC-3E85-45E7-A8A6-F3C06587234F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65C07CBA-0B37-4C73-AB9B-6AAF54FCDB45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EEDCAD80-709F-4E2D-8687-599B00A7885D}"/>
              </a:ext>
            </a:extLst>
          </p:cNvPr>
          <p:cNvGrpSpPr/>
          <p:nvPr/>
        </p:nvGrpSpPr>
        <p:grpSpPr>
          <a:xfrm>
            <a:off x="7882471" y="4938088"/>
            <a:ext cx="2937088" cy="920821"/>
            <a:chOff x="8921977" y="4073386"/>
            <a:chExt cx="2937088" cy="920821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C26C66F8-2AB2-43D6-9246-69E18A8D4CDB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886D8A23-5ED5-412C-B4A1-7571E48BFAAA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DCFFCD7C-6658-42A4-8ADB-49076B614A67}"/>
              </a:ext>
            </a:extLst>
          </p:cNvPr>
          <p:cNvGrpSpPr/>
          <p:nvPr/>
        </p:nvGrpSpPr>
        <p:grpSpPr>
          <a:xfrm>
            <a:off x="612389" y="3731036"/>
            <a:ext cx="2937088" cy="920821"/>
            <a:chOff x="332936" y="2627766"/>
            <a:chExt cx="2937088" cy="920821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2636204D-FFC6-441B-9882-CAFF0D21BD95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093821BE-A921-42CD-AC92-E3537D7CB1E4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A9B4F7A9-93CB-408F-B8C9-9D0982F126E0}"/>
              </a:ext>
            </a:extLst>
          </p:cNvPr>
          <p:cNvGrpSpPr/>
          <p:nvPr/>
        </p:nvGrpSpPr>
        <p:grpSpPr>
          <a:xfrm>
            <a:off x="1015106" y="4938088"/>
            <a:ext cx="2937088" cy="920821"/>
            <a:chOff x="332936" y="4652338"/>
            <a:chExt cx="2937088" cy="920821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44DA52AA-D7EA-42E6-A3DC-42CDBBE3BF1B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478540DE-A26D-4B96-A8AE-EA2617F04B97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1BB9C44D-DA68-47AE-B298-9B93A1621017}"/>
              </a:ext>
            </a:extLst>
          </p:cNvPr>
          <p:cNvGrpSpPr/>
          <p:nvPr/>
        </p:nvGrpSpPr>
        <p:grpSpPr>
          <a:xfrm>
            <a:off x="7522423" y="2523985"/>
            <a:ext cx="2937088" cy="920821"/>
            <a:chOff x="8921977" y="1466725"/>
            <a:chExt cx="2937088" cy="920821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C8FC88CE-87AF-4251-967D-C5A7A8010165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FAF93307-7BA7-426C-A424-EA100D5A0468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A6CEC2A2-130C-42D8-9B21-641D7F69F35F}"/>
              </a:ext>
            </a:extLst>
          </p:cNvPr>
          <p:cNvGrpSpPr/>
          <p:nvPr/>
        </p:nvGrpSpPr>
        <p:grpSpPr>
          <a:xfrm>
            <a:off x="710361" y="2523985"/>
            <a:ext cx="2937088" cy="920821"/>
            <a:chOff x="332936" y="2627766"/>
            <a:chExt cx="2937088" cy="920821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2A0A9438-C119-4A3E-9E0C-678E8F3DEFC1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31FC0CD7-9B10-497F-B604-02B8B32CD581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31058F4E-A9D3-4E07-B458-9DFA6CBA9B44}"/>
              </a:ext>
            </a:extLst>
          </p:cNvPr>
          <p:cNvGrpSpPr/>
          <p:nvPr/>
        </p:nvGrpSpPr>
        <p:grpSpPr>
          <a:xfrm>
            <a:off x="8868587" y="1316934"/>
            <a:ext cx="2937088" cy="920821"/>
            <a:chOff x="8921977" y="1466725"/>
            <a:chExt cx="2937088" cy="920821"/>
          </a:xfrm>
        </p:grpSpPr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B36C0513-48FB-4F55-9271-A6E30FBC8B0A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F31F8F8B-0D25-46CE-80D9-C9BF1E83877F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A5A41E5F-131D-4A91-9312-6C67CFC5B577}"/>
              </a:ext>
            </a:extLst>
          </p:cNvPr>
          <p:cNvGrpSpPr/>
          <p:nvPr/>
        </p:nvGrpSpPr>
        <p:grpSpPr>
          <a:xfrm>
            <a:off x="1741601" y="1316934"/>
            <a:ext cx="2937088" cy="920821"/>
            <a:chOff x="332936" y="2627766"/>
            <a:chExt cx="2937088" cy="920821"/>
          </a:xfrm>
        </p:grpSpPr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A9D9226E-1073-474F-9C4C-5420014B5FE7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C8D71EEC-8772-44F2-9318-47F412077CF2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sp>
        <p:nvSpPr>
          <p:cNvPr id="4" name="Trapezoid 3">
            <a:extLst>
              <a:ext uri="{FF2B5EF4-FFF2-40B4-BE49-F238E27FC236}">
                <a16:creationId xmlns:a16="http://schemas.microsoft.com/office/drawing/2014/main" id="{4D270D76-F886-4601-B430-BA3C31DBFC83}"/>
              </a:ext>
            </a:extLst>
          </p:cNvPr>
          <p:cNvSpPr/>
          <p:nvPr/>
        </p:nvSpPr>
        <p:spPr>
          <a:xfrm>
            <a:off x="1022901" y="4995213"/>
            <a:ext cx="497678" cy="402031"/>
          </a:xfrm>
          <a:prstGeom prst="trapezoid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dirty="0"/>
              <a:t>02</a:t>
            </a:r>
          </a:p>
        </p:txBody>
      </p:sp>
      <p:sp>
        <p:nvSpPr>
          <p:cNvPr id="55" name="Trapezoid 54">
            <a:extLst>
              <a:ext uri="{FF2B5EF4-FFF2-40B4-BE49-F238E27FC236}">
                <a16:creationId xmlns:a16="http://schemas.microsoft.com/office/drawing/2014/main" id="{5F5DC766-AB81-4889-9504-0D98E7E461CC}"/>
              </a:ext>
            </a:extLst>
          </p:cNvPr>
          <p:cNvSpPr/>
          <p:nvPr/>
        </p:nvSpPr>
        <p:spPr>
          <a:xfrm>
            <a:off x="10321881" y="4967904"/>
            <a:ext cx="497678" cy="402031"/>
          </a:xfrm>
          <a:prstGeom prst="trapezoid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dirty="0"/>
              <a:t>01</a:t>
            </a:r>
          </a:p>
        </p:txBody>
      </p:sp>
      <p:sp>
        <p:nvSpPr>
          <p:cNvPr id="56" name="Trapezoid 55">
            <a:extLst>
              <a:ext uri="{FF2B5EF4-FFF2-40B4-BE49-F238E27FC236}">
                <a16:creationId xmlns:a16="http://schemas.microsoft.com/office/drawing/2014/main" id="{B8538ABC-5E6D-4E95-9E0B-1DB1CEFF18F8}"/>
              </a:ext>
            </a:extLst>
          </p:cNvPr>
          <p:cNvSpPr/>
          <p:nvPr/>
        </p:nvSpPr>
        <p:spPr>
          <a:xfrm>
            <a:off x="620184" y="3759599"/>
            <a:ext cx="497678" cy="402031"/>
          </a:xfrm>
          <a:prstGeom prst="trapezoid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04</a:t>
            </a:r>
          </a:p>
        </p:txBody>
      </p:sp>
      <p:sp>
        <p:nvSpPr>
          <p:cNvPr id="57" name="Trapezoid 56">
            <a:extLst>
              <a:ext uri="{FF2B5EF4-FFF2-40B4-BE49-F238E27FC236}">
                <a16:creationId xmlns:a16="http://schemas.microsoft.com/office/drawing/2014/main" id="{BAF685D8-8C70-4A4F-9381-6BF3AA8D0A79}"/>
              </a:ext>
            </a:extLst>
          </p:cNvPr>
          <p:cNvSpPr/>
          <p:nvPr/>
        </p:nvSpPr>
        <p:spPr>
          <a:xfrm>
            <a:off x="9639672" y="3759599"/>
            <a:ext cx="497678" cy="402031"/>
          </a:xfrm>
          <a:prstGeom prst="trapezoid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03</a:t>
            </a:r>
          </a:p>
        </p:txBody>
      </p:sp>
      <p:sp>
        <p:nvSpPr>
          <p:cNvPr id="58" name="Trapezoid 57">
            <a:extLst>
              <a:ext uri="{FF2B5EF4-FFF2-40B4-BE49-F238E27FC236}">
                <a16:creationId xmlns:a16="http://schemas.microsoft.com/office/drawing/2014/main" id="{56BEA3AC-DD3A-4BD2-A533-C87CBFB77890}"/>
              </a:ext>
            </a:extLst>
          </p:cNvPr>
          <p:cNvSpPr/>
          <p:nvPr/>
        </p:nvSpPr>
        <p:spPr>
          <a:xfrm>
            <a:off x="720087" y="2564895"/>
            <a:ext cx="497678" cy="402031"/>
          </a:xfrm>
          <a:prstGeom prst="trapezoid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dirty="0"/>
              <a:t>06</a:t>
            </a:r>
          </a:p>
        </p:txBody>
      </p:sp>
      <p:sp>
        <p:nvSpPr>
          <p:cNvPr id="59" name="Trapezoid 58">
            <a:extLst>
              <a:ext uri="{FF2B5EF4-FFF2-40B4-BE49-F238E27FC236}">
                <a16:creationId xmlns:a16="http://schemas.microsoft.com/office/drawing/2014/main" id="{EBD6F918-9E4C-4075-B804-D267C344CF7B}"/>
              </a:ext>
            </a:extLst>
          </p:cNvPr>
          <p:cNvSpPr/>
          <p:nvPr/>
        </p:nvSpPr>
        <p:spPr>
          <a:xfrm>
            <a:off x="9961833" y="2564895"/>
            <a:ext cx="497678" cy="402031"/>
          </a:xfrm>
          <a:prstGeom prst="trapezoid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05</a:t>
            </a: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9CBBA201-0413-4F5C-8CD8-27DDE6FC8765}"/>
              </a:ext>
            </a:extLst>
          </p:cNvPr>
          <p:cNvSpPr/>
          <p:nvPr/>
        </p:nvSpPr>
        <p:spPr>
          <a:xfrm>
            <a:off x="1749396" y="1350571"/>
            <a:ext cx="497678" cy="402031"/>
          </a:xfrm>
          <a:prstGeom prst="trapezoid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08</a:t>
            </a:r>
          </a:p>
        </p:txBody>
      </p:sp>
      <p:sp>
        <p:nvSpPr>
          <p:cNvPr id="61" name="Trapezoid 60">
            <a:extLst>
              <a:ext uri="{FF2B5EF4-FFF2-40B4-BE49-F238E27FC236}">
                <a16:creationId xmlns:a16="http://schemas.microsoft.com/office/drawing/2014/main" id="{B0DA1869-2D1A-4DED-8BCA-F954C86D44E6}"/>
              </a:ext>
            </a:extLst>
          </p:cNvPr>
          <p:cNvSpPr/>
          <p:nvPr/>
        </p:nvSpPr>
        <p:spPr>
          <a:xfrm>
            <a:off x="11307997" y="1345497"/>
            <a:ext cx="497678" cy="402031"/>
          </a:xfrm>
          <a:prstGeom prst="trapezoi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07</a:t>
            </a:r>
          </a:p>
        </p:txBody>
      </p:sp>
    </p:spTree>
    <p:extLst>
      <p:ext uri="{BB962C8B-B14F-4D97-AF65-F5344CB8AC3E}">
        <p14:creationId xmlns:p14="http://schemas.microsoft.com/office/powerpoint/2010/main" val="2670962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Circular Staircase – Slide Template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B1BC3C9-146E-4893-B6CF-B5154F4829BA}"/>
              </a:ext>
            </a:extLst>
          </p:cNvPr>
          <p:cNvGrpSpPr/>
          <p:nvPr/>
        </p:nvGrpSpPr>
        <p:grpSpPr>
          <a:xfrm>
            <a:off x="4330408" y="1447940"/>
            <a:ext cx="3819479" cy="4503282"/>
            <a:chOff x="4087718" y="3009900"/>
            <a:chExt cx="2494694" cy="2941321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5C6E7B62-B3CA-40B0-AEA9-D0E64344D027}"/>
                </a:ext>
              </a:extLst>
            </p:cNvPr>
            <p:cNvSpPr/>
            <p:nvPr/>
          </p:nvSpPr>
          <p:spPr>
            <a:xfrm>
              <a:off x="4089400" y="3009900"/>
              <a:ext cx="2493012" cy="2941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439" y="0"/>
                  </a:moveTo>
                  <a:lnTo>
                    <a:pt x="21600" y="1296"/>
                  </a:lnTo>
                  <a:lnTo>
                    <a:pt x="21600" y="2388"/>
                  </a:lnTo>
                  <a:lnTo>
                    <a:pt x="16670" y="4346"/>
                  </a:lnTo>
                  <a:cubicBezTo>
                    <a:pt x="16670" y="4346"/>
                    <a:pt x="10123" y="5661"/>
                    <a:pt x="7967" y="10539"/>
                  </a:cubicBezTo>
                  <a:lnTo>
                    <a:pt x="8363" y="11602"/>
                  </a:lnTo>
                  <a:lnTo>
                    <a:pt x="8429" y="12609"/>
                  </a:lnTo>
                  <a:lnTo>
                    <a:pt x="10112" y="13617"/>
                  </a:lnTo>
                  <a:lnTo>
                    <a:pt x="10112" y="14540"/>
                  </a:lnTo>
                  <a:lnTo>
                    <a:pt x="12731" y="14932"/>
                  </a:lnTo>
                  <a:lnTo>
                    <a:pt x="12731" y="20817"/>
                  </a:lnTo>
                  <a:lnTo>
                    <a:pt x="12731" y="21600"/>
                  </a:lnTo>
                  <a:lnTo>
                    <a:pt x="5887" y="20173"/>
                  </a:lnTo>
                  <a:lnTo>
                    <a:pt x="1419" y="15995"/>
                  </a:lnTo>
                  <a:lnTo>
                    <a:pt x="1254" y="15099"/>
                  </a:lnTo>
                  <a:lnTo>
                    <a:pt x="957" y="14232"/>
                  </a:lnTo>
                  <a:lnTo>
                    <a:pt x="297" y="10418"/>
                  </a:lnTo>
                  <a:lnTo>
                    <a:pt x="0" y="9550"/>
                  </a:lnTo>
                  <a:lnTo>
                    <a:pt x="2377" y="6547"/>
                  </a:lnTo>
                  <a:lnTo>
                    <a:pt x="2146" y="5568"/>
                  </a:lnTo>
                  <a:lnTo>
                    <a:pt x="6184" y="3665"/>
                  </a:lnTo>
                  <a:lnTo>
                    <a:pt x="6151" y="2630"/>
                  </a:lnTo>
                  <a:lnTo>
                    <a:pt x="11015" y="1903"/>
                  </a:lnTo>
                  <a:lnTo>
                    <a:pt x="11114" y="923"/>
                  </a:lnTo>
                  <a:lnTo>
                    <a:pt x="15680" y="1063"/>
                  </a:lnTo>
                  <a:lnTo>
                    <a:pt x="16439" y="0"/>
                  </a:lnTo>
                  <a:close/>
                </a:path>
              </a:pathLst>
            </a:custGeom>
            <a:solidFill>
              <a:srgbClr val="475A5A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B9B8E5FD-F56A-4C72-883B-232F8A2606AF}"/>
                </a:ext>
              </a:extLst>
            </p:cNvPr>
            <p:cNvSpPr/>
            <p:nvPr/>
          </p:nvSpPr>
          <p:spPr>
            <a:xfrm>
              <a:off x="5762436" y="3009900"/>
              <a:ext cx="817881" cy="443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522" y="7117"/>
                  </a:moveTo>
                  <a:lnTo>
                    <a:pt x="0" y="17330"/>
                  </a:lnTo>
                  <a:lnTo>
                    <a:pt x="6876" y="21600"/>
                  </a:lnTo>
                  <a:lnTo>
                    <a:pt x="21600" y="8603"/>
                  </a:lnTo>
                  <a:lnTo>
                    <a:pt x="5870" y="0"/>
                  </a:ln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4210CD70-BF18-4863-B298-A7F526AEB614}"/>
                </a:ext>
              </a:extLst>
            </p:cNvPr>
            <p:cNvSpPr/>
            <p:nvPr/>
          </p:nvSpPr>
          <p:spPr>
            <a:xfrm>
              <a:off x="5372100" y="3136899"/>
              <a:ext cx="525781" cy="373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383" y="21600"/>
                  </a:moveTo>
                  <a:lnTo>
                    <a:pt x="0" y="0"/>
                  </a:lnTo>
                  <a:lnTo>
                    <a:pt x="21600" y="1102"/>
                  </a:lnTo>
                  <a:lnTo>
                    <a:pt x="16122" y="13224"/>
                  </a:lnTo>
                  <a:lnTo>
                    <a:pt x="16122" y="2160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B1787648-F528-4EA1-84E7-56D9B9BA426D}"/>
                </a:ext>
              </a:extLst>
            </p:cNvPr>
            <p:cNvSpPr/>
            <p:nvPr/>
          </p:nvSpPr>
          <p:spPr>
            <a:xfrm>
              <a:off x="4798917" y="3268945"/>
              <a:ext cx="664211" cy="435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4912"/>
                  </a:moveTo>
                  <a:lnTo>
                    <a:pt x="13629" y="21600"/>
                  </a:lnTo>
                  <a:lnTo>
                    <a:pt x="21600" y="18955"/>
                  </a:lnTo>
                  <a:lnTo>
                    <a:pt x="18255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C65CE137-F4E8-4E8A-9092-CE919E7A2A8F}"/>
                </a:ext>
              </a:extLst>
            </p:cNvPr>
            <p:cNvSpPr/>
            <p:nvPr/>
          </p:nvSpPr>
          <p:spPr>
            <a:xfrm>
              <a:off x="4335746" y="3506881"/>
              <a:ext cx="877570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1968"/>
                  </a:moveTo>
                  <a:lnTo>
                    <a:pt x="17192" y="21600"/>
                  </a:lnTo>
                  <a:lnTo>
                    <a:pt x="21600" y="15470"/>
                  </a:lnTo>
                  <a:lnTo>
                    <a:pt x="11472" y="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94BC653E-EF26-45E3-A5E3-09011777CBF7}"/>
                </a:ext>
              </a:extLst>
            </p:cNvPr>
            <p:cNvSpPr/>
            <p:nvPr/>
          </p:nvSpPr>
          <p:spPr>
            <a:xfrm>
              <a:off x="4087718" y="3900582"/>
              <a:ext cx="962661" cy="4089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9719" y="19990"/>
                  </a:lnTo>
                  <a:lnTo>
                    <a:pt x="21600" y="10465"/>
                  </a:lnTo>
                  <a:lnTo>
                    <a:pt x="6184" y="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DE1DDFD2-F72E-4464-BB66-01EB28FD6AB4}"/>
                </a:ext>
              </a:extLst>
            </p:cNvPr>
            <p:cNvSpPr/>
            <p:nvPr/>
          </p:nvSpPr>
          <p:spPr>
            <a:xfrm>
              <a:off x="4121561" y="4393341"/>
              <a:ext cx="932182" cy="546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66" y="21600"/>
                  </a:moveTo>
                  <a:lnTo>
                    <a:pt x="21600" y="7384"/>
                  </a:lnTo>
                  <a:lnTo>
                    <a:pt x="20099" y="0"/>
                  </a:lnTo>
                  <a:lnTo>
                    <a:pt x="0" y="1055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0608A88B-12A8-4D89-8CFD-3AB84ECA13A5}"/>
                </a:ext>
              </a:extLst>
            </p:cNvPr>
            <p:cNvSpPr/>
            <p:nvPr/>
          </p:nvSpPr>
          <p:spPr>
            <a:xfrm>
              <a:off x="4234145" y="4727764"/>
              <a:ext cx="1022351" cy="8013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9140"/>
                  </a:moveTo>
                  <a:lnTo>
                    <a:pt x="17495" y="0"/>
                  </a:lnTo>
                  <a:lnTo>
                    <a:pt x="21600" y="3697"/>
                  </a:lnTo>
                  <a:lnTo>
                    <a:pt x="10787" y="2160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AAC32C7B-2E3C-4E3D-8BB6-41D4DDD79A6C}"/>
                </a:ext>
              </a:extLst>
            </p:cNvPr>
            <p:cNvSpPr/>
            <p:nvPr/>
          </p:nvSpPr>
          <p:spPr>
            <a:xfrm>
              <a:off x="4775199" y="4991099"/>
              <a:ext cx="783591" cy="8559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6761"/>
                  </a:moveTo>
                  <a:lnTo>
                    <a:pt x="13268" y="0"/>
                  </a:lnTo>
                  <a:lnTo>
                    <a:pt x="21600" y="1346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06CD27AE-DBEF-4667-A869-73B9CE1F3F83}"/>
                </a:ext>
              </a:extLst>
            </p:cNvPr>
            <p:cNvSpPr/>
            <p:nvPr/>
          </p:nvSpPr>
          <p:spPr>
            <a:xfrm>
              <a:off x="4775199" y="4127499"/>
              <a:ext cx="77471" cy="92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652"/>
                  </a:moveTo>
                  <a:cubicBezTo>
                    <a:pt x="21600" y="17753"/>
                    <a:pt x="18059" y="21600"/>
                    <a:pt x="10623" y="21600"/>
                  </a:cubicBezTo>
                  <a:cubicBezTo>
                    <a:pt x="3895" y="21600"/>
                    <a:pt x="0" y="18049"/>
                    <a:pt x="0" y="10652"/>
                  </a:cubicBezTo>
                  <a:cubicBezTo>
                    <a:pt x="0" y="3551"/>
                    <a:pt x="3541" y="0"/>
                    <a:pt x="10623" y="0"/>
                  </a:cubicBezTo>
                  <a:cubicBezTo>
                    <a:pt x="17705" y="0"/>
                    <a:pt x="21600" y="3255"/>
                    <a:pt x="21600" y="10652"/>
                  </a:cubicBezTo>
                  <a:close/>
                  <a:moveTo>
                    <a:pt x="9207" y="10948"/>
                  </a:moveTo>
                  <a:cubicBezTo>
                    <a:pt x="9207" y="15978"/>
                    <a:pt x="9561" y="17162"/>
                    <a:pt x="10977" y="17162"/>
                  </a:cubicBezTo>
                  <a:cubicBezTo>
                    <a:pt x="12393" y="17162"/>
                    <a:pt x="12748" y="15978"/>
                    <a:pt x="12748" y="10948"/>
                  </a:cubicBezTo>
                  <a:cubicBezTo>
                    <a:pt x="12748" y="5918"/>
                    <a:pt x="12748" y="4438"/>
                    <a:pt x="10977" y="4438"/>
                  </a:cubicBezTo>
                  <a:cubicBezTo>
                    <a:pt x="9561" y="4438"/>
                    <a:pt x="9207" y="5918"/>
                    <a:pt x="9207" y="10948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840F4B63-8316-4571-9D50-67B519F8FA89}"/>
                </a:ext>
              </a:extLst>
            </p:cNvPr>
            <p:cNvSpPr/>
            <p:nvPr/>
          </p:nvSpPr>
          <p:spPr>
            <a:xfrm>
              <a:off x="4864099" y="4127499"/>
              <a:ext cx="7747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623" y="21600"/>
                  </a:moveTo>
                  <a:lnTo>
                    <a:pt x="10623" y="17280"/>
                  </a:lnTo>
                  <a:lnTo>
                    <a:pt x="0" y="17280"/>
                  </a:lnTo>
                  <a:lnTo>
                    <a:pt x="0" y="12343"/>
                  </a:lnTo>
                  <a:lnTo>
                    <a:pt x="7082" y="0"/>
                  </a:lnTo>
                  <a:lnTo>
                    <a:pt x="19121" y="0"/>
                  </a:lnTo>
                  <a:lnTo>
                    <a:pt x="19121" y="12034"/>
                  </a:lnTo>
                  <a:lnTo>
                    <a:pt x="21600" y="12034"/>
                  </a:lnTo>
                  <a:lnTo>
                    <a:pt x="20892" y="17280"/>
                  </a:lnTo>
                  <a:lnTo>
                    <a:pt x="19121" y="17280"/>
                  </a:lnTo>
                  <a:lnTo>
                    <a:pt x="19121" y="21600"/>
                  </a:lnTo>
                  <a:lnTo>
                    <a:pt x="10623" y="21600"/>
                  </a:lnTo>
                  <a:close/>
                  <a:moveTo>
                    <a:pt x="10623" y="10800"/>
                  </a:moveTo>
                  <a:cubicBezTo>
                    <a:pt x="10623" y="9257"/>
                    <a:pt x="10623" y="6789"/>
                    <a:pt x="10977" y="5246"/>
                  </a:cubicBezTo>
                  <a:cubicBezTo>
                    <a:pt x="10269" y="6789"/>
                    <a:pt x="8852" y="10183"/>
                    <a:pt x="7790" y="12034"/>
                  </a:cubicBezTo>
                  <a:lnTo>
                    <a:pt x="10623" y="12034"/>
                  </a:lnTo>
                  <a:lnTo>
                    <a:pt x="10623" y="1080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69D0ABF8-2E61-425E-8540-35507BAB8D62}"/>
                </a:ext>
              </a:extLst>
            </p:cNvPr>
            <p:cNvSpPr/>
            <p:nvPr/>
          </p:nvSpPr>
          <p:spPr>
            <a:xfrm>
              <a:off x="4775199" y="4483099"/>
              <a:ext cx="77471" cy="92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652"/>
                  </a:moveTo>
                  <a:cubicBezTo>
                    <a:pt x="21600" y="17753"/>
                    <a:pt x="18059" y="21600"/>
                    <a:pt x="10623" y="21600"/>
                  </a:cubicBezTo>
                  <a:cubicBezTo>
                    <a:pt x="3895" y="21600"/>
                    <a:pt x="0" y="18049"/>
                    <a:pt x="0" y="10652"/>
                  </a:cubicBezTo>
                  <a:cubicBezTo>
                    <a:pt x="0" y="3551"/>
                    <a:pt x="3541" y="0"/>
                    <a:pt x="10623" y="0"/>
                  </a:cubicBezTo>
                  <a:cubicBezTo>
                    <a:pt x="17705" y="0"/>
                    <a:pt x="21600" y="3255"/>
                    <a:pt x="21600" y="10652"/>
                  </a:cubicBezTo>
                  <a:close/>
                  <a:moveTo>
                    <a:pt x="9207" y="10948"/>
                  </a:moveTo>
                  <a:cubicBezTo>
                    <a:pt x="9207" y="15978"/>
                    <a:pt x="9561" y="17162"/>
                    <a:pt x="10977" y="17162"/>
                  </a:cubicBezTo>
                  <a:cubicBezTo>
                    <a:pt x="12393" y="17162"/>
                    <a:pt x="12748" y="15978"/>
                    <a:pt x="12748" y="10948"/>
                  </a:cubicBezTo>
                  <a:cubicBezTo>
                    <a:pt x="12748" y="5918"/>
                    <a:pt x="12748" y="4438"/>
                    <a:pt x="10977" y="4438"/>
                  </a:cubicBezTo>
                  <a:cubicBezTo>
                    <a:pt x="9561" y="4438"/>
                    <a:pt x="9207" y="5918"/>
                    <a:pt x="9207" y="10948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DC981752-2828-45E2-B1A1-129DD4D47ACA}"/>
                </a:ext>
              </a:extLst>
            </p:cNvPr>
            <p:cNvSpPr/>
            <p:nvPr/>
          </p:nvSpPr>
          <p:spPr>
            <a:xfrm>
              <a:off x="4851400" y="4483099"/>
              <a:ext cx="76200" cy="92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60" y="6214"/>
                  </a:moveTo>
                  <a:cubicBezTo>
                    <a:pt x="720" y="3847"/>
                    <a:pt x="2160" y="0"/>
                    <a:pt x="10800" y="0"/>
                  </a:cubicBezTo>
                  <a:cubicBezTo>
                    <a:pt x="16560" y="0"/>
                    <a:pt x="20880" y="1775"/>
                    <a:pt x="20880" y="5918"/>
                  </a:cubicBezTo>
                  <a:cubicBezTo>
                    <a:pt x="20880" y="8285"/>
                    <a:pt x="18720" y="9764"/>
                    <a:pt x="16920" y="10060"/>
                  </a:cubicBezTo>
                  <a:lnTo>
                    <a:pt x="16920" y="10060"/>
                  </a:lnTo>
                  <a:cubicBezTo>
                    <a:pt x="18720" y="10356"/>
                    <a:pt x="21600" y="11540"/>
                    <a:pt x="21600" y="15090"/>
                  </a:cubicBezTo>
                  <a:cubicBezTo>
                    <a:pt x="21600" y="18641"/>
                    <a:pt x="19080" y="21600"/>
                    <a:pt x="10800" y="21600"/>
                  </a:cubicBezTo>
                  <a:cubicBezTo>
                    <a:pt x="2160" y="21600"/>
                    <a:pt x="360" y="17753"/>
                    <a:pt x="0" y="15090"/>
                  </a:cubicBezTo>
                  <a:lnTo>
                    <a:pt x="9000" y="15090"/>
                  </a:lnTo>
                  <a:cubicBezTo>
                    <a:pt x="9000" y="16570"/>
                    <a:pt x="9360" y="17458"/>
                    <a:pt x="10440" y="17458"/>
                  </a:cubicBezTo>
                  <a:cubicBezTo>
                    <a:pt x="11520" y="17458"/>
                    <a:pt x="11880" y="16570"/>
                    <a:pt x="11880" y="15090"/>
                  </a:cubicBezTo>
                  <a:cubicBezTo>
                    <a:pt x="11880" y="13315"/>
                    <a:pt x="11520" y="12723"/>
                    <a:pt x="9360" y="12723"/>
                  </a:cubicBezTo>
                  <a:lnTo>
                    <a:pt x="7200" y="12723"/>
                  </a:lnTo>
                  <a:lnTo>
                    <a:pt x="7200" y="8285"/>
                  </a:lnTo>
                  <a:lnTo>
                    <a:pt x="9360" y="8285"/>
                  </a:lnTo>
                  <a:cubicBezTo>
                    <a:pt x="11160" y="8285"/>
                    <a:pt x="11880" y="7693"/>
                    <a:pt x="11880" y="6214"/>
                  </a:cubicBezTo>
                  <a:cubicBezTo>
                    <a:pt x="11880" y="5030"/>
                    <a:pt x="11520" y="4438"/>
                    <a:pt x="10800" y="4438"/>
                  </a:cubicBezTo>
                  <a:cubicBezTo>
                    <a:pt x="9720" y="4438"/>
                    <a:pt x="9360" y="5030"/>
                    <a:pt x="9360" y="6510"/>
                  </a:cubicBezTo>
                  <a:lnTo>
                    <a:pt x="360" y="651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7" name="Shape">
              <a:extLst>
                <a:ext uri="{FF2B5EF4-FFF2-40B4-BE49-F238E27FC236}">
                  <a16:creationId xmlns:a16="http://schemas.microsoft.com/office/drawing/2014/main" id="{E8D3B9B8-0C0A-4D94-8EA8-9EA41B5BCEF2}"/>
                </a:ext>
              </a:extLst>
            </p:cNvPr>
            <p:cNvSpPr/>
            <p:nvPr/>
          </p:nvSpPr>
          <p:spPr>
            <a:xfrm>
              <a:off x="4965699" y="4851399"/>
              <a:ext cx="77471" cy="92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652"/>
                  </a:moveTo>
                  <a:cubicBezTo>
                    <a:pt x="21600" y="17753"/>
                    <a:pt x="18059" y="21600"/>
                    <a:pt x="10623" y="21600"/>
                  </a:cubicBezTo>
                  <a:cubicBezTo>
                    <a:pt x="3895" y="21600"/>
                    <a:pt x="0" y="18049"/>
                    <a:pt x="0" y="10652"/>
                  </a:cubicBezTo>
                  <a:cubicBezTo>
                    <a:pt x="0" y="3551"/>
                    <a:pt x="3541" y="0"/>
                    <a:pt x="10623" y="0"/>
                  </a:cubicBezTo>
                  <a:cubicBezTo>
                    <a:pt x="17705" y="0"/>
                    <a:pt x="21600" y="3255"/>
                    <a:pt x="21600" y="10652"/>
                  </a:cubicBezTo>
                  <a:close/>
                  <a:moveTo>
                    <a:pt x="9207" y="10948"/>
                  </a:moveTo>
                  <a:cubicBezTo>
                    <a:pt x="9207" y="15978"/>
                    <a:pt x="9561" y="17162"/>
                    <a:pt x="10977" y="17162"/>
                  </a:cubicBezTo>
                  <a:cubicBezTo>
                    <a:pt x="12393" y="17162"/>
                    <a:pt x="12748" y="15978"/>
                    <a:pt x="12748" y="10948"/>
                  </a:cubicBezTo>
                  <a:cubicBezTo>
                    <a:pt x="12748" y="5918"/>
                    <a:pt x="12748" y="4438"/>
                    <a:pt x="10977" y="4438"/>
                  </a:cubicBezTo>
                  <a:cubicBezTo>
                    <a:pt x="9207" y="4438"/>
                    <a:pt x="9207" y="5622"/>
                    <a:pt x="9207" y="10948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8" name="Shape">
              <a:extLst>
                <a:ext uri="{FF2B5EF4-FFF2-40B4-BE49-F238E27FC236}">
                  <a16:creationId xmlns:a16="http://schemas.microsoft.com/office/drawing/2014/main" id="{9AC467B4-8770-4886-919C-00BE97A5431D}"/>
                </a:ext>
              </a:extLst>
            </p:cNvPr>
            <p:cNvSpPr/>
            <p:nvPr/>
          </p:nvSpPr>
          <p:spPr>
            <a:xfrm>
              <a:off x="5054600" y="4851400"/>
              <a:ext cx="72390" cy="90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79" y="21600"/>
                  </a:moveTo>
                  <a:lnTo>
                    <a:pt x="379" y="21296"/>
                  </a:lnTo>
                  <a:cubicBezTo>
                    <a:pt x="379" y="15515"/>
                    <a:pt x="3789" y="12777"/>
                    <a:pt x="6821" y="10952"/>
                  </a:cubicBezTo>
                  <a:cubicBezTo>
                    <a:pt x="9853" y="8823"/>
                    <a:pt x="11368" y="7910"/>
                    <a:pt x="11368" y="6389"/>
                  </a:cubicBezTo>
                  <a:cubicBezTo>
                    <a:pt x="11368" y="5476"/>
                    <a:pt x="11368" y="4563"/>
                    <a:pt x="10232" y="4563"/>
                  </a:cubicBezTo>
                  <a:cubicBezTo>
                    <a:pt x="9095" y="4563"/>
                    <a:pt x="8716" y="5476"/>
                    <a:pt x="8716" y="7910"/>
                  </a:cubicBezTo>
                  <a:lnTo>
                    <a:pt x="0" y="7910"/>
                  </a:lnTo>
                  <a:cubicBezTo>
                    <a:pt x="0" y="5476"/>
                    <a:pt x="758" y="0"/>
                    <a:pt x="10990" y="0"/>
                  </a:cubicBezTo>
                  <a:cubicBezTo>
                    <a:pt x="17811" y="0"/>
                    <a:pt x="21221" y="2738"/>
                    <a:pt x="21221" y="6693"/>
                  </a:cubicBezTo>
                  <a:cubicBezTo>
                    <a:pt x="21221" y="9431"/>
                    <a:pt x="20084" y="10952"/>
                    <a:pt x="15537" y="13386"/>
                  </a:cubicBezTo>
                  <a:cubicBezTo>
                    <a:pt x="13263" y="14603"/>
                    <a:pt x="12126" y="15515"/>
                    <a:pt x="11747" y="16124"/>
                  </a:cubicBezTo>
                  <a:lnTo>
                    <a:pt x="21600" y="16124"/>
                  </a:lnTo>
                  <a:lnTo>
                    <a:pt x="20463" y="21600"/>
                  </a:lnTo>
                  <a:lnTo>
                    <a:pt x="379" y="2160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9" name="Shape">
              <a:extLst>
                <a:ext uri="{FF2B5EF4-FFF2-40B4-BE49-F238E27FC236}">
                  <a16:creationId xmlns:a16="http://schemas.microsoft.com/office/drawing/2014/main" id="{6720D00C-56CB-445E-B9A2-C7B07FB1043A}"/>
                </a:ext>
              </a:extLst>
            </p:cNvPr>
            <p:cNvSpPr/>
            <p:nvPr/>
          </p:nvSpPr>
          <p:spPr>
            <a:xfrm>
              <a:off x="5295899" y="5079999"/>
              <a:ext cx="77471" cy="92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652"/>
                  </a:moveTo>
                  <a:cubicBezTo>
                    <a:pt x="21600" y="17753"/>
                    <a:pt x="18059" y="21600"/>
                    <a:pt x="10623" y="21600"/>
                  </a:cubicBezTo>
                  <a:cubicBezTo>
                    <a:pt x="3895" y="21600"/>
                    <a:pt x="0" y="18049"/>
                    <a:pt x="0" y="10652"/>
                  </a:cubicBezTo>
                  <a:cubicBezTo>
                    <a:pt x="0" y="3551"/>
                    <a:pt x="3541" y="0"/>
                    <a:pt x="10623" y="0"/>
                  </a:cubicBezTo>
                  <a:cubicBezTo>
                    <a:pt x="17705" y="0"/>
                    <a:pt x="21600" y="3255"/>
                    <a:pt x="21600" y="10652"/>
                  </a:cubicBezTo>
                  <a:close/>
                  <a:moveTo>
                    <a:pt x="9207" y="10948"/>
                  </a:moveTo>
                  <a:cubicBezTo>
                    <a:pt x="9207" y="15978"/>
                    <a:pt x="9561" y="17162"/>
                    <a:pt x="10977" y="17162"/>
                  </a:cubicBezTo>
                  <a:cubicBezTo>
                    <a:pt x="12393" y="17162"/>
                    <a:pt x="12748" y="15978"/>
                    <a:pt x="12748" y="10948"/>
                  </a:cubicBezTo>
                  <a:cubicBezTo>
                    <a:pt x="12748" y="5918"/>
                    <a:pt x="12748" y="4438"/>
                    <a:pt x="10977" y="4438"/>
                  </a:cubicBezTo>
                  <a:cubicBezTo>
                    <a:pt x="9207" y="4438"/>
                    <a:pt x="9207" y="5622"/>
                    <a:pt x="9207" y="10948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0" name="Shape">
              <a:extLst>
                <a:ext uri="{FF2B5EF4-FFF2-40B4-BE49-F238E27FC236}">
                  <a16:creationId xmlns:a16="http://schemas.microsoft.com/office/drawing/2014/main" id="{701329A3-3231-4682-9D38-CEDDE3EF68AB}"/>
                </a:ext>
              </a:extLst>
            </p:cNvPr>
            <p:cNvSpPr/>
            <p:nvPr/>
          </p:nvSpPr>
          <p:spPr>
            <a:xfrm>
              <a:off x="5384799" y="5079999"/>
              <a:ext cx="40642" cy="88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725" y="21600"/>
                  </a:moveTo>
                  <a:lnTo>
                    <a:pt x="4725" y="6789"/>
                  </a:lnTo>
                  <a:cubicBezTo>
                    <a:pt x="2700" y="6789"/>
                    <a:pt x="675" y="6480"/>
                    <a:pt x="0" y="6480"/>
                  </a:cubicBezTo>
                  <a:lnTo>
                    <a:pt x="0" y="1851"/>
                  </a:lnTo>
                  <a:cubicBezTo>
                    <a:pt x="4050" y="1851"/>
                    <a:pt x="7425" y="926"/>
                    <a:pt x="8775" y="0"/>
                  </a:cubicBezTo>
                  <a:lnTo>
                    <a:pt x="21600" y="0"/>
                  </a:lnTo>
                  <a:lnTo>
                    <a:pt x="21600" y="21600"/>
                  </a:lnTo>
                  <a:lnTo>
                    <a:pt x="4725" y="2160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FF9BB194-AFBC-4DDB-8B07-C9B4E14805D3}"/>
                </a:ext>
              </a:extLst>
            </p:cNvPr>
            <p:cNvSpPr/>
            <p:nvPr/>
          </p:nvSpPr>
          <p:spPr>
            <a:xfrm>
              <a:off x="5892799" y="3276599"/>
              <a:ext cx="77471" cy="92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652"/>
                  </a:moveTo>
                  <a:cubicBezTo>
                    <a:pt x="21600" y="17753"/>
                    <a:pt x="18059" y="21600"/>
                    <a:pt x="10623" y="21600"/>
                  </a:cubicBezTo>
                  <a:cubicBezTo>
                    <a:pt x="3895" y="21600"/>
                    <a:pt x="0" y="18049"/>
                    <a:pt x="0" y="10652"/>
                  </a:cubicBezTo>
                  <a:cubicBezTo>
                    <a:pt x="0" y="3551"/>
                    <a:pt x="3541" y="0"/>
                    <a:pt x="10623" y="0"/>
                  </a:cubicBezTo>
                  <a:cubicBezTo>
                    <a:pt x="17705" y="0"/>
                    <a:pt x="21600" y="3551"/>
                    <a:pt x="21600" y="10652"/>
                  </a:cubicBezTo>
                  <a:close/>
                  <a:moveTo>
                    <a:pt x="9207" y="10948"/>
                  </a:moveTo>
                  <a:cubicBezTo>
                    <a:pt x="9207" y="15978"/>
                    <a:pt x="9561" y="17162"/>
                    <a:pt x="10977" y="17162"/>
                  </a:cubicBezTo>
                  <a:cubicBezTo>
                    <a:pt x="12393" y="17162"/>
                    <a:pt x="12748" y="15978"/>
                    <a:pt x="12748" y="10948"/>
                  </a:cubicBezTo>
                  <a:cubicBezTo>
                    <a:pt x="12748" y="5918"/>
                    <a:pt x="12748" y="4438"/>
                    <a:pt x="10977" y="4438"/>
                  </a:cubicBezTo>
                  <a:cubicBezTo>
                    <a:pt x="9561" y="4734"/>
                    <a:pt x="9207" y="5918"/>
                    <a:pt x="9207" y="10948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2" name="Shape">
              <a:extLst>
                <a:ext uri="{FF2B5EF4-FFF2-40B4-BE49-F238E27FC236}">
                  <a16:creationId xmlns:a16="http://schemas.microsoft.com/office/drawing/2014/main" id="{C54B5684-A1DD-4568-B91A-B794594CB842}"/>
                </a:ext>
              </a:extLst>
            </p:cNvPr>
            <p:cNvSpPr/>
            <p:nvPr/>
          </p:nvSpPr>
          <p:spPr>
            <a:xfrm>
              <a:off x="5981699" y="3276599"/>
              <a:ext cx="77470" cy="92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5" extrusionOk="0">
                  <a:moveTo>
                    <a:pt x="0" y="14886"/>
                  </a:moveTo>
                  <a:cubicBezTo>
                    <a:pt x="0" y="12843"/>
                    <a:pt x="1416" y="11092"/>
                    <a:pt x="3895" y="10216"/>
                  </a:cubicBezTo>
                  <a:cubicBezTo>
                    <a:pt x="1416" y="9341"/>
                    <a:pt x="708" y="7589"/>
                    <a:pt x="708" y="5838"/>
                  </a:cubicBezTo>
                  <a:cubicBezTo>
                    <a:pt x="708" y="3503"/>
                    <a:pt x="2479" y="0"/>
                    <a:pt x="10623" y="0"/>
                  </a:cubicBezTo>
                  <a:cubicBezTo>
                    <a:pt x="18413" y="0"/>
                    <a:pt x="20892" y="2919"/>
                    <a:pt x="20892" y="5838"/>
                  </a:cubicBezTo>
                  <a:cubicBezTo>
                    <a:pt x="20892" y="7881"/>
                    <a:pt x="19830" y="9049"/>
                    <a:pt x="17705" y="9924"/>
                  </a:cubicBezTo>
                  <a:cubicBezTo>
                    <a:pt x="20184" y="10800"/>
                    <a:pt x="21600" y="12551"/>
                    <a:pt x="21600" y="14886"/>
                  </a:cubicBezTo>
                  <a:cubicBezTo>
                    <a:pt x="21600" y="17805"/>
                    <a:pt x="19829" y="21308"/>
                    <a:pt x="10269" y="21308"/>
                  </a:cubicBezTo>
                  <a:cubicBezTo>
                    <a:pt x="2479" y="21600"/>
                    <a:pt x="0" y="18097"/>
                    <a:pt x="0" y="14886"/>
                  </a:cubicBezTo>
                  <a:close/>
                  <a:moveTo>
                    <a:pt x="9207" y="6130"/>
                  </a:moveTo>
                  <a:cubicBezTo>
                    <a:pt x="9207" y="7589"/>
                    <a:pt x="9561" y="8173"/>
                    <a:pt x="10623" y="8173"/>
                  </a:cubicBezTo>
                  <a:cubicBezTo>
                    <a:pt x="11685" y="8173"/>
                    <a:pt x="12040" y="7589"/>
                    <a:pt x="12040" y="6130"/>
                  </a:cubicBezTo>
                  <a:cubicBezTo>
                    <a:pt x="12040" y="4670"/>
                    <a:pt x="11686" y="4086"/>
                    <a:pt x="10623" y="4086"/>
                  </a:cubicBezTo>
                  <a:cubicBezTo>
                    <a:pt x="9915" y="4086"/>
                    <a:pt x="9207" y="4670"/>
                    <a:pt x="9207" y="6130"/>
                  </a:cubicBezTo>
                  <a:close/>
                  <a:moveTo>
                    <a:pt x="12394" y="15178"/>
                  </a:moveTo>
                  <a:cubicBezTo>
                    <a:pt x="12394" y="13427"/>
                    <a:pt x="12040" y="12551"/>
                    <a:pt x="10977" y="12551"/>
                  </a:cubicBezTo>
                  <a:cubicBezTo>
                    <a:pt x="9915" y="12551"/>
                    <a:pt x="9561" y="13427"/>
                    <a:pt x="9561" y="15178"/>
                  </a:cubicBezTo>
                  <a:cubicBezTo>
                    <a:pt x="9561" y="16930"/>
                    <a:pt x="10269" y="17514"/>
                    <a:pt x="10977" y="17514"/>
                  </a:cubicBezTo>
                  <a:cubicBezTo>
                    <a:pt x="11685" y="17514"/>
                    <a:pt x="12394" y="16930"/>
                    <a:pt x="12394" y="15178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3" name="Shape">
              <a:extLst>
                <a:ext uri="{FF2B5EF4-FFF2-40B4-BE49-F238E27FC236}">
                  <a16:creationId xmlns:a16="http://schemas.microsoft.com/office/drawing/2014/main" id="{EB37ABF0-65FB-4282-A81B-84880DF9D9B1}"/>
                </a:ext>
              </a:extLst>
            </p:cNvPr>
            <p:cNvSpPr/>
            <p:nvPr/>
          </p:nvSpPr>
          <p:spPr>
            <a:xfrm>
              <a:off x="5524499" y="3365499"/>
              <a:ext cx="77471" cy="92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652"/>
                  </a:moveTo>
                  <a:cubicBezTo>
                    <a:pt x="21600" y="17753"/>
                    <a:pt x="18059" y="21600"/>
                    <a:pt x="10623" y="21600"/>
                  </a:cubicBezTo>
                  <a:cubicBezTo>
                    <a:pt x="3895" y="21600"/>
                    <a:pt x="0" y="18049"/>
                    <a:pt x="0" y="10652"/>
                  </a:cubicBezTo>
                  <a:cubicBezTo>
                    <a:pt x="0" y="3551"/>
                    <a:pt x="3541" y="0"/>
                    <a:pt x="10623" y="0"/>
                  </a:cubicBezTo>
                  <a:cubicBezTo>
                    <a:pt x="17705" y="0"/>
                    <a:pt x="21600" y="3551"/>
                    <a:pt x="21600" y="10652"/>
                  </a:cubicBezTo>
                  <a:close/>
                  <a:moveTo>
                    <a:pt x="9207" y="10948"/>
                  </a:moveTo>
                  <a:cubicBezTo>
                    <a:pt x="9207" y="15978"/>
                    <a:pt x="9561" y="17162"/>
                    <a:pt x="10977" y="17162"/>
                  </a:cubicBezTo>
                  <a:cubicBezTo>
                    <a:pt x="12393" y="17162"/>
                    <a:pt x="12748" y="15978"/>
                    <a:pt x="12748" y="10948"/>
                  </a:cubicBezTo>
                  <a:cubicBezTo>
                    <a:pt x="12748" y="5918"/>
                    <a:pt x="12748" y="4438"/>
                    <a:pt x="10977" y="4438"/>
                  </a:cubicBezTo>
                  <a:cubicBezTo>
                    <a:pt x="9207" y="4438"/>
                    <a:pt x="9207" y="5918"/>
                    <a:pt x="9207" y="10948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4" name="Shape">
              <a:extLst>
                <a:ext uri="{FF2B5EF4-FFF2-40B4-BE49-F238E27FC236}">
                  <a16:creationId xmlns:a16="http://schemas.microsoft.com/office/drawing/2014/main" id="{F0EC9184-3F29-44E8-A4D7-9A08A3A89B91}"/>
                </a:ext>
              </a:extLst>
            </p:cNvPr>
            <p:cNvSpPr/>
            <p:nvPr/>
          </p:nvSpPr>
          <p:spPr>
            <a:xfrm>
              <a:off x="5613400" y="3365499"/>
              <a:ext cx="69850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4937"/>
                  </a:lnTo>
                  <a:cubicBezTo>
                    <a:pt x="18065" y="8949"/>
                    <a:pt x="14138" y="15429"/>
                    <a:pt x="12960" y="21600"/>
                  </a:cubicBezTo>
                  <a:lnTo>
                    <a:pt x="1964" y="21600"/>
                  </a:lnTo>
                  <a:cubicBezTo>
                    <a:pt x="3535" y="15120"/>
                    <a:pt x="8247" y="8331"/>
                    <a:pt x="11782" y="5554"/>
                  </a:cubicBezTo>
                  <a:lnTo>
                    <a:pt x="0" y="5554"/>
                  </a:lnTo>
                  <a:lnTo>
                    <a:pt x="0" y="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5" name="Shape">
              <a:extLst>
                <a:ext uri="{FF2B5EF4-FFF2-40B4-BE49-F238E27FC236}">
                  <a16:creationId xmlns:a16="http://schemas.microsoft.com/office/drawing/2014/main" id="{CA7CD320-5CF8-48D6-BC85-91E284CBAD62}"/>
                </a:ext>
              </a:extLst>
            </p:cNvPr>
            <p:cNvSpPr/>
            <p:nvPr/>
          </p:nvSpPr>
          <p:spPr>
            <a:xfrm>
              <a:off x="5206999" y="3517899"/>
              <a:ext cx="77471" cy="92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652"/>
                  </a:moveTo>
                  <a:cubicBezTo>
                    <a:pt x="21600" y="17753"/>
                    <a:pt x="18059" y="21600"/>
                    <a:pt x="10623" y="21600"/>
                  </a:cubicBezTo>
                  <a:cubicBezTo>
                    <a:pt x="3895" y="21600"/>
                    <a:pt x="0" y="18049"/>
                    <a:pt x="0" y="10652"/>
                  </a:cubicBezTo>
                  <a:cubicBezTo>
                    <a:pt x="0" y="3551"/>
                    <a:pt x="3541" y="0"/>
                    <a:pt x="10623" y="0"/>
                  </a:cubicBezTo>
                  <a:cubicBezTo>
                    <a:pt x="17705" y="0"/>
                    <a:pt x="21600" y="3551"/>
                    <a:pt x="21600" y="10652"/>
                  </a:cubicBezTo>
                  <a:close/>
                  <a:moveTo>
                    <a:pt x="9207" y="10948"/>
                  </a:moveTo>
                  <a:cubicBezTo>
                    <a:pt x="9207" y="15978"/>
                    <a:pt x="9561" y="17162"/>
                    <a:pt x="10977" y="17162"/>
                  </a:cubicBezTo>
                  <a:cubicBezTo>
                    <a:pt x="12393" y="17162"/>
                    <a:pt x="12748" y="15978"/>
                    <a:pt x="12748" y="10948"/>
                  </a:cubicBezTo>
                  <a:cubicBezTo>
                    <a:pt x="12748" y="5918"/>
                    <a:pt x="12748" y="4438"/>
                    <a:pt x="10977" y="4438"/>
                  </a:cubicBezTo>
                  <a:cubicBezTo>
                    <a:pt x="9207" y="4438"/>
                    <a:pt x="9207" y="5918"/>
                    <a:pt x="9207" y="10948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6" name="Shape">
              <a:extLst>
                <a:ext uri="{FF2B5EF4-FFF2-40B4-BE49-F238E27FC236}">
                  <a16:creationId xmlns:a16="http://schemas.microsoft.com/office/drawing/2014/main" id="{8583C28F-3E11-426E-8AFB-9DBBB56F0B9A}"/>
                </a:ext>
              </a:extLst>
            </p:cNvPr>
            <p:cNvSpPr/>
            <p:nvPr/>
          </p:nvSpPr>
          <p:spPr>
            <a:xfrm>
              <a:off x="5295900" y="3517900"/>
              <a:ext cx="76200" cy="93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600" y="6130"/>
                  </a:moveTo>
                  <a:cubicBezTo>
                    <a:pt x="12600" y="5546"/>
                    <a:pt x="12240" y="4670"/>
                    <a:pt x="11160" y="4670"/>
                  </a:cubicBezTo>
                  <a:cubicBezTo>
                    <a:pt x="10080" y="4670"/>
                    <a:pt x="9360" y="5838"/>
                    <a:pt x="9360" y="8465"/>
                  </a:cubicBezTo>
                  <a:cubicBezTo>
                    <a:pt x="10800" y="7881"/>
                    <a:pt x="12240" y="7297"/>
                    <a:pt x="14040" y="7297"/>
                  </a:cubicBezTo>
                  <a:cubicBezTo>
                    <a:pt x="18720" y="7297"/>
                    <a:pt x="21600" y="9924"/>
                    <a:pt x="21600" y="13719"/>
                  </a:cubicBezTo>
                  <a:cubicBezTo>
                    <a:pt x="21600" y="18097"/>
                    <a:pt x="18360" y="21600"/>
                    <a:pt x="10800" y="21600"/>
                  </a:cubicBezTo>
                  <a:cubicBezTo>
                    <a:pt x="2520" y="21600"/>
                    <a:pt x="0" y="17514"/>
                    <a:pt x="0" y="11092"/>
                  </a:cubicBezTo>
                  <a:cubicBezTo>
                    <a:pt x="0" y="3211"/>
                    <a:pt x="4320" y="0"/>
                    <a:pt x="11160" y="0"/>
                  </a:cubicBezTo>
                  <a:cubicBezTo>
                    <a:pt x="19440" y="0"/>
                    <a:pt x="20880" y="3795"/>
                    <a:pt x="20880" y="5838"/>
                  </a:cubicBezTo>
                  <a:lnTo>
                    <a:pt x="12600" y="5838"/>
                  </a:lnTo>
                  <a:close/>
                  <a:moveTo>
                    <a:pt x="12600" y="14303"/>
                  </a:moveTo>
                  <a:cubicBezTo>
                    <a:pt x="12600" y="12551"/>
                    <a:pt x="12240" y="11676"/>
                    <a:pt x="11160" y="11676"/>
                  </a:cubicBezTo>
                  <a:cubicBezTo>
                    <a:pt x="10080" y="11676"/>
                    <a:pt x="9720" y="11968"/>
                    <a:pt x="9720" y="14303"/>
                  </a:cubicBezTo>
                  <a:cubicBezTo>
                    <a:pt x="9720" y="16346"/>
                    <a:pt x="10080" y="17222"/>
                    <a:pt x="11160" y="17222"/>
                  </a:cubicBezTo>
                  <a:cubicBezTo>
                    <a:pt x="12240" y="17222"/>
                    <a:pt x="12600" y="16638"/>
                    <a:pt x="12600" y="14303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7" name="Shape">
              <a:extLst>
                <a:ext uri="{FF2B5EF4-FFF2-40B4-BE49-F238E27FC236}">
                  <a16:creationId xmlns:a16="http://schemas.microsoft.com/office/drawing/2014/main" id="{A2A34110-E128-441A-9D89-9A37FCEFE174}"/>
                </a:ext>
              </a:extLst>
            </p:cNvPr>
            <p:cNvSpPr/>
            <p:nvPr/>
          </p:nvSpPr>
          <p:spPr>
            <a:xfrm>
              <a:off x="4940299" y="3809999"/>
              <a:ext cx="77471" cy="927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652"/>
                  </a:moveTo>
                  <a:cubicBezTo>
                    <a:pt x="21600" y="17753"/>
                    <a:pt x="18059" y="21600"/>
                    <a:pt x="10623" y="21600"/>
                  </a:cubicBezTo>
                  <a:cubicBezTo>
                    <a:pt x="3895" y="21600"/>
                    <a:pt x="0" y="18049"/>
                    <a:pt x="0" y="10652"/>
                  </a:cubicBezTo>
                  <a:cubicBezTo>
                    <a:pt x="0" y="3551"/>
                    <a:pt x="3541" y="0"/>
                    <a:pt x="10623" y="0"/>
                  </a:cubicBezTo>
                  <a:cubicBezTo>
                    <a:pt x="17705" y="0"/>
                    <a:pt x="21600" y="3255"/>
                    <a:pt x="21600" y="10652"/>
                  </a:cubicBezTo>
                  <a:close/>
                  <a:moveTo>
                    <a:pt x="9207" y="10948"/>
                  </a:moveTo>
                  <a:cubicBezTo>
                    <a:pt x="9207" y="15978"/>
                    <a:pt x="9561" y="17162"/>
                    <a:pt x="10977" y="17162"/>
                  </a:cubicBezTo>
                  <a:cubicBezTo>
                    <a:pt x="12393" y="17162"/>
                    <a:pt x="12748" y="15978"/>
                    <a:pt x="12748" y="10948"/>
                  </a:cubicBezTo>
                  <a:cubicBezTo>
                    <a:pt x="12748" y="5918"/>
                    <a:pt x="12748" y="4438"/>
                    <a:pt x="10977" y="4438"/>
                  </a:cubicBezTo>
                  <a:cubicBezTo>
                    <a:pt x="9207" y="4438"/>
                    <a:pt x="9207" y="5622"/>
                    <a:pt x="9207" y="10948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87F03A5D-5AD9-4854-9F13-7B1D21410272}"/>
                </a:ext>
              </a:extLst>
            </p:cNvPr>
            <p:cNvSpPr/>
            <p:nvPr/>
          </p:nvSpPr>
          <p:spPr>
            <a:xfrm>
              <a:off x="5029200" y="3810000"/>
              <a:ext cx="74931" cy="90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769" y="5172"/>
                  </a:moveTo>
                  <a:lnTo>
                    <a:pt x="9153" y="5172"/>
                  </a:lnTo>
                  <a:lnTo>
                    <a:pt x="8786" y="7606"/>
                  </a:lnTo>
                  <a:cubicBezTo>
                    <a:pt x="9519" y="6997"/>
                    <a:pt x="10983" y="6693"/>
                    <a:pt x="13546" y="6693"/>
                  </a:cubicBezTo>
                  <a:cubicBezTo>
                    <a:pt x="18671" y="6693"/>
                    <a:pt x="21600" y="9431"/>
                    <a:pt x="21600" y="13690"/>
                  </a:cubicBezTo>
                  <a:cubicBezTo>
                    <a:pt x="21600" y="19470"/>
                    <a:pt x="16841" y="21600"/>
                    <a:pt x="10617" y="21600"/>
                  </a:cubicBezTo>
                  <a:cubicBezTo>
                    <a:pt x="2929" y="21600"/>
                    <a:pt x="366" y="18558"/>
                    <a:pt x="0" y="14907"/>
                  </a:cubicBezTo>
                  <a:lnTo>
                    <a:pt x="9153" y="14907"/>
                  </a:lnTo>
                  <a:cubicBezTo>
                    <a:pt x="9153" y="16428"/>
                    <a:pt x="9519" y="17037"/>
                    <a:pt x="10617" y="17037"/>
                  </a:cubicBezTo>
                  <a:cubicBezTo>
                    <a:pt x="11715" y="17037"/>
                    <a:pt x="12081" y="16124"/>
                    <a:pt x="12081" y="13994"/>
                  </a:cubicBezTo>
                  <a:cubicBezTo>
                    <a:pt x="12081" y="11865"/>
                    <a:pt x="11715" y="11256"/>
                    <a:pt x="10617" y="11256"/>
                  </a:cubicBezTo>
                  <a:cubicBezTo>
                    <a:pt x="9885" y="11256"/>
                    <a:pt x="9153" y="11561"/>
                    <a:pt x="8786" y="12777"/>
                  </a:cubicBezTo>
                  <a:lnTo>
                    <a:pt x="366" y="12473"/>
                  </a:lnTo>
                  <a:cubicBezTo>
                    <a:pt x="732" y="10039"/>
                    <a:pt x="2197" y="3346"/>
                    <a:pt x="2563" y="0"/>
                  </a:cubicBezTo>
                  <a:lnTo>
                    <a:pt x="21600" y="0"/>
                  </a:lnTo>
                  <a:lnTo>
                    <a:pt x="19769" y="5172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7BD1C4E8-43FE-4C7A-8605-13BC73E92E15}"/>
              </a:ext>
            </a:extLst>
          </p:cNvPr>
          <p:cNvGrpSpPr/>
          <p:nvPr/>
        </p:nvGrpSpPr>
        <p:grpSpPr>
          <a:xfrm>
            <a:off x="7200262" y="3731036"/>
            <a:ext cx="2937088" cy="920821"/>
            <a:chOff x="8921977" y="1466725"/>
            <a:chExt cx="2937088" cy="920821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C032E8EC-3E85-45E7-A8A6-F3C06587234F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65C07CBA-0B37-4C73-AB9B-6AAF54FCDB45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EEDCAD80-709F-4E2D-8687-599B00A7885D}"/>
              </a:ext>
            </a:extLst>
          </p:cNvPr>
          <p:cNvGrpSpPr/>
          <p:nvPr/>
        </p:nvGrpSpPr>
        <p:grpSpPr>
          <a:xfrm>
            <a:off x="7882471" y="4938088"/>
            <a:ext cx="2937088" cy="920821"/>
            <a:chOff x="8921977" y="4073386"/>
            <a:chExt cx="2937088" cy="920821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C26C66F8-2AB2-43D6-9246-69E18A8D4CDB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886D8A23-5ED5-412C-B4A1-7571E48BFAAA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DCFFCD7C-6658-42A4-8ADB-49076B614A67}"/>
              </a:ext>
            </a:extLst>
          </p:cNvPr>
          <p:cNvGrpSpPr/>
          <p:nvPr/>
        </p:nvGrpSpPr>
        <p:grpSpPr>
          <a:xfrm>
            <a:off x="612389" y="3731036"/>
            <a:ext cx="2937088" cy="920821"/>
            <a:chOff x="332936" y="2627766"/>
            <a:chExt cx="2937088" cy="920821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2636204D-FFC6-441B-9882-CAFF0D21BD95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093821BE-A921-42CD-AC92-E3537D7CB1E4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A9B4F7A9-93CB-408F-B8C9-9D0982F126E0}"/>
              </a:ext>
            </a:extLst>
          </p:cNvPr>
          <p:cNvGrpSpPr/>
          <p:nvPr/>
        </p:nvGrpSpPr>
        <p:grpSpPr>
          <a:xfrm>
            <a:off x="1015106" y="4938088"/>
            <a:ext cx="2937088" cy="920821"/>
            <a:chOff x="332936" y="4652338"/>
            <a:chExt cx="2937088" cy="920821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44DA52AA-D7EA-42E6-A3DC-42CDBBE3BF1B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478540DE-A26D-4B96-A8AE-EA2617F04B97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1BB9C44D-DA68-47AE-B298-9B93A1621017}"/>
              </a:ext>
            </a:extLst>
          </p:cNvPr>
          <p:cNvGrpSpPr/>
          <p:nvPr/>
        </p:nvGrpSpPr>
        <p:grpSpPr>
          <a:xfrm>
            <a:off x="7522423" y="2523985"/>
            <a:ext cx="2937088" cy="920821"/>
            <a:chOff x="8921977" y="1466725"/>
            <a:chExt cx="2937088" cy="920821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C8FC88CE-87AF-4251-967D-C5A7A8010165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FAF93307-7BA7-426C-A424-EA100D5A0468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A6CEC2A2-130C-42D8-9B21-641D7F69F35F}"/>
              </a:ext>
            </a:extLst>
          </p:cNvPr>
          <p:cNvGrpSpPr/>
          <p:nvPr/>
        </p:nvGrpSpPr>
        <p:grpSpPr>
          <a:xfrm>
            <a:off x="710361" y="2523985"/>
            <a:ext cx="2937088" cy="920821"/>
            <a:chOff x="332936" y="2627766"/>
            <a:chExt cx="2937088" cy="920821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2A0A9438-C119-4A3E-9E0C-678E8F3DEFC1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31FC0CD7-9B10-497F-B604-02B8B32CD581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31058F4E-A9D3-4E07-B458-9DFA6CBA9B44}"/>
              </a:ext>
            </a:extLst>
          </p:cNvPr>
          <p:cNvGrpSpPr/>
          <p:nvPr/>
        </p:nvGrpSpPr>
        <p:grpSpPr>
          <a:xfrm>
            <a:off x="8868587" y="1316934"/>
            <a:ext cx="2937088" cy="920821"/>
            <a:chOff x="8921977" y="1466725"/>
            <a:chExt cx="2937088" cy="920821"/>
          </a:xfrm>
        </p:grpSpPr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B36C0513-48FB-4F55-9271-A6E30FBC8B0A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F31F8F8B-0D25-46CE-80D9-C9BF1E83877F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A5A41E5F-131D-4A91-9312-6C67CFC5B577}"/>
              </a:ext>
            </a:extLst>
          </p:cNvPr>
          <p:cNvGrpSpPr/>
          <p:nvPr/>
        </p:nvGrpSpPr>
        <p:grpSpPr>
          <a:xfrm>
            <a:off x="1741601" y="1316934"/>
            <a:ext cx="2937088" cy="920821"/>
            <a:chOff x="332936" y="2627766"/>
            <a:chExt cx="2937088" cy="920821"/>
          </a:xfrm>
        </p:grpSpPr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A9D9226E-1073-474F-9C4C-5420014B5FE7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C8D71EEC-8772-44F2-9318-47F412077CF2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sp>
        <p:nvSpPr>
          <p:cNvPr id="4" name="Trapezoid 3">
            <a:extLst>
              <a:ext uri="{FF2B5EF4-FFF2-40B4-BE49-F238E27FC236}">
                <a16:creationId xmlns:a16="http://schemas.microsoft.com/office/drawing/2014/main" id="{4D270D76-F886-4601-B430-BA3C31DBFC83}"/>
              </a:ext>
            </a:extLst>
          </p:cNvPr>
          <p:cNvSpPr/>
          <p:nvPr/>
        </p:nvSpPr>
        <p:spPr>
          <a:xfrm>
            <a:off x="1022901" y="4995213"/>
            <a:ext cx="497678" cy="402031"/>
          </a:xfrm>
          <a:prstGeom prst="trapezoid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dirty="0"/>
              <a:t>02</a:t>
            </a:r>
          </a:p>
        </p:txBody>
      </p:sp>
      <p:sp>
        <p:nvSpPr>
          <p:cNvPr id="55" name="Trapezoid 54">
            <a:extLst>
              <a:ext uri="{FF2B5EF4-FFF2-40B4-BE49-F238E27FC236}">
                <a16:creationId xmlns:a16="http://schemas.microsoft.com/office/drawing/2014/main" id="{5F5DC766-AB81-4889-9504-0D98E7E461CC}"/>
              </a:ext>
            </a:extLst>
          </p:cNvPr>
          <p:cNvSpPr/>
          <p:nvPr/>
        </p:nvSpPr>
        <p:spPr>
          <a:xfrm>
            <a:off x="10321881" y="4967904"/>
            <a:ext cx="497678" cy="402031"/>
          </a:xfrm>
          <a:prstGeom prst="trapezoid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dirty="0"/>
              <a:t>01</a:t>
            </a:r>
          </a:p>
        </p:txBody>
      </p:sp>
      <p:sp>
        <p:nvSpPr>
          <p:cNvPr id="56" name="Trapezoid 55">
            <a:extLst>
              <a:ext uri="{FF2B5EF4-FFF2-40B4-BE49-F238E27FC236}">
                <a16:creationId xmlns:a16="http://schemas.microsoft.com/office/drawing/2014/main" id="{B8538ABC-5E6D-4E95-9E0B-1DB1CEFF18F8}"/>
              </a:ext>
            </a:extLst>
          </p:cNvPr>
          <p:cNvSpPr/>
          <p:nvPr/>
        </p:nvSpPr>
        <p:spPr>
          <a:xfrm>
            <a:off x="620184" y="3759599"/>
            <a:ext cx="497678" cy="402031"/>
          </a:xfrm>
          <a:prstGeom prst="trapezoid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04</a:t>
            </a:r>
          </a:p>
        </p:txBody>
      </p:sp>
      <p:sp>
        <p:nvSpPr>
          <p:cNvPr id="57" name="Trapezoid 56">
            <a:extLst>
              <a:ext uri="{FF2B5EF4-FFF2-40B4-BE49-F238E27FC236}">
                <a16:creationId xmlns:a16="http://schemas.microsoft.com/office/drawing/2014/main" id="{BAF685D8-8C70-4A4F-9381-6BF3AA8D0A79}"/>
              </a:ext>
            </a:extLst>
          </p:cNvPr>
          <p:cNvSpPr/>
          <p:nvPr/>
        </p:nvSpPr>
        <p:spPr>
          <a:xfrm>
            <a:off x="9639672" y="3759599"/>
            <a:ext cx="497678" cy="402031"/>
          </a:xfrm>
          <a:prstGeom prst="trapezoid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03</a:t>
            </a:r>
          </a:p>
        </p:txBody>
      </p:sp>
      <p:sp>
        <p:nvSpPr>
          <p:cNvPr id="58" name="Trapezoid 57">
            <a:extLst>
              <a:ext uri="{FF2B5EF4-FFF2-40B4-BE49-F238E27FC236}">
                <a16:creationId xmlns:a16="http://schemas.microsoft.com/office/drawing/2014/main" id="{56BEA3AC-DD3A-4BD2-A533-C87CBFB77890}"/>
              </a:ext>
            </a:extLst>
          </p:cNvPr>
          <p:cNvSpPr/>
          <p:nvPr/>
        </p:nvSpPr>
        <p:spPr>
          <a:xfrm>
            <a:off x="720087" y="2564895"/>
            <a:ext cx="497678" cy="402031"/>
          </a:xfrm>
          <a:prstGeom prst="trapezoid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dirty="0"/>
              <a:t>06</a:t>
            </a:r>
          </a:p>
        </p:txBody>
      </p:sp>
      <p:sp>
        <p:nvSpPr>
          <p:cNvPr id="59" name="Trapezoid 58">
            <a:extLst>
              <a:ext uri="{FF2B5EF4-FFF2-40B4-BE49-F238E27FC236}">
                <a16:creationId xmlns:a16="http://schemas.microsoft.com/office/drawing/2014/main" id="{EBD6F918-9E4C-4075-B804-D267C344CF7B}"/>
              </a:ext>
            </a:extLst>
          </p:cNvPr>
          <p:cNvSpPr/>
          <p:nvPr/>
        </p:nvSpPr>
        <p:spPr>
          <a:xfrm>
            <a:off x="9961833" y="2564895"/>
            <a:ext cx="497678" cy="402031"/>
          </a:xfrm>
          <a:prstGeom prst="trapezoid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05</a:t>
            </a: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9CBBA201-0413-4F5C-8CD8-27DDE6FC8765}"/>
              </a:ext>
            </a:extLst>
          </p:cNvPr>
          <p:cNvSpPr/>
          <p:nvPr/>
        </p:nvSpPr>
        <p:spPr>
          <a:xfrm>
            <a:off x="1749396" y="1350571"/>
            <a:ext cx="497678" cy="402031"/>
          </a:xfrm>
          <a:prstGeom prst="trapezoid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08</a:t>
            </a:r>
          </a:p>
        </p:txBody>
      </p:sp>
      <p:sp>
        <p:nvSpPr>
          <p:cNvPr id="61" name="Trapezoid 60">
            <a:extLst>
              <a:ext uri="{FF2B5EF4-FFF2-40B4-BE49-F238E27FC236}">
                <a16:creationId xmlns:a16="http://schemas.microsoft.com/office/drawing/2014/main" id="{B0DA1869-2D1A-4DED-8BCA-F954C86D44E6}"/>
              </a:ext>
            </a:extLst>
          </p:cNvPr>
          <p:cNvSpPr/>
          <p:nvPr/>
        </p:nvSpPr>
        <p:spPr>
          <a:xfrm>
            <a:off x="11307997" y="1345497"/>
            <a:ext cx="497678" cy="402031"/>
          </a:xfrm>
          <a:prstGeom prst="trapezoi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07</a:t>
            </a:r>
          </a:p>
        </p:txBody>
      </p:sp>
    </p:spTree>
    <p:extLst>
      <p:ext uri="{BB962C8B-B14F-4D97-AF65-F5344CB8AC3E}">
        <p14:creationId xmlns:p14="http://schemas.microsoft.com/office/powerpoint/2010/main" val="1578617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8495</TotalTime>
  <Words>439</Words>
  <PresentationFormat>Widescreen</PresentationFormat>
  <Paragraphs>56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Circular Staircase – Slide Template</vt:lpstr>
      <vt:lpstr>Circular Staircase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Circular Staircase</dc:title>
  <dc:creator>PresentationGO.com</dc:creator>
  <dc:description>© Copyright PresentationGO.com</dc:description>
  <dcterms:created xsi:type="dcterms:W3CDTF">2014-11-26T05:14:11Z</dcterms:created>
  <dcterms:modified xsi:type="dcterms:W3CDTF">2020-02-06T16:18:32Z</dcterms:modified>
  <cp:category>Graphics &amp; Metaphors; Charts &amp; Diagrams</cp:category>
</cp:coreProperties>
</file>