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3" r:id="rId5"/>
    <p:sldId id="354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464" y="17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11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07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Schedule – Slide Template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346023A-2C98-407E-F6C3-3BA693A22066}"/>
              </a:ext>
            </a:extLst>
          </p:cNvPr>
          <p:cNvSpPr/>
          <p:nvPr/>
        </p:nvSpPr>
        <p:spPr>
          <a:xfrm>
            <a:off x="1259732" y="1028700"/>
            <a:ext cx="1386192" cy="342557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Monday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7F156B5-F118-D0F6-B0D6-B6001758A50D}"/>
              </a:ext>
            </a:extLst>
          </p:cNvPr>
          <p:cNvSpPr/>
          <p:nvPr/>
        </p:nvSpPr>
        <p:spPr>
          <a:xfrm>
            <a:off x="2763530" y="1028700"/>
            <a:ext cx="1386192" cy="342557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Tuesday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95022AE-4F8F-CD13-C7E9-BAA1230C93BC}"/>
              </a:ext>
            </a:extLst>
          </p:cNvPr>
          <p:cNvSpPr/>
          <p:nvPr/>
        </p:nvSpPr>
        <p:spPr>
          <a:xfrm>
            <a:off x="4267328" y="1028700"/>
            <a:ext cx="1386192" cy="342557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Wednesday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F687466-B9A6-587A-6CDF-89F3B6C1FFE8}"/>
              </a:ext>
            </a:extLst>
          </p:cNvPr>
          <p:cNvSpPr/>
          <p:nvPr/>
        </p:nvSpPr>
        <p:spPr>
          <a:xfrm>
            <a:off x="5771126" y="1028700"/>
            <a:ext cx="1386192" cy="342557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Thursday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4950034-F125-A3D3-5CC1-7146626179BB}"/>
              </a:ext>
            </a:extLst>
          </p:cNvPr>
          <p:cNvSpPr/>
          <p:nvPr/>
        </p:nvSpPr>
        <p:spPr>
          <a:xfrm>
            <a:off x="7274925" y="1028700"/>
            <a:ext cx="1386192" cy="342557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Friday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71AC315-A133-1A46-1B29-7D2A622E2A7D}"/>
              </a:ext>
            </a:extLst>
          </p:cNvPr>
          <p:cNvSpPr/>
          <p:nvPr/>
        </p:nvSpPr>
        <p:spPr>
          <a:xfrm>
            <a:off x="1259732" y="1429946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47CD3B5-22A1-9B40-1DB3-905330FB4018}"/>
              </a:ext>
            </a:extLst>
          </p:cNvPr>
          <p:cNvSpPr/>
          <p:nvPr/>
        </p:nvSpPr>
        <p:spPr>
          <a:xfrm>
            <a:off x="1259732" y="1580120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8901D89-B495-5B2D-C9D0-A0AFB5081400}"/>
              </a:ext>
            </a:extLst>
          </p:cNvPr>
          <p:cNvSpPr/>
          <p:nvPr/>
        </p:nvSpPr>
        <p:spPr>
          <a:xfrm>
            <a:off x="1259732" y="5348217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E940790-EEC1-C51C-0810-CC769D8244E1}"/>
              </a:ext>
            </a:extLst>
          </p:cNvPr>
          <p:cNvSpPr/>
          <p:nvPr/>
        </p:nvSpPr>
        <p:spPr>
          <a:xfrm>
            <a:off x="1259732" y="5498391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BB77695-CBF0-9AFB-0E50-701240115E90}"/>
              </a:ext>
            </a:extLst>
          </p:cNvPr>
          <p:cNvSpPr/>
          <p:nvPr/>
        </p:nvSpPr>
        <p:spPr>
          <a:xfrm>
            <a:off x="1259732" y="1786152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F624A52-DC53-6D91-B59C-1CE9EAEBB4E1}"/>
              </a:ext>
            </a:extLst>
          </p:cNvPr>
          <p:cNvSpPr/>
          <p:nvPr/>
        </p:nvSpPr>
        <p:spPr>
          <a:xfrm>
            <a:off x="1259732" y="1936324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914C9C0-C5E7-1430-E0F6-ED0BD5F4426A}"/>
              </a:ext>
            </a:extLst>
          </p:cNvPr>
          <p:cNvSpPr/>
          <p:nvPr/>
        </p:nvSpPr>
        <p:spPr>
          <a:xfrm>
            <a:off x="1259732" y="2142358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BF5251F-12E3-C1FE-0F16-5EA10C135B20}"/>
              </a:ext>
            </a:extLst>
          </p:cNvPr>
          <p:cNvSpPr/>
          <p:nvPr/>
        </p:nvSpPr>
        <p:spPr>
          <a:xfrm>
            <a:off x="1259732" y="2292532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C07EDE-4315-8EF4-6FAA-F118C7B45DAB}"/>
              </a:ext>
            </a:extLst>
          </p:cNvPr>
          <p:cNvSpPr/>
          <p:nvPr/>
        </p:nvSpPr>
        <p:spPr>
          <a:xfrm>
            <a:off x="1259732" y="2498564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821B357-11DB-587F-4A29-31D013CBC271}"/>
              </a:ext>
            </a:extLst>
          </p:cNvPr>
          <p:cNvSpPr/>
          <p:nvPr/>
        </p:nvSpPr>
        <p:spPr>
          <a:xfrm>
            <a:off x="1259732" y="2648738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1A09509-1FA3-2936-0868-3154AA3A79D1}"/>
              </a:ext>
            </a:extLst>
          </p:cNvPr>
          <p:cNvSpPr/>
          <p:nvPr/>
        </p:nvSpPr>
        <p:spPr>
          <a:xfrm>
            <a:off x="1259732" y="2854770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1173818-F476-7E2C-533D-177711842E54}"/>
              </a:ext>
            </a:extLst>
          </p:cNvPr>
          <p:cNvSpPr/>
          <p:nvPr/>
        </p:nvSpPr>
        <p:spPr>
          <a:xfrm>
            <a:off x="1259732" y="3004942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24EA93A-A367-486E-EFE3-16E16A2DF281}"/>
              </a:ext>
            </a:extLst>
          </p:cNvPr>
          <p:cNvSpPr/>
          <p:nvPr/>
        </p:nvSpPr>
        <p:spPr>
          <a:xfrm>
            <a:off x="1259732" y="3210976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CF14143-0DBB-4FD9-91E0-5206136E3FA3}"/>
              </a:ext>
            </a:extLst>
          </p:cNvPr>
          <p:cNvSpPr/>
          <p:nvPr/>
        </p:nvSpPr>
        <p:spPr>
          <a:xfrm>
            <a:off x="1259732" y="3361150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09DF2E6-F953-9272-9580-75B4FDE46022}"/>
              </a:ext>
            </a:extLst>
          </p:cNvPr>
          <p:cNvSpPr/>
          <p:nvPr/>
        </p:nvSpPr>
        <p:spPr>
          <a:xfrm>
            <a:off x="1259732" y="3567182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829607B-CF3B-6ADA-285D-7A15A459317D}"/>
              </a:ext>
            </a:extLst>
          </p:cNvPr>
          <p:cNvSpPr/>
          <p:nvPr/>
        </p:nvSpPr>
        <p:spPr>
          <a:xfrm>
            <a:off x="1259732" y="3717356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622CB31-9AEC-CEB7-469A-1A3C5E93A0F0}"/>
              </a:ext>
            </a:extLst>
          </p:cNvPr>
          <p:cNvSpPr/>
          <p:nvPr/>
        </p:nvSpPr>
        <p:spPr>
          <a:xfrm>
            <a:off x="1259732" y="3923389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0779253-BCEE-9A84-E366-4E9FDC3322B5}"/>
              </a:ext>
            </a:extLst>
          </p:cNvPr>
          <p:cNvSpPr/>
          <p:nvPr/>
        </p:nvSpPr>
        <p:spPr>
          <a:xfrm>
            <a:off x="1259732" y="4073562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082A4513-3A3F-AF8F-560C-2A014CA60CBD}"/>
              </a:ext>
            </a:extLst>
          </p:cNvPr>
          <p:cNvSpPr/>
          <p:nvPr/>
        </p:nvSpPr>
        <p:spPr>
          <a:xfrm>
            <a:off x="1259732" y="4279594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40CCB4E-E50D-A777-FA51-DF29FB632B53}"/>
              </a:ext>
            </a:extLst>
          </p:cNvPr>
          <p:cNvSpPr/>
          <p:nvPr/>
        </p:nvSpPr>
        <p:spPr>
          <a:xfrm>
            <a:off x="1259732" y="4429768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C6BDF2C-AA77-8632-B10D-4BB5EB4140A3}"/>
              </a:ext>
            </a:extLst>
          </p:cNvPr>
          <p:cNvSpPr/>
          <p:nvPr/>
        </p:nvSpPr>
        <p:spPr>
          <a:xfrm>
            <a:off x="1259732" y="4635801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3E99422-7DEB-1E62-B6F9-4BB06F055781}"/>
              </a:ext>
            </a:extLst>
          </p:cNvPr>
          <p:cNvSpPr/>
          <p:nvPr/>
        </p:nvSpPr>
        <p:spPr>
          <a:xfrm>
            <a:off x="1259732" y="4785974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ACB0C5B-D109-F006-7898-772F44F205B7}"/>
              </a:ext>
            </a:extLst>
          </p:cNvPr>
          <p:cNvSpPr/>
          <p:nvPr/>
        </p:nvSpPr>
        <p:spPr>
          <a:xfrm>
            <a:off x="1259732" y="4992007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E91D598-DE6B-DFB4-D27A-3618EB974A31}"/>
              </a:ext>
            </a:extLst>
          </p:cNvPr>
          <p:cNvSpPr/>
          <p:nvPr/>
        </p:nvSpPr>
        <p:spPr>
          <a:xfrm>
            <a:off x="1259732" y="5142180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9F96E70-4AD8-1438-F570-0877EFABACCE}"/>
              </a:ext>
            </a:extLst>
          </p:cNvPr>
          <p:cNvSpPr/>
          <p:nvPr/>
        </p:nvSpPr>
        <p:spPr>
          <a:xfrm>
            <a:off x="2763530" y="1429946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1A4A9CB0-8AA1-B455-F052-6A9C122814CD}"/>
              </a:ext>
            </a:extLst>
          </p:cNvPr>
          <p:cNvSpPr/>
          <p:nvPr/>
        </p:nvSpPr>
        <p:spPr>
          <a:xfrm>
            <a:off x="2763530" y="1580120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6BABEEB8-35DB-A754-13CC-979FCFFD29B7}"/>
              </a:ext>
            </a:extLst>
          </p:cNvPr>
          <p:cNvSpPr/>
          <p:nvPr/>
        </p:nvSpPr>
        <p:spPr>
          <a:xfrm>
            <a:off x="2763530" y="5348217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AEA60D48-53CC-741F-3AEA-82A61F9A9354}"/>
              </a:ext>
            </a:extLst>
          </p:cNvPr>
          <p:cNvSpPr/>
          <p:nvPr/>
        </p:nvSpPr>
        <p:spPr>
          <a:xfrm>
            <a:off x="2763530" y="5498391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D15591A-6C2B-6EDC-089B-21B8D88F1FA8}"/>
              </a:ext>
            </a:extLst>
          </p:cNvPr>
          <p:cNvSpPr/>
          <p:nvPr/>
        </p:nvSpPr>
        <p:spPr>
          <a:xfrm>
            <a:off x="2763530" y="1786152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90B7DC3-4F7D-521A-3286-8C5DA13723BE}"/>
              </a:ext>
            </a:extLst>
          </p:cNvPr>
          <p:cNvSpPr/>
          <p:nvPr/>
        </p:nvSpPr>
        <p:spPr>
          <a:xfrm>
            <a:off x="2763530" y="1936324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FB2CA34-728A-557C-08EF-052429AA93EC}"/>
              </a:ext>
            </a:extLst>
          </p:cNvPr>
          <p:cNvSpPr/>
          <p:nvPr/>
        </p:nvSpPr>
        <p:spPr>
          <a:xfrm>
            <a:off x="2763530" y="2142358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E311D8B-D28A-95A9-8EC3-C323113E473A}"/>
              </a:ext>
            </a:extLst>
          </p:cNvPr>
          <p:cNvSpPr/>
          <p:nvPr/>
        </p:nvSpPr>
        <p:spPr>
          <a:xfrm>
            <a:off x="2763530" y="2292532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354A5A3C-9E87-E164-82F4-536DE76BF9BD}"/>
              </a:ext>
            </a:extLst>
          </p:cNvPr>
          <p:cNvSpPr/>
          <p:nvPr/>
        </p:nvSpPr>
        <p:spPr>
          <a:xfrm>
            <a:off x="2763530" y="2498564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8A55FE-B611-DB78-1BAB-8E9E7C5ACB8B}"/>
              </a:ext>
            </a:extLst>
          </p:cNvPr>
          <p:cNvSpPr/>
          <p:nvPr/>
        </p:nvSpPr>
        <p:spPr>
          <a:xfrm>
            <a:off x="2763530" y="2648738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DE5A29F-2CAB-5E95-6C8A-3FDC58856849}"/>
              </a:ext>
            </a:extLst>
          </p:cNvPr>
          <p:cNvSpPr/>
          <p:nvPr/>
        </p:nvSpPr>
        <p:spPr>
          <a:xfrm>
            <a:off x="2763530" y="2854770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FC51BE5-5196-BD56-8BCF-106F6C9A74F3}"/>
              </a:ext>
            </a:extLst>
          </p:cNvPr>
          <p:cNvSpPr/>
          <p:nvPr/>
        </p:nvSpPr>
        <p:spPr>
          <a:xfrm>
            <a:off x="2763530" y="3004942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BBE23FD2-CB9A-9260-9C41-344C22AA38E7}"/>
              </a:ext>
            </a:extLst>
          </p:cNvPr>
          <p:cNvSpPr/>
          <p:nvPr/>
        </p:nvSpPr>
        <p:spPr>
          <a:xfrm>
            <a:off x="2763530" y="3210976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541E2CC-2687-481C-1F4A-E74A22A543AE}"/>
              </a:ext>
            </a:extLst>
          </p:cNvPr>
          <p:cNvSpPr/>
          <p:nvPr/>
        </p:nvSpPr>
        <p:spPr>
          <a:xfrm>
            <a:off x="2763530" y="3361150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8DB0C8CB-0751-FEEC-E52C-EAA7BFB828AE}"/>
              </a:ext>
            </a:extLst>
          </p:cNvPr>
          <p:cNvSpPr/>
          <p:nvPr/>
        </p:nvSpPr>
        <p:spPr>
          <a:xfrm>
            <a:off x="2763530" y="3567182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6B8D182F-7B03-4722-0ABD-FFBC394F9B82}"/>
              </a:ext>
            </a:extLst>
          </p:cNvPr>
          <p:cNvSpPr/>
          <p:nvPr/>
        </p:nvSpPr>
        <p:spPr>
          <a:xfrm>
            <a:off x="2763530" y="3717356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095985E-0850-FB84-4727-EA7891F1BC59}"/>
              </a:ext>
            </a:extLst>
          </p:cNvPr>
          <p:cNvSpPr/>
          <p:nvPr/>
        </p:nvSpPr>
        <p:spPr>
          <a:xfrm>
            <a:off x="2763530" y="3923389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4A3D3AAD-8640-9E17-1A87-544E56F3A300}"/>
              </a:ext>
            </a:extLst>
          </p:cNvPr>
          <p:cNvSpPr/>
          <p:nvPr/>
        </p:nvSpPr>
        <p:spPr>
          <a:xfrm>
            <a:off x="2763530" y="4073562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20BBB063-66CB-0AA4-BEF5-FE65DEFA5F5B}"/>
              </a:ext>
            </a:extLst>
          </p:cNvPr>
          <p:cNvSpPr/>
          <p:nvPr/>
        </p:nvSpPr>
        <p:spPr>
          <a:xfrm>
            <a:off x="2763530" y="4279594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4BC289EF-5529-BE57-42B7-CDD4E8F0C1C2}"/>
              </a:ext>
            </a:extLst>
          </p:cNvPr>
          <p:cNvSpPr/>
          <p:nvPr/>
        </p:nvSpPr>
        <p:spPr>
          <a:xfrm>
            <a:off x="2763530" y="4429768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F691ABAE-7AEE-48D9-336E-578D69BD1DCE}"/>
              </a:ext>
            </a:extLst>
          </p:cNvPr>
          <p:cNvSpPr/>
          <p:nvPr/>
        </p:nvSpPr>
        <p:spPr>
          <a:xfrm>
            <a:off x="2763530" y="4635801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577075AB-F4BE-8749-3E68-BC3AF2C9A7C2}"/>
              </a:ext>
            </a:extLst>
          </p:cNvPr>
          <p:cNvSpPr/>
          <p:nvPr/>
        </p:nvSpPr>
        <p:spPr>
          <a:xfrm>
            <a:off x="2763530" y="4785974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F7C9178B-40DB-86F5-754E-03B2BF0F8682}"/>
              </a:ext>
            </a:extLst>
          </p:cNvPr>
          <p:cNvSpPr/>
          <p:nvPr/>
        </p:nvSpPr>
        <p:spPr>
          <a:xfrm>
            <a:off x="2763530" y="4992007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EA1A75BB-41B7-EED1-15BE-C564180F91DA}"/>
              </a:ext>
            </a:extLst>
          </p:cNvPr>
          <p:cNvSpPr/>
          <p:nvPr/>
        </p:nvSpPr>
        <p:spPr>
          <a:xfrm>
            <a:off x="2763530" y="5142180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188ED1EA-F92A-EE5F-467F-1E4D18BF77AD}"/>
              </a:ext>
            </a:extLst>
          </p:cNvPr>
          <p:cNvSpPr/>
          <p:nvPr/>
        </p:nvSpPr>
        <p:spPr>
          <a:xfrm>
            <a:off x="4267328" y="1429946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73D2F78-4F33-CAF3-B947-E31B37D6A8B1}"/>
              </a:ext>
            </a:extLst>
          </p:cNvPr>
          <p:cNvSpPr/>
          <p:nvPr/>
        </p:nvSpPr>
        <p:spPr>
          <a:xfrm>
            <a:off x="4267328" y="1580120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21C38898-3A1F-5AF5-9284-04DD81834E97}"/>
              </a:ext>
            </a:extLst>
          </p:cNvPr>
          <p:cNvSpPr/>
          <p:nvPr/>
        </p:nvSpPr>
        <p:spPr>
          <a:xfrm>
            <a:off x="4267328" y="5348217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C970F02E-1BE2-08B4-C8CE-A6DB8371073E}"/>
              </a:ext>
            </a:extLst>
          </p:cNvPr>
          <p:cNvSpPr/>
          <p:nvPr/>
        </p:nvSpPr>
        <p:spPr>
          <a:xfrm>
            <a:off x="4267328" y="5498391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F2C0E78D-B2D7-7E10-E9A1-5F3116908B48}"/>
              </a:ext>
            </a:extLst>
          </p:cNvPr>
          <p:cNvSpPr/>
          <p:nvPr/>
        </p:nvSpPr>
        <p:spPr>
          <a:xfrm>
            <a:off x="4267328" y="1786152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DD95A6DD-9270-422C-8DC7-9F53E4ED9EC5}"/>
              </a:ext>
            </a:extLst>
          </p:cNvPr>
          <p:cNvSpPr/>
          <p:nvPr/>
        </p:nvSpPr>
        <p:spPr>
          <a:xfrm>
            <a:off x="4267328" y="1936324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76B3DEB-E28C-D100-056F-4A1D81423F10}"/>
              </a:ext>
            </a:extLst>
          </p:cNvPr>
          <p:cNvSpPr/>
          <p:nvPr/>
        </p:nvSpPr>
        <p:spPr>
          <a:xfrm>
            <a:off x="4267328" y="2142358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72BFDB3D-844D-F8AA-4A88-BF66BFC6742D}"/>
              </a:ext>
            </a:extLst>
          </p:cNvPr>
          <p:cNvSpPr/>
          <p:nvPr/>
        </p:nvSpPr>
        <p:spPr>
          <a:xfrm>
            <a:off x="4267328" y="2292532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7A327C2C-A968-84CA-A403-E910A9FC56D8}"/>
              </a:ext>
            </a:extLst>
          </p:cNvPr>
          <p:cNvSpPr/>
          <p:nvPr/>
        </p:nvSpPr>
        <p:spPr>
          <a:xfrm>
            <a:off x="4267328" y="2498564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81AFF6CE-6322-4ECD-DBB4-0BDD88734EBE}"/>
              </a:ext>
            </a:extLst>
          </p:cNvPr>
          <p:cNvSpPr/>
          <p:nvPr/>
        </p:nvSpPr>
        <p:spPr>
          <a:xfrm>
            <a:off x="4267328" y="2648738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CA48B682-FD83-40EC-FB89-B6F51ED5A5C2}"/>
              </a:ext>
            </a:extLst>
          </p:cNvPr>
          <p:cNvSpPr/>
          <p:nvPr/>
        </p:nvSpPr>
        <p:spPr>
          <a:xfrm>
            <a:off x="4267328" y="2854770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9DFA136E-ADC1-F7EA-F803-F10DDFF32E16}"/>
              </a:ext>
            </a:extLst>
          </p:cNvPr>
          <p:cNvSpPr/>
          <p:nvPr/>
        </p:nvSpPr>
        <p:spPr>
          <a:xfrm>
            <a:off x="4267328" y="3004942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ADDCDA82-CA38-6471-117D-AA63300A6796}"/>
              </a:ext>
            </a:extLst>
          </p:cNvPr>
          <p:cNvSpPr/>
          <p:nvPr/>
        </p:nvSpPr>
        <p:spPr>
          <a:xfrm>
            <a:off x="4267328" y="3210976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D80543F4-FE85-310D-1915-E62CA9E40998}"/>
              </a:ext>
            </a:extLst>
          </p:cNvPr>
          <p:cNvSpPr/>
          <p:nvPr/>
        </p:nvSpPr>
        <p:spPr>
          <a:xfrm>
            <a:off x="4267328" y="3361150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D19BC380-CB14-8B7B-58F7-4BCFBFC460A5}"/>
              </a:ext>
            </a:extLst>
          </p:cNvPr>
          <p:cNvSpPr/>
          <p:nvPr/>
        </p:nvSpPr>
        <p:spPr>
          <a:xfrm>
            <a:off x="4267328" y="3567182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903EC169-BACA-19F4-1167-6D87D36E9C31}"/>
              </a:ext>
            </a:extLst>
          </p:cNvPr>
          <p:cNvSpPr/>
          <p:nvPr/>
        </p:nvSpPr>
        <p:spPr>
          <a:xfrm>
            <a:off x="4267328" y="3717356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9648B0BE-67B8-92C9-CB1D-AC65A35B1AD3}"/>
              </a:ext>
            </a:extLst>
          </p:cNvPr>
          <p:cNvSpPr/>
          <p:nvPr/>
        </p:nvSpPr>
        <p:spPr>
          <a:xfrm>
            <a:off x="4267328" y="3923389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017DC5A-CDAE-ED64-D4BA-64EF7F7B5E32}"/>
              </a:ext>
            </a:extLst>
          </p:cNvPr>
          <p:cNvSpPr/>
          <p:nvPr/>
        </p:nvSpPr>
        <p:spPr>
          <a:xfrm>
            <a:off x="4267328" y="4073562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2EE35B55-565B-CEB3-F727-CB28C7E21091}"/>
              </a:ext>
            </a:extLst>
          </p:cNvPr>
          <p:cNvSpPr/>
          <p:nvPr/>
        </p:nvSpPr>
        <p:spPr>
          <a:xfrm>
            <a:off x="4267328" y="4279594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1DBFA553-3A82-9FB3-6010-D9A3AEE5032F}"/>
              </a:ext>
            </a:extLst>
          </p:cNvPr>
          <p:cNvSpPr/>
          <p:nvPr/>
        </p:nvSpPr>
        <p:spPr>
          <a:xfrm>
            <a:off x="4267328" y="4429768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7880C519-0DBD-32EA-1B9D-0C98967EFE31}"/>
              </a:ext>
            </a:extLst>
          </p:cNvPr>
          <p:cNvSpPr/>
          <p:nvPr/>
        </p:nvSpPr>
        <p:spPr>
          <a:xfrm>
            <a:off x="4267328" y="4635801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B9F9E921-A96E-CB87-E125-1ECAD1483BB1}"/>
              </a:ext>
            </a:extLst>
          </p:cNvPr>
          <p:cNvSpPr/>
          <p:nvPr/>
        </p:nvSpPr>
        <p:spPr>
          <a:xfrm>
            <a:off x="4267328" y="4785974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79C8285B-0806-DF33-C287-17BAFC426A3C}"/>
              </a:ext>
            </a:extLst>
          </p:cNvPr>
          <p:cNvSpPr/>
          <p:nvPr/>
        </p:nvSpPr>
        <p:spPr>
          <a:xfrm>
            <a:off x="4267328" y="4992007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D38AAAC6-3AC2-A070-732E-DCB36548D72F}"/>
              </a:ext>
            </a:extLst>
          </p:cNvPr>
          <p:cNvSpPr/>
          <p:nvPr/>
        </p:nvSpPr>
        <p:spPr>
          <a:xfrm>
            <a:off x="4267328" y="5142180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5D289AA0-0B93-A323-FD57-500E80DABC2F}"/>
              </a:ext>
            </a:extLst>
          </p:cNvPr>
          <p:cNvSpPr/>
          <p:nvPr/>
        </p:nvSpPr>
        <p:spPr>
          <a:xfrm>
            <a:off x="5771126" y="1429946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DA96ABD4-B407-19A2-4BDA-2B89779571E5}"/>
              </a:ext>
            </a:extLst>
          </p:cNvPr>
          <p:cNvSpPr/>
          <p:nvPr/>
        </p:nvSpPr>
        <p:spPr>
          <a:xfrm>
            <a:off x="5771126" y="1580120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55EB6ACC-69E9-361B-FA51-0E6182B9202D}"/>
              </a:ext>
            </a:extLst>
          </p:cNvPr>
          <p:cNvSpPr/>
          <p:nvPr/>
        </p:nvSpPr>
        <p:spPr>
          <a:xfrm>
            <a:off x="5771126" y="5348217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1EC678E0-6F6C-FDEB-677A-D53C0CCFCF8A}"/>
              </a:ext>
            </a:extLst>
          </p:cNvPr>
          <p:cNvSpPr/>
          <p:nvPr/>
        </p:nvSpPr>
        <p:spPr>
          <a:xfrm>
            <a:off x="5771126" y="5498391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D0A5F305-69B7-E242-F7CC-A0B14A580519}"/>
              </a:ext>
            </a:extLst>
          </p:cNvPr>
          <p:cNvSpPr/>
          <p:nvPr/>
        </p:nvSpPr>
        <p:spPr>
          <a:xfrm>
            <a:off x="5771126" y="1786152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DD7468D8-2E36-C745-D24B-EBEBC63050D6}"/>
              </a:ext>
            </a:extLst>
          </p:cNvPr>
          <p:cNvSpPr/>
          <p:nvPr/>
        </p:nvSpPr>
        <p:spPr>
          <a:xfrm>
            <a:off x="5771126" y="1936324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7480ED7A-21AF-FF03-87DD-66B87051C169}"/>
              </a:ext>
            </a:extLst>
          </p:cNvPr>
          <p:cNvSpPr/>
          <p:nvPr/>
        </p:nvSpPr>
        <p:spPr>
          <a:xfrm>
            <a:off x="5771126" y="2142358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26FD688F-BD52-6190-3B56-0CCF2AB1803C}"/>
              </a:ext>
            </a:extLst>
          </p:cNvPr>
          <p:cNvSpPr/>
          <p:nvPr/>
        </p:nvSpPr>
        <p:spPr>
          <a:xfrm>
            <a:off x="5771126" y="2292532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956EBED2-EDCC-2990-44C0-B6A9BEEE3AAE}"/>
              </a:ext>
            </a:extLst>
          </p:cNvPr>
          <p:cNvSpPr/>
          <p:nvPr/>
        </p:nvSpPr>
        <p:spPr>
          <a:xfrm>
            <a:off x="5771126" y="2498564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C81349FE-73A4-D7A8-41E2-4CB19E6865BD}"/>
              </a:ext>
            </a:extLst>
          </p:cNvPr>
          <p:cNvSpPr/>
          <p:nvPr/>
        </p:nvSpPr>
        <p:spPr>
          <a:xfrm>
            <a:off x="5771126" y="2648738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3300A1CE-DE97-272C-4CBB-C97DCF944FD9}"/>
              </a:ext>
            </a:extLst>
          </p:cNvPr>
          <p:cNvSpPr/>
          <p:nvPr/>
        </p:nvSpPr>
        <p:spPr>
          <a:xfrm>
            <a:off x="5771126" y="2854770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79601551-3C9A-3961-2A23-229E20E06580}"/>
              </a:ext>
            </a:extLst>
          </p:cNvPr>
          <p:cNvSpPr/>
          <p:nvPr/>
        </p:nvSpPr>
        <p:spPr>
          <a:xfrm>
            <a:off x="5771126" y="3004942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2428877C-D5E4-52A2-9C43-78C5EFB79190}"/>
              </a:ext>
            </a:extLst>
          </p:cNvPr>
          <p:cNvSpPr/>
          <p:nvPr/>
        </p:nvSpPr>
        <p:spPr>
          <a:xfrm>
            <a:off x="5771126" y="3210976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8DB41933-5C22-2EB9-4974-13A213ECF922}"/>
              </a:ext>
            </a:extLst>
          </p:cNvPr>
          <p:cNvSpPr/>
          <p:nvPr/>
        </p:nvSpPr>
        <p:spPr>
          <a:xfrm>
            <a:off x="5771126" y="3361150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FA9E9278-7313-0A70-52E8-63F5E7255C27}"/>
              </a:ext>
            </a:extLst>
          </p:cNvPr>
          <p:cNvSpPr/>
          <p:nvPr/>
        </p:nvSpPr>
        <p:spPr>
          <a:xfrm>
            <a:off x="5771126" y="3567182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42514D55-360B-2D34-795B-68C8679A68AA}"/>
              </a:ext>
            </a:extLst>
          </p:cNvPr>
          <p:cNvSpPr/>
          <p:nvPr/>
        </p:nvSpPr>
        <p:spPr>
          <a:xfrm>
            <a:off x="5771126" y="3717356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4645F5FA-15AC-FFD6-B250-B18B6D9CEA7E}"/>
              </a:ext>
            </a:extLst>
          </p:cNvPr>
          <p:cNvSpPr/>
          <p:nvPr/>
        </p:nvSpPr>
        <p:spPr>
          <a:xfrm>
            <a:off x="5771126" y="3923389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0F654753-6DBA-9B14-5CDA-FBF828979DB9}"/>
              </a:ext>
            </a:extLst>
          </p:cNvPr>
          <p:cNvSpPr/>
          <p:nvPr/>
        </p:nvSpPr>
        <p:spPr>
          <a:xfrm>
            <a:off x="5771126" y="4073562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141324B6-D6F1-1735-6E53-9BC96DEC8293}"/>
              </a:ext>
            </a:extLst>
          </p:cNvPr>
          <p:cNvSpPr/>
          <p:nvPr/>
        </p:nvSpPr>
        <p:spPr>
          <a:xfrm>
            <a:off x="5771126" y="4279594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60D88A7A-AC77-637B-5558-4E10AADEF348}"/>
              </a:ext>
            </a:extLst>
          </p:cNvPr>
          <p:cNvSpPr/>
          <p:nvPr/>
        </p:nvSpPr>
        <p:spPr>
          <a:xfrm>
            <a:off x="5771126" y="4429768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16311AA0-3F12-21B9-C4D9-CDC31C4FA52C}"/>
              </a:ext>
            </a:extLst>
          </p:cNvPr>
          <p:cNvSpPr/>
          <p:nvPr/>
        </p:nvSpPr>
        <p:spPr>
          <a:xfrm>
            <a:off x="5771126" y="4635801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C02AC990-FAF1-1485-2871-4D5300F998E0}"/>
              </a:ext>
            </a:extLst>
          </p:cNvPr>
          <p:cNvSpPr/>
          <p:nvPr/>
        </p:nvSpPr>
        <p:spPr>
          <a:xfrm>
            <a:off x="5771126" y="4785974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F96D1D6C-D6CF-9B58-B764-07C854A88AA4}"/>
              </a:ext>
            </a:extLst>
          </p:cNvPr>
          <p:cNvSpPr/>
          <p:nvPr/>
        </p:nvSpPr>
        <p:spPr>
          <a:xfrm>
            <a:off x="5771126" y="4992007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F8843959-8A41-D050-F3F7-24F362B94E9C}"/>
              </a:ext>
            </a:extLst>
          </p:cNvPr>
          <p:cNvSpPr/>
          <p:nvPr/>
        </p:nvSpPr>
        <p:spPr>
          <a:xfrm>
            <a:off x="5771126" y="5142180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CFFA6284-E20B-011A-8740-44D8B3FFB1CD}"/>
              </a:ext>
            </a:extLst>
          </p:cNvPr>
          <p:cNvSpPr/>
          <p:nvPr/>
        </p:nvSpPr>
        <p:spPr>
          <a:xfrm>
            <a:off x="7274925" y="1429946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1C6F34CE-7199-3514-E9F5-089BB1DBFEB6}"/>
              </a:ext>
            </a:extLst>
          </p:cNvPr>
          <p:cNvSpPr/>
          <p:nvPr/>
        </p:nvSpPr>
        <p:spPr>
          <a:xfrm>
            <a:off x="7274925" y="1580120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AA0D3D9E-0E47-F06F-F260-27CCC5C7FA2D}"/>
              </a:ext>
            </a:extLst>
          </p:cNvPr>
          <p:cNvSpPr/>
          <p:nvPr/>
        </p:nvSpPr>
        <p:spPr>
          <a:xfrm>
            <a:off x="7274925" y="5348217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AF199D9C-DCA7-96F3-BD31-B250B4D2FB0D}"/>
              </a:ext>
            </a:extLst>
          </p:cNvPr>
          <p:cNvSpPr/>
          <p:nvPr/>
        </p:nvSpPr>
        <p:spPr>
          <a:xfrm>
            <a:off x="7274925" y="5498391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89B993D2-48E0-5451-855E-A1730E9E20D2}"/>
              </a:ext>
            </a:extLst>
          </p:cNvPr>
          <p:cNvSpPr/>
          <p:nvPr/>
        </p:nvSpPr>
        <p:spPr>
          <a:xfrm>
            <a:off x="7274925" y="1786152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81015B36-F6CD-586E-5F84-7C46EB8519D4}"/>
              </a:ext>
            </a:extLst>
          </p:cNvPr>
          <p:cNvSpPr/>
          <p:nvPr/>
        </p:nvSpPr>
        <p:spPr>
          <a:xfrm>
            <a:off x="7274925" y="1936324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D226B722-B472-507D-260D-356800190925}"/>
              </a:ext>
            </a:extLst>
          </p:cNvPr>
          <p:cNvSpPr/>
          <p:nvPr/>
        </p:nvSpPr>
        <p:spPr>
          <a:xfrm>
            <a:off x="7274925" y="2142358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03E41F99-B2EF-ED8B-0E9B-F78481B88356}"/>
              </a:ext>
            </a:extLst>
          </p:cNvPr>
          <p:cNvSpPr/>
          <p:nvPr/>
        </p:nvSpPr>
        <p:spPr>
          <a:xfrm>
            <a:off x="7274925" y="2292532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EF880A32-810F-8805-3000-EA41F66166DA}"/>
              </a:ext>
            </a:extLst>
          </p:cNvPr>
          <p:cNvSpPr/>
          <p:nvPr/>
        </p:nvSpPr>
        <p:spPr>
          <a:xfrm>
            <a:off x="7274925" y="2498564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EC9042CF-8DD9-C875-791F-036D4A954984}"/>
              </a:ext>
            </a:extLst>
          </p:cNvPr>
          <p:cNvSpPr/>
          <p:nvPr/>
        </p:nvSpPr>
        <p:spPr>
          <a:xfrm>
            <a:off x="7274925" y="2648738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F81EEC1B-9328-A53E-56A5-5765C41D9656}"/>
              </a:ext>
            </a:extLst>
          </p:cNvPr>
          <p:cNvSpPr/>
          <p:nvPr/>
        </p:nvSpPr>
        <p:spPr>
          <a:xfrm>
            <a:off x="7274925" y="2854770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221CC5BE-759D-97F8-4635-4C39A9D7D862}"/>
              </a:ext>
            </a:extLst>
          </p:cNvPr>
          <p:cNvSpPr/>
          <p:nvPr/>
        </p:nvSpPr>
        <p:spPr>
          <a:xfrm>
            <a:off x="7274925" y="3004942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EADB1F5A-342B-F44F-3C77-E3DCD7DF74B0}"/>
              </a:ext>
            </a:extLst>
          </p:cNvPr>
          <p:cNvSpPr/>
          <p:nvPr/>
        </p:nvSpPr>
        <p:spPr>
          <a:xfrm>
            <a:off x="7274925" y="3210976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3FD97EE1-6439-BB15-CEC5-0F8705480A1B}"/>
              </a:ext>
            </a:extLst>
          </p:cNvPr>
          <p:cNvSpPr/>
          <p:nvPr/>
        </p:nvSpPr>
        <p:spPr>
          <a:xfrm>
            <a:off x="7274925" y="3361150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B1673603-F4E8-B177-6B9C-C78EE4F1CCA4}"/>
              </a:ext>
            </a:extLst>
          </p:cNvPr>
          <p:cNvSpPr/>
          <p:nvPr/>
        </p:nvSpPr>
        <p:spPr>
          <a:xfrm>
            <a:off x="7274925" y="3567182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2DEF278D-4564-4C94-93BB-E820C417758C}"/>
              </a:ext>
            </a:extLst>
          </p:cNvPr>
          <p:cNvSpPr/>
          <p:nvPr/>
        </p:nvSpPr>
        <p:spPr>
          <a:xfrm>
            <a:off x="7274925" y="3717356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6D028EDE-78C4-C8A2-FAA9-C897F0A2EEF0}"/>
              </a:ext>
            </a:extLst>
          </p:cNvPr>
          <p:cNvSpPr/>
          <p:nvPr/>
        </p:nvSpPr>
        <p:spPr>
          <a:xfrm>
            <a:off x="7274925" y="3923389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1BBF6B37-D253-A045-C19A-5CA294FBABF2}"/>
              </a:ext>
            </a:extLst>
          </p:cNvPr>
          <p:cNvSpPr/>
          <p:nvPr/>
        </p:nvSpPr>
        <p:spPr>
          <a:xfrm>
            <a:off x="7274925" y="4073562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6E85D274-E2C2-83B1-1412-EE7BACD7E453}"/>
              </a:ext>
            </a:extLst>
          </p:cNvPr>
          <p:cNvSpPr/>
          <p:nvPr/>
        </p:nvSpPr>
        <p:spPr>
          <a:xfrm>
            <a:off x="7274925" y="4279594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9327B6F8-2AD6-5C29-9A2B-1778B05F6FC6}"/>
              </a:ext>
            </a:extLst>
          </p:cNvPr>
          <p:cNvSpPr/>
          <p:nvPr/>
        </p:nvSpPr>
        <p:spPr>
          <a:xfrm>
            <a:off x="7274925" y="4429768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F197B2D2-48BE-6E5F-C5FB-30D21292842F}"/>
              </a:ext>
            </a:extLst>
          </p:cNvPr>
          <p:cNvSpPr/>
          <p:nvPr/>
        </p:nvSpPr>
        <p:spPr>
          <a:xfrm>
            <a:off x="7274925" y="4635801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A7E8AACD-B611-D65F-0A57-6E3A5CB6FB39}"/>
              </a:ext>
            </a:extLst>
          </p:cNvPr>
          <p:cNvSpPr/>
          <p:nvPr/>
        </p:nvSpPr>
        <p:spPr>
          <a:xfrm>
            <a:off x="7274925" y="4785974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D02447EF-0BD4-323D-362F-3FB8028E4113}"/>
              </a:ext>
            </a:extLst>
          </p:cNvPr>
          <p:cNvSpPr/>
          <p:nvPr/>
        </p:nvSpPr>
        <p:spPr>
          <a:xfrm>
            <a:off x="7274925" y="4992007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A8AF5955-9E03-B7D7-5F24-41F16C76E681}"/>
              </a:ext>
            </a:extLst>
          </p:cNvPr>
          <p:cNvSpPr/>
          <p:nvPr/>
        </p:nvSpPr>
        <p:spPr>
          <a:xfrm>
            <a:off x="7274925" y="5142180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5DF75987-2C83-224F-6212-F5CD7DCEB20E}"/>
              </a:ext>
            </a:extLst>
          </p:cNvPr>
          <p:cNvGrpSpPr/>
          <p:nvPr/>
        </p:nvGrpSpPr>
        <p:grpSpPr>
          <a:xfrm>
            <a:off x="286965" y="1420985"/>
            <a:ext cx="842218" cy="312557"/>
            <a:chOff x="700390" y="1352965"/>
            <a:chExt cx="1122957" cy="350196"/>
          </a:xfrm>
        </p:grpSpPr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4434F36E-3B1C-BD8A-E1D7-FA54507B8A97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350" b="1" dirty="0"/>
                <a:t>7</a:t>
              </a:r>
              <a:r>
                <a:rPr lang="en-US" sz="900" cap="all" baseline="30000" dirty="0"/>
                <a:t>am</a:t>
              </a:r>
              <a:endParaRPr lang="en-US" sz="1350" cap="all" baseline="30000" dirty="0"/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CABAF9D0-77F1-68F2-F387-294820BCD49B}"/>
                </a:ext>
              </a:extLst>
            </p:cNvPr>
            <p:cNvSpPr txBox="1"/>
            <p:nvPr/>
          </p:nvSpPr>
          <p:spPr>
            <a:xfrm>
              <a:off x="1431787" y="1384702"/>
              <a:ext cx="391560" cy="2867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675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4352499F-84AA-7965-6661-C1EB66A82FC0}"/>
              </a:ext>
            </a:extLst>
          </p:cNvPr>
          <p:cNvGrpSpPr/>
          <p:nvPr/>
        </p:nvGrpSpPr>
        <p:grpSpPr>
          <a:xfrm>
            <a:off x="286965" y="1777388"/>
            <a:ext cx="842218" cy="312557"/>
            <a:chOff x="700390" y="1352965"/>
            <a:chExt cx="1122957" cy="350196"/>
          </a:xfrm>
          <a:solidFill>
            <a:schemeClr val="bg1">
              <a:lumMod val="85000"/>
            </a:schemeClr>
          </a:solidFill>
        </p:grpSpPr>
        <p:sp>
          <p:nvSpPr>
            <p:cNvPr id="132" name="Rectangle: Rounded Corners 131">
              <a:extLst>
                <a:ext uri="{FF2B5EF4-FFF2-40B4-BE49-F238E27FC236}">
                  <a16:creationId xmlns:a16="http://schemas.microsoft.com/office/drawing/2014/main" id="{46F087DE-4A01-102A-90E2-157A4AF14471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grpFill/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350" b="1" dirty="0"/>
                <a:t>8</a:t>
              </a:r>
              <a:r>
                <a:rPr lang="en-US" sz="900" cap="all" baseline="30000" dirty="0"/>
                <a:t>am</a:t>
              </a:r>
              <a:endParaRPr lang="en-US" sz="1350" cap="all" baseline="30000" dirty="0"/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B31BC960-31C1-032A-B696-B89BC67C0055}"/>
                </a:ext>
              </a:extLst>
            </p:cNvPr>
            <p:cNvSpPr txBox="1"/>
            <p:nvPr/>
          </p:nvSpPr>
          <p:spPr>
            <a:xfrm>
              <a:off x="1431787" y="1384702"/>
              <a:ext cx="391560" cy="2867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675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B836A492-3D5D-9C78-B582-58401D1F0037}"/>
              </a:ext>
            </a:extLst>
          </p:cNvPr>
          <p:cNvGrpSpPr/>
          <p:nvPr/>
        </p:nvGrpSpPr>
        <p:grpSpPr>
          <a:xfrm>
            <a:off x="286965" y="2133791"/>
            <a:ext cx="842218" cy="312557"/>
            <a:chOff x="700390" y="1352965"/>
            <a:chExt cx="1122957" cy="350196"/>
          </a:xfrm>
        </p:grpSpPr>
        <p:sp>
          <p:nvSpPr>
            <p:cNvPr id="135" name="Rectangle: Rounded Corners 134">
              <a:extLst>
                <a:ext uri="{FF2B5EF4-FFF2-40B4-BE49-F238E27FC236}">
                  <a16:creationId xmlns:a16="http://schemas.microsoft.com/office/drawing/2014/main" id="{3658BFF0-B19A-3E67-3D5D-D8055FB5370F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350" b="1" dirty="0"/>
                <a:t>9</a:t>
              </a:r>
              <a:r>
                <a:rPr lang="en-US" sz="900" cap="all" baseline="30000" dirty="0"/>
                <a:t>am</a:t>
              </a:r>
              <a:endParaRPr lang="en-US" sz="1350" cap="all" baseline="30000" dirty="0"/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89400C3D-2ACD-A8C6-9AC8-91788F688B09}"/>
                </a:ext>
              </a:extLst>
            </p:cNvPr>
            <p:cNvSpPr txBox="1"/>
            <p:nvPr/>
          </p:nvSpPr>
          <p:spPr>
            <a:xfrm>
              <a:off x="1431787" y="1384702"/>
              <a:ext cx="391560" cy="2867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675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7E83DA06-0778-C173-0060-D86647F6703F}"/>
              </a:ext>
            </a:extLst>
          </p:cNvPr>
          <p:cNvGrpSpPr/>
          <p:nvPr/>
        </p:nvGrpSpPr>
        <p:grpSpPr>
          <a:xfrm>
            <a:off x="286965" y="2846599"/>
            <a:ext cx="842218" cy="312557"/>
            <a:chOff x="700390" y="1352965"/>
            <a:chExt cx="1122957" cy="350196"/>
          </a:xfrm>
        </p:grpSpPr>
        <p:sp>
          <p:nvSpPr>
            <p:cNvPr id="138" name="Rectangle: Rounded Corners 137">
              <a:extLst>
                <a:ext uri="{FF2B5EF4-FFF2-40B4-BE49-F238E27FC236}">
                  <a16:creationId xmlns:a16="http://schemas.microsoft.com/office/drawing/2014/main" id="{64E18B1B-BE38-80BF-E3AE-9D3BABB0E8AA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350" b="1" dirty="0"/>
                <a:t>11</a:t>
              </a:r>
              <a:r>
                <a:rPr lang="en-US" sz="900" cap="all" baseline="30000" dirty="0"/>
                <a:t>am</a:t>
              </a:r>
              <a:endParaRPr lang="en-US" sz="1350" cap="all" baseline="30000" dirty="0"/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CCCDEBF6-46C6-AE95-A659-A4D1C397AA97}"/>
                </a:ext>
              </a:extLst>
            </p:cNvPr>
            <p:cNvSpPr txBox="1"/>
            <p:nvPr/>
          </p:nvSpPr>
          <p:spPr>
            <a:xfrm>
              <a:off x="1431787" y="1384702"/>
              <a:ext cx="391560" cy="2867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675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BE121B53-59D1-966F-E506-E429D0AF9AB2}"/>
              </a:ext>
            </a:extLst>
          </p:cNvPr>
          <p:cNvGrpSpPr/>
          <p:nvPr/>
        </p:nvGrpSpPr>
        <p:grpSpPr>
          <a:xfrm>
            <a:off x="286965" y="2490194"/>
            <a:ext cx="842218" cy="312557"/>
            <a:chOff x="700390" y="1352965"/>
            <a:chExt cx="1122957" cy="350196"/>
          </a:xfrm>
          <a:solidFill>
            <a:schemeClr val="bg1">
              <a:lumMod val="85000"/>
            </a:schemeClr>
          </a:solidFill>
        </p:grpSpPr>
        <p:sp>
          <p:nvSpPr>
            <p:cNvPr id="141" name="Rectangle: Rounded Corners 140">
              <a:extLst>
                <a:ext uri="{FF2B5EF4-FFF2-40B4-BE49-F238E27FC236}">
                  <a16:creationId xmlns:a16="http://schemas.microsoft.com/office/drawing/2014/main" id="{FC74FF78-00F3-1DD7-EDA7-BE6BC7F64534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grpFill/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350" b="1" dirty="0"/>
                <a:t>10</a:t>
              </a:r>
              <a:r>
                <a:rPr lang="en-US" sz="900" cap="all" baseline="30000" dirty="0"/>
                <a:t>am</a:t>
              </a:r>
              <a:endParaRPr lang="en-US" sz="1350" cap="all" baseline="30000" dirty="0"/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E7F43CC4-7380-3598-BEA3-3F2239D0FF6F}"/>
                </a:ext>
              </a:extLst>
            </p:cNvPr>
            <p:cNvSpPr txBox="1"/>
            <p:nvPr/>
          </p:nvSpPr>
          <p:spPr>
            <a:xfrm>
              <a:off x="1431787" y="1384702"/>
              <a:ext cx="391560" cy="2867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675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30829F1A-6A9F-304F-CBA8-F41F7FE2A915}"/>
              </a:ext>
            </a:extLst>
          </p:cNvPr>
          <p:cNvGrpSpPr/>
          <p:nvPr/>
        </p:nvGrpSpPr>
        <p:grpSpPr>
          <a:xfrm>
            <a:off x="286965" y="3203002"/>
            <a:ext cx="842218" cy="312557"/>
            <a:chOff x="700390" y="1352965"/>
            <a:chExt cx="1122957" cy="350196"/>
          </a:xfrm>
          <a:solidFill>
            <a:schemeClr val="bg1">
              <a:lumMod val="85000"/>
            </a:schemeClr>
          </a:solidFill>
        </p:grpSpPr>
        <p:sp>
          <p:nvSpPr>
            <p:cNvPr id="144" name="Rectangle: Rounded Corners 143">
              <a:extLst>
                <a:ext uri="{FF2B5EF4-FFF2-40B4-BE49-F238E27FC236}">
                  <a16:creationId xmlns:a16="http://schemas.microsoft.com/office/drawing/2014/main" id="{E1C6F7CD-9EF2-E597-DA3D-EBC5E7F96053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grpFill/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350" b="1" dirty="0"/>
                <a:t>12</a:t>
              </a:r>
              <a:r>
                <a:rPr lang="en-US" sz="900" cap="all" baseline="30000" dirty="0"/>
                <a:t>pm</a:t>
              </a:r>
              <a:endParaRPr lang="en-US" sz="1350" cap="all" baseline="30000" dirty="0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768F86CF-017A-C018-98E5-A09F7AFC8C67}"/>
                </a:ext>
              </a:extLst>
            </p:cNvPr>
            <p:cNvSpPr txBox="1"/>
            <p:nvPr/>
          </p:nvSpPr>
          <p:spPr>
            <a:xfrm>
              <a:off x="1431787" y="1384702"/>
              <a:ext cx="391560" cy="2867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675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D77CFFE9-CE9E-316A-7467-E1E2DE7080A4}"/>
              </a:ext>
            </a:extLst>
          </p:cNvPr>
          <p:cNvGrpSpPr/>
          <p:nvPr/>
        </p:nvGrpSpPr>
        <p:grpSpPr>
          <a:xfrm>
            <a:off x="286965" y="3559405"/>
            <a:ext cx="842218" cy="312557"/>
            <a:chOff x="700390" y="1352965"/>
            <a:chExt cx="1122957" cy="350196"/>
          </a:xfrm>
        </p:grpSpPr>
        <p:sp>
          <p:nvSpPr>
            <p:cNvPr id="147" name="Rectangle: Rounded Corners 146">
              <a:extLst>
                <a:ext uri="{FF2B5EF4-FFF2-40B4-BE49-F238E27FC236}">
                  <a16:creationId xmlns:a16="http://schemas.microsoft.com/office/drawing/2014/main" id="{5DD854E1-576D-92E8-40C5-FB19204AB433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350" b="1" dirty="0"/>
                <a:t>1</a:t>
              </a:r>
              <a:r>
                <a:rPr lang="en-US" sz="900" cap="all" baseline="30000" dirty="0"/>
                <a:t>pm</a:t>
              </a:r>
              <a:endParaRPr lang="en-US" sz="1350" cap="all" baseline="30000" dirty="0"/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5C18B550-DBA8-43BA-3A67-48FBDD670A43}"/>
                </a:ext>
              </a:extLst>
            </p:cNvPr>
            <p:cNvSpPr txBox="1"/>
            <p:nvPr/>
          </p:nvSpPr>
          <p:spPr>
            <a:xfrm>
              <a:off x="1431787" y="1384702"/>
              <a:ext cx="391560" cy="2867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675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13DF9DAD-E091-68AA-6CD8-F60F62880936}"/>
              </a:ext>
            </a:extLst>
          </p:cNvPr>
          <p:cNvGrpSpPr/>
          <p:nvPr/>
        </p:nvGrpSpPr>
        <p:grpSpPr>
          <a:xfrm>
            <a:off x="286965" y="3915808"/>
            <a:ext cx="842218" cy="312557"/>
            <a:chOff x="700390" y="1352965"/>
            <a:chExt cx="1122957" cy="350196"/>
          </a:xfrm>
          <a:solidFill>
            <a:schemeClr val="bg1">
              <a:lumMod val="85000"/>
            </a:schemeClr>
          </a:solidFill>
        </p:grpSpPr>
        <p:sp>
          <p:nvSpPr>
            <p:cNvPr id="150" name="Rectangle: Rounded Corners 149">
              <a:extLst>
                <a:ext uri="{FF2B5EF4-FFF2-40B4-BE49-F238E27FC236}">
                  <a16:creationId xmlns:a16="http://schemas.microsoft.com/office/drawing/2014/main" id="{8AF31122-11E8-9899-FB3C-229FC906D8BB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grpFill/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350" b="1" dirty="0"/>
                <a:t>2</a:t>
              </a:r>
              <a:r>
                <a:rPr lang="en-US" sz="900" cap="all" baseline="30000" dirty="0"/>
                <a:t>pm</a:t>
              </a:r>
              <a:endParaRPr lang="en-US" sz="1350" cap="all" baseline="30000" dirty="0"/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5FCBBCD2-BC8D-32B2-2B32-E02E37BB73F2}"/>
                </a:ext>
              </a:extLst>
            </p:cNvPr>
            <p:cNvSpPr txBox="1"/>
            <p:nvPr/>
          </p:nvSpPr>
          <p:spPr>
            <a:xfrm>
              <a:off x="1431787" y="1384702"/>
              <a:ext cx="391560" cy="2867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675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C4DA3D35-03B5-22F5-D87E-F9AA3524DF8B}"/>
              </a:ext>
            </a:extLst>
          </p:cNvPr>
          <p:cNvGrpSpPr/>
          <p:nvPr/>
        </p:nvGrpSpPr>
        <p:grpSpPr>
          <a:xfrm>
            <a:off x="286965" y="4272212"/>
            <a:ext cx="842218" cy="312557"/>
            <a:chOff x="700390" y="1352965"/>
            <a:chExt cx="1122957" cy="350196"/>
          </a:xfrm>
        </p:grpSpPr>
        <p:sp>
          <p:nvSpPr>
            <p:cNvPr id="153" name="Rectangle: Rounded Corners 152">
              <a:extLst>
                <a:ext uri="{FF2B5EF4-FFF2-40B4-BE49-F238E27FC236}">
                  <a16:creationId xmlns:a16="http://schemas.microsoft.com/office/drawing/2014/main" id="{7C879420-5120-AC0C-78DB-31E8D8759E99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350" b="1" dirty="0"/>
                <a:t>3</a:t>
              </a:r>
              <a:r>
                <a:rPr lang="en-US" sz="900" cap="all" baseline="30000" dirty="0"/>
                <a:t>pm</a:t>
              </a:r>
              <a:endParaRPr lang="en-US" sz="1350" cap="all" baseline="30000" dirty="0"/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719A8CDB-4EA3-3022-FE29-AEB6EF54F450}"/>
                </a:ext>
              </a:extLst>
            </p:cNvPr>
            <p:cNvSpPr txBox="1"/>
            <p:nvPr/>
          </p:nvSpPr>
          <p:spPr>
            <a:xfrm>
              <a:off x="1431787" y="1384702"/>
              <a:ext cx="391560" cy="2867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675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9DE8F31C-7F7B-6512-49BB-67D8C170D8B3}"/>
              </a:ext>
            </a:extLst>
          </p:cNvPr>
          <p:cNvGrpSpPr/>
          <p:nvPr/>
        </p:nvGrpSpPr>
        <p:grpSpPr>
          <a:xfrm>
            <a:off x="286965" y="4628616"/>
            <a:ext cx="842218" cy="312557"/>
            <a:chOff x="700390" y="1352965"/>
            <a:chExt cx="1122957" cy="350196"/>
          </a:xfrm>
          <a:solidFill>
            <a:schemeClr val="bg1">
              <a:lumMod val="85000"/>
            </a:schemeClr>
          </a:solidFill>
        </p:grpSpPr>
        <p:sp>
          <p:nvSpPr>
            <p:cNvPr id="156" name="Rectangle: Rounded Corners 155">
              <a:extLst>
                <a:ext uri="{FF2B5EF4-FFF2-40B4-BE49-F238E27FC236}">
                  <a16:creationId xmlns:a16="http://schemas.microsoft.com/office/drawing/2014/main" id="{F5D3D481-1442-5E64-8F1C-7E497AA16E21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grpFill/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350" b="1" dirty="0"/>
                <a:t>4</a:t>
              </a:r>
              <a:r>
                <a:rPr lang="en-US" sz="900" cap="all" baseline="30000" dirty="0"/>
                <a:t>pm</a:t>
              </a:r>
              <a:endParaRPr lang="en-US" sz="1350" cap="all" baseline="30000" dirty="0"/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EF22416C-FFC3-7256-B539-CE52097835FF}"/>
                </a:ext>
              </a:extLst>
            </p:cNvPr>
            <p:cNvSpPr txBox="1"/>
            <p:nvPr/>
          </p:nvSpPr>
          <p:spPr>
            <a:xfrm>
              <a:off x="1431787" y="1384702"/>
              <a:ext cx="391560" cy="2867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675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sp>
        <p:nvSpPr>
          <p:cNvPr id="158" name="Rectangle: Rounded Corners 157">
            <a:extLst>
              <a:ext uri="{FF2B5EF4-FFF2-40B4-BE49-F238E27FC236}">
                <a16:creationId xmlns:a16="http://schemas.microsoft.com/office/drawing/2014/main" id="{8C6AD51F-CDE3-141E-BB91-DD7A12796D52}"/>
              </a:ext>
            </a:extLst>
          </p:cNvPr>
          <p:cNvSpPr/>
          <p:nvPr/>
        </p:nvSpPr>
        <p:spPr>
          <a:xfrm>
            <a:off x="286965" y="4985019"/>
            <a:ext cx="796453" cy="312557"/>
          </a:xfrm>
          <a:prstGeom prst="round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350" b="1" dirty="0"/>
              <a:t>5</a:t>
            </a:r>
            <a:r>
              <a:rPr lang="en-US" sz="900" cap="all" baseline="30000" dirty="0"/>
              <a:t>pm</a:t>
            </a:r>
            <a:endParaRPr lang="en-US" sz="1350" cap="all" baseline="30000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E8D3F4C3-A78C-289F-D300-39B6A13A6BD1}"/>
              </a:ext>
            </a:extLst>
          </p:cNvPr>
          <p:cNvSpPr txBox="1"/>
          <p:nvPr/>
        </p:nvSpPr>
        <p:spPr>
          <a:xfrm>
            <a:off x="835512" y="5013345"/>
            <a:ext cx="293670" cy="2559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7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:30</a:t>
            </a:r>
          </a:p>
        </p:txBody>
      </p:sp>
      <p:sp>
        <p:nvSpPr>
          <p:cNvPr id="160" name="Rectangle: Rounded Corners 159">
            <a:extLst>
              <a:ext uri="{FF2B5EF4-FFF2-40B4-BE49-F238E27FC236}">
                <a16:creationId xmlns:a16="http://schemas.microsoft.com/office/drawing/2014/main" id="{DBCAD1C2-FD5A-DCFD-688C-667219D72014}"/>
              </a:ext>
            </a:extLst>
          </p:cNvPr>
          <p:cNvSpPr/>
          <p:nvPr/>
        </p:nvSpPr>
        <p:spPr>
          <a:xfrm>
            <a:off x="286965" y="5341418"/>
            <a:ext cx="796453" cy="31255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350" b="1" dirty="0"/>
              <a:t>6</a:t>
            </a:r>
            <a:r>
              <a:rPr lang="en-US" sz="900" cap="all" baseline="30000" dirty="0"/>
              <a:t>pm</a:t>
            </a:r>
            <a:endParaRPr lang="en-US" sz="1350" cap="all" baseline="30000" dirty="0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CE7099EF-0E97-6D38-D321-73B373F8C6CF}"/>
              </a:ext>
            </a:extLst>
          </p:cNvPr>
          <p:cNvSpPr txBox="1"/>
          <p:nvPr/>
        </p:nvSpPr>
        <p:spPr>
          <a:xfrm>
            <a:off x="835512" y="5369744"/>
            <a:ext cx="293670" cy="2559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7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:30</a:t>
            </a:r>
          </a:p>
        </p:txBody>
      </p:sp>
      <p:sp>
        <p:nvSpPr>
          <p:cNvPr id="162" name="Freeform: Shape 161">
            <a:extLst>
              <a:ext uri="{FF2B5EF4-FFF2-40B4-BE49-F238E27FC236}">
                <a16:creationId xmlns:a16="http://schemas.microsoft.com/office/drawing/2014/main" id="{AAE735DB-FBB9-A829-61FF-082A085613C8}"/>
              </a:ext>
            </a:extLst>
          </p:cNvPr>
          <p:cNvSpPr/>
          <p:nvPr/>
        </p:nvSpPr>
        <p:spPr>
          <a:xfrm>
            <a:off x="1259732" y="5714042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FF6928B9-8DD0-55B3-4F84-1BA5F90671F7}"/>
              </a:ext>
            </a:extLst>
          </p:cNvPr>
          <p:cNvSpPr/>
          <p:nvPr/>
        </p:nvSpPr>
        <p:spPr>
          <a:xfrm>
            <a:off x="1259732" y="5864216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64" name="Freeform: Shape 163">
            <a:extLst>
              <a:ext uri="{FF2B5EF4-FFF2-40B4-BE49-F238E27FC236}">
                <a16:creationId xmlns:a16="http://schemas.microsoft.com/office/drawing/2014/main" id="{246FF4B0-CAB4-DA95-2725-DA7F68E52C3E}"/>
              </a:ext>
            </a:extLst>
          </p:cNvPr>
          <p:cNvSpPr/>
          <p:nvPr/>
        </p:nvSpPr>
        <p:spPr>
          <a:xfrm>
            <a:off x="2763530" y="5714042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65" name="Freeform: Shape 164">
            <a:extLst>
              <a:ext uri="{FF2B5EF4-FFF2-40B4-BE49-F238E27FC236}">
                <a16:creationId xmlns:a16="http://schemas.microsoft.com/office/drawing/2014/main" id="{34253CCC-2748-B79A-FFA9-F46E38CE0D7F}"/>
              </a:ext>
            </a:extLst>
          </p:cNvPr>
          <p:cNvSpPr/>
          <p:nvPr/>
        </p:nvSpPr>
        <p:spPr>
          <a:xfrm>
            <a:off x="2763530" y="5864216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66" name="Freeform: Shape 165">
            <a:extLst>
              <a:ext uri="{FF2B5EF4-FFF2-40B4-BE49-F238E27FC236}">
                <a16:creationId xmlns:a16="http://schemas.microsoft.com/office/drawing/2014/main" id="{99B93C57-0DF0-1341-55A8-D42898609A10}"/>
              </a:ext>
            </a:extLst>
          </p:cNvPr>
          <p:cNvSpPr/>
          <p:nvPr/>
        </p:nvSpPr>
        <p:spPr>
          <a:xfrm>
            <a:off x="4267328" y="5714042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1B88BF72-0049-C7C1-1FD9-401D5F9BDE8A}"/>
              </a:ext>
            </a:extLst>
          </p:cNvPr>
          <p:cNvSpPr/>
          <p:nvPr/>
        </p:nvSpPr>
        <p:spPr>
          <a:xfrm>
            <a:off x="4267328" y="5864216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CFECCEB8-3C7D-330B-5788-32898A7EC24F}"/>
              </a:ext>
            </a:extLst>
          </p:cNvPr>
          <p:cNvSpPr/>
          <p:nvPr/>
        </p:nvSpPr>
        <p:spPr>
          <a:xfrm>
            <a:off x="5771126" y="5714042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69" name="Freeform: Shape 168">
            <a:extLst>
              <a:ext uri="{FF2B5EF4-FFF2-40B4-BE49-F238E27FC236}">
                <a16:creationId xmlns:a16="http://schemas.microsoft.com/office/drawing/2014/main" id="{0BC8B2EB-B6C2-5464-EC7B-0EC10B261689}"/>
              </a:ext>
            </a:extLst>
          </p:cNvPr>
          <p:cNvSpPr/>
          <p:nvPr/>
        </p:nvSpPr>
        <p:spPr>
          <a:xfrm>
            <a:off x="5771126" y="5864216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70" name="Freeform: Shape 169">
            <a:extLst>
              <a:ext uri="{FF2B5EF4-FFF2-40B4-BE49-F238E27FC236}">
                <a16:creationId xmlns:a16="http://schemas.microsoft.com/office/drawing/2014/main" id="{7B26523E-B158-A7D4-1F4E-939F1B52E8AB}"/>
              </a:ext>
            </a:extLst>
          </p:cNvPr>
          <p:cNvSpPr/>
          <p:nvPr/>
        </p:nvSpPr>
        <p:spPr>
          <a:xfrm>
            <a:off x="7274925" y="5714042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71" name="Freeform: Shape 170">
            <a:extLst>
              <a:ext uri="{FF2B5EF4-FFF2-40B4-BE49-F238E27FC236}">
                <a16:creationId xmlns:a16="http://schemas.microsoft.com/office/drawing/2014/main" id="{8E5301F2-35C2-C04D-BBCD-7B82E9AF2039}"/>
              </a:ext>
            </a:extLst>
          </p:cNvPr>
          <p:cNvSpPr/>
          <p:nvPr/>
        </p:nvSpPr>
        <p:spPr>
          <a:xfrm>
            <a:off x="7274925" y="5864216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72" name="Rectangle: Rounded Corners 171">
            <a:extLst>
              <a:ext uri="{FF2B5EF4-FFF2-40B4-BE49-F238E27FC236}">
                <a16:creationId xmlns:a16="http://schemas.microsoft.com/office/drawing/2014/main" id="{05EA2ED9-C824-C170-A2A0-2923AE78D3F0}"/>
              </a:ext>
            </a:extLst>
          </p:cNvPr>
          <p:cNvSpPr/>
          <p:nvPr/>
        </p:nvSpPr>
        <p:spPr>
          <a:xfrm>
            <a:off x="286965" y="5707243"/>
            <a:ext cx="796453" cy="312557"/>
          </a:xfrm>
          <a:prstGeom prst="round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350" b="1" dirty="0"/>
              <a:t>7</a:t>
            </a:r>
            <a:r>
              <a:rPr lang="en-US" sz="900" cap="all" baseline="30000" dirty="0"/>
              <a:t>pm</a:t>
            </a:r>
            <a:endParaRPr lang="en-US" sz="1350" cap="all" baseline="30000" dirty="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51B4D651-8580-5FEF-CE41-A0EEE4E0F300}"/>
              </a:ext>
            </a:extLst>
          </p:cNvPr>
          <p:cNvSpPr txBox="1"/>
          <p:nvPr/>
        </p:nvSpPr>
        <p:spPr>
          <a:xfrm>
            <a:off x="835512" y="5735569"/>
            <a:ext cx="293670" cy="2559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7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:30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1" name="Group 400">
            <a:extLst>
              <a:ext uri="{FF2B5EF4-FFF2-40B4-BE49-F238E27FC236}">
                <a16:creationId xmlns:a16="http://schemas.microsoft.com/office/drawing/2014/main" id="{61A51F1A-5994-0292-EDC3-50C1F38BC2C7}"/>
              </a:ext>
            </a:extLst>
          </p:cNvPr>
          <p:cNvGrpSpPr/>
          <p:nvPr/>
        </p:nvGrpSpPr>
        <p:grpSpPr>
          <a:xfrm>
            <a:off x="286965" y="1028699"/>
            <a:ext cx="8374152" cy="4991101"/>
            <a:chOff x="286965" y="1653887"/>
            <a:chExt cx="8374152" cy="3826804"/>
          </a:xfrm>
        </p:grpSpPr>
        <p:sp>
          <p:nvSpPr>
            <p:cNvPr id="402" name="Rectangle: Rounded Corners 401">
              <a:extLst>
                <a:ext uri="{FF2B5EF4-FFF2-40B4-BE49-F238E27FC236}">
                  <a16:creationId xmlns:a16="http://schemas.microsoft.com/office/drawing/2014/main" id="{280F463B-B6CF-36C4-ACBE-60C3A031FDBE}"/>
                </a:ext>
              </a:extLst>
            </p:cNvPr>
            <p:cNvSpPr/>
            <p:nvPr/>
          </p:nvSpPr>
          <p:spPr>
            <a:xfrm>
              <a:off x="1259732" y="1653888"/>
              <a:ext cx="1386192" cy="262647"/>
            </a:xfrm>
            <a:prstGeom prst="roundRect">
              <a:avLst/>
            </a:prstGeom>
            <a:ln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/>
                <a:t>Monday</a:t>
              </a:r>
            </a:p>
          </p:txBody>
        </p:sp>
        <p:sp>
          <p:nvSpPr>
            <p:cNvPr id="403" name="Rectangle: Rounded Corners 402">
              <a:extLst>
                <a:ext uri="{FF2B5EF4-FFF2-40B4-BE49-F238E27FC236}">
                  <a16:creationId xmlns:a16="http://schemas.microsoft.com/office/drawing/2014/main" id="{664A0ED6-C15C-A38F-30D4-A3A1B7948B03}"/>
                </a:ext>
              </a:extLst>
            </p:cNvPr>
            <p:cNvSpPr/>
            <p:nvPr/>
          </p:nvSpPr>
          <p:spPr>
            <a:xfrm>
              <a:off x="2763530" y="1653888"/>
              <a:ext cx="1386192" cy="262647"/>
            </a:xfrm>
            <a:prstGeom prst="round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50" b="1" dirty="0"/>
                <a:t>Tuesday</a:t>
              </a:r>
            </a:p>
          </p:txBody>
        </p:sp>
        <p:sp>
          <p:nvSpPr>
            <p:cNvPr id="404" name="Rectangle: Rounded Corners 403">
              <a:extLst>
                <a:ext uri="{FF2B5EF4-FFF2-40B4-BE49-F238E27FC236}">
                  <a16:creationId xmlns:a16="http://schemas.microsoft.com/office/drawing/2014/main" id="{542BF04F-0536-E13C-5DD9-A27AEA5D923A}"/>
                </a:ext>
              </a:extLst>
            </p:cNvPr>
            <p:cNvSpPr/>
            <p:nvPr/>
          </p:nvSpPr>
          <p:spPr>
            <a:xfrm>
              <a:off x="4267328" y="1653888"/>
              <a:ext cx="1386192" cy="262647"/>
            </a:xfrm>
            <a:prstGeom prst="roundRect">
              <a:avLst/>
            </a:prstGeom>
            <a:ln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/>
                <a:t>Wednesday</a:t>
              </a:r>
            </a:p>
          </p:txBody>
        </p:sp>
        <p:sp>
          <p:nvSpPr>
            <p:cNvPr id="405" name="Rectangle: Rounded Corners 404">
              <a:extLst>
                <a:ext uri="{FF2B5EF4-FFF2-40B4-BE49-F238E27FC236}">
                  <a16:creationId xmlns:a16="http://schemas.microsoft.com/office/drawing/2014/main" id="{D2E0D7EB-62F8-DBB1-920D-3277017DCD9A}"/>
                </a:ext>
              </a:extLst>
            </p:cNvPr>
            <p:cNvSpPr/>
            <p:nvPr/>
          </p:nvSpPr>
          <p:spPr>
            <a:xfrm>
              <a:off x="5771126" y="1653888"/>
              <a:ext cx="1386192" cy="262647"/>
            </a:xfrm>
            <a:prstGeom prst="round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50" b="1" dirty="0"/>
                <a:t>Thursday</a:t>
              </a:r>
            </a:p>
          </p:txBody>
        </p:sp>
        <p:sp>
          <p:nvSpPr>
            <p:cNvPr id="406" name="Rectangle: Rounded Corners 405">
              <a:extLst>
                <a:ext uri="{FF2B5EF4-FFF2-40B4-BE49-F238E27FC236}">
                  <a16:creationId xmlns:a16="http://schemas.microsoft.com/office/drawing/2014/main" id="{241B9D6A-6E83-8CCE-8ABB-9E99750EFBD8}"/>
                </a:ext>
              </a:extLst>
            </p:cNvPr>
            <p:cNvSpPr/>
            <p:nvPr/>
          </p:nvSpPr>
          <p:spPr>
            <a:xfrm>
              <a:off x="7274925" y="1653887"/>
              <a:ext cx="1386192" cy="262647"/>
            </a:xfrm>
            <a:prstGeom prst="roundRect">
              <a:avLst/>
            </a:prstGeom>
            <a:ln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/>
                <a:t>Friday</a:t>
              </a:r>
            </a:p>
          </p:txBody>
        </p:sp>
        <p:sp>
          <p:nvSpPr>
            <p:cNvPr id="407" name="Freeform: Shape 406">
              <a:extLst>
                <a:ext uri="{FF2B5EF4-FFF2-40B4-BE49-F238E27FC236}">
                  <a16:creationId xmlns:a16="http://schemas.microsoft.com/office/drawing/2014/main" id="{0BAA4D48-BCA0-0505-3C72-744BA53FC5DB}"/>
                </a:ext>
              </a:extLst>
            </p:cNvPr>
            <p:cNvSpPr/>
            <p:nvPr/>
          </p:nvSpPr>
          <p:spPr>
            <a:xfrm>
              <a:off x="1259732" y="1961532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08" name="Freeform: Shape 407">
              <a:extLst>
                <a:ext uri="{FF2B5EF4-FFF2-40B4-BE49-F238E27FC236}">
                  <a16:creationId xmlns:a16="http://schemas.microsoft.com/office/drawing/2014/main" id="{4E38A43E-7ABE-FF9E-F8D4-A1537C2071D0}"/>
                </a:ext>
              </a:extLst>
            </p:cNvPr>
            <p:cNvSpPr/>
            <p:nvPr/>
          </p:nvSpPr>
          <p:spPr>
            <a:xfrm>
              <a:off x="1259732" y="2076675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09" name="Freeform: Shape 408">
              <a:extLst>
                <a:ext uri="{FF2B5EF4-FFF2-40B4-BE49-F238E27FC236}">
                  <a16:creationId xmlns:a16="http://schemas.microsoft.com/office/drawing/2014/main" id="{F4FBB576-4B8E-21A8-6F1F-4AD1A2DEF8D3}"/>
                </a:ext>
              </a:extLst>
            </p:cNvPr>
            <p:cNvSpPr/>
            <p:nvPr/>
          </p:nvSpPr>
          <p:spPr>
            <a:xfrm>
              <a:off x="1259732" y="4965772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10" name="Freeform: Shape 409">
              <a:extLst>
                <a:ext uri="{FF2B5EF4-FFF2-40B4-BE49-F238E27FC236}">
                  <a16:creationId xmlns:a16="http://schemas.microsoft.com/office/drawing/2014/main" id="{ACB03105-1D7F-24E0-2FA6-C73B98B59A71}"/>
                </a:ext>
              </a:extLst>
            </p:cNvPr>
            <p:cNvSpPr/>
            <p:nvPr/>
          </p:nvSpPr>
          <p:spPr>
            <a:xfrm>
              <a:off x="1259732" y="5080915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11" name="Freeform: Shape 410">
              <a:extLst>
                <a:ext uri="{FF2B5EF4-FFF2-40B4-BE49-F238E27FC236}">
                  <a16:creationId xmlns:a16="http://schemas.microsoft.com/office/drawing/2014/main" id="{C890D5CB-5FD7-DB70-CCDB-094516249E01}"/>
                </a:ext>
              </a:extLst>
            </p:cNvPr>
            <p:cNvSpPr/>
            <p:nvPr/>
          </p:nvSpPr>
          <p:spPr>
            <a:xfrm>
              <a:off x="1259732" y="2234645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412" name="Freeform: Shape 411">
              <a:extLst>
                <a:ext uri="{FF2B5EF4-FFF2-40B4-BE49-F238E27FC236}">
                  <a16:creationId xmlns:a16="http://schemas.microsoft.com/office/drawing/2014/main" id="{533F5AE6-A036-F268-3C77-267FF3EAF1D9}"/>
                </a:ext>
              </a:extLst>
            </p:cNvPr>
            <p:cNvSpPr/>
            <p:nvPr/>
          </p:nvSpPr>
          <p:spPr>
            <a:xfrm>
              <a:off x="1259732" y="2349786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13" name="Freeform: Shape 412">
              <a:extLst>
                <a:ext uri="{FF2B5EF4-FFF2-40B4-BE49-F238E27FC236}">
                  <a16:creationId xmlns:a16="http://schemas.microsoft.com/office/drawing/2014/main" id="{EF172A6C-F982-9580-DCC4-240892CA9074}"/>
                </a:ext>
              </a:extLst>
            </p:cNvPr>
            <p:cNvSpPr/>
            <p:nvPr/>
          </p:nvSpPr>
          <p:spPr>
            <a:xfrm>
              <a:off x="1259732" y="2507757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14" name="Freeform: Shape 413">
              <a:extLst>
                <a:ext uri="{FF2B5EF4-FFF2-40B4-BE49-F238E27FC236}">
                  <a16:creationId xmlns:a16="http://schemas.microsoft.com/office/drawing/2014/main" id="{13BD1B31-F340-D73B-FA14-CF70452CE886}"/>
                </a:ext>
              </a:extLst>
            </p:cNvPr>
            <p:cNvSpPr/>
            <p:nvPr/>
          </p:nvSpPr>
          <p:spPr>
            <a:xfrm>
              <a:off x="1259732" y="2622900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15" name="Freeform: Shape 414">
              <a:extLst>
                <a:ext uri="{FF2B5EF4-FFF2-40B4-BE49-F238E27FC236}">
                  <a16:creationId xmlns:a16="http://schemas.microsoft.com/office/drawing/2014/main" id="{93C01D7D-F245-B9CE-89EB-FE1B1726E251}"/>
                </a:ext>
              </a:extLst>
            </p:cNvPr>
            <p:cNvSpPr/>
            <p:nvPr/>
          </p:nvSpPr>
          <p:spPr>
            <a:xfrm>
              <a:off x="1259732" y="2780869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16" name="Freeform: Shape 415">
              <a:extLst>
                <a:ext uri="{FF2B5EF4-FFF2-40B4-BE49-F238E27FC236}">
                  <a16:creationId xmlns:a16="http://schemas.microsoft.com/office/drawing/2014/main" id="{FC79A7F8-EFF2-1605-9B9B-51D722E5BFE1}"/>
                </a:ext>
              </a:extLst>
            </p:cNvPr>
            <p:cNvSpPr/>
            <p:nvPr/>
          </p:nvSpPr>
          <p:spPr>
            <a:xfrm>
              <a:off x="1259732" y="2896012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17" name="Freeform: Shape 416">
              <a:extLst>
                <a:ext uri="{FF2B5EF4-FFF2-40B4-BE49-F238E27FC236}">
                  <a16:creationId xmlns:a16="http://schemas.microsoft.com/office/drawing/2014/main" id="{FBD2A0F3-927E-9942-9430-B10B8B8DBA6C}"/>
                </a:ext>
              </a:extLst>
            </p:cNvPr>
            <p:cNvSpPr/>
            <p:nvPr/>
          </p:nvSpPr>
          <p:spPr>
            <a:xfrm>
              <a:off x="1259732" y="3053982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18" name="Freeform: Shape 417">
              <a:extLst>
                <a:ext uri="{FF2B5EF4-FFF2-40B4-BE49-F238E27FC236}">
                  <a16:creationId xmlns:a16="http://schemas.microsoft.com/office/drawing/2014/main" id="{CB873A14-4F2F-5F08-34F6-E8564258D8C1}"/>
                </a:ext>
              </a:extLst>
            </p:cNvPr>
            <p:cNvSpPr/>
            <p:nvPr/>
          </p:nvSpPr>
          <p:spPr>
            <a:xfrm>
              <a:off x="1259732" y="3169123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19" name="Freeform: Shape 418">
              <a:extLst>
                <a:ext uri="{FF2B5EF4-FFF2-40B4-BE49-F238E27FC236}">
                  <a16:creationId xmlns:a16="http://schemas.microsoft.com/office/drawing/2014/main" id="{61573F2E-A974-CA8C-1E43-D86A2C42AF73}"/>
                </a:ext>
              </a:extLst>
            </p:cNvPr>
            <p:cNvSpPr/>
            <p:nvPr/>
          </p:nvSpPr>
          <p:spPr>
            <a:xfrm>
              <a:off x="1259732" y="3327094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20" name="Freeform: Shape 419">
              <a:extLst>
                <a:ext uri="{FF2B5EF4-FFF2-40B4-BE49-F238E27FC236}">
                  <a16:creationId xmlns:a16="http://schemas.microsoft.com/office/drawing/2014/main" id="{B4194C80-6D06-E904-30EC-44AD6C1BEBB5}"/>
                </a:ext>
              </a:extLst>
            </p:cNvPr>
            <p:cNvSpPr/>
            <p:nvPr/>
          </p:nvSpPr>
          <p:spPr>
            <a:xfrm>
              <a:off x="1259732" y="3442237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21" name="Freeform: Shape 420">
              <a:extLst>
                <a:ext uri="{FF2B5EF4-FFF2-40B4-BE49-F238E27FC236}">
                  <a16:creationId xmlns:a16="http://schemas.microsoft.com/office/drawing/2014/main" id="{B21B9214-06BA-90C6-969B-30DF5F22563C}"/>
                </a:ext>
              </a:extLst>
            </p:cNvPr>
            <p:cNvSpPr/>
            <p:nvPr/>
          </p:nvSpPr>
          <p:spPr>
            <a:xfrm>
              <a:off x="1259732" y="3600206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22" name="Freeform: Shape 421">
              <a:extLst>
                <a:ext uri="{FF2B5EF4-FFF2-40B4-BE49-F238E27FC236}">
                  <a16:creationId xmlns:a16="http://schemas.microsoft.com/office/drawing/2014/main" id="{5ED95FF2-CE49-5E9F-4F74-6CB359EAC905}"/>
                </a:ext>
              </a:extLst>
            </p:cNvPr>
            <p:cNvSpPr/>
            <p:nvPr/>
          </p:nvSpPr>
          <p:spPr>
            <a:xfrm>
              <a:off x="1259732" y="3715349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23" name="Freeform: Shape 422">
              <a:extLst>
                <a:ext uri="{FF2B5EF4-FFF2-40B4-BE49-F238E27FC236}">
                  <a16:creationId xmlns:a16="http://schemas.microsoft.com/office/drawing/2014/main" id="{C60E13CD-B2B9-B7C6-AE7E-EAEBCCDFEABB}"/>
                </a:ext>
              </a:extLst>
            </p:cNvPr>
            <p:cNvSpPr/>
            <p:nvPr/>
          </p:nvSpPr>
          <p:spPr>
            <a:xfrm>
              <a:off x="1259732" y="3873320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24" name="Freeform: Shape 423">
              <a:extLst>
                <a:ext uri="{FF2B5EF4-FFF2-40B4-BE49-F238E27FC236}">
                  <a16:creationId xmlns:a16="http://schemas.microsoft.com/office/drawing/2014/main" id="{0FBE0743-45FA-F38A-49D5-7CE5EBB3905C}"/>
                </a:ext>
              </a:extLst>
            </p:cNvPr>
            <p:cNvSpPr/>
            <p:nvPr/>
          </p:nvSpPr>
          <p:spPr>
            <a:xfrm>
              <a:off x="1259732" y="3988461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25" name="Freeform: Shape 424">
              <a:extLst>
                <a:ext uri="{FF2B5EF4-FFF2-40B4-BE49-F238E27FC236}">
                  <a16:creationId xmlns:a16="http://schemas.microsoft.com/office/drawing/2014/main" id="{1633B0A6-AB97-4AF2-C4D0-1F2CD2A7E35D}"/>
                </a:ext>
              </a:extLst>
            </p:cNvPr>
            <p:cNvSpPr/>
            <p:nvPr/>
          </p:nvSpPr>
          <p:spPr>
            <a:xfrm>
              <a:off x="1259732" y="4146431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bg2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26" name="Freeform: Shape 425">
              <a:extLst>
                <a:ext uri="{FF2B5EF4-FFF2-40B4-BE49-F238E27FC236}">
                  <a16:creationId xmlns:a16="http://schemas.microsoft.com/office/drawing/2014/main" id="{91D290A8-1456-8C2E-1A71-376A5B6DAC54}"/>
                </a:ext>
              </a:extLst>
            </p:cNvPr>
            <p:cNvSpPr/>
            <p:nvPr/>
          </p:nvSpPr>
          <p:spPr>
            <a:xfrm>
              <a:off x="1259732" y="4261573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27" name="Freeform: Shape 426">
              <a:extLst>
                <a:ext uri="{FF2B5EF4-FFF2-40B4-BE49-F238E27FC236}">
                  <a16:creationId xmlns:a16="http://schemas.microsoft.com/office/drawing/2014/main" id="{EA21C25E-175D-1BAF-119D-AD8FC196E380}"/>
                </a:ext>
              </a:extLst>
            </p:cNvPr>
            <p:cNvSpPr/>
            <p:nvPr/>
          </p:nvSpPr>
          <p:spPr>
            <a:xfrm>
              <a:off x="1259732" y="4419544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28" name="Freeform: Shape 427">
              <a:extLst>
                <a:ext uri="{FF2B5EF4-FFF2-40B4-BE49-F238E27FC236}">
                  <a16:creationId xmlns:a16="http://schemas.microsoft.com/office/drawing/2014/main" id="{8F738D6C-07EB-8108-BFD8-D17D42415F61}"/>
                </a:ext>
              </a:extLst>
            </p:cNvPr>
            <p:cNvSpPr/>
            <p:nvPr/>
          </p:nvSpPr>
          <p:spPr>
            <a:xfrm>
              <a:off x="1259732" y="4534685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29" name="Freeform: Shape 428">
              <a:extLst>
                <a:ext uri="{FF2B5EF4-FFF2-40B4-BE49-F238E27FC236}">
                  <a16:creationId xmlns:a16="http://schemas.microsoft.com/office/drawing/2014/main" id="{58EE1C6E-0CD6-A530-9681-35C889E640A3}"/>
                </a:ext>
              </a:extLst>
            </p:cNvPr>
            <p:cNvSpPr/>
            <p:nvPr/>
          </p:nvSpPr>
          <p:spPr>
            <a:xfrm>
              <a:off x="1259732" y="4692657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30" name="Freeform: Shape 429">
              <a:extLst>
                <a:ext uri="{FF2B5EF4-FFF2-40B4-BE49-F238E27FC236}">
                  <a16:creationId xmlns:a16="http://schemas.microsoft.com/office/drawing/2014/main" id="{A703238A-5300-087E-6A75-E6D1345019AC}"/>
                </a:ext>
              </a:extLst>
            </p:cNvPr>
            <p:cNvSpPr/>
            <p:nvPr/>
          </p:nvSpPr>
          <p:spPr>
            <a:xfrm>
              <a:off x="1259732" y="4807798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31" name="Freeform: Shape 430">
              <a:extLst>
                <a:ext uri="{FF2B5EF4-FFF2-40B4-BE49-F238E27FC236}">
                  <a16:creationId xmlns:a16="http://schemas.microsoft.com/office/drawing/2014/main" id="{FA3EC194-72E5-B782-A5E7-3F4AE88522C7}"/>
                </a:ext>
              </a:extLst>
            </p:cNvPr>
            <p:cNvSpPr/>
            <p:nvPr/>
          </p:nvSpPr>
          <p:spPr>
            <a:xfrm>
              <a:off x="2763530" y="1961532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32" name="Freeform: Shape 431">
              <a:extLst>
                <a:ext uri="{FF2B5EF4-FFF2-40B4-BE49-F238E27FC236}">
                  <a16:creationId xmlns:a16="http://schemas.microsoft.com/office/drawing/2014/main" id="{225E2B9B-57C7-6A20-98DC-52880BB79EC1}"/>
                </a:ext>
              </a:extLst>
            </p:cNvPr>
            <p:cNvSpPr/>
            <p:nvPr/>
          </p:nvSpPr>
          <p:spPr>
            <a:xfrm>
              <a:off x="2763530" y="2076675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33" name="Freeform: Shape 432">
              <a:extLst>
                <a:ext uri="{FF2B5EF4-FFF2-40B4-BE49-F238E27FC236}">
                  <a16:creationId xmlns:a16="http://schemas.microsoft.com/office/drawing/2014/main" id="{A339E272-A260-E96A-7617-4B23F8F14D67}"/>
                </a:ext>
              </a:extLst>
            </p:cNvPr>
            <p:cNvSpPr/>
            <p:nvPr/>
          </p:nvSpPr>
          <p:spPr>
            <a:xfrm>
              <a:off x="2763530" y="4965772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34" name="Freeform: Shape 433">
              <a:extLst>
                <a:ext uri="{FF2B5EF4-FFF2-40B4-BE49-F238E27FC236}">
                  <a16:creationId xmlns:a16="http://schemas.microsoft.com/office/drawing/2014/main" id="{D7FE51FD-3D9D-D93B-C3D1-C4523E2A3CD3}"/>
                </a:ext>
              </a:extLst>
            </p:cNvPr>
            <p:cNvSpPr/>
            <p:nvPr/>
          </p:nvSpPr>
          <p:spPr>
            <a:xfrm>
              <a:off x="2763530" y="5080915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35" name="Freeform: Shape 434">
              <a:extLst>
                <a:ext uri="{FF2B5EF4-FFF2-40B4-BE49-F238E27FC236}">
                  <a16:creationId xmlns:a16="http://schemas.microsoft.com/office/drawing/2014/main" id="{7CF02A4A-9A7D-A81E-4031-A84AD3DDB569}"/>
                </a:ext>
              </a:extLst>
            </p:cNvPr>
            <p:cNvSpPr/>
            <p:nvPr/>
          </p:nvSpPr>
          <p:spPr>
            <a:xfrm>
              <a:off x="2763530" y="2234645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36" name="Freeform: Shape 435">
              <a:extLst>
                <a:ext uri="{FF2B5EF4-FFF2-40B4-BE49-F238E27FC236}">
                  <a16:creationId xmlns:a16="http://schemas.microsoft.com/office/drawing/2014/main" id="{D8887562-966F-8BFD-496B-3790D13C1B91}"/>
                </a:ext>
              </a:extLst>
            </p:cNvPr>
            <p:cNvSpPr/>
            <p:nvPr/>
          </p:nvSpPr>
          <p:spPr>
            <a:xfrm>
              <a:off x="2763530" y="2349786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37" name="Freeform: Shape 436">
              <a:extLst>
                <a:ext uri="{FF2B5EF4-FFF2-40B4-BE49-F238E27FC236}">
                  <a16:creationId xmlns:a16="http://schemas.microsoft.com/office/drawing/2014/main" id="{1C8E6670-9B0F-A994-9F32-04A1AC918E23}"/>
                </a:ext>
              </a:extLst>
            </p:cNvPr>
            <p:cNvSpPr/>
            <p:nvPr/>
          </p:nvSpPr>
          <p:spPr>
            <a:xfrm>
              <a:off x="2763530" y="2507757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38" name="Freeform: Shape 437">
              <a:extLst>
                <a:ext uri="{FF2B5EF4-FFF2-40B4-BE49-F238E27FC236}">
                  <a16:creationId xmlns:a16="http://schemas.microsoft.com/office/drawing/2014/main" id="{B5E2FFEE-7136-DC8B-8E67-FEAA332DC8F4}"/>
                </a:ext>
              </a:extLst>
            </p:cNvPr>
            <p:cNvSpPr/>
            <p:nvPr/>
          </p:nvSpPr>
          <p:spPr>
            <a:xfrm>
              <a:off x="2763530" y="2622900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39" name="Freeform: Shape 438">
              <a:extLst>
                <a:ext uri="{FF2B5EF4-FFF2-40B4-BE49-F238E27FC236}">
                  <a16:creationId xmlns:a16="http://schemas.microsoft.com/office/drawing/2014/main" id="{CDCBB541-6288-C572-B360-5697C7A942EB}"/>
                </a:ext>
              </a:extLst>
            </p:cNvPr>
            <p:cNvSpPr/>
            <p:nvPr/>
          </p:nvSpPr>
          <p:spPr>
            <a:xfrm>
              <a:off x="2763530" y="2780869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40" name="Freeform: Shape 439">
              <a:extLst>
                <a:ext uri="{FF2B5EF4-FFF2-40B4-BE49-F238E27FC236}">
                  <a16:creationId xmlns:a16="http://schemas.microsoft.com/office/drawing/2014/main" id="{C3060F1B-CD02-21DC-A7AB-71D4793E8A57}"/>
                </a:ext>
              </a:extLst>
            </p:cNvPr>
            <p:cNvSpPr/>
            <p:nvPr/>
          </p:nvSpPr>
          <p:spPr>
            <a:xfrm>
              <a:off x="2763530" y="2896012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41" name="Freeform: Shape 440">
              <a:extLst>
                <a:ext uri="{FF2B5EF4-FFF2-40B4-BE49-F238E27FC236}">
                  <a16:creationId xmlns:a16="http://schemas.microsoft.com/office/drawing/2014/main" id="{1CCF7718-D2D8-6187-2FE1-2DEFEBB807EA}"/>
                </a:ext>
              </a:extLst>
            </p:cNvPr>
            <p:cNvSpPr/>
            <p:nvPr/>
          </p:nvSpPr>
          <p:spPr>
            <a:xfrm>
              <a:off x="2763530" y="3053982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bg2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42" name="Freeform: Shape 441">
              <a:extLst>
                <a:ext uri="{FF2B5EF4-FFF2-40B4-BE49-F238E27FC236}">
                  <a16:creationId xmlns:a16="http://schemas.microsoft.com/office/drawing/2014/main" id="{C1E76F82-C024-1008-F2C3-FA6C15913D56}"/>
                </a:ext>
              </a:extLst>
            </p:cNvPr>
            <p:cNvSpPr/>
            <p:nvPr/>
          </p:nvSpPr>
          <p:spPr>
            <a:xfrm>
              <a:off x="2763530" y="3169123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43" name="Freeform: Shape 442">
              <a:extLst>
                <a:ext uri="{FF2B5EF4-FFF2-40B4-BE49-F238E27FC236}">
                  <a16:creationId xmlns:a16="http://schemas.microsoft.com/office/drawing/2014/main" id="{E4084526-8175-F990-37EA-3C72D7D612E7}"/>
                </a:ext>
              </a:extLst>
            </p:cNvPr>
            <p:cNvSpPr/>
            <p:nvPr/>
          </p:nvSpPr>
          <p:spPr>
            <a:xfrm>
              <a:off x="2763530" y="3327094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44" name="Freeform: Shape 443">
              <a:extLst>
                <a:ext uri="{FF2B5EF4-FFF2-40B4-BE49-F238E27FC236}">
                  <a16:creationId xmlns:a16="http://schemas.microsoft.com/office/drawing/2014/main" id="{CD8537FF-088D-18BE-B098-A402F1E437B1}"/>
                </a:ext>
              </a:extLst>
            </p:cNvPr>
            <p:cNvSpPr/>
            <p:nvPr/>
          </p:nvSpPr>
          <p:spPr>
            <a:xfrm>
              <a:off x="2763530" y="3442237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45" name="Freeform: Shape 444">
              <a:extLst>
                <a:ext uri="{FF2B5EF4-FFF2-40B4-BE49-F238E27FC236}">
                  <a16:creationId xmlns:a16="http://schemas.microsoft.com/office/drawing/2014/main" id="{A8171CFE-EE03-8478-983B-2AD074C50D4F}"/>
                </a:ext>
              </a:extLst>
            </p:cNvPr>
            <p:cNvSpPr/>
            <p:nvPr/>
          </p:nvSpPr>
          <p:spPr>
            <a:xfrm>
              <a:off x="2763530" y="3600206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46" name="Freeform: Shape 445">
              <a:extLst>
                <a:ext uri="{FF2B5EF4-FFF2-40B4-BE49-F238E27FC236}">
                  <a16:creationId xmlns:a16="http://schemas.microsoft.com/office/drawing/2014/main" id="{9943D3A0-BD85-B3EB-B3DC-1FFE877FDDDB}"/>
                </a:ext>
              </a:extLst>
            </p:cNvPr>
            <p:cNvSpPr/>
            <p:nvPr/>
          </p:nvSpPr>
          <p:spPr>
            <a:xfrm>
              <a:off x="2763530" y="3715349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47" name="Freeform: Shape 446">
              <a:extLst>
                <a:ext uri="{FF2B5EF4-FFF2-40B4-BE49-F238E27FC236}">
                  <a16:creationId xmlns:a16="http://schemas.microsoft.com/office/drawing/2014/main" id="{D64908EF-C326-CA6C-F70D-7C223A92B62B}"/>
                </a:ext>
              </a:extLst>
            </p:cNvPr>
            <p:cNvSpPr/>
            <p:nvPr/>
          </p:nvSpPr>
          <p:spPr>
            <a:xfrm>
              <a:off x="2763530" y="3873320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48" name="Freeform: Shape 447">
              <a:extLst>
                <a:ext uri="{FF2B5EF4-FFF2-40B4-BE49-F238E27FC236}">
                  <a16:creationId xmlns:a16="http://schemas.microsoft.com/office/drawing/2014/main" id="{3E29F838-2E18-F866-8A39-F4E1FB3A0548}"/>
                </a:ext>
              </a:extLst>
            </p:cNvPr>
            <p:cNvSpPr/>
            <p:nvPr/>
          </p:nvSpPr>
          <p:spPr>
            <a:xfrm>
              <a:off x="2763530" y="3988461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49" name="Freeform: Shape 448">
              <a:extLst>
                <a:ext uri="{FF2B5EF4-FFF2-40B4-BE49-F238E27FC236}">
                  <a16:creationId xmlns:a16="http://schemas.microsoft.com/office/drawing/2014/main" id="{79E2068C-35BA-E674-7F22-240C97B30877}"/>
                </a:ext>
              </a:extLst>
            </p:cNvPr>
            <p:cNvSpPr/>
            <p:nvPr/>
          </p:nvSpPr>
          <p:spPr>
            <a:xfrm>
              <a:off x="2763530" y="4146431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50" name="Freeform: Shape 449">
              <a:extLst>
                <a:ext uri="{FF2B5EF4-FFF2-40B4-BE49-F238E27FC236}">
                  <a16:creationId xmlns:a16="http://schemas.microsoft.com/office/drawing/2014/main" id="{5C356623-130D-36FB-F212-FBA806EB0C17}"/>
                </a:ext>
              </a:extLst>
            </p:cNvPr>
            <p:cNvSpPr/>
            <p:nvPr/>
          </p:nvSpPr>
          <p:spPr>
            <a:xfrm>
              <a:off x="2763530" y="4261573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51" name="Freeform: Shape 450">
              <a:extLst>
                <a:ext uri="{FF2B5EF4-FFF2-40B4-BE49-F238E27FC236}">
                  <a16:creationId xmlns:a16="http://schemas.microsoft.com/office/drawing/2014/main" id="{D63CB8BA-BA7C-D3DE-1051-04F4C2C1B2E8}"/>
                </a:ext>
              </a:extLst>
            </p:cNvPr>
            <p:cNvSpPr/>
            <p:nvPr/>
          </p:nvSpPr>
          <p:spPr>
            <a:xfrm>
              <a:off x="2763530" y="4419544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52" name="Freeform: Shape 451">
              <a:extLst>
                <a:ext uri="{FF2B5EF4-FFF2-40B4-BE49-F238E27FC236}">
                  <a16:creationId xmlns:a16="http://schemas.microsoft.com/office/drawing/2014/main" id="{2BF1040D-6A02-491A-9178-688482A175CF}"/>
                </a:ext>
              </a:extLst>
            </p:cNvPr>
            <p:cNvSpPr/>
            <p:nvPr/>
          </p:nvSpPr>
          <p:spPr>
            <a:xfrm>
              <a:off x="2763530" y="4534685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53" name="Freeform: Shape 452">
              <a:extLst>
                <a:ext uri="{FF2B5EF4-FFF2-40B4-BE49-F238E27FC236}">
                  <a16:creationId xmlns:a16="http://schemas.microsoft.com/office/drawing/2014/main" id="{B8697878-5D19-F5ED-142E-BA21318F5E38}"/>
                </a:ext>
              </a:extLst>
            </p:cNvPr>
            <p:cNvSpPr/>
            <p:nvPr/>
          </p:nvSpPr>
          <p:spPr>
            <a:xfrm>
              <a:off x="2763530" y="4692657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54" name="Freeform: Shape 453">
              <a:extLst>
                <a:ext uri="{FF2B5EF4-FFF2-40B4-BE49-F238E27FC236}">
                  <a16:creationId xmlns:a16="http://schemas.microsoft.com/office/drawing/2014/main" id="{13A9DC1B-0E17-7B0C-1449-66978CF2DBC5}"/>
                </a:ext>
              </a:extLst>
            </p:cNvPr>
            <p:cNvSpPr/>
            <p:nvPr/>
          </p:nvSpPr>
          <p:spPr>
            <a:xfrm>
              <a:off x="2763530" y="4807798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55" name="Freeform: Shape 454">
              <a:extLst>
                <a:ext uri="{FF2B5EF4-FFF2-40B4-BE49-F238E27FC236}">
                  <a16:creationId xmlns:a16="http://schemas.microsoft.com/office/drawing/2014/main" id="{467D0390-4EE0-6ACB-1326-F92E3C851BBC}"/>
                </a:ext>
              </a:extLst>
            </p:cNvPr>
            <p:cNvSpPr/>
            <p:nvPr/>
          </p:nvSpPr>
          <p:spPr>
            <a:xfrm>
              <a:off x="4267328" y="1961532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56" name="Freeform: Shape 455">
              <a:extLst>
                <a:ext uri="{FF2B5EF4-FFF2-40B4-BE49-F238E27FC236}">
                  <a16:creationId xmlns:a16="http://schemas.microsoft.com/office/drawing/2014/main" id="{528EC4AD-1C30-0001-7FA3-A324AD260882}"/>
                </a:ext>
              </a:extLst>
            </p:cNvPr>
            <p:cNvSpPr/>
            <p:nvPr/>
          </p:nvSpPr>
          <p:spPr>
            <a:xfrm>
              <a:off x="4267328" y="2076675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57" name="Freeform: Shape 456">
              <a:extLst>
                <a:ext uri="{FF2B5EF4-FFF2-40B4-BE49-F238E27FC236}">
                  <a16:creationId xmlns:a16="http://schemas.microsoft.com/office/drawing/2014/main" id="{47519509-5B71-6C6A-26E1-F54723E9FB90}"/>
                </a:ext>
              </a:extLst>
            </p:cNvPr>
            <p:cNvSpPr/>
            <p:nvPr/>
          </p:nvSpPr>
          <p:spPr>
            <a:xfrm>
              <a:off x="4267328" y="4965772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58" name="Freeform: Shape 457">
              <a:extLst>
                <a:ext uri="{FF2B5EF4-FFF2-40B4-BE49-F238E27FC236}">
                  <a16:creationId xmlns:a16="http://schemas.microsoft.com/office/drawing/2014/main" id="{15E01FEF-6BF0-376B-9B87-D1A9569475F5}"/>
                </a:ext>
              </a:extLst>
            </p:cNvPr>
            <p:cNvSpPr/>
            <p:nvPr/>
          </p:nvSpPr>
          <p:spPr>
            <a:xfrm>
              <a:off x="4267328" y="5080915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59" name="Freeform: Shape 458">
              <a:extLst>
                <a:ext uri="{FF2B5EF4-FFF2-40B4-BE49-F238E27FC236}">
                  <a16:creationId xmlns:a16="http://schemas.microsoft.com/office/drawing/2014/main" id="{3AC4D51B-A9F6-FC9E-7F64-FEF5D8EC1433}"/>
                </a:ext>
              </a:extLst>
            </p:cNvPr>
            <p:cNvSpPr/>
            <p:nvPr/>
          </p:nvSpPr>
          <p:spPr>
            <a:xfrm>
              <a:off x="4267328" y="2234645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60" name="Freeform: Shape 459">
              <a:extLst>
                <a:ext uri="{FF2B5EF4-FFF2-40B4-BE49-F238E27FC236}">
                  <a16:creationId xmlns:a16="http://schemas.microsoft.com/office/drawing/2014/main" id="{D8FB5E70-5A74-F1C5-F919-BE3F60BC36FB}"/>
                </a:ext>
              </a:extLst>
            </p:cNvPr>
            <p:cNvSpPr/>
            <p:nvPr/>
          </p:nvSpPr>
          <p:spPr>
            <a:xfrm>
              <a:off x="4267328" y="2349786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61" name="Freeform: Shape 460">
              <a:extLst>
                <a:ext uri="{FF2B5EF4-FFF2-40B4-BE49-F238E27FC236}">
                  <a16:creationId xmlns:a16="http://schemas.microsoft.com/office/drawing/2014/main" id="{613E81BB-AA18-9D5E-A52C-AE27F82DDAA3}"/>
                </a:ext>
              </a:extLst>
            </p:cNvPr>
            <p:cNvSpPr/>
            <p:nvPr/>
          </p:nvSpPr>
          <p:spPr>
            <a:xfrm>
              <a:off x="4267328" y="2507757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62" name="Freeform: Shape 461">
              <a:extLst>
                <a:ext uri="{FF2B5EF4-FFF2-40B4-BE49-F238E27FC236}">
                  <a16:creationId xmlns:a16="http://schemas.microsoft.com/office/drawing/2014/main" id="{CF245DD5-7589-2643-6AEA-D8BC890626C9}"/>
                </a:ext>
              </a:extLst>
            </p:cNvPr>
            <p:cNvSpPr/>
            <p:nvPr/>
          </p:nvSpPr>
          <p:spPr>
            <a:xfrm>
              <a:off x="4267328" y="2622900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63" name="Freeform: Shape 462">
              <a:extLst>
                <a:ext uri="{FF2B5EF4-FFF2-40B4-BE49-F238E27FC236}">
                  <a16:creationId xmlns:a16="http://schemas.microsoft.com/office/drawing/2014/main" id="{86EA0E07-BF31-BF37-4E39-516789032360}"/>
                </a:ext>
              </a:extLst>
            </p:cNvPr>
            <p:cNvSpPr/>
            <p:nvPr/>
          </p:nvSpPr>
          <p:spPr>
            <a:xfrm>
              <a:off x="4267328" y="2780869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64" name="Freeform: Shape 463">
              <a:extLst>
                <a:ext uri="{FF2B5EF4-FFF2-40B4-BE49-F238E27FC236}">
                  <a16:creationId xmlns:a16="http://schemas.microsoft.com/office/drawing/2014/main" id="{B0D28A5A-5A49-5634-1420-62FB7DCC6374}"/>
                </a:ext>
              </a:extLst>
            </p:cNvPr>
            <p:cNvSpPr/>
            <p:nvPr/>
          </p:nvSpPr>
          <p:spPr>
            <a:xfrm>
              <a:off x="4267328" y="2896012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65" name="Freeform: Shape 464">
              <a:extLst>
                <a:ext uri="{FF2B5EF4-FFF2-40B4-BE49-F238E27FC236}">
                  <a16:creationId xmlns:a16="http://schemas.microsoft.com/office/drawing/2014/main" id="{D5508035-F8A7-CAB2-8332-AA91680C0970}"/>
                </a:ext>
              </a:extLst>
            </p:cNvPr>
            <p:cNvSpPr/>
            <p:nvPr/>
          </p:nvSpPr>
          <p:spPr>
            <a:xfrm>
              <a:off x="4267328" y="3053982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bg2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66" name="Freeform: Shape 465">
              <a:extLst>
                <a:ext uri="{FF2B5EF4-FFF2-40B4-BE49-F238E27FC236}">
                  <a16:creationId xmlns:a16="http://schemas.microsoft.com/office/drawing/2014/main" id="{69E938FC-E7EC-57E6-2A3F-15B81C657F8A}"/>
                </a:ext>
              </a:extLst>
            </p:cNvPr>
            <p:cNvSpPr/>
            <p:nvPr/>
          </p:nvSpPr>
          <p:spPr>
            <a:xfrm>
              <a:off x="4267328" y="3169123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67" name="Freeform: Shape 466">
              <a:extLst>
                <a:ext uri="{FF2B5EF4-FFF2-40B4-BE49-F238E27FC236}">
                  <a16:creationId xmlns:a16="http://schemas.microsoft.com/office/drawing/2014/main" id="{BE275457-8A3E-784F-EA81-B8D64D8B6BFC}"/>
                </a:ext>
              </a:extLst>
            </p:cNvPr>
            <p:cNvSpPr/>
            <p:nvPr/>
          </p:nvSpPr>
          <p:spPr>
            <a:xfrm>
              <a:off x="4267328" y="3327094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68" name="Freeform: Shape 467">
              <a:extLst>
                <a:ext uri="{FF2B5EF4-FFF2-40B4-BE49-F238E27FC236}">
                  <a16:creationId xmlns:a16="http://schemas.microsoft.com/office/drawing/2014/main" id="{6B7ACFA4-0619-1377-19E5-0142317946A9}"/>
                </a:ext>
              </a:extLst>
            </p:cNvPr>
            <p:cNvSpPr/>
            <p:nvPr/>
          </p:nvSpPr>
          <p:spPr>
            <a:xfrm>
              <a:off x="4267328" y="3442237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69" name="Freeform: Shape 468">
              <a:extLst>
                <a:ext uri="{FF2B5EF4-FFF2-40B4-BE49-F238E27FC236}">
                  <a16:creationId xmlns:a16="http://schemas.microsoft.com/office/drawing/2014/main" id="{23235CED-2A40-0A48-0D8D-3BABF3A1E7BA}"/>
                </a:ext>
              </a:extLst>
            </p:cNvPr>
            <p:cNvSpPr/>
            <p:nvPr/>
          </p:nvSpPr>
          <p:spPr>
            <a:xfrm>
              <a:off x="4267328" y="3600206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70" name="Freeform: Shape 469">
              <a:extLst>
                <a:ext uri="{FF2B5EF4-FFF2-40B4-BE49-F238E27FC236}">
                  <a16:creationId xmlns:a16="http://schemas.microsoft.com/office/drawing/2014/main" id="{389EDF00-C39B-5D7B-6E9B-E9A2126EAF5A}"/>
                </a:ext>
              </a:extLst>
            </p:cNvPr>
            <p:cNvSpPr/>
            <p:nvPr/>
          </p:nvSpPr>
          <p:spPr>
            <a:xfrm>
              <a:off x="4267328" y="3715349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71" name="Freeform: Shape 470">
              <a:extLst>
                <a:ext uri="{FF2B5EF4-FFF2-40B4-BE49-F238E27FC236}">
                  <a16:creationId xmlns:a16="http://schemas.microsoft.com/office/drawing/2014/main" id="{9FF93C17-4F79-3B07-40EA-76CC7468F45C}"/>
                </a:ext>
              </a:extLst>
            </p:cNvPr>
            <p:cNvSpPr/>
            <p:nvPr/>
          </p:nvSpPr>
          <p:spPr>
            <a:xfrm>
              <a:off x="4267328" y="3873320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72" name="Freeform: Shape 471">
              <a:extLst>
                <a:ext uri="{FF2B5EF4-FFF2-40B4-BE49-F238E27FC236}">
                  <a16:creationId xmlns:a16="http://schemas.microsoft.com/office/drawing/2014/main" id="{BCC45065-D0CB-198D-870B-2ACABFC21285}"/>
                </a:ext>
              </a:extLst>
            </p:cNvPr>
            <p:cNvSpPr/>
            <p:nvPr/>
          </p:nvSpPr>
          <p:spPr>
            <a:xfrm>
              <a:off x="4267328" y="3988461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73" name="Freeform: Shape 472">
              <a:extLst>
                <a:ext uri="{FF2B5EF4-FFF2-40B4-BE49-F238E27FC236}">
                  <a16:creationId xmlns:a16="http://schemas.microsoft.com/office/drawing/2014/main" id="{2EFFFD88-5870-A342-761E-F8139D03E71F}"/>
                </a:ext>
              </a:extLst>
            </p:cNvPr>
            <p:cNvSpPr/>
            <p:nvPr/>
          </p:nvSpPr>
          <p:spPr>
            <a:xfrm>
              <a:off x="4267328" y="4146431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74" name="Freeform: Shape 473">
              <a:extLst>
                <a:ext uri="{FF2B5EF4-FFF2-40B4-BE49-F238E27FC236}">
                  <a16:creationId xmlns:a16="http://schemas.microsoft.com/office/drawing/2014/main" id="{2A1B539E-40AF-513B-48AC-C53F6DBFCC0A}"/>
                </a:ext>
              </a:extLst>
            </p:cNvPr>
            <p:cNvSpPr/>
            <p:nvPr/>
          </p:nvSpPr>
          <p:spPr>
            <a:xfrm>
              <a:off x="4267328" y="4261573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75" name="Freeform: Shape 474">
              <a:extLst>
                <a:ext uri="{FF2B5EF4-FFF2-40B4-BE49-F238E27FC236}">
                  <a16:creationId xmlns:a16="http://schemas.microsoft.com/office/drawing/2014/main" id="{E6D88F55-35D8-EB6C-1924-9082835C7838}"/>
                </a:ext>
              </a:extLst>
            </p:cNvPr>
            <p:cNvSpPr/>
            <p:nvPr/>
          </p:nvSpPr>
          <p:spPr>
            <a:xfrm>
              <a:off x="4267328" y="4419544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76" name="Freeform: Shape 475">
              <a:extLst>
                <a:ext uri="{FF2B5EF4-FFF2-40B4-BE49-F238E27FC236}">
                  <a16:creationId xmlns:a16="http://schemas.microsoft.com/office/drawing/2014/main" id="{BF9F5545-86CB-0D7F-4076-02B8CBDD1CFD}"/>
                </a:ext>
              </a:extLst>
            </p:cNvPr>
            <p:cNvSpPr/>
            <p:nvPr/>
          </p:nvSpPr>
          <p:spPr>
            <a:xfrm>
              <a:off x="4267328" y="4534685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77" name="Freeform: Shape 476">
              <a:extLst>
                <a:ext uri="{FF2B5EF4-FFF2-40B4-BE49-F238E27FC236}">
                  <a16:creationId xmlns:a16="http://schemas.microsoft.com/office/drawing/2014/main" id="{728256F2-CA08-447A-00C8-E9B97325CB72}"/>
                </a:ext>
              </a:extLst>
            </p:cNvPr>
            <p:cNvSpPr/>
            <p:nvPr/>
          </p:nvSpPr>
          <p:spPr>
            <a:xfrm>
              <a:off x="4267328" y="4692657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78" name="Freeform: Shape 477">
              <a:extLst>
                <a:ext uri="{FF2B5EF4-FFF2-40B4-BE49-F238E27FC236}">
                  <a16:creationId xmlns:a16="http://schemas.microsoft.com/office/drawing/2014/main" id="{C72316FD-AD96-2242-2720-CCD9BA85C637}"/>
                </a:ext>
              </a:extLst>
            </p:cNvPr>
            <p:cNvSpPr/>
            <p:nvPr/>
          </p:nvSpPr>
          <p:spPr>
            <a:xfrm>
              <a:off x="4267328" y="4807798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79" name="Freeform: Shape 478">
              <a:extLst>
                <a:ext uri="{FF2B5EF4-FFF2-40B4-BE49-F238E27FC236}">
                  <a16:creationId xmlns:a16="http://schemas.microsoft.com/office/drawing/2014/main" id="{884BFDD0-42A8-BFBE-9440-4371658088C5}"/>
                </a:ext>
              </a:extLst>
            </p:cNvPr>
            <p:cNvSpPr/>
            <p:nvPr/>
          </p:nvSpPr>
          <p:spPr>
            <a:xfrm>
              <a:off x="5771126" y="1961532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80" name="Freeform: Shape 479">
              <a:extLst>
                <a:ext uri="{FF2B5EF4-FFF2-40B4-BE49-F238E27FC236}">
                  <a16:creationId xmlns:a16="http://schemas.microsoft.com/office/drawing/2014/main" id="{53CDA3BB-B01F-B22B-31F9-53672FDB3D10}"/>
                </a:ext>
              </a:extLst>
            </p:cNvPr>
            <p:cNvSpPr/>
            <p:nvPr/>
          </p:nvSpPr>
          <p:spPr>
            <a:xfrm>
              <a:off x="5771126" y="2076675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81" name="Freeform: Shape 480">
              <a:extLst>
                <a:ext uri="{FF2B5EF4-FFF2-40B4-BE49-F238E27FC236}">
                  <a16:creationId xmlns:a16="http://schemas.microsoft.com/office/drawing/2014/main" id="{EF715AC2-E7BA-5662-E376-4ACD979AA9F9}"/>
                </a:ext>
              </a:extLst>
            </p:cNvPr>
            <p:cNvSpPr/>
            <p:nvPr/>
          </p:nvSpPr>
          <p:spPr>
            <a:xfrm>
              <a:off x="5771126" y="4965772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82" name="Freeform: Shape 481">
              <a:extLst>
                <a:ext uri="{FF2B5EF4-FFF2-40B4-BE49-F238E27FC236}">
                  <a16:creationId xmlns:a16="http://schemas.microsoft.com/office/drawing/2014/main" id="{AA9D0100-983C-126B-7240-6C10129F52D0}"/>
                </a:ext>
              </a:extLst>
            </p:cNvPr>
            <p:cNvSpPr/>
            <p:nvPr/>
          </p:nvSpPr>
          <p:spPr>
            <a:xfrm>
              <a:off x="5771126" y="5080915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83" name="Freeform: Shape 482">
              <a:extLst>
                <a:ext uri="{FF2B5EF4-FFF2-40B4-BE49-F238E27FC236}">
                  <a16:creationId xmlns:a16="http://schemas.microsoft.com/office/drawing/2014/main" id="{DBB122AB-A5F6-4562-6FCE-8B5FF17C8047}"/>
                </a:ext>
              </a:extLst>
            </p:cNvPr>
            <p:cNvSpPr/>
            <p:nvPr/>
          </p:nvSpPr>
          <p:spPr>
            <a:xfrm>
              <a:off x="5771126" y="2234645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bg2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84" name="Freeform: Shape 483">
              <a:extLst>
                <a:ext uri="{FF2B5EF4-FFF2-40B4-BE49-F238E27FC236}">
                  <a16:creationId xmlns:a16="http://schemas.microsoft.com/office/drawing/2014/main" id="{ED36809B-F466-423D-F01C-11788D45A339}"/>
                </a:ext>
              </a:extLst>
            </p:cNvPr>
            <p:cNvSpPr/>
            <p:nvPr/>
          </p:nvSpPr>
          <p:spPr>
            <a:xfrm>
              <a:off x="5771126" y="2349786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85" name="Freeform: Shape 484">
              <a:extLst>
                <a:ext uri="{FF2B5EF4-FFF2-40B4-BE49-F238E27FC236}">
                  <a16:creationId xmlns:a16="http://schemas.microsoft.com/office/drawing/2014/main" id="{7D333D70-56CB-9250-4876-98F6F2947094}"/>
                </a:ext>
              </a:extLst>
            </p:cNvPr>
            <p:cNvSpPr/>
            <p:nvPr/>
          </p:nvSpPr>
          <p:spPr>
            <a:xfrm>
              <a:off x="5771126" y="2507757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86" name="Freeform: Shape 485">
              <a:extLst>
                <a:ext uri="{FF2B5EF4-FFF2-40B4-BE49-F238E27FC236}">
                  <a16:creationId xmlns:a16="http://schemas.microsoft.com/office/drawing/2014/main" id="{0271AD77-6F70-E822-B3B9-C1EC7BDF64E5}"/>
                </a:ext>
              </a:extLst>
            </p:cNvPr>
            <p:cNvSpPr/>
            <p:nvPr/>
          </p:nvSpPr>
          <p:spPr>
            <a:xfrm>
              <a:off x="5771126" y="2622900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87" name="Freeform: Shape 486">
              <a:extLst>
                <a:ext uri="{FF2B5EF4-FFF2-40B4-BE49-F238E27FC236}">
                  <a16:creationId xmlns:a16="http://schemas.microsoft.com/office/drawing/2014/main" id="{046CE080-2A1C-BA4A-A2CC-6E2E3D24E27D}"/>
                </a:ext>
              </a:extLst>
            </p:cNvPr>
            <p:cNvSpPr/>
            <p:nvPr/>
          </p:nvSpPr>
          <p:spPr>
            <a:xfrm>
              <a:off x="5771126" y="2780869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88" name="Freeform: Shape 487">
              <a:extLst>
                <a:ext uri="{FF2B5EF4-FFF2-40B4-BE49-F238E27FC236}">
                  <a16:creationId xmlns:a16="http://schemas.microsoft.com/office/drawing/2014/main" id="{6152A2AB-2019-A75B-B968-8DD5E7CBDE22}"/>
                </a:ext>
              </a:extLst>
            </p:cNvPr>
            <p:cNvSpPr/>
            <p:nvPr/>
          </p:nvSpPr>
          <p:spPr>
            <a:xfrm>
              <a:off x="5771126" y="2896012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89" name="Freeform: Shape 488">
              <a:extLst>
                <a:ext uri="{FF2B5EF4-FFF2-40B4-BE49-F238E27FC236}">
                  <a16:creationId xmlns:a16="http://schemas.microsoft.com/office/drawing/2014/main" id="{57ABC6AF-39E3-4B7E-951A-895E2030A748}"/>
                </a:ext>
              </a:extLst>
            </p:cNvPr>
            <p:cNvSpPr/>
            <p:nvPr/>
          </p:nvSpPr>
          <p:spPr>
            <a:xfrm>
              <a:off x="5771126" y="3053982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90" name="Freeform: Shape 489">
              <a:extLst>
                <a:ext uri="{FF2B5EF4-FFF2-40B4-BE49-F238E27FC236}">
                  <a16:creationId xmlns:a16="http://schemas.microsoft.com/office/drawing/2014/main" id="{40C60197-E054-C307-4ED9-B394F71CDC2C}"/>
                </a:ext>
              </a:extLst>
            </p:cNvPr>
            <p:cNvSpPr/>
            <p:nvPr/>
          </p:nvSpPr>
          <p:spPr>
            <a:xfrm>
              <a:off x="5771126" y="3169123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91" name="Freeform: Shape 490">
              <a:extLst>
                <a:ext uri="{FF2B5EF4-FFF2-40B4-BE49-F238E27FC236}">
                  <a16:creationId xmlns:a16="http://schemas.microsoft.com/office/drawing/2014/main" id="{EF6E7AAD-FB71-35AC-DA41-77F7F859CA24}"/>
                </a:ext>
              </a:extLst>
            </p:cNvPr>
            <p:cNvSpPr/>
            <p:nvPr/>
          </p:nvSpPr>
          <p:spPr>
            <a:xfrm>
              <a:off x="5771126" y="3327094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92" name="Freeform: Shape 491">
              <a:extLst>
                <a:ext uri="{FF2B5EF4-FFF2-40B4-BE49-F238E27FC236}">
                  <a16:creationId xmlns:a16="http://schemas.microsoft.com/office/drawing/2014/main" id="{CF7F1F6D-9A2E-1273-32C3-D9FBADE26EE8}"/>
                </a:ext>
              </a:extLst>
            </p:cNvPr>
            <p:cNvSpPr/>
            <p:nvPr/>
          </p:nvSpPr>
          <p:spPr>
            <a:xfrm>
              <a:off x="5771126" y="3442237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93" name="Freeform: Shape 492">
              <a:extLst>
                <a:ext uri="{FF2B5EF4-FFF2-40B4-BE49-F238E27FC236}">
                  <a16:creationId xmlns:a16="http://schemas.microsoft.com/office/drawing/2014/main" id="{030FA430-9150-D6A1-3417-C88DFD67FE45}"/>
                </a:ext>
              </a:extLst>
            </p:cNvPr>
            <p:cNvSpPr/>
            <p:nvPr/>
          </p:nvSpPr>
          <p:spPr>
            <a:xfrm>
              <a:off x="5771126" y="3600206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94" name="Freeform: Shape 493">
              <a:extLst>
                <a:ext uri="{FF2B5EF4-FFF2-40B4-BE49-F238E27FC236}">
                  <a16:creationId xmlns:a16="http://schemas.microsoft.com/office/drawing/2014/main" id="{9BAED523-763A-9650-287E-04F42B1B2DDE}"/>
                </a:ext>
              </a:extLst>
            </p:cNvPr>
            <p:cNvSpPr/>
            <p:nvPr/>
          </p:nvSpPr>
          <p:spPr>
            <a:xfrm>
              <a:off x="5771126" y="3715349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95" name="Freeform: Shape 494">
              <a:extLst>
                <a:ext uri="{FF2B5EF4-FFF2-40B4-BE49-F238E27FC236}">
                  <a16:creationId xmlns:a16="http://schemas.microsoft.com/office/drawing/2014/main" id="{E697C765-2691-497C-9DA5-800DB9C87CCC}"/>
                </a:ext>
              </a:extLst>
            </p:cNvPr>
            <p:cNvSpPr/>
            <p:nvPr/>
          </p:nvSpPr>
          <p:spPr>
            <a:xfrm>
              <a:off x="5771126" y="3873320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96" name="Freeform: Shape 495">
              <a:extLst>
                <a:ext uri="{FF2B5EF4-FFF2-40B4-BE49-F238E27FC236}">
                  <a16:creationId xmlns:a16="http://schemas.microsoft.com/office/drawing/2014/main" id="{F23B28FA-B60E-9150-411B-67F2615F7C3B}"/>
                </a:ext>
              </a:extLst>
            </p:cNvPr>
            <p:cNvSpPr/>
            <p:nvPr/>
          </p:nvSpPr>
          <p:spPr>
            <a:xfrm>
              <a:off x="5771126" y="3988461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97" name="Freeform: Shape 496">
              <a:extLst>
                <a:ext uri="{FF2B5EF4-FFF2-40B4-BE49-F238E27FC236}">
                  <a16:creationId xmlns:a16="http://schemas.microsoft.com/office/drawing/2014/main" id="{5BE733A6-DF03-A118-1F2A-78A5DC533A5E}"/>
                </a:ext>
              </a:extLst>
            </p:cNvPr>
            <p:cNvSpPr/>
            <p:nvPr/>
          </p:nvSpPr>
          <p:spPr>
            <a:xfrm>
              <a:off x="5771126" y="4146431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98" name="Freeform: Shape 497">
              <a:extLst>
                <a:ext uri="{FF2B5EF4-FFF2-40B4-BE49-F238E27FC236}">
                  <a16:creationId xmlns:a16="http://schemas.microsoft.com/office/drawing/2014/main" id="{A90BB2CC-93B5-B912-4971-AB2253D82B15}"/>
                </a:ext>
              </a:extLst>
            </p:cNvPr>
            <p:cNvSpPr/>
            <p:nvPr/>
          </p:nvSpPr>
          <p:spPr>
            <a:xfrm>
              <a:off x="5771126" y="4261573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99" name="Freeform: Shape 498">
              <a:extLst>
                <a:ext uri="{FF2B5EF4-FFF2-40B4-BE49-F238E27FC236}">
                  <a16:creationId xmlns:a16="http://schemas.microsoft.com/office/drawing/2014/main" id="{252549A8-D241-0972-6DF4-9EF94A91D01F}"/>
                </a:ext>
              </a:extLst>
            </p:cNvPr>
            <p:cNvSpPr/>
            <p:nvPr/>
          </p:nvSpPr>
          <p:spPr>
            <a:xfrm>
              <a:off x="5771126" y="4419544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00" name="Freeform: Shape 499">
              <a:extLst>
                <a:ext uri="{FF2B5EF4-FFF2-40B4-BE49-F238E27FC236}">
                  <a16:creationId xmlns:a16="http://schemas.microsoft.com/office/drawing/2014/main" id="{7DC8F36C-BA3B-4758-B42D-5C425500CFEC}"/>
                </a:ext>
              </a:extLst>
            </p:cNvPr>
            <p:cNvSpPr/>
            <p:nvPr/>
          </p:nvSpPr>
          <p:spPr>
            <a:xfrm>
              <a:off x="5771126" y="4534685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01" name="Freeform: Shape 500">
              <a:extLst>
                <a:ext uri="{FF2B5EF4-FFF2-40B4-BE49-F238E27FC236}">
                  <a16:creationId xmlns:a16="http://schemas.microsoft.com/office/drawing/2014/main" id="{E5D12AA6-2A28-14AB-0FEE-F80B6876B466}"/>
                </a:ext>
              </a:extLst>
            </p:cNvPr>
            <p:cNvSpPr/>
            <p:nvPr/>
          </p:nvSpPr>
          <p:spPr>
            <a:xfrm>
              <a:off x="5771126" y="4692657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02" name="Freeform: Shape 501">
              <a:extLst>
                <a:ext uri="{FF2B5EF4-FFF2-40B4-BE49-F238E27FC236}">
                  <a16:creationId xmlns:a16="http://schemas.microsoft.com/office/drawing/2014/main" id="{2808EA87-152E-1338-1908-01EA7DD3CF8A}"/>
                </a:ext>
              </a:extLst>
            </p:cNvPr>
            <p:cNvSpPr/>
            <p:nvPr/>
          </p:nvSpPr>
          <p:spPr>
            <a:xfrm>
              <a:off x="5771126" y="4807798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03" name="Freeform: Shape 502">
              <a:extLst>
                <a:ext uri="{FF2B5EF4-FFF2-40B4-BE49-F238E27FC236}">
                  <a16:creationId xmlns:a16="http://schemas.microsoft.com/office/drawing/2014/main" id="{37956219-5252-F04F-53DA-4D9EC4539FC1}"/>
                </a:ext>
              </a:extLst>
            </p:cNvPr>
            <p:cNvSpPr/>
            <p:nvPr/>
          </p:nvSpPr>
          <p:spPr>
            <a:xfrm>
              <a:off x="7274925" y="1961532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04" name="Freeform: Shape 503">
              <a:extLst>
                <a:ext uri="{FF2B5EF4-FFF2-40B4-BE49-F238E27FC236}">
                  <a16:creationId xmlns:a16="http://schemas.microsoft.com/office/drawing/2014/main" id="{CE095735-9828-99DF-4AEB-235A7C60A8BC}"/>
                </a:ext>
              </a:extLst>
            </p:cNvPr>
            <p:cNvSpPr/>
            <p:nvPr/>
          </p:nvSpPr>
          <p:spPr>
            <a:xfrm>
              <a:off x="7274925" y="2076675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05" name="Freeform: Shape 504">
              <a:extLst>
                <a:ext uri="{FF2B5EF4-FFF2-40B4-BE49-F238E27FC236}">
                  <a16:creationId xmlns:a16="http://schemas.microsoft.com/office/drawing/2014/main" id="{B331650B-BA5E-F757-4F0C-358720EE1DBA}"/>
                </a:ext>
              </a:extLst>
            </p:cNvPr>
            <p:cNvSpPr/>
            <p:nvPr/>
          </p:nvSpPr>
          <p:spPr>
            <a:xfrm>
              <a:off x="7274925" y="4965772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06" name="Freeform: Shape 505">
              <a:extLst>
                <a:ext uri="{FF2B5EF4-FFF2-40B4-BE49-F238E27FC236}">
                  <a16:creationId xmlns:a16="http://schemas.microsoft.com/office/drawing/2014/main" id="{FD372FC2-3D59-6B63-06FD-BF477165D18E}"/>
                </a:ext>
              </a:extLst>
            </p:cNvPr>
            <p:cNvSpPr/>
            <p:nvPr/>
          </p:nvSpPr>
          <p:spPr>
            <a:xfrm>
              <a:off x="7274925" y="5080915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07" name="Freeform: Shape 506">
              <a:extLst>
                <a:ext uri="{FF2B5EF4-FFF2-40B4-BE49-F238E27FC236}">
                  <a16:creationId xmlns:a16="http://schemas.microsoft.com/office/drawing/2014/main" id="{0C6D591C-B42E-CBAF-62F6-1F62F410D619}"/>
                </a:ext>
              </a:extLst>
            </p:cNvPr>
            <p:cNvSpPr/>
            <p:nvPr/>
          </p:nvSpPr>
          <p:spPr>
            <a:xfrm>
              <a:off x="7274925" y="2234645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08" name="Freeform: Shape 507">
              <a:extLst>
                <a:ext uri="{FF2B5EF4-FFF2-40B4-BE49-F238E27FC236}">
                  <a16:creationId xmlns:a16="http://schemas.microsoft.com/office/drawing/2014/main" id="{CD758999-5279-AA86-2CBA-412276A64D95}"/>
                </a:ext>
              </a:extLst>
            </p:cNvPr>
            <p:cNvSpPr/>
            <p:nvPr/>
          </p:nvSpPr>
          <p:spPr>
            <a:xfrm>
              <a:off x="7274925" y="2349786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09" name="Freeform: Shape 508">
              <a:extLst>
                <a:ext uri="{FF2B5EF4-FFF2-40B4-BE49-F238E27FC236}">
                  <a16:creationId xmlns:a16="http://schemas.microsoft.com/office/drawing/2014/main" id="{053AE1D9-D10C-6DE7-8896-F0F957491DBD}"/>
                </a:ext>
              </a:extLst>
            </p:cNvPr>
            <p:cNvSpPr/>
            <p:nvPr/>
          </p:nvSpPr>
          <p:spPr>
            <a:xfrm>
              <a:off x="7274925" y="2507757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10" name="Freeform: Shape 509">
              <a:extLst>
                <a:ext uri="{FF2B5EF4-FFF2-40B4-BE49-F238E27FC236}">
                  <a16:creationId xmlns:a16="http://schemas.microsoft.com/office/drawing/2014/main" id="{F0A584F8-9763-0D63-6AA5-9793B2AED5FB}"/>
                </a:ext>
              </a:extLst>
            </p:cNvPr>
            <p:cNvSpPr/>
            <p:nvPr/>
          </p:nvSpPr>
          <p:spPr>
            <a:xfrm>
              <a:off x="7274925" y="2622900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11" name="Freeform: Shape 510">
              <a:extLst>
                <a:ext uri="{FF2B5EF4-FFF2-40B4-BE49-F238E27FC236}">
                  <a16:creationId xmlns:a16="http://schemas.microsoft.com/office/drawing/2014/main" id="{B92DC396-755E-F2C6-6A18-D6DBE74B18DB}"/>
                </a:ext>
              </a:extLst>
            </p:cNvPr>
            <p:cNvSpPr/>
            <p:nvPr/>
          </p:nvSpPr>
          <p:spPr>
            <a:xfrm>
              <a:off x="7274925" y="2780869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12" name="Freeform: Shape 511">
              <a:extLst>
                <a:ext uri="{FF2B5EF4-FFF2-40B4-BE49-F238E27FC236}">
                  <a16:creationId xmlns:a16="http://schemas.microsoft.com/office/drawing/2014/main" id="{E641BA9B-7E6A-F2FC-3F3F-CA945A9E2998}"/>
                </a:ext>
              </a:extLst>
            </p:cNvPr>
            <p:cNvSpPr/>
            <p:nvPr/>
          </p:nvSpPr>
          <p:spPr>
            <a:xfrm>
              <a:off x="7274925" y="2896012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13" name="Freeform: Shape 512">
              <a:extLst>
                <a:ext uri="{FF2B5EF4-FFF2-40B4-BE49-F238E27FC236}">
                  <a16:creationId xmlns:a16="http://schemas.microsoft.com/office/drawing/2014/main" id="{8FD12191-FACC-0C9A-E373-FE1458167D7E}"/>
                </a:ext>
              </a:extLst>
            </p:cNvPr>
            <p:cNvSpPr/>
            <p:nvPr/>
          </p:nvSpPr>
          <p:spPr>
            <a:xfrm>
              <a:off x="7274925" y="3053982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14" name="Freeform: Shape 513">
              <a:extLst>
                <a:ext uri="{FF2B5EF4-FFF2-40B4-BE49-F238E27FC236}">
                  <a16:creationId xmlns:a16="http://schemas.microsoft.com/office/drawing/2014/main" id="{0FC74B59-4274-9905-0281-18C03FB60841}"/>
                </a:ext>
              </a:extLst>
            </p:cNvPr>
            <p:cNvSpPr/>
            <p:nvPr/>
          </p:nvSpPr>
          <p:spPr>
            <a:xfrm>
              <a:off x="7274925" y="3169123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15" name="Freeform: Shape 514">
              <a:extLst>
                <a:ext uri="{FF2B5EF4-FFF2-40B4-BE49-F238E27FC236}">
                  <a16:creationId xmlns:a16="http://schemas.microsoft.com/office/drawing/2014/main" id="{1EC0B74C-5605-E2C8-98EB-F2D5A017AC16}"/>
                </a:ext>
              </a:extLst>
            </p:cNvPr>
            <p:cNvSpPr/>
            <p:nvPr/>
          </p:nvSpPr>
          <p:spPr>
            <a:xfrm>
              <a:off x="7274925" y="3327094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16" name="Freeform: Shape 515">
              <a:extLst>
                <a:ext uri="{FF2B5EF4-FFF2-40B4-BE49-F238E27FC236}">
                  <a16:creationId xmlns:a16="http://schemas.microsoft.com/office/drawing/2014/main" id="{1A9BF14D-C7DC-E7EE-6C32-47CB985A5E65}"/>
                </a:ext>
              </a:extLst>
            </p:cNvPr>
            <p:cNvSpPr/>
            <p:nvPr/>
          </p:nvSpPr>
          <p:spPr>
            <a:xfrm>
              <a:off x="7274925" y="3442237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17" name="Freeform: Shape 516">
              <a:extLst>
                <a:ext uri="{FF2B5EF4-FFF2-40B4-BE49-F238E27FC236}">
                  <a16:creationId xmlns:a16="http://schemas.microsoft.com/office/drawing/2014/main" id="{1930CBB9-078D-0F43-1B27-0E914910414F}"/>
                </a:ext>
              </a:extLst>
            </p:cNvPr>
            <p:cNvSpPr/>
            <p:nvPr/>
          </p:nvSpPr>
          <p:spPr>
            <a:xfrm>
              <a:off x="7274925" y="3600206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18" name="Freeform: Shape 517">
              <a:extLst>
                <a:ext uri="{FF2B5EF4-FFF2-40B4-BE49-F238E27FC236}">
                  <a16:creationId xmlns:a16="http://schemas.microsoft.com/office/drawing/2014/main" id="{52963377-6389-7628-BA26-52F1D77DED67}"/>
                </a:ext>
              </a:extLst>
            </p:cNvPr>
            <p:cNvSpPr/>
            <p:nvPr/>
          </p:nvSpPr>
          <p:spPr>
            <a:xfrm>
              <a:off x="7274925" y="3715349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19" name="Freeform: Shape 518">
              <a:extLst>
                <a:ext uri="{FF2B5EF4-FFF2-40B4-BE49-F238E27FC236}">
                  <a16:creationId xmlns:a16="http://schemas.microsoft.com/office/drawing/2014/main" id="{DDD935C3-F702-7DF1-B333-79D24AE3368F}"/>
                </a:ext>
              </a:extLst>
            </p:cNvPr>
            <p:cNvSpPr/>
            <p:nvPr/>
          </p:nvSpPr>
          <p:spPr>
            <a:xfrm>
              <a:off x="7274925" y="3873320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20" name="Freeform: Shape 519">
              <a:extLst>
                <a:ext uri="{FF2B5EF4-FFF2-40B4-BE49-F238E27FC236}">
                  <a16:creationId xmlns:a16="http://schemas.microsoft.com/office/drawing/2014/main" id="{3D0CF99C-ECAE-FF11-BBCB-128E75EC59C4}"/>
                </a:ext>
              </a:extLst>
            </p:cNvPr>
            <p:cNvSpPr/>
            <p:nvPr/>
          </p:nvSpPr>
          <p:spPr>
            <a:xfrm>
              <a:off x="7274925" y="3988461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21" name="Freeform: Shape 520">
              <a:extLst>
                <a:ext uri="{FF2B5EF4-FFF2-40B4-BE49-F238E27FC236}">
                  <a16:creationId xmlns:a16="http://schemas.microsoft.com/office/drawing/2014/main" id="{D732D053-C4AC-F42B-6895-EE4B2596D326}"/>
                </a:ext>
              </a:extLst>
            </p:cNvPr>
            <p:cNvSpPr/>
            <p:nvPr/>
          </p:nvSpPr>
          <p:spPr>
            <a:xfrm>
              <a:off x="7274925" y="4146431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22" name="Freeform: Shape 521">
              <a:extLst>
                <a:ext uri="{FF2B5EF4-FFF2-40B4-BE49-F238E27FC236}">
                  <a16:creationId xmlns:a16="http://schemas.microsoft.com/office/drawing/2014/main" id="{D4F9474C-D0B9-538A-49AA-ECD720A3E6B5}"/>
                </a:ext>
              </a:extLst>
            </p:cNvPr>
            <p:cNvSpPr/>
            <p:nvPr/>
          </p:nvSpPr>
          <p:spPr>
            <a:xfrm>
              <a:off x="7274925" y="4261573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23" name="Freeform: Shape 522">
              <a:extLst>
                <a:ext uri="{FF2B5EF4-FFF2-40B4-BE49-F238E27FC236}">
                  <a16:creationId xmlns:a16="http://schemas.microsoft.com/office/drawing/2014/main" id="{497E7674-DEC1-0362-D242-308022B67CEA}"/>
                </a:ext>
              </a:extLst>
            </p:cNvPr>
            <p:cNvSpPr/>
            <p:nvPr/>
          </p:nvSpPr>
          <p:spPr>
            <a:xfrm>
              <a:off x="7274925" y="4419544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24" name="Freeform: Shape 523">
              <a:extLst>
                <a:ext uri="{FF2B5EF4-FFF2-40B4-BE49-F238E27FC236}">
                  <a16:creationId xmlns:a16="http://schemas.microsoft.com/office/drawing/2014/main" id="{7A8066DB-11EB-BDAB-2EA5-6EC1192CD972}"/>
                </a:ext>
              </a:extLst>
            </p:cNvPr>
            <p:cNvSpPr/>
            <p:nvPr/>
          </p:nvSpPr>
          <p:spPr>
            <a:xfrm>
              <a:off x="7274925" y="4534685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25" name="Freeform: Shape 524">
              <a:extLst>
                <a:ext uri="{FF2B5EF4-FFF2-40B4-BE49-F238E27FC236}">
                  <a16:creationId xmlns:a16="http://schemas.microsoft.com/office/drawing/2014/main" id="{719E032C-3E41-5BF8-344B-5F7513CD5363}"/>
                </a:ext>
              </a:extLst>
            </p:cNvPr>
            <p:cNvSpPr/>
            <p:nvPr/>
          </p:nvSpPr>
          <p:spPr>
            <a:xfrm>
              <a:off x="7274925" y="4692657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26" name="Freeform: Shape 525">
              <a:extLst>
                <a:ext uri="{FF2B5EF4-FFF2-40B4-BE49-F238E27FC236}">
                  <a16:creationId xmlns:a16="http://schemas.microsoft.com/office/drawing/2014/main" id="{3E81E61E-A72D-DB6E-6AF8-424EBEDC7591}"/>
                </a:ext>
              </a:extLst>
            </p:cNvPr>
            <p:cNvSpPr/>
            <p:nvPr/>
          </p:nvSpPr>
          <p:spPr>
            <a:xfrm>
              <a:off x="7274925" y="4807798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grpSp>
          <p:nvGrpSpPr>
            <p:cNvPr id="527" name="Group 526">
              <a:extLst>
                <a:ext uri="{FF2B5EF4-FFF2-40B4-BE49-F238E27FC236}">
                  <a16:creationId xmlns:a16="http://schemas.microsoft.com/office/drawing/2014/main" id="{BF331047-6231-A30B-1A63-CA8DF28FC8CD}"/>
                </a:ext>
              </a:extLst>
            </p:cNvPr>
            <p:cNvGrpSpPr/>
            <p:nvPr/>
          </p:nvGrpSpPr>
          <p:grpSpPr>
            <a:xfrm>
              <a:off x="286965" y="1954662"/>
              <a:ext cx="842218" cy="239645"/>
              <a:chOff x="700390" y="1352965"/>
              <a:chExt cx="1122957" cy="350196"/>
            </a:xfrm>
          </p:grpSpPr>
          <p:sp>
            <p:nvSpPr>
              <p:cNvPr id="597" name="Rectangle: Rounded Corners 596">
                <a:extLst>
                  <a:ext uri="{FF2B5EF4-FFF2-40B4-BE49-F238E27FC236}">
                    <a16:creationId xmlns:a16="http://schemas.microsoft.com/office/drawing/2014/main" id="{32446F99-6BFB-3109-1908-1DC8B18B6C20}"/>
                  </a:ext>
                </a:extLst>
              </p:cNvPr>
              <p:cNvSpPr/>
              <p:nvPr/>
            </p:nvSpPr>
            <p:spPr>
              <a:xfrm>
                <a:off x="700390" y="1352965"/>
                <a:ext cx="1061937" cy="350196"/>
              </a:xfrm>
              <a:prstGeom prst="roundRect">
                <a:avLst/>
              </a:prstGeom>
              <a:ln w="95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350" b="1" dirty="0"/>
                  <a:t>7</a:t>
                </a:r>
                <a:r>
                  <a:rPr lang="en-US" sz="900" cap="all" baseline="30000" dirty="0"/>
                  <a:t>am</a:t>
                </a:r>
                <a:endParaRPr lang="en-US" sz="1350" cap="all" baseline="30000" dirty="0"/>
              </a:p>
            </p:txBody>
          </p:sp>
          <p:sp>
            <p:nvSpPr>
              <p:cNvPr id="598" name="TextBox 597">
                <a:extLst>
                  <a:ext uri="{FF2B5EF4-FFF2-40B4-BE49-F238E27FC236}">
                    <a16:creationId xmlns:a16="http://schemas.microsoft.com/office/drawing/2014/main" id="{C08D8E78-F18D-0000-F7CA-D0EB1C08C115}"/>
                  </a:ext>
                </a:extLst>
              </p:cNvPr>
              <p:cNvSpPr txBox="1"/>
              <p:nvPr/>
            </p:nvSpPr>
            <p:spPr>
              <a:xfrm>
                <a:off x="1431787" y="1384702"/>
                <a:ext cx="391560" cy="28672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en-US" sz="675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:30</a:t>
                </a:r>
              </a:p>
            </p:txBody>
          </p:sp>
        </p:grpSp>
        <p:grpSp>
          <p:nvGrpSpPr>
            <p:cNvPr id="528" name="Group 527">
              <a:extLst>
                <a:ext uri="{FF2B5EF4-FFF2-40B4-BE49-F238E27FC236}">
                  <a16:creationId xmlns:a16="http://schemas.microsoft.com/office/drawing/2014/main" id="{E4CD24CB-E90B-5541-3422-6CE091345203}"/>
                </a:ext>
              </a:extLst>
            </p:cNvPr>
            <p:cNvGrpSpPr/>
            <p:nvPr/>
          </p:nvGrpSpPr>
          <p:grpSpPr>
            <a:xfrm>
              <a:off x="286965" y="2227925"/>
              <a:ext cx="842218" cy="239645"/>
              <a:chOff x="700390" y="1352965"/>
              <a:chExt cx="1122957" cy="350196"/>
            </a:xfrm>
            <a:solidFill>
              <a:schemeClr val="bg1">
                <a:lumMod val="85000"/>
              </a:schemeClr>
            </a:solidFill>
          </p:grpSpPr>
          <p:sp>
            <p:nvSpPr>
              <p:cNvPr id="595" name="Rectangle: Rounded Corners 594">
                <a:extLst>
                  <a:ext uri="{FF2B5EF4-FFF2-40B4-BE49-F238E27FC236}">
                    <a16:creationId xmlns:a16="http://schemas.microsoft.com/office/drawing/2014/main" id="{28BA39FE-1E2D-69F7-5355-98979C1852D8}"/>
                  </a:ext>
                </a:extLst>
              </p:cNvPr>
              <p:cNvSpPr/>
              <p:nvPr/>
            </p:nvSpPr>
            <p:spPr>
              <a:xfrm>
                <a:off x="700390" y="1352965"/>
                <a:ext cx="1061937" cy="350196"/>
              </a:xfrm>
              <a:prstGeom prst="roundRect">
                <a:avLst/>
              </a:prstGeom>
              <a:grpFill/>
              <a:ln w="95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350" b="1" dirty="0"/>
                  <a:t>8</a:t>
                </a:r>
                <a:r>
                  <a:rPr lang="en-US" sz="900" cap="all" baseline="30000" dirty="0"/>
                  <a:t>am</a:t>
                </a:r>
                <a:endParaRPr lang="en-US" sz="1350" cap="all" baseline="30000" dirty="0"/>
              </a:p>
            </p:txBody>
          </p:sp>
          <p:sp>
            <p:nvSpPr>
              <p:cNvPr id="596" name="TextBox 595">
                <a:extLst>
                  <a:ext uri="{FF2B5EF4-FFF2-40B4-BE49-F238E27FC236}">
                    <a16:creationId xmlns:a16="http://schemas.microsoft.com/office/drawing/2014/main" id="{12B856CE-788C-2E5E-8BC9-7325A16A4E15}"/>
                  </a:ext>
                </a:extLst>
              </p:cNvPr>
              <p:cNvSpPr txBox="1"/>
              <p:nvPr/>
            </p:nvSpPr>
            <p:spPr>
              <a:xfrm>
                <a:off x="1431787" y="1384702"/>
                <a:ext cx="391560" cy="28672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en-US" sz="675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:30</a:t>
                </a:r>
              </a:p>
            </p:txBody>
          </p:sp>
        </p:grpSp>
        <p:grpSp>
          <p:nvGrpSpPr>
            <p:cNvPr id="529" name="Group 528">
              <a:extLst>
                <a:ext uri="{FF2B5EF4-FFF2-40B4-BE49-F238E27FC236}">
                  <a16:creationId xmlns:a16="http://schemas.microsoft.com/office/drawing/2014/main" id="{EACB8A51-EC5A-E6F1-C7C4-C63BE58486F8}"/>
                </a:ext>
              </a:extLst>
            </p:cNvPr>
            <p:cNvGrpSpPr/>
            <p:nvPr/>
          </p:nvGrpSpPr>
          <p:grpSpPr>
            <a:xfrm>
              <a:off x="286965" y="2501189"/>
              <a:ext cx="842218" cy="239645"/>
              <a:chOff x="700390" y="1352965"/>
              <a:chExt cx="1122957" cy="350196"/>
            </a:xfrm>
          </p:grpSpPr>
          <p:sp>
            <p:nvSpPr>
              <p:cNvPr id="593" name="Rectangle: Rounded Corners 592">
                <a:extLst>
                  <a:ext uri="{FF2B5EF4-FFF2-40B4-BE49-F238E27FC236}">
                    <a16:creationId xmlns:a16="http://schemas.microsoft.com/office/drawing/2014/main" id="{13BFB166-8A3F-F9F2-E32E-360D9E0E382A}"/>
                  </a:ext>
                </a:extLst>
              </p:cNvPr>
              <p:cNvSpPr/>
              <p:nvPr/>
            </p:nvSpPr>
            <p:spPr>
              <a:xfrm>
                <a:off x="700390" y="1352965"/>
                <a:ext cx="1061937" cy="350196"/>
              </a:xfrm>
              <a:prstGeom prst="roundRect">
                <a:avLst/>
              </a:prstGeom>
              <a:ln w="95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350" b="1" dirty="0"/>
                  <a:t>9</a:t>
                </a:r>
                <a:r>
                  <a:rPr lang="en-US" sz="900" cap="all" baseline="30000" dirty="0"/>
                  <a:t>am</a:t>
                </a:r>
                <a:endParaRPr lang="en-US" sz="1350" cap="all" baseline="30000" dirty="0"/>
              </a:p>
            </p:txBody>
          </p:sp>
          <p:sp>
            <p:nvSpPr>
              <p:cNvPr id="594" name="TextBox 593">
                <a:extLst>
                  <a:ext uri="{FF2B5EF4-FFF2-40B4-BE49-F238E27FC236}">
                    <a16:creationId xmlns:a16="http://schemas.microsoft.com/office/drawing/2014/main" id="{B1DF1142-5B40-CADA-2F6D-1F9F1FBF73EC}"/>
                  </a:ext>
                </a:extLst>
              </p:cNvPr>
              <p:cNvSpPr txBox="1"/>
              <p:nvPr/>
            </p:nvSpPr>
            <p:spPr>
              <a:xfrm>
                <a:off x="1431787" y="1384702"/>
                <a:ext cx="391560" cy="28672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en-US" sz="675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:30</a:t>
                </a:r>
              </a:p>
            </p:txBody>
          </p:sp>
        </p:grpSp>
        <p:grpSp>
          <p:nvGrpSpPr>
            <p:cNvPr id="530" name="Group 529">
              <a:extLst>
                <a:ext uri="{FF2B5EF4-FFF2-40B4-BE49-F238E27FC236}">
                  <a16:creationId xmlns:a16="http://schemas.microsoft.com/office/drawing/2014/main" id="{3EB09640-BE7A-1935-5AAD-41E1CFD0C542}"/>
                </a:ext>
              </a:extLst>
            </p:cNvPr>
            <p:cNvGrpSpPr/>
            <p:nvPr/>
          </p:nvGrpSpPr>
          <p:grpSpPr>
            <a:xfrm>
              <a:off x="286965" y="3047717"/>
              <a:ext cx="842218" cy="239645"/>
              <a:chOff x="700390" y="1352965"/>
              <a:chExt cx="1122957" cy="350196"/>
            </a:xfrm>
          </p:grpSpPr>
          <p:sp>
            <p:nvSpPr>
              <p:cNvPr id="591" name="Rectangle: Rounded Corners 590">
                <a:extLst>
                  <a:ext uri="{FF2B5EF4-FFF2-40B4-BE49-F238E27FC236}">
                    <a16:creationId xmlns:a16="http://schemas.microsoft.com/office/drawing/2014/main" id="{B512B55E-0887-F0BA-C169-45A8CE3BC9B1}"/>
                  </a:ext>
                </a:extLst>
              </p:cNvPr>
              <p:cNvSpPr/>
              <p:nvPr/>
            </p:nvSpPr>
            <p:spPr>
              <a:xfrm>
                <a:off x="700390" y="1352965"/>
                <a:ext cx="1061937" cy="350196"/>
              </a:xfrm>
              <a:prstGeom prst="roundRect">
                <a:avLst/>
              </a:prstGeom>
              <a:ln w="95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350" b="1" dirty="0"/>
                  <a:t>11</a:t>
                </a:r>
                <a:r>
                  <a:rPr lang="en-US" sz="900" cap="all" baseline="30000" dirty="0"/>
                  <a:t>am</a:t>
                </a:r>
                <a:endParaRPr lang="en-US" sz="1350" cap="all" baseline="30000" dirty="0"/>
              </a:p>
            </p:txBody>
          </p:sp>
          <p:sp>
            <p:nvSpPr>
              <p:cNvPr id="592" name="TextBox 591">
                <a:extLst>
                  <a:ext uri="{FF2B5EF4-FFF2-40B4-BE49-F238E27FC236}">
                    <a16:creationId xmlns:a16="http://schemas.microsoft.com/office/drawing/2014/main" id="{18680EFC-3070-B14E-8051-A8ECC4876ED6}"/>
                  </a:ext>
                </a:extLst>
              </p:cNvPr>
              <p:cNvSpPr txBox="1"/>
              <p:nvPr/>
            </p:nvSpPr>
            <p:spPr>
              <a:xfrm>
                <a:off x="1431787" y="1384702"/>
                <a:ext cx="391560" cy="28672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en-US" sz="675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:30</a:t>
                </a:r>
              </a:p>
            </p:txBody>
          </p:sp>
        </p:grpSp>
        <p:grpSp>
          <p:nvGrpSpPr>
            <p:cNvPr id="531" name="Group 530">
              <a:extLst>
                <a:ext uri="{FF2B5EF4-FFF2-40B4-BE49-F238E27FC236}">
                  <a16:creationId xmlns:a16="http://schemas.microsoft.com/office/drawing/2014/main" id="{E81122D1-3644-094A-31AF-BC880A02483E}"/>
                </a:ext>
              </a:extLst>
            </p:cNvPr>
            <p:cNvGrpSpPr/>
            <p:nvPr/>
          </p:nvGrpSpPr>
          <p:grpSpPr>
            <a:xfrm>
              <a:off x="286965" y="2774452"/>
              <a:ext cx="842218" cy="239645"/>
              <a:chOff x="700390" y="1352965"/>
              <a:chExt cx="1122957" cy="350196"/>
            </a:xfrm>
            <a:solidFill>
              <a:schemeClr val="bg1">
                <a:lumMod val="85000"/>
              </a:schemeClr>
            </a:solidFill>
          </p:grpSpPr>
          <p:sp>
            <p:nvSpPr>
              <p:cNvPr id="589" name="Rectangle: Rounded Corners 588">
                <a:extLst>
                  <a:ext uri="{FF2B5EF4-FFF2-40B4-BE49-F238E27FC236}">
                    <a16:creationId xmlns:a16="http://schemas.microsoft.com/office/drawing/2014/main" id="{87F6E4DD-D79D-B783-7ADD-DB9438099A9B}"/>
                  </a:ext>
                </a:extLst>
              </p:cNvPr>
              <p:cNvSpPr/>
              <p:nvPr/>
            </p:nvSpPr>
            <p:spPr>
              <a:xfrm>
                <a:off x="700390" y="1352965"/>
                <a:ext cx="1061937" cy="350196"/>
              </a:xfrm>
              <a:prstGeom prst="roundRect">
                <a:avLst/>
              </a:prstGeom>
              <a:grpFill/>
              <a:ln w="95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350" b="1" dirty="0"/>
                  <a:t>10</a:t>
                </a:r>
                <a:r>
                  <a:rPr lang="en-US" sz="900" cap="all" baseline="30000" dirty="0"/>
                  <a:t>am</a:t>
                </a:r>
                <a:endParaRPr lang="en-US" sz="1350" cap="all" baseline="30000" dirty="0"/>
              </a:p>
            </p:txBody>
          </p:sp>
          <p:sp>
            <p:nvSpPr>
              <p:cNvPr id="590" name="TextBox 589">
                <a:extLst>
                  <a:ext uri="{FF2B5EF4-FFF2-40B4-BE49-F238E27FC236}">
                    <a16:creationId xmlns:a16="http://schemas.microsoft.com/office/drawing/2014/main" id="{77906550-BE4E-6A79-8130-FFF613796009}"/>
                  </a:ext>
                </a:extLst>
              </p:cNvPr>
              <p:cNvSpPr txBox="1"/>
              <p:nvPr/>
            </p:nvSpPr>
            <p:spPr>
              <a:xfrm>
                <a:off x="1431787" y="1384702"/>
                <a:ext cx="391560" cy="28672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en-US" sz="675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:30</a:t>
                </a:r>
              </a:p>
            </p:txBody>
          </p:sp>
        </p:grpSp>
        <p:grpSp>
          <p:nvGrpSpPr>
            <p:cNvPr id="532" name="Group 531">
              <a:extLst>
                <a:ext uri="{FF2B5EF4-FFF2-40B4-BE49-F238E27FC236}">
                  <a16:creationId xmlns:a16="http://schemas.microsoft.com/office/drawing/2014/main" id="{93771B03-D414-9D1A-2094-66BDA40024D8}"/>
                </a:ext>
              </a:extLst>
            </p:cNvPr>
            <p:cNvGrpSpPr/>
            <p:nvPr/>
          </p:nvGrpSpPr>
          <p:grpSpPr>
            <a:xfrm>
              <a:off x="286965" y="3320980"/>
              <a:ext cx="842218" cy="239645"/>
              <a:chOff x="700390" y="1352965"/>
              <a:chExt cx="1122957" cy="350196"/>
            </a:xfrm>
            <a:solidFill>
              <a:schemeClr val="bg1">
                <a:lumMod val="85000"/>
              </a:schemeClr>
            </a:solidFill>
          </p:grpSpPr>
          <p:sp>
            <p:nvSpPr>
              <p:cNvPr id="587" name="Rectangle: Rounded Corners 586">
                <a:extLst>
                  <a:ext uri="{FF2B5EF4-FFF2-40B4-BE49-F238E27FC236}">
                    <a16:creationId xmlns:a16="http://schemas.microsoft.com/office/drawing/2014/main" id="{5E6D98D2-1EFA-67C2-CD8E-2D072B027E66}"/>
                  </a:ext>
                </a:extLst>
              </p:cNvPr>
              <p:cNvSpPr/>
              <p:nvPr/>
            </p:nvSpPr>
            <p:spPr>
              <a:xfrm>
                <a:off x="700390" y="1352965"/>
                <a:ext cx="1061937" cy="350196"/>
              </a:xfrm>
              <a:prstGeom prst="roundRect">
                <a:avLst/>
              </a:prstGeom>
              <a:grpFill/>
              <a:ln w="95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350" b="1" dirty="0"/>
                  <a:t>12</a:t>
                </a:r>
                <a:r>
                  <a:rPr lang="en-US" sz="900" cap="all" baseline="30000" dirty="0"/>
                  <a:t>pm</a:t>
                </a:r>
                <a:endParaRPr lang="en-US" sz="1350" cap="all" baseline="30000" dirty="0"/>
              </a:p>
            </p:txBody>
          </p:sp>
          <p:sp>
            <p:nvSpPr>
              <p:cNvPr id="588" name="TextBox 587">
                <a:extLst>
                  <a:ext uri="{FF2B5EF4-FFF2-40B4-BE49-F238E27FC236}">
                    <a16:creationId xmlns:a16="http://schemas.microsoft.com/office/drawing/2014/main" id="{B01E6295-5334-995D-D10F-3365A1D59B31}"/>
                  </a:ext>
                </a:extLst>
              </p:cNvPr>
              <p:cNvSpPr txBox="1"/>
              <p:nvPr/>
            </p:nvSpPr>
            <p:spPr>
              <a:xfrm>
                <a:off x="1431787" y="1384702"/>
                <a:ext cx="391560" cy="28672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en-US" sz="675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:30</a:t>
                </a:r>
              </a:p>
            </p:txBody>
          </p:sp>
        </p:grpSp>
        <p:grpSp>
          <p:nvGrpSpPr>
            <p:cNvPr id="533" name="Group 532">
              <a:extLst>
                <a:ext uri="{FF2B5EF4-FFF2-40B4-BE49-F238E27FC236}">
                  <a16:creationId xmlns:a16="http://schemas.microsoft.com/office/drawing/2014/main" id="{C89F63B4-45CD-09EE-1DD7-8673511F5853}"/>
                </a:ext>
              </a:extLst>
            </p:cNvPr>
            <p:cNvGrpSpPr/>
            <p:nvPr/>
          </p:nvGrpSpPr>
          <p:grpSpPr>
            <a:xfrm>
              <a:off x="286965" y="3594243"/>
              <a:ext cx="842218" cy="239645"/>
              <a:chOff x="700390" y="1352965"/>
              <a:chExt cx="1122957" cy="350196"/>
            </a:xfrm>
          </p:grpSpPr>
          <p:sp>
            <p:nvSpPr>
              <p:cNvPr id="585" name="Rectangle: Rounded Corners 584">
                <a:extLst>
                  <a:ext uri="{FF2B5EF4-FFF2-40B4-BE49-F238E27FC236}">
                    <a16:creationId xmlns:a16="http://schemas.microsoft.com/office/drawing/2014/main" id="{E5AA31E1-7424-DF42-6AF3-C99B0899C5EC}"/>
                  </a:ext>
                </a:extLst>
              </p:cNvPr>
              <p:cNvSpPr/>
              <p:nvPr/>
            </p:nvSpPr>
            <p:spPr>
              <a:xfrm>
                <a:off x="700390" y="1352965"/>
                <a:ext cx="1061937" cy="350196"/>
              </a:xfrm>
              <a:prstGeom prst="roundRect">
                <a:avLst/>
              </a:prstGeom>
              <a:ln w="95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350" b="1" dirty="0"/>
                  <a:t>1</a:t>
                </a:r>
                <a:r>
                  <a:rPr lang="en-US" sz="900" cap="all" baseline="30000" dirty="0"/>
                  <a:t>pm</a:t>
                </a:r>
                <a:endParaRPr lang="en-US" sz="1350" cap="all" baseline="30000" dirty="0"/>
              </a:p>
            </p:txBody>
          </p:sp>
          <p:sp>
            <p:nvSpPr>
              <p:cNvPr id="586" name="TextBox 585">
                <a:extLst>
                  <a:ext uri="{FF2B5EF4-FFF2-40B4-BE49-F238E27FC236}">
                    <a16:creationId xmlns:a16="http://schemas.microsoft.com/office/drawing/2014/main" id="{2028C93F-82E1-C29B-5C72-031FABF813D2}"/>
                  </a:ext>
                </a:extLst>
              </p:cNvPr>
              <p:cNvSpPr txBox="1"/>
              <p:nvPr/>
            </p:nvSpPr>
            <p:spPr>
              <a:xfrm>
                <a:off x="1431787" y="1384702"/>
                <a:ext cx="391560" cy="28672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en-US" sz="675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:30</a:t>
                </a:r>
              </a:p>
            </p:txBody>
          </p:sp>
        </p:grpSp>
        <p:grpSp>
          <p:nvGrpSpPr>
            <p:cNvPr id="534" name="Group 533">
              <a:extLst>
                <a:ext uri="{FF2B5EF4-FFF2-40B4-BE49-F238E27FC236}">
                  <a16:creationId xmlns:a16="http://schemas.microsoft.com/office/drawing/2014/main" id="{CDA720EA-74EB-74F2-90E6-158284968B9D}"/>
                </a:ext>
              </a:extLst>
            </p:cNvPr>
            <p:cNvGrpSpPr/>
            <p:nvPr/>
          </p:nvGrpSpPr>
          <p:grpSpPr>
            <a:xfrm>
              <a:off x="286965" y="3867506"/>
              <a:ext cx="842218" cy="239645"/>
              <a:chOff x="700390" y="1352965"/>
              <a:chExt cx="1122957" cy="350196"/>
            </a:xfrm>
            <a:solidFill>
              <a:schemeClr val="bg1">
                <a:lumMod val="85000"/>
              </a:schemeClr>
            </a:solidFill>
          </p:grpSpPr>
          <p:sp>
            <p:nvSpPr>
              <p:cNvPr id="583" name="Rectangle: Rounded Corners 582">
                <a:extLst>
                  <a:ext uri="{FF2B5EF4-FFF2-40B4-BE49-F238E27FC236}">
                    <a16:creationId xmlns:a16="http://schemas.microsoft.com/office/drawing/2014/main" id="{BC075B89-E2B3-8199-1A4B-EE7EAF176A87}"/>
                  </a:ext>
                </a:extLst>
              </p:cNvPr>
              <p:cNvSpPr/>
              <p:nvPr/>
            </p:nvSpPr>
            <p:spPr>
              <a:xfrm>
                <a:off x="700390" y="1352965"/>
                <a:ext cx="1061937" cy="350196"/>
              </a:xfrm>
              <a:prstGeom prst="roundRect">
                <a:avLst/>
              </a:prstGeom>
              <a:grpFill/>
              <a:ln w="95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350" b="1" dirty="0"/>
                  <a:t>2</a:t>
                </a:r>
                <a:r>
                  <a:rPr lang="en-US" sz="900" cap="all" baseline="30000" dirty="0"/>
                  <a:t>pm</a:t>
                </a:r>
                <a:endParaRPr lang="en-US" sz="1350" cap="all" baseline="30000" dirty="0"/>
              </a:p>
            </p:txBody>
          </p:sp>
          <p:sp>
            <p:nvSpPr>
              <p:cNvPr id="584" name="TextBox 583">
                <a:extLst>
                  <a:ext uri="{FF2B5EF4-FFF2-40B4-BE49-F238E27FC236}">
                    <a16:creationId xmlns:a16="http://schemas.microsoft.com/office/drawing/2014/main" id="{CACD36AE-504D-0D7F-B7A8-20BE50390066}"/>
                  </a:ext>
                </a:extLst>
              </p:cNvPr>
              <p:cNvSpPr txBox="1"/>
              <p:nvPr/>
            </p:nvSpPr>
            <p:spPr>
              <a:xfrm>
                <a:off x="1431787" y="1384702"/>
                <a:ext cx="391560" cy="28672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en-US" sz="675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:30</a:t>
                </a:r>
              </a:p>
            </p:txBody>
          </p:sp>
        </p:grpSp>
        <p:grpSp>
          <p:nvGrpSpPr>
            <p:cNvPr id="535" name="Group 534">
              <a:extLst>
                <a:ext uri="{FF2B5EF4-FFF2-40B4-BE49-F238E27FC236}">
                  <a16:creationId xmlns:a16="http://schemas.microsoft.com/office/drawing/2014/main" id="{6FF79ED3-A96F-5497-B236-DB904C570DE8}"/>
                </a:ext>
              </a:extLst>
            </p:cNvPr>
            <p:cNvGrpSpPr/>
            <p:nvPr/>
          </p:nvGrpSpPr>
          <p:grpSpPr>
            <a:xfrm>
              <a:off x="286965" y="4140771"/>
              <a:ext cx="842218" cy="239645"/>
              <a:chOff x="700390" y="1352965"/>
              <a:chExt cx="1122957" cy="350196"/>
            </a:xfrm>
          </p:grpSpPr>
          <p:sp>
            <p:nvSpPr>
              <p:cNvPr id="581" name="Rectangle: Rounded Corners 580">
                <a:extLst>
                  <a:ext uri="{FF2B5EF4-FFF2-40B4-BE49-F238E27FC236}">
                    <a16:creationId xmlns:a16="http://schemas.microsoft.com/office/drawing/2014/main" id="{D942BC29-2AE4-6BC4-1EC3-C1CC705D2CAB}"/>
                  </a:ext>
                </a:extLst>
              </p:cNvPr>
              <p:cNvSpPr/>
              <p:nvPr/>
            </p:nvSpPr>
            <p:spPr>
              <a:xfrm>
                <a:off x="700390" y="1352965"/>
                <a:ext cx="1061937" cy="350196"/>
              </a:xfrm>
              <a:prstGeom prst="roundRect">
                <a:avLst/>
              </a:prstGeom>
              <a:ln w="95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350" b="1" dirty="0"/>
                  <a:t>3</a:t>
                </a:r>
                <a:r>
                  <a:rPr lang="en-US" sz="900" cap="all" baseline="30000" dirty="0"/>
                  <a:t>pm</a:t>
                </a:r>
                <a:endParaRPr lang="en-US" sz="1350" cap="all" baseline="30000" dirty="0"/>
              </a:p>
            </p:txBody>
          </p:sp>
          <p:sp>
            <p:nvSpPr>
              <p:cNvPr id="582" name="TextBox 581">
                <a:extLst>
                  <a:ext uri="{FF2B5EF4-FFF2-40B4-BE49-F238E27FC236}">
                    <a16:creationId xmlns:a16="http://schemas.microsoft.com/office/drawing/2014/main" id="{C8E420B2-FB48-8D10-CE6C-CDD12A5C3218}"/>
                  </a:ext>
                </a:extLst>
              </p:cNvPr>
              <p:cNvSpPr txBox="1"/>
              <p:nvPr/>
            </p:nvSpPr>
            <p:spPr>
              <a:xfrm>
                <a:off x="1431787" y="1384702"/>
                <a:ext cx="391560" cy="28672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en-US" sz="675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:30</a:t>
                </a:r>
              </a:p>
            </p:txBody>
          </p:sp>
        </p:grpSp>
        <p:grpSp>
          <p:nvGrpSpPr>
            <p:cNvPr id="536" name="Group 535">
              <a:extLst>
                <a:ext uri="{FF2B5EF4-FFF2-40B4-BE49-F238E27FC236}">
                  <a16:creationId xmlns:a16="http://schemas.microsoft.com/office/drawing/2014/main" id="{3B062F34-D867-6206-0D90-A013FDE45961}"/>
                </a:ext>
              </a:extLst>
            </p:cNvPr>
            <p:cNvGrpSpPr/>
            <p:nvPr/>
          </p:nvGrpSpPr>
          <p:grpSpPr>
            <a:xfrm>
              <a:off x="286965" y="4414035"/>
              <a:ext cx="842218" cy="239645"/>
              <a:chOff x="700390" y="1352965"/>
              <a:chExt cx="1122957" cy="350196"/>
            </a:xfrm>
            <a:solidFill>
              <a:schemeClr val="bg1">
                <a:lumMod val="85000"/>
              </a:schemeClr>
            </a:solidFill>
          </p:grpSpPr>
          <p:sp>
            <p:nvSpPr>
              <p:cNvPr id="579" name="Rectangle: Rounded Corners 578">
                <a:extLst>
                  <a:ext uri="{FF2B5EF4-FFF2-40B4-BE49-F238E27FC236}">
                    <a16:creationId xmlns:a16="http://schemas.microsoft.com/office/drawing/2014/main" id="{60561E5A-AEC4-C8EE-DC26-E5EE35981F6E}"/>
                  </a:ext>
                </a:extLst>
              </p:cNvPr>
              <p:cNvSpPr/>
              <p:nvPr/>
            </p:nvSpPr>
            <p:spPr>
              <a:xfrm>
                <a:off x="700390" y="1352965"/>
                <a:ext cx="1061937" cy="350196"/>
              </a:xfrm>
              <a:prstGeom prst="roundRect">
                <a:avLst/>
              </a:prstGeom>
              <a:grpFill/>
              <a:ln w="95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350" b="1" dirty="0"/>
                  <a:t>4</a:t>
                </a:r>
                <a:r>
                  <a:rPr lang="en-US" sz="900" cap="all" baseline="30000" dirty="0"/>
                  <a:t>pm</a:t>
                </a:r>
                <a:endParaRPr lang="en-US" sz="1350" cap="all" baseline="30000" dirty="0"/>
              </a:p>
            </p:txBody>
          </p:sp>
          <p:sp>
            <p:nvSpPr>
              <p:cNvPr id="580" name="TextBox 579">
                <a:extLst>
                  <a:ext uri="{FF2B5EF4-FFF2-40B4-BE49-F238E27FC236}">
                    <a16:creationId xmlns:a16="http://schemas.microsoft.com/office/drawing/2014/main" id="{05DD46F0-8D4A-C9F0-FDA2-958D0F9B3972}"/>
                  </a:ext>
                </a:extLst>
              </p:cNvPr>
              <p:cNvSpPr txBox="1"/>
              <p:nvPr/>
            </p:nvSpPr>
            <p:spPr>
              <a:xfrm>
                <a:off x="1431787" y="1384702"/>
                <a:ext cx="391560" cy="28672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en-US" sz="675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:30</a:t>
                </a:r>
              </a:p>
            </p:txBody>
          </p:sp>
        </p:grpSp>
        <p:sp>
          <p:nvSpPr>
            <p:cNvPr id="537" name="Rectangle: Rounded Corners 536">
              <a:extLst>
                <a:ext uri="{FF2B5EF4-FFF2-40B4-BE49-F238E27FC236}">
                  <a16:creationId xmlns:a16="http://schemas.microsoft.com/office/drawing/2014/main" id="{3FD4949A-FB3C-DD59-2E14-1EC956C5D737}"/>
                </a:ext>
              </a:extLst>
            </p:cNvPr>
            <p:cNvSpPr/>
            <p:nvPr/>
          </p:nvSpPr>
          <p:spPr>
            <a:xfrm>
              <a:off x="286965" y="4687298"/>
              <a:ext cx="796453" cy="239645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350" b="1" dirty="0"/>
                <a:t>5</a:t>
              </a:r>
              <a:r>
                <a:rPr lang="en-US" sz="900" cap="all" baseline="30000" dirty="0"/>
                <a:t>pm</a:t>
              </a:r>
              <a:endParaRPr lang="en-US" sz="1350" cap="all" baseline="30000" dirty="0"/>
            </a:p>
          </p:txBody>
        </p:sp>
        <p:sp>
          <p:nvSpPr>
            <p:cNvPr id="538" name="TextBox 537">
              <a:extLst>
                <a:ext uri="{FF2B5EF4-FFF2-40B4-BE49-F238E27FC236}">
                  <a16:creationId xmlns:a16="http://schemas.microsoft.com/office/drawing/2014/main" id="{E04D12FE-C05A-61B4-E7BA-67B2777CF792}"/>
                </a:ext>
              </a:extLst>
            </p:cNvPr>
            <p:cNvSpPr txBox="1"/>
            <p:nvPr/>
          </p:nvSpPr>
          <p:spPr>
            <a:xfrm>
              <a:off x="835512" y="4709017"/>
              <a:ext cx="293670" cy="19620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675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  <p:sp>
          <p:nvSpPr>
            <p:cNvPr id="539" name="Rectangle: Rounded Corners 538">
              <a:extLst>
                <a:ext uri="{FF2B5EF4-FFF2-40B4-BE49-F238E27FC236}">
                  <a16:creationId xmlns:a16="http://schemas.microsoft.com/office/drawing/2014/main" id="{0AA41623-4E88-CACD-B93A-CC8C2F805DF9}"/>
                </a:ext>
              </a:extLst>
            </p:cNvPr>
            <p:cNvSpPr/>
            <p:nvPr/>
          </p:nvSpPr>
          <p:spPr>
            <a:xfrm>
              <a:off x="286965" y="4960558"/>
              <a:ext cx="796453" cy="23964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350" b="1" dirty="0"/>
                <a:t>6</a:t>
              </a:r>
              <a:r>
                <a:rPr lang="en-US" sz="900" cap="all" baseline="30000" dirty="0"/>
                <a:t>pm</a:t>
              </a:r>
              <a:endParaRPr lang="en-US" sz="1350" cap="all" baseline="30000" dirty="0"/>
            </a:p>
          </p:txBody>
        </p:sp>
        <p:sp>
          <p:nvSpPr>
            <p:cNvPr id="540" name="TextBox 539">
              <a:extLst>
                <a:ext uri="{FF2B5EF4-FFF2-40B4-BE49-F238E27FC236}">
                  <a16:creationId xmlns:a16="http://schemas.microsoft.com/office/drawing/2014/main" id="{996147C5-A93C-CD1E-F020-BF512D20592E}"/>
                </a:ext>
              </a:extLst>
            </p:cNvPr>
            <p:cNvSpPr txBox="1"/>
            <p:nvPr/>
          </p:nvSpPr>
          <p:spPr>
            <a:xfrm>
              <a:off x="835512" y="4982277"/>
              <a:ext cx="293670" cy="19620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675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  <p:sp>
          <p:nvSpPr>
            <p:cNvPr id="541" name="Freeform: Shape 540">
              <a:extLst>
                <a:ext uri="{FF2B5EF4-FFF2-40B4-BE49-F238E27FC236}">
                  <a16:creationId xmlns:a16="http://schemas.microsoft.com/office/drawing/2014/main" id="{E4AD4A17-5575-EEC1-331C-B57F803BB2A1}"/>
                </a:ext>
              </a:extLst>
            </p:cNvPr>
            <p:cNvSpPr/>
            <p:nvPr/>
          </p:nvSpPr>
          <p:spPr>
            <a:xfrm>
              <a:off x="1259732" y="5246259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42" name="Freeform: Shape 541">
              <a:extLst>
                <a:ext uri="{FF2B5EF4-FFF2-40B4-BE49-F238E27FC236}">
                  <a16:creationId xmlns:a16="http://schemas.microsoft.com/office/drawing/2014/main" id="{94AF610F-20D7-03E5-ACC5-3739CCD35BDA}"/>
                </a:ext>
              </a:extLst>
            </p:cNvPr>
            <p:cNvSpPr/>
            <p:nvPr/>
          </p:nvSpPr>
          <p:spPr>
            <a:xfrm>
              <a:off x="1259732" y="5361401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43" name="Freeform: Shape 542">
              <a:extLst>
                <a:ext uri="{FF2B5EF4-FFF2-40B4-BE49-F238E27FC236}">
                  <a16:creationId xmlns:a16="http://schemas.microsoft.com/office/drawing/2014/main" id="{7DD2BAC0-ED86-1850-648B-95A464D77DA0}"/>
                </a:ext>
              </a:extLst>
            </p:cNvPr>
            <p:cNvSpPr/>
            <p:nvPr/>
          </p:nvSpPr>
          <p:spPr>
            <a:xfrm>
              <a:off x="2763530" y="5246259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44" name="Freeform: Shape 543">
              <a:extLst>
                <a:ext uri="{FF2B5EF4-FFF2-40B4-BE49-F238E27FC236}">
                  <a16:creationId xmlns:a16="http://schemas.microsoft.com/office/drawing/2014/main" id="{D0C17C40-61D4-877B-59EE-13E82B02285D}"/>
                </a:ext>
              </a:extLst>
            </p:cNvPr>
            <p:cNvSpPr/>
            <p:nvPr/>
          </p:nvSpPr>
          <p:spPr>
            <a:xfrm>
              <a:off x="2763530" y="5361401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45" name="Freeform: Shape 544">
              <a:extLst>
                <a:ext uri="{FF2B5EF4-FFF2-40B4-BE49-F238E27FC236}">
                  <a16:creationId xmlns:a16="http://schemas.microsoft.com/office/drawing/2014/main" id="{D8C5C72D-404E-A741-E679-3099730034BF}"/>
                </a:ext>
              </a:extLst>
            </p:cNvPr>
            <p:cNvSpPr/>
            <p:nvPr/>
          </p:nvSpPr>
          <p:spPr>
            <a:xfrm>
              <a:off x="4267328" y="5246259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46" name="Freeform: Shape 545">
              <a:extLst>
                <a:ext uri="{FF2B5EF4-FFF2-40B4-BE49-F238E27FC236}">
                  <a16:creationId xmlns:a16="http://schemas.microsoft.com/office/drawing/2014/main" id="{2494A680-0E3D-79C9-2211-F26D3B89FD37}"/>
                </a:ext>
              </a:extLst>
            </p:cNvPr>
            <p:cNvSpPr/>
            <p:nvPr/>
          </p:nvSpPr>
          <p:spPr>
            <a:xfrm>
              <a:off x="4267328" y="5361401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47" name="Freeform: Shape 546">
              <a:extLst>
                <a:ext uri="{FF2B5EF4-FFF2-40B4-BE49-F238E27FC236}">
                  <a16:creationId xmlns:a16="http://schemas.microsoft.com/office/drawing/2014/main" id="{1F9BA982-8449-BBED-7A65-E712C4192933}"/>
                </a:ext>
              </a:extLst>
            </p:cNvPr>
            <p:cNvSpPr/>
            <p:nvPr/>
          </p:nvSpPr>
          <p:spPr>
            <a:xfrm>
              <a:off x="5771126" y="5246259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48" name="Freeform: Shape 547">
              <a:extLst>
                <a:ext uri="{FF2B5EF4-FFF2-40B4-BE49-F238E27FC236}">
                  <a16:creationId xmlns:a16="http://schemas.microsoft.com/office/drawing/2014/main" id="{E7D7A6BB-9AC9-B355-30F5-3D28B754E279}"/>
                </a:ext>
              </a:extLst>
            </p:cNvPr>
            <p:cNvSpPr/>
            <p:nvPr/>
          </p:nvSpPr>
          <p:spPr>
            <a:xfrm>
              <a:off x="5771126" y="5361401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49" name="Freeform: Shape 548">
              <a:extLst>
                <a:ext uri="{FF2B5EF4-FFF2-40B4-BE49-F238E27FC236}">
                  <a16:creationId xmlns:a16="http://schemas.microsoft.com/office/drawing/2014/main" id="{7E37ABB0-BD15-C1FD-E7CB-20DB69A63054}"/>
                </a:ext>
              </a:extLst>
            </p:cNvPr>
            <p:cNvSpPr/>
            <p:nvPr/>
          </p:nvSpPr>
          <p:spPr>
            <a:xfrm>
              <a:off x="7274925" y="5246259"/>
              <a:ext cx="1386192" cy="119290"/>
            </a:xfrm>
            <a:custGeom>
              <a:avLst/>
              <a:gdLst>
                <a:gd name="connsiteX0" fmla="*/ 58367 w 1848256"/>
                <a:gd name="connsiteY0" fmla="*/ 0 h 170526"/>
                <a:gd name="connsiteX1" fmla="*/ 1789889 w 1848256"/>
                <a:gd name="connsiteY1" fmla="*/ 0 h 170526"/>
                <a:gd name="connsiteX2" fmla="*/ 1848256 w 1848256"/>
                <a:gd name="connsiteY2" fmla="*/ 58367 h 170526"/>
                <a:gd name="connsiteX3" fmla="*/ 1848256 w 1848256"/>
                <a:gd name="connsiteY3" fmla="*/ 170526 h 170526"/>
                <a:gd name="connsiteX4" fmla="*/ 0 w 1848256"/>
                <a:gd name="connsiteY4" fmla="*/ 170526 h 170526"/>
                <a:gd name="connsiteX5" fmla="*/ 0 w 1848256"/>
                <a:gd name="connsiteY5" fmla="*/ 58367 h 170526"/>
                <a:gd name="connsiteX6" fmla="*/ 58367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58367" y="0"/>
                  </a:moveTo>
                  <a:lnTo>
                    <a:pt x="1789889" y="0"/>
                  </a:lnTo>
                  <a:cubicBezTo>
                    <a:pt x="1822124" y="0"/>
                    <a:pt x="1848256" y="26132"/>
                    <a:pt x="1848256" y="58367"/>
                  </a:cubicBezTo>
                  <a:lnTo>
                    <a:pt x="1848256" y="170526"/>
                  </a:lnTo>
                  <a:lnTo>
                    <a:pt x="0" y="170526"/>
                  </a:lnTo>
                  <a:lnTo>
                    <a:pt x="0" y="58367"/>
                  </a:lnTo>
                  <a:cubicBezTo>
                    <a:pt x="0" y="26132"/>
                    <a:pt x="26132" y="0"/>
                    <a:pt x="58367" y="0"/>
                  </a:cubicBez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50" name="Freeform: Shape 549">
              <a:extLst>
                <a:ext uri="{FF2B5EF4-FFF2-40B4-BE49-F238E27FC236}">
                  <a16:creationId xmlns:a16="http://schemas.microsoft.com/office/drawing/2014/main" id="{E32F628F-8114-1155-F87F-E372858E43FA}"/>
                </a:ext>
              </a:extLst>
            </p:cNvPr>
            <p:cNvSpPr/>
            <p:nvPr/>
          </p:nvSpPr>
          <p:spPr>
            <a:xfrm>
              <a:off x="7274925" y="5361401"/>
              <a:ext cx="1386192" cy="119290"/>
            </a:xfrm>
            <a:custGeom>
              <a:avLst/>
              <a:gdLst>
                <a:gd name="connsiteX0" fmla="*/ 0 w 1848256"/>
                <a:gd name="connsiteY0" fmla="*/ 0 h 170526"/>
                <a:gd name="connsiteX1" fmla="*/ 1848256 w 1848256"/>
                <a:gd name="connsiteY1" fmla="*/ 0 h 170526"/>
                <a:gd name="connsiteX2" fmla="*/ 1848256 w 1848256"/>
                <a:gd name="connsiteY2" fmla="*/ 112159 h 170526"/>
                <a:gd name="connsiteX3" fmla="*/ 1789889 w 1848256"/>
                <a:gd name="connsiteY3" fmla="*/ 170526 h 170526"/>
                <a:gd name="connsiteX4" fmla="*/ 58367 w 1848256"/>
                <a:gd name="connsiteY4" fmla="*/ 170526 h 170526"/>
                <a:gd name="connsiteX5" fmla="*/ 0 w 1848256"/>
                <a:gd name="connsiteY5" fmla="*/ 112159 h 170526"/>
                <a:gd name="connsiteX6" fmla="*/ 0 w 1848256"/>
                <a:gd name="connsiteY6" fmla="*/ 0 h 1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256" h="170526">
                  <a:moveTo>
                    <a:pt x="0" y="0"/>
                  </a:moveTo>
                  <a:lnTo>
                    <a:pt x="1848256" y="0"/>
                  </a:lnTo>
                  <a:lnTo>
                    <a:pt x="1848256" y="112159"/>
                  </a:lnTo>
                  <a:cubicBezTo>
                    <a:pt x="1848256" y="144394"/>
                    <a:pt x="1822124" y="170526"/>
                    <a:pt x="1789889" y="170526"/>
                  </a:cubicBezTo>
                  <a:lnTo>
                    <a:pt x="58367" y="170526"/>
                  </a:lnTo>
                  <a:cubicBezTo>
                    <a:pt x="26132" y="170526"/>
                    <a:pt x="0" y="144394"/>
                    <a:pt x="0" y="1121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51" name="Rectangle: Rounded Corners 550">
              <a:extLst>
                <a:ext uri="{FF2B5EF4-FFF2-40B4-BE49-F238E27FC236}">
                  <a16:creationId xmlns:a16="http://schemas.microsoft.com/office/drawing/2014/main" id="{5EE40AE3-B8DF-5389-12EC-2381F9547A93}"/>
                </a:ext>
              </a:extLst>
            </p:cNvPr>
            <p:cNvSpPr/>
            <p:nvPr/>
          </p:nvSpPr>
          <p:spPr>
            <a:xfrm>
              <a:off x="286965" y="5241045"/>
              <a:ext cx="796453" cy="239645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350" b="1" dirty="0"/>
                <a:t>7</a:t>
              </a:r>
              <a:r>
                <a:rPr lang="en-US" sz="900" cap="all" baseline="30000" dirty="0"/>
                <a:t>pm</a:t>
              </a:r>
              <a:endParaRPr lang="en-US" sz="1350" cap="all" baseline="30000" dirty="0"/>
            </a:p>
          </p:txBody>
        </p:sp>
        <p:sp>
          <p:nvSpPr>
            <p:cNvPr id="552" name="TextBox 551">
              <a:extLst>
                <a:ext uri="{FF2B5EF4-FFF2-40B4-BE49-F238E27FC236}">
                  <a16:creationId xmlns:a16="http://schemas.microsoft.com/office/drawing/2014/main" id="{2BB98682-0A49-CBF1-2F28-978E22DA8349}"/>
                </a:ext>
              </a:extLst>
            </p:cNvPr>
            <p:cNvSpPr txBox="1"/>
            <p:nvPr/>
          </p:nvSpPr>
          <p:spPr>
            <a:xfrm>
              <a:off x="835512" y="5262763"/>
              <a:ext cx="293670" cy="19620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675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  <p:sp>
          <p:nvSpPr>
            <p:cNvPr id="553" name="Rectangle 552">
              <a:extLst>
                <a:ext uri="{FF2B5EF4-FFF2-40B4-BE49-F238E27FC236}">
                  <a16:creationId xmlns:a16="http://schemas.microsoft.com/office/drawing/2014/main" id="{80576082-A9F6-D6F9-590A-C6FA655098AE}"/>
                </a:ext>
              </a:extLst>
            </p:cNvPr>
            <p:cNvSpPr/>
            <p:nvPr/>
          </p:nvSpPr>
          <p:spPr>
            <a:xfrm>
              <a:off x="1399512" y="2076674"/>
              <a:ext cx="1106632" cy="546193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MATH</a:t>
              </a:r>
            </a:p>
          </p:txBody>
        </p:sp>
        <p:sp>
          <p:nvSpPr>
            <p:cNvPr id="554" name="Rectangle 553">
              <a:extLst>
                <a:ext uri="{FF2B5EF4-FFF2-40B4-BE49-F238E27FC236}">
                  <a16:creationId xmlns:a16="http://schemas.microsoft.com/office/drawing/2014/main" id="{2E44E74B-9D6B-5991-48C8-D739A667DF16}"/>
                </a:ext>
              </a:extLst>
            </p:cNvPr>
            <p:cNvSpPr/>
            <p:nvPr/>
          </p:nvSpPr>
          <p:spPr>
            <a:xfrm>
              <a:off x="1399512" y="2788244"/>
              <a:ext cx="1106632" cy="49911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SOCIAL</a:t>
              </a:r>
            </a:p>
            <a:p>
              <a:pPr algn="ctr"/>
              <a:r>
                <a:rPr lang="en-US" sz="1350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STUDIES</a:t>
              </a:r>
            </a:p>
          </p:txBody>
        </p:sp>
        <p:sp>
          <p:nvSpPr>
            <p:cNvPr id="555" name="Rectangle 554">
              <a:extLst>
                <a:ext uri="{FF2B5EF4-FFF2-40B4-BE49-F238E27FC236}">
                  <a16:creationId xmlns:a16="http://schemas.microsoft.com/office/drawing/2014/main" id="{64AB2A83-1BFB-FE50-10E6-07824216D5E6}"/>
                </a:ext>
              </a:extLst>
            </p:cNvPr>
            <p:cNvSpPr/>
            <p:nvPr/>
          </p:nvSpPr>
          <p:spPr>
            <a:xfrm>
              <a:off x="4407108" y="3873318"/>
              <a:ext cx="1106632" cy="49911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SOCIAL</a:t>
              </a:r>
            </a:p>
            <a:p>
              <a:pPr algn="ctr"/>
              <a:r>
                <a:rPr lang="en-US" sz="1350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STUDIES</a:t>
              </a:r>
            </a:p>
          </p:txBody>
        </p:sp>
        <p:sp>
          <p:nvSpPr>
            <p:cNvPr id="556" name="Rectangle 555">
              <a:extLst>
                <a:ext uri="{FF2B5EF4-FFF2-40B4-BE49-F238E27FC236}">
                  <a16:creationId xmlns:a16="http://schemas.microsoft.com/office/drawing/2014/main" id="{69AF5986-5007-F121-D8A1-631CA266D480}"/>
                </a:ext>
              </a:extLst>
            </p:cNvPr>
            <p:cNvSpPr/>
            <p:nvPr/>
          </p:nvSpPr>
          <p:spPr>
            <a:xfrm>
              <a:off x="7414705" y="2781921"/>
              <a:ext cx="1106632" cy="50544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SOCIAL</a:t>
              </a:r>
            </a:p>
            <a:p>
              <a:pPr algn="ctr"/>
              <a:r>
                <a:rPr lang="en-US" sz="1350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STUDIES</a:t>
              </a:r>
            </a:p>
          </p:txBody>
        </p:sp>
        <p:sp>
          <p:nvSpPr>
            <p:cNvPr id="557" name="Rectangle 556">
              <a:extLst>
                <a:ext uri="{FF2B5EF4-FFF2-40B4-BE49-F238E27FC236}">
                  <a16:creationId xmlns:a16="http://schemas.microsoft.com/office/drawing/2014/main" id="{32473F02-87AC-B6C8-BD66-650E3B6862B1}"/>
                </a:ext>
              </a:extLst>
            </p:cNvPr>
            <p:cNvSpPr/>
            <p:nvPr/>
          </p:nvSpPr>
          <p:spPr>
            <a:xfrm>
              <a:off x="4407108" y="2076674"/>
              <a:ext cx="1106632" cy="54101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MATH</a:t>
              </a:r>
            </a:p>
          </p:txBody>
        </p:sp>
        <p:sp>
          <p:nvSpPr>
            <p:cNvPr id="558" name="Rectangle 557">
              <a:extLst>
                <a:ext uri="{FF2B5EF4-FFF2-40B4-BE49-F238E27FC236}">
                  <a16:creationId xmlns:a16="http://schemas.microsoft.com/office/drawing/2014/main" id="{8F25C3CA-F116-2FD6-5F3A-7949C1CE4345}"/>
                </a:ext>
              </a:extLst>
            </p:cNvPr>
            <p:cNvSpPr/>
            <p:nvPr/>
          </p:nvSpPr>
          <p:spPr>
            <a:xfrm>
              <a:off x="1399511" y="3607581"/>
              <a:ext cx="1106632" cy="226307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PE</a:t>
              </a:r>
            </a:p>
          </p:txBody>
        </p:sp>
        <p:sp>
          <p:nvSpPr>
            <p:cNvPr id="559" name="Rectangle 558">
              <a:extLst>
                <a:ext uri="{FF2B5EF4-FFF2-40B4-BE49-F238E27FC236}">
                  <a16:creationId xmlns:a16="http://schemas.microsoft.com/office/drawing/2014/main" id="{AB0E9155-F20F-5138-1A6C-F9458B5A0A09}"/>
                </a:ext>
              </a:extLst>
            </p:cNvPr>
            <p:cNvSpPr/>
            <p:nvPr/>
          </p:nvSpPr>
          <p:spPr>
            <a:xfrm>
              <a:off x="4407108" y="3606342"/>
              <a:ext cx="1106632" cy="226307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PE</a:t>
              </a:r>
            </a:p>
          </p:txBody>
        </p:sp>
        <p:sp>
          <p:nvSpPr>
            <p:cNvPr id="560" name="Rectangle 559">
              <a:extLst>
                <a:ext uri="{FF2B5EF4-FFF2-40B4-BE49-F238E27FC236}">
                  <a16:creationId xmlns:a16="http://schemas.microsoft.com/office/drawing/2014/main" id="{15CAD12C-B880-590B-A18B-07633E3A0182}"/>
                </a:ext>
              </a:extLst>
            </p:cNvPr>
            <p:cNvSpPr/>
            <p:nvPr/>
          </p:nvSpPr>
          <p:spPr>
            <a:xfrm>
              <a:off x="2903309" y="3327093"/>
              <a:ext cx="1106632" cy="23353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LUNCH</a:t>
              </a:r>
            </a:p>
          </p:txBody>
        </p:sp>
        <p:sp>
          <p:nvSpPr>
            <p:cNvPr id="561" name="Rectangle 560">
              <a:extLst>
                <a:ext uri="{FF2B5EF4-FFF2-40B4-BE49-F238E27FC236}">
                  <a16:creationId xmlns:a16="http://schemas.microsoft.com/office/drawing/2014/main" id="{1CBC651E-51B5-0CB7-1E00-B08E0BAD417C}"/>
                </a:ext>
              </a:extLst>
            </p:cNvPr>
            <p:cNvSpPr/>
            <p:nvPr/>
          </p:nvSpPr>
          <p:spPr>
            <a:xfrm>
              <a:off x="1399512" y="3327093"/>
              <a:ext cx="1106632" cy="23353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LUNCH</a:t>
              </a:r>
            </a:p>
          </p:txBody>
        </p:sp>
        <p:sp>
          <p:nvSpPr>
            <p:cNvPr id="562" name="Rectangle 561">
              <a:extLst>
                <a:ext uri="{FF2B5EF4-FFF2-40B4-BE49-F238E27FC236}">
                  <a16:creationId xmlns:a16="http://schemas.microsoft.com/office/drawing/2014/main" id="{505BFE79-2909-2AC1-FAAA-DCFFA2EF5062}"/>
                </a:ext>
              </a:extLst>
            </p:cNvPr>
            <p:cNvSpPr/>
            <p:nvPr/>
          </p:nvSpPr>
          <p:spPr>
            <a:xfrm>
              <a:off x="4407108" y="3327095"/>
              <a:ext cx="1106632" cy="233192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LUNCH</a:t>
              </a:r>
            </a:p>
          </p:txBody>
        </p:sp>
        <p:sp>
          <p:nvSpPr>
            <p:cNvPr id="563" name="Rectangle 562">
              <a:extLst>
                <a:ext uri="{FF2B5EF4-FFF2-40B4-BE49-F238E27FC236}">
                  <a16:creationId xmlns:a16="http://schemas.microsoft.com/office/drawing/2014/main" id="{B00B8BEB-573F-4E6E-7C91-20C647A6EE29}"/>
                </a:ext>
              </a:extLst>
            </p:cNvPr>
            <p:cNvSpPr/>
            <p:nvPr/>
          </p:nvSpPr>
          <p:spPr>
            <a:xfrm>
              <a:off x="5910906" y="3329093"/>
              <a:ext cx="1106632" cy="231194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LUNCH</a:t>
              </a:r>
            </a:p>
          </p:txBody>
        </p:sp>
        <p:sp>
          <p:nvSpPr>
            <p:cNvPr id="564" name="Rectangle 563">
              <a:extLst>
                <a:ext uri="{FF2B5EF4-FFF2-40B4-BE49-F238E27FC236}">
                  <a16:creationId xmlns:a16="http://schemas.microsoft.com/office/drawing/2014/main" id="{AC593386-F8B9-6FC9-425A-E6F4C8EAA836}"/>
                </a:ext>
              </a:extLst>
            </p:cNvPr>
            <p:cNvSpPr/>
            <p:nvPr/>
          </p:nvSpPr>
          <p:spPr>
            <a:xfrm>
              <a:off x="7414704" y="3327095"/>
              <a:ext cx="1106632" cy="233192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LUNCH</a:t>
              </a:r>
            </a:p>
          </p:txBody>
        </p:sp>
        <p:sp>
          <p:nvSpPr>
            <p:cNvPr id="565" name="Rectangle 564">
              <a:extLst>
                <a:ext uri="{FF2B5EF4-FFF2-40B4-BE49-F238E27FC236}">
                  <a16:creationId xmlns:a16="http://schemas.microsoft.com/office/drawing/2014/main" id="{BA722F7C-1B4D-0620-6BCF-A425881637BF}"/>
                </a:ext>
              </a:extLst>
            </p:cNvPr>
            <p:cNvSpPr/>
            <p:nvPr/>
          </p:nvSpPr>
          <p:spPr>
            <a:xfrm>
              <a:off x="2903308" y="2076673"/>
              <a:ext cx="1106632" cy="550373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cap="all" dirty="0">
                  <a:solidFill>
                    <a:schemeClr val="bg1"/>
                  </a:solidFill>
                </a:rPr>
                <a:t>SCIENCE</a:t>
              </a:r>
            </a:p>
          </p:txBody>
        </p:sp>
        <p:sp>
          <p:nvSpPr>
            <p:cNvPr id="566" name="Rectangle 565">
              <a:extLst>
                <a:ext uri="{FF2B5EF4-FFF2-40B4-BE49-F238E27FC236}">
                  <a16:creationId xmlns:a16="http://schemas.microsoft.com/office/drawing/2014/main" id="{75CE13C3-AF30-7349-83E3-B3A58093E5C6}"/>
                </a:ext>
              </a:extLst>
            </p:cNvPr>
            <p:cNvSpPr/>
            <p:nvPr/>
          </p:nvSpPr>
          <p:spPr>
            <a:xfrm>
              <a:off x="5910906" y="3603429"/>
              <a:ext cx="1106632" cy="50372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cap="all" dirty="0">
                  <a:solidFill>
                    <a:schemeClr val="bg1"/>
                  </a:solidFill>
                </a:rPr>
                <a:t>SCIENCE</a:t>
              </a:r>
            </a:p>
          </p:txBody>
        </p:sp>
        <p:sp>
          <p:nvSpPr>
            <p:cNvPr id="567" name="Rectangle 566">
              <a:extLst>
                <a:ext uri="{FF2B5EF4-FFF2-40B4-BE49-F238E27FC236}">
                  <a16:creationId xmlns:a16="http://schemas.microsoft.com/office/drawing/2014/main" id="{A842D4B8-A3A6-0A16-86B5-405474D717CD}"/>
                </a:ext>
              </a:extLst>
            </p:cNvPr>
            <p:cNvSpPr/>
            <p:nvPr/>
          </p:nvSpPr>
          <p:spPr>
            <a:xfrm>
              <a:off x="7414704" y="3606341"/>
              <a:ext cx="1106632" cy="226307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PE</a:t>
              </a:r>
            </a:p>
          </p:txBody>
        </p:sp>
        <p:sp>
          <p:nvSpPr>
            <p:cNvPr id="568" name="Rectangle 567">
              <a:extLst>
                <a:ext uri="{FF2B5EF4-FFF2-40B4-BE49-F238E27FC236}">
                  <a16:creationId xmlns:a16="http://schemas.microsoft.com/office/drawing/2014/main" id="{2AE9516E-51CF-CA80-063F-AB26A87A3B2B}"/>
                </a:ext>
              </a:extLst>
            </p:cNvPr>
            <p:cNvSpPr/>
            <p:nvPr/>
          </p:nvSpPr>
          <p:spPr>
            <a:xfrm>
              <a:off x="7414704" y="3869169"/>
              <a:ext cx="1106632" cy="550373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MATH</a:t>
              </a:r>
            </a:p>
          </p:txBody>
        </p:sp>
        <p:sp>
          <p:nvSpPr>
            <p:cNvPr id="569" name="Rectangle 568">
              <a:extLst>
                <a:ext uri="{FF2B5EF4-FFF2-40B4-BE49-F238E27FC236}">
                  <a16:creationId xmlns:a16="http://schemas.microsoft.com/office/drawing/2014/main" id="{8CD842AC-1E7E-9E05-625E-14A3AB75430D}"/>
                </a:ext>
              </a:extLst>
            </p:cNvPr>
            <p:cNvSpPr/>
            <p:nvPr/>
          </p:nvSpPr>
          <p:spPr>
            <a:xfrm>
              <a:off x="5910906" y="2080540"/>
              <a:ext cx="1106632" cy="387030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6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</a:gra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ENGLISH</a:t>
              </a:r>
            </a:p>
          </p:txBody>
        </p:sp>
        <p:sp>
          <p:nvSpPr>
            <p:cNvPr id="570" name="Rectangle 569">
              <a:extLst>
                <a:ext uri="{FF2B5EF4-FFF2-40B4-BE49-F238E27FC236}">
                  <a16:creationId xmlns:a16="http://schemas.microsoft.com/office/drawing/2014/main" id="{B6C041CC-6972-AD5E-19D1-E84046C11904}"/>
                </a:ext>
              </a:extLst>
            </p:cNvPr>
            <p:cNvSpPr/>
            <p:nvPr/>
          </p:nvSpPr>
          <p:spPr>
            <a:xfrm>
              <a:off x="5910906" y="4145831"/>
              <a:ext cx="1106632" cy="38724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BAND</a:t>
              </a:r>
            </a:p>
          </p:txBody>
        </p:sp>
        <p:sp>
          <p:nvSpPr>
            <p:cNvPr id="571" name="Rectangle 570">
              <a:extLst>
                <a:ext uri="{FF2B5EF4-FFF2-40B4-BE49-F238E27FC236}">
                  <a16:creationId xmlns:a16="http://schemas.microsoft.com/office/drawing/2014/main" id="{3FC41C82-98F3-ECDB-A122-1C480F057A8F}"/>
                </a:ext>
              </a:extLst>
            </p:cNvPr>
            <p:cNvSpPr/>
            <p:nvPr/>
          </p:nvSpPr>
          <p:spPr>
            <a:xfrm>
              <a:off x="2903307" y="4153805"/>
              <a:ext cx="1106632" cy="38724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BAND</a:t>
              </a:r>
            </a:p>
          </p:txBody>
        </p:sp>
        <p:sp>
          <p:nvSpPr>
            <p:cNvPr id="572" name="Rectangle 571">
              <a:extLst>
                <a:ext uri="{FF2B5EF4-FFF2-40B4-BE49-F238E27FC236}">
                  <a16:creationId xmlns:a16="http://schemas.microsoft.com/office/drawing/2014/main" id="{F2DF1526-0BA8-E041-E13C-43538404A0F0}"/>
                </a:ext>
              </a:extLst>
            </p:cNvPr>
            <p:cNvSpPr/>
            <p:nvPr/>
          </p:nvSpPr>
          <p:spPr>
            <a:xfrm>
              <a:off x="1399509" y="3992607"/>
              <a:ext cx="1106632" cy="381161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6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</a:gra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ENGLISH</a:t>
              </a:r>
            </a:p>
          </p:txBody>
        </p:sp>
        <p:sp>
          <p:nvSpPr>
            <p:cNvPr id="573" name="Rectangle 572">
              <a:extLst>
                <a:ext uri="{FF2B5EF4-FFF2-40B4-BE49-F238E27FC236}">
                  <a16:creationId xmlns:a16="http://schemas.microsoft.com/office/drawing/2014/main" id="{58C48A28-BD4F-58D4-579D-D88E06EC570E}"/>
                </a:ext>
              </a:extLst>
            </p:cNvPr>
            <p:cNvSpPr/>
            <p:nvPr/>
          </p:nvSpPr>
          <p:spPr>
            <a:xfrm>
              <a:off x="2903307" y="2911654"/>
              <a:ext cx="1106632" cy="381161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6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</a:gra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ENGLISH</a:t>
              </a:r>
            </a:p>
          </p:txBody>
        </p:sp>
        <p:sp>
          <p:nvSpPr>
            <p:cNvPr id="574" name="Rectangle 573">
              <a:extLst>
                <a:ext uri="{FF2B5EF4-FFF2-40B4-BE49-F238E27FC236}">
                  <a16:creationId xmlns:a16="http://schemas.microsoft.com/office/drawing/2014/main" id="{8BBB2F67-1FD6-C6DD-C565-5AD56FCCB96E}"/>
                </a:ext>
              </a:extLst>
            </p:cNvPr>
            <p:cNvSpPr/>
            <p:nvPr/>
          </p:nvSpPr>
          <p:spPr>
            <a:xfrm>
              <a:off x="4407103" y="2920145"/>
              <a:ext cx="1106632" cy="381161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6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</a:gra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SPANISH</a:t>
              </a:r>
            </a:p>
          </p:txBody>
        </p:sp>
        <p:sp>
          <p:nvSpPr>
            <p:cNvPr id="575" name="Rectangle 574">
              <a:extLst>
                <a:ext uri="{FF2B5EF4-FFF2-40B4-BE49-F238E27FC236}">
                  <a16:creationId xmlns:a16="http://schemas.microsoft.com/office/drawing/2014/main" id="{19CBD99B-DC08-CE25-14EB-EF34C75C0981}"/>
                </a:ext>
              </a:extLst>
            </p:cNvPr>
            <p:cNvSpPr/>
            <p:nvPr/>
          </p:nvSpPr>
          <p:spPr>
            <a:xfrm>
              <a:off x="7414704" y="2080324"/>
              <a:ext cx="1106632" cy="38724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BAND</a:t>
              </a:r>
            </a:p>
          </p:txBody>
        </p:sp>
        <p:sp>
          <p:nvSpPr>
            <p:cNvPr id="576" name="Rectangle 575">
              <a:extLst>
                <a:ext uri="{FF2B5EF4-FFF2-40B4-BE49-F238E27FC236}">
                  <a16:creationId xmlns:a16="http://schemas.microsoft.com/office/drawing/2014/main" id="{622096F5-37B6-C5CF-9E5D-3A6173C5031A}"/>
                </a:ext>
              </a:extLst>
            </p:cNvPr>
            <p:cNvSpPr/>
            <p:nvPr/>
          </p:nvSpPr>
          <p:spPr>
            <a:xfrm>
              <a:off x="2902800" y="3600204"/>
              <a:ext cx="1106632" cy="514917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cap="all" dirty="0">
                  <a:solidFill>
                    <a:schemeClr val="bg1"/>
                  </a:solidFill>
                </a:rPr>
                <a:t>History</a:t>
              </a:r>
            </a:p>
          </p:txBody>
        </p:sp>
        <p:sp>
          <p:nvSpPr>
            <p:cNvPr id="577" name="Rectangle 576">
              <a:extLst>
                <a:ext uri="{FF2B5EF4-FFF2-40B4-BE49-F238E27FC236}">
                  <a16:creationId xmlns:a16="http://schemas.microsoft.com/office/drawing/2014/main" id="{A36EE49B-D46E-D771-339F-42EDB2428C87}"/>
                </a:ext>
              </a:extLst>
            </p:cNvPr>
            <p:cNvSpPr/>
            <p:nvPr/>
          </p:nvSpPr>
          <p:spPr>
            <a:xfrm>
              <a:off x="5910899" y="2786889"/>
              <a:ext cx="1106632" cy="50047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cap="all" dirty="0">
                  <a:solidFill>
                    <a:schemeClr val="bg1"/>
                  </a:solidFill>
                </a:rPr>
                <a:t>History</a:t>
              </a:r>
            </a:p>
          </p:txBody>
        </p:sp>
        <p:sp>
          <p:nvSpPr>
            <p:cNvPr id="578" name="Rectangle 577">
              <a:extLst>
                <a:ext uri="{FF2B5EF4-FFF2-40B4-BE49-F238E27FC236}">
                  <a16:creationId xmlns:a16="http://schemas.microsoft.com/office/drawing/2014/main" id="{0890EA88-68E5-3D62-9AA8-8F05D7576B9E}"/>
                </a:ext>
              </a:extLst>
            </p:cNvPr>
            <p:cNvSpPr/>
            <p:nvPr/>
          </p:nvSpPr>
          <p:spPr>
            <a:xfrm>
              <a:off x="5910899" y="2507155"/>
              <a:ext cx="1106632" cy="23367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Reading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Schedule – Slide Template</a:t>
            </a:r>
          </a:p>
        </p:txBody>
      </p:sp>
      <p:sp>
        <p:nvSpPr>
          <p:cNvPr id="200" name="Diagonal Stripe 199">
            <a:extLst>
              <a:ext uri="{FF2B5EF4-FFF2-40B4-BE49-F238E27FC236}">
                <a16:creationId xmlns:a16="http://schemas.microsoft.com/office/drawing/2014/main" id="{70059784-6500-A737-3968-6B9EB618F1FB}"/>
              </a:ext>
            </a:extLst>
          </p:cNvPr>
          <p:cNvSpPr/>
          <p:nvPr/>
        </p:nvSpPr>
        <p:spPr>
          <a:xfrm rot="10800000">
            <a:off x="7471706" y="5185705"/>
            <a:ext cx="1672294" cy="1672294"/>
          </a:xfrm>
          <a:prstGeom prst="diagStripe">
            <a:avLst>
              <a:gd name="adj" fmla="val 44304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76DD1863-4C2E-7E8F-F481-F30E783B3202}"/>
              </a:ext>
            </a:extLst>
          </p:cNvPr>
          <p:cNvSpPr txBox="1"/>
          <p:nvPr/>
        </p:nvSpPr>
        <p:spPr>
          <a:xfrm rot="18900000">
            <a:off x="7806831" y="6046891"/>
            <a:ext cx="1404552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067138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Schedule – Slide Template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346023A-2C98-407E-F6C3-3BA693A22066}"/>
              </a:ext>
            </a:extLst>
          </p:cNvPr>
          <p:cNvSpPr/>
          <p:nvPr/>
        </p:nvSpPr>
        <p:spPr>
          <a:xfrm>
            <a:off x="1259732" y="1028700"/>
            <a:ext cx="1386192" cy="342557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Monday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7F156B5-F118-D0F6-B0D6-B6001758A50D}"/>
              </a:ext>
            </a:extLst>
          </p:cNvPr>
          <p:cNvSpPr/>
          <p:nvPr/>
        </p:nvSpPr>
        <p:spPr>
          <a:xfrm>
            <a:off x="2763530" y="1028700"/>
            <a:ext cx="1386192" cy="342557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Tuesday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95022AE-4F8F-CD13-C7E9-BAA1230C93BC}"/>
              </a:ext>
            </a:extLst>
          </p:cNvPr>
          <p:cNvSpPr/>
          <p:nvPr/>
        </p:nvSpPr>
        <p:spPr>
          <a:xfrm>
            <a:off x="4267328" y="1028700"/>
            <a:ext cx="1386192" cy="342557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Wednesday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F687466-B9A6-587A-6CDF-89F3B6C1FFE8}"/>
              </a:ext>
            </a:extLst>
          </p:cNvPr>
          <p:cNvSpPr/>
          <p:nvPr/>
        </p:nvSpPr>
        <p:spPr>
          <a:xfrm>
            <a:off x="5771126" y="1028700"/>
            <a:ext cx="1386192" cy="342557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Thursday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4950034-F125-A3D3-5CC1-7146626179BB}"/>
              </a:ext>
            </a:extLst>
          </p:cNvPr>
          <p:cNvSpPr/>
          <p:nvPr/>
        </p:nvSpPr>
        <p:spPr>
          <a:xfrm>
            <a:off x="7274925" y="1028700"/>
            <a:ext cx="1386192" cy="342557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Friday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71AC315-A133-1A46-1B29-7D2A622E2A7D}"/>
              </a:ext>
            </a:extLst>
          </p:cNvPr>
          <p:cNvSpPr/>
          <p:nvPr/>
        </p:nvSpPr>
        <p:spPr>
          <a:xfrm>
            <a:off x="1259732" y="1429946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47CD3B5-22A1-9B40-1DB3-905330FB4018}"/>
              </a:ext>
            </a:extLst>
          </p:cNvPr>
          <p:cNvSpPr/>
          <p:nvPr/>
        </p:nvSpPr>
        <p:spPr>
          <a:xfrm>
            <a:off x="1259732" y="1580120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8901D89-B495-5B2D-C9D0-A0AFB5081400}"/>
              </a:ext>
            </a:extLst>
          </p:cNvPr>
          <p:cNvSpPr/>
          <p:nvPr/>
        </p:nvSpPr>
        <p:spPr>
          <a:xfrm>
            <a:off x="1259732" y="5348217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E940790-EEC1-C51C-0810-CC769D8244E1}"/>
              </a:ext>
            </a:extLst>
          </p:cNvPr>
          <p:cNvSpPr/>
          <p:nvPr/>
        </p:nvSpPr>
        <p:spPr>
          <a:xfrm>
            <a:off x="1259732" y="5498391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BB77695-CBF0-9AFB-0E50-701240115E90}"/>
              </a:ext>
            </a:extLst>
          </p:cNvPr>
          <p:cNvSpPr/>
          <p:nvPr/>
        </p:nvSpPr>
        <p:spPr>
          <a:xfrm>
            <a:off x="1259732" y="1786152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F624A52-DC53-6D91-B59C-1CE9EAEBB4E1}"/>
              </a:ext>
            </a:extLst>
          </p:cNvPr>
          <p:cNvSpPr/>
          <p:nvPr/>
        </p:nvSpPr>
        <p:spPr>
          <a:xfrm>
            <a:off x="1259732" y="1936324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914C9C0-C5E7-1430-E0F6-ED0BD5F4426A}"/>
              </a:ext>
            </a:extLst>
          </p:cNvPr>
          <p:cNvSpPr/>
          <p:nvPr/>
        </p:nvSpPr>
        <p:spPr>
          <a:xfrm>
            <a:off x="1259732" y="2142358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BF5251F-12E3-C1FE-0F16-5EA10C135B20}"/>
              </a:ext>
            </a:extLst>
          </p:cNvPr>
          <p:cNvSpPr/>
          <p:nvPr/>
        </p:nvSpPr>
        <p:spPr>
          <a:xfrm>
            <a:off x="1259732" y="2292532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C07EDE-4315-8EF4-6FAA-F118C7B45DAB}"/>
              </a:ext>
            </a:extLst>
          </p:cNvPr>
          <p:cNvSpPr/>
          <p:nvPr/>
        </p:nvSpPr>
        <p:spPr>
          <a:xfrm>
            <a:off x="1259732" y="2498564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821B357-11DB-587F-4A29-31D013CBC271}"/>
              </a:ext>
            </a:extLst>
          </p:cNvPr>
          <p:cNvSpPr/>
          <p:nvPr/>
        </p:nvSpPr>
        <p:spPr>
          <a:xfrm>
            <a:off x="1259732" y="2648738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1A09509-1FA3-2936-0868-3154AA3A79D1}"/>
              </a:ext>
            </a:extLst>
          </p:cNvPr>
          <p:cNvSpPr/>
          <p:nvPr/>
        </p:nvSpPr>
        <p:spPr>
          <a:xfrm>
            <a:off x="1259732" y="2854770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1173818-F476-7E2C-533D-177711842E54}"/>
              </a:ext>
            </a:extLst>
          </p:cNvPr>
          <p:cNvSpPr/>
          <p:nvPr/>
        </p:nvSpPr>
        <p:spPr>
          <a:xfrm>
            <a:off x="1259732" y="3004942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24EA93A-A367-486E-EFE3-16E16A2DF281}"/>
              </a:ext>
            </a:extLst>
          </p:cNvPr>
          <p:cNvSpPr/>
          <p:nvPr/>
        </p:nvSpPr>
        <p:spPr>
          <a:xfrm>
            <a:off x="1259732" y="3210976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CF14143-0DBB-4FD9-91E0-5206136E3FA3}"/>
              </a:ext>
            </a:extLst>
          </p:cNvPr>
          <p:cNvSpPr/>
          <p:nvPr/>
        </p:nvSpPr>
        <p:spPr>
          <a:xfrm>
            <a:off x="1259732" y="3361150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09DF2E6-F953-9272-9580-75B4FDE46022}"/>
              </a:ext>
            </a:extLst>
          </p:cNvPr>
          <p:cNvSpPr/>
          <p:nvPr/>
        </p:nvSpPr>
        <p:spPr>
          <a:xfrm>
            <a:off x="1259732" y="3567182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829607B-CF3B-6ADA-285D-7A15A459317D}"/>
              </a:ext>
            </a:extLst>
          </p:cNvPr>
          <p:cNvSpPr/>
          <p:nvPr/>
        </p:nvSpPr>
        <p:spPr>
          <a:xfrm>
            <a:off x="1259732" y="3717356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622CB31-9AEC-CEB7-469A-1A3C5E93A0F0}"/>
              </a:ext>
            </a:extLst>
          </p:cNvPr>
          <p:cNvSpPr/>
          <p:nvPr/>
        </p:nvSpPr>
        <p:spPr>
          <a:xfrm>
            <a:off x="1259732" y="3923389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0779253-BCEE-9A84-E366-4E9FDC3322B5}"/>
              </a:ext>
            </a:extLst>
          </p:cNvPr>
          <p:cNvSpPr/>
          <p:nvPr/>
        </p:nvSpPr>
        <p:spPr>
          <a:xfrm>
            <a:off x="1259732" y="4073562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082A4513-3A3F-AF8F-560C-2A014CA60CBD}"/>
              </a:ext>
            </a:extLst>
          </p:cNvPr>
          <p:cNvSpPr/>
          <p:nvPr/>
        </p:nvSpPr>
        <p:spPr>
          <a:xfrm>
            <a:off x="1259732" y="4279594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40CCB4E-E50D-A777-FA51-DF29FB632B53}"/>
              </a:ext>
            </a:extLst>
          </p:cNvPr>
          <p:cNvSpPr/>
          <p:nvPr/>
        </p:nvSpPr>
        <p:spPr>
          <a:xfrm>
            <a:off x="1259732" y="4429768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C6BDF2C-AA77-8632-B10D-4BB5EB4140A3}"/>
              </a:ext>
            </a:extLst>
          </p:cNvPr>
          <p:cNvSpPr/>
          <p:nvPr/>
        </p:nvSpPr>
        <p:spPr>
          <a:xfrm>
            <a:off x="1259732" y="4635801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3E99422-7DEB-1E62-B6F9-4BB06F055781}"/>
              </a:ext>
            </a:extLst>
          </p:cNvPr>
          <p:cNvSpPr/>
          <p:nvPr/>
        </p:nvSpPr>
        <p:spPr>
          <a:xfrm>
            <a:off x="1259732" y="4785974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ACB0C5B-D109-F006-7898-772F44F205B7}"/>
              </a:ext>
            </a:extLst>
          </p:cNvPr>
          <p:cNvSpPr/>
          <p:nvPr/>
        </p:nvSpPr>
        <p:spPr>
          <a:xfrm>
            <a:off x="1259732" y="4992007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E91D598-DE6B-DFB4-D27A-3618EB974A31}"/>
              </a:ext>
            </a:extLst>
          </p:cNvPr>
          <p:cNvSpPr/>
          <p:nvPr/>
        </p:nvSpPr>
        <p:spPr>
          <a:xfrm>
            <a:off x="1259732" y="5142180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9F96E70-4AD8-1438-F570-0877EFABACCE}"/>
              </a:ext>
            </a:extLst>
          </p:cNvPr>
          <p:cNvSpPr/>
          <p:nvPr/>
        </p:nvSpPr>
        <p:spPr>
          <a:xfrm>
            <a:off x="2763530" y="1429946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1A4A9CB0-8AA1-B455-F052-6A9C122814CD}"/>
              </a:ext>
            </a:extLst>
          </p:cNvPr>
          <p:cNvSpPr/>
          <p:nvPr/>
        </p:nvSpPr>
        <p:spPr>
          <a:xfrm>
            <a:off x="2763530" y="1580120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6BABEEB8-35DB-A754-13CC-979FCFFD29B7}"/>
              </a:ext>
            </a:extLst>
          </p:cNvPr>
          <p:cNvSpPr/>
          <p:nvPr/>
        </p:nvSpPr>
        <p:spPr>
          <a:xfrm>
            <a:off x="2763530" y="5348217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AEA60D48-53CC-741F-3AEA-82A61F9A9354}"/>
              </a:ext>
            </a:extLst>
          </p:cNvPr>
          <p:cNvSpPr/>
          <p:nvPr/>
        </p:nvSpPr>
        <p:spPr>
          <a:xfrm>
            <a:off x="2763530" y="5498391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D15591A-6C2B-6EDC-089B-21B8D88F1FA8}"/>
              </a:ext>
            </a:extLst>
          </p:cNvPr>
          <p:cNvSpPr/>
          <p:nvPr/>
        </p:nvSpPr>
        <p:spPr>
          <a:xfrm>
            <a:off x="2763530" y="1786152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90B7DC3-4F7D-521A-3286-8C5DA13723BE}"/>
              </a:ext>
            </a:extLst>
          </p:cNvPr>
          <p:cNvSpPr/>
          <p:nvPr/>
        </p:nvSpPr>
        <p:spPr>
          <a:xfrm>
            <a:off x="2763530" y="1936324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FB2CA34-728A-557C-08EF-052429AA93EC}"/>
              </a:ext>
            </a:extLst>
          </p:cNvPr>
          <p:cNvSpPr/>
          <p:nvPr/>
        </p:nvSpPr>
        <p:spPr>
          <a:xfrm>
            <a:off x="2763530" y="2142358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E311D8B-D28A-95A9-8EC3-C323113E473A}"/>
              </a:ext>
            </a:extLst>
          </p:cNvPr>
          <p:cNvSpPr/>
          <p:nvPr/>
        </p:nvSpPr>
        <p:spPr>
          <a:xfrm>
            <a:off x="2763530" y="2292532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354A5A3C-9E87-E164-82F4-536DE76BF9BD}"/>
              </a:ext>
            </a:extLst>
          </p:cNvPr>
          <p:cNvSpPr/>
          <p:nvPr/>
        </p:nvSpPr>
        <p:spPr>
          <a:xfrm>
            <a:off x="2763530" y="2498564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8A55FE-B611-DB78-1BAB-8E9E7C5ACB8B}"/>
              </a:ext>
            </a:extLst>
          </p:cNvPr>
          <p:cNvSpPr/>
          <p:nvPr/>
        </p:nvSpPr>
        <p:spPr>
          <a:xfrm>
            <a:off x="2763530" y="2648738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DE5A29F-2CAB-5E95-6C8A-3FDC58856849}"/>
              </a:ext>
            </a:extLst>
          </p:cNvPr>
          <p:cNvSpPr/>
          <p:nvPr/>
        </p:nvSpPr>
        <p:spPr>
          <a:xfrm>
            <a:off x="2763530" y="2854770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FC51BE5-5196-BD56-8BCF-106F6C9A74F3}"/>
              </a:ext>
            </a:extLst>
          </p:cNvPr>
          <p:cNvSpPr/>
          <p:nvPr/>
        </p:nvSpPr>
        <p:spPr>
          <a:xfrm>
            <a:off x="2763530" y="3004942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BBE23FD2-CB9A-9260-9C41-344C22AA38E7}"/>
              </a:ext>
            </a:extLst>
          </p:cNvPr>
          <p:cNvSpPr/>
          <p:nvPr/>
        </p:nvSpPr>
        <p:spPr>
          <a:xfrm>
            <a:off x="2763530" y="3210976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541E2CC-2687-481C-1F4A-E74A22A543AE}"/>
              </a:ext>
            </a:extLst>
          </p:cNvPr>
          <p:cNvSpPr/>
          <p:nvPr/>
        </p:nvSpPr>
        <p:spPr>
          <a:xfrm>
            <a:off x="2763530" y="3361150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8DB0C8CB-0751-FEEC-E52C-EAA7BFB828AE}"/>
              </a:ext>
            </a:extLst>
          </p:cNvPr>
          <p:cNvSpPr/>
          <p:nvPr/>
        </p:nvSpPr>
        <p:spPr>
          <a:xfrm>
            <a:off x="2763530" y="3567182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6B8D182F-7B03-4722-0ABD-FFBC394F9B82}"/>
              </a:ext>
            </a:extLst>
          </p:cNvPr>
          <p:cNvSpPr/>
          <p:nvPr/>
        </p:nvSpPr>
        <p:spPr>
          <a:xfrm>
            <a:off x="2763530" y="3717356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095985E-0850-FB84-4727-EA7891F1BC59}"/>
              </a:ext>
            </a:extLst>
          </p:cNvPr>
          <p:cNvSpPr/>
          <p:nvPr/>
        </p:nvSpPr>
        <p:spPr>
          <a:xfrm>
            <a:off x="2763530" y="3923389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4A3D3AAD-8640-9E17-1A87-544E56F3A300}"/>
              </a:ext>
            </a:extLst>
          </p:cNvPr>
          <p:cNvSpPr/>
          <p:nvPr/>
        </p:nvSpPr>
        <p:spPr>
          <a:xfrm>
            <a:off x="2763530" y="4073562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20BBB063-66CB-0AA4-BEF5-FE65DEFA5F5B}"/>
              </a:ext>
            </a:extLst>
          </p:cNvPr>
          <p:cNvSpPr/>
          <p:nvPr/>
        </p:nvSpPr>
        <p:spPr>
          <a:xfrm>
            <a:off x="2763530" y="4279594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4BC289EF-5529-BE57-42B7-CDD4E8F0C1C2}"/>
              </a:ext>
            </a:extLst>
          </p:cNvPr>
          <p:cNvSpPr/>
          <p:nvPr/>
        </p:nvSpPr>
        <p:spPr>
          <a:xfrm>
            <a:off x="2763530" y="4429768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F691ABAE-7AEE-48D9-336E-578D69BD1DCE}"/>
              </a:ext>
            </a:extLst>
          </p:cNvPr>
          <p:cNvSpPr/>
          <p:nvPr/>
        </p:nvSpPr>
        <p:spPr>
          <a:xfrm>
            <a:off x="2763530" y="4635801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577075AB-F4BE-8749-3E68-BC3AF2C9A7C2}"/>
              </a:ext>
            </a:extLst>
          </p:cNvPr>
          <p:cNvSpPr/>
          <p:nvPr/>
        </p:nvSpPr>
        <p:spPr>
          <a:xfrm>
            <a:off x="2763530" y="4785974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F7C9178B-40DB-86F5-754E-03B2BF0F8682}"/>
              </a:ext>
            </a:extLst>
          </p:cNvPr>
          <p:cNvSpPr/>
          <p:nvPr/>
        </p:nvSpPr>
        <p:spPr>
          <a:xfrm>
            <a:off x="2763530" y="4992007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EA1A75BB-41B7-EED1-15BE-C564180F91DA}"/>
              </a:ext>
            </a:extLst>
          </p:cNvPr>
          <p:cNvSpPr/>
          <p:nvPr/>
        </p:nvSpPr>
        <p:spPr>
          <a:xfrm>
            <a:off x="2763530" y="5142180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188ED1EA-F92A-EE5F-467F-1E4D18BF77AD}"/>
              </a:ext>
            </a:extLst>
          </p:cNvPr>
          <p:cNvSpPr/>
          <p:nvPr/>
        </p:nvSpPr>
        <p:spPr>
          <a:xfrm>
            <a:off x="4267328" y="1429946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73D2F78-4F33-CAF3-B947-E31B37D6A8B1}"/>
              </a:ext>
            </a:extLst>
          </p:cNvPr>
          <p:cNvSpPr/>
          <p:nvPr/>
        </p:nvSpPr>
        <p:spPr>
          <a:xfrm>
            <a:off x="4267328" y="1580120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21C38898-3A1F-5AF5-9284-04DD81834E97}"/>
              </a:ext>
            </a:extLst>
          </p:cNvPr>
          <p:cNvSpPr/>
          <p:nvPr/>
        </p:nvSpPr>
        <p:spPr>
          <a:xfrm>
            <a:off x="4267328" y="5348217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C970F02E-1BE2-08B4-C8CE-A6DB8371073E}"/>
              </a:ext>
            </a:extLst>
          </p:cNvPr>
          <p:cNvSpPr/>
          <p:nvPr/>
        </p:nvSpPr>
        <p:spPr>
          <a:xfrm>
            <a:off x="4267328" y="5498391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F2C0E78D-B2D7-7E10-E9A1-5F3116908B48}"/>
              </a:ext>
            </a:extLst>
          </p:cNvPr>
          <p:cNvSpPr/>
          <p:nvPr/>
        </p:nvSpPr>
        <p:spPr>
          <a:xfrm>
            <a:off x="4267328" y="1786152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DD95A6DD-9270-422C-8DC7-9F53E4ED9EC5}"/>
              </a:ext>
            </a:extLst>
          </p:cNvPr>
          <p:cNvSpPr/>
          <p:nvPr/>
        </p:nvSpPr>
        <p:spPr>
          <a:xfrm>
            <a:off x="4267328" y="1936324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76B3DEB-E28C-D100-056F-4A1D81423F10}"/>
              </a:ext>
            </a:extLst>
          </p:cNvPr>
          <p:cNvSpPr/>
          <p:nvPr/>
        </p:nvSpPr>
        <p:spPr>
          <a:xfrm>
            <a:off x="4267328" y="2142358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72BFDB3D-844D-F8AA-4A88-BF66BFC6742D}"/>
              </a:ext>
            </a:extLst>
          </p:cNvPr>
          <p:cNvSpPr/>
          <p:nvPr/>
        </p:nvSpPr>
        <p:spPr>
          <a:xfrm>
            <a:off x="4267328" y="2292532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7A327C2C-A968-84CA-A403-E910A9FC56D8}"/>
              </a:ext>
            </a:extLst>
          </p:cNvPr>
          <p:cNvSpPr/>
          <p:nvPr/>
        </p:nvSpPr>
        <p:spPr>
          <a:xfrm>
            <a:off x="4267328" y="2498564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81AFF6CE-6322-4ECD-DBB4-0BDD88734EBE}"/>
              </a:ext>
            </a:extLst>
          </p:cNvPr>
          <p:cNvSpPr/>
          <p:nvPr/>
        </p:nvSpPr>
        <p:spPr>
          <a:xfrm>
            <a:off x="4267328" y="2648738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CA48B682-FD83-40EC-FB89-B6F51ED5A5C2}"/>
              </a:ext>
            </a:extLst>
          </p:cNvPr>
          <p:cNvSpPr/>
          <p:nvPr/>
        </p:nvSpPr>
        <p:spPr>
          <a:xfrm>
            <a:off x="4267328" y="2854770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9DFA136E-ADC1-F7EA-F803-F10DDFF32E16}"/>
              </a:ext>
            </a:extLst>
          </p:cNvPr>
          <p:cNvSpPr/>
          <p:nvPr/>
        </p:nvSpPr>
        <p:spPr>
          <a:xfrm>
            <a:off x="4267328" y="3004942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ADDCDA82-CA38-6471-117D-AA63300A6796}"/>
              </a:ext>
            </a:extLst>
          </p:cNvPr>
          <p:cNvSpPr/>
          <p:nvPr/>
        </p:nvSpPr>
        <p:spPr>
          <a:xfrm>
            <a:off x="4267328" y="3210976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D80543F4-FE85-310D-1915-E62CA9E40998}"/>
              </a:ext>
            </a:extLst>
          </p:cNvPr>
          <p:cNvSpPr/>
          <p:nvPr/>
        </p:nvSpPr>
        <p:spPr>
          <a:xfrm>
            <a:off x="4267328" y="3361150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D19BC380-CB14-8B7B-58F7-4BCFBFC460A5}"/>
              </a:ext>
            </a:extLst>
          </p:cNvPr>
          <p:cNvSpPr/>
          <p:nvPr/>
        </p:nvSpPr>
        <p:spPr>
          <a:xfrm>
            <a:off x="4267328" y="3567182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903EC169-BACA-19F4-1167-6D87D36E9C31}"/>
              </a:ext>
            </a:extLst>
          </p:cNvPr>
          <p:cNvSpPr/>
          <p:nvPr/>
        </p:nvSpPr>
        <p:spPr>
          <a:xfrm>
            <a:off x="4267328" y="3717356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9648B0BE-67B8-92C9-CB1D-AC65A35B1AD3}"/>
              </a:ext>
            </a:extLst>
          </p:cNvPr>
          <p:cNvSpPr/>
          <p:nvPr/>
        </p:nvSpPr>
        <p:spPr>
          <a:xfrm>
            <a:off x="4267328" y="3923389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017DC5A-CDAE-ED64-D4BA-64EF7F7B5E32}"/>
              </a:ext>
            </a:extLst>
          </p:cNvPr>
          <p:cNvSpPr/>
          <p:nvPr/>
        </p:nvSpPr>
        <p:spPr>
          <a:xfrm>
            <a:off x="4267328" y="4073562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2EE35B55-565B-CEB3-F727-CB28C7E21091}"/>
              </a:ext>
            </a:extLst>
          </p:cNvPr>
          <p:cNvSpPr/>
          <p:nvPr/>
        </p:nvSpPr>
        <p:spPr>
          <a:xfrm>
            <a:off x="4267328" y="4279594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1DBFA553-3A82-9FB3-6010-D9A3AEE5032F}"/>
              </a:ext>
            </a:extLst>
          </p:cNvPr>
          <p:cNvSpPr/>
          <p:nvPr/>
        </p:nvSpPr>
        <p:spPr>
          <a:xfrm>
            <a:off x="4267328" y="4429768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7880C519-0DBD-32EA-1B9D-0C98967EFE31}"/>
              </a:ext>
            </a:extLst>
          </p:cNvPr>
          <p:cNvSpPr/>
          <p:nvPr/>
        </p:nvSpPr>
        <p:spPr>
          <a:xfrm>
            <a:off x="4267328" y="4635801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B9F9E921-A96E-CB87-E125-1ECAD1483BB1}"/>
              </a:ext>
            </a:extLst>
          </p:cNvPr>
          <p:cNvSpPr/>
          <p:nvPr/>
        </p:nvSpPr>
        <p:spPr>
          <a:xfrm>
            <a:off x="4267328" y="4785974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79C8285B-0806-DF33-C287-17BAFC426A3C}"/>
              </a:ext>
            </a:extLst>
          </p:cNvPr>
          <p:cNvSpPr/>
          <p:nvPr/>
        </p:nvSpPr>
        <p:spPr>
          <a:xfrm>
            <a:off x="4267328" y="4992007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D38AAAC6-3AC2-A070-732E-DCB36548D72F}"/>
              </a:ext>
            </a:extLst>
          </p:cNvPr>
          <p:cNvSpPr/>
          <p:nvPr/>
        </p:nvSpPr>
        <p:spPr>
          <a:xfrm>
            <a:off x="4267328" y="5142180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5D289AA0-0B93-A323-FD57-500E80DABC2F}"/>
              </a:ext>
            </a:extLst>
          </p:cNvPr>
          <p:cNvSpPr/>
          <p:nvPr/>
        </p:nvSpPr>
        <p:spPr>
          <a:xfrm>
            <a:off x="5771126" y="1429946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DA96ABD4-B407-19A2-4BDA-2B89779571E5}"/>
              </a:ext>
            </a:extLst>
          </p:cNvPr>
          <p:cNvSpPr/>
          <p:nvPr/>
        </p:nvSpPr>
        <p:spPr>
          <a:xfrm>
            <a:off x="5771126" y="1580120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55EB6ACC-69E9-361B-FA51-0E6182B9202D}"/>
              </a:ext>
            </a:extLst>
          </p:cNvPr>
          <p:cNvSpPr/>
          <p:nvPr/>
        </p:nvSpPr>
        <p:spPr>
          <a:xfrm>
            <a:off x="5771126" y="5348217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1EC678E0-6F6C-FDEB-677A-D53C0CCFCF8A}"/>
              </a:ext>
            </a:extLst>
          </p:cNvPr>
          <p:cNvSpPr/>
          <p:nvPr/>
        </p:nvSpPr>
        <p:spPr>
          <a:xfrm>
            <a:off x="5771126" y="5498391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D0A5F305-69B7-E242-F7CC-A0B14A580519}"/>
              </a:ext>
            </a:extLst>
          </p:cNvPr>
          <p:cNvSpPr/>
          <p:nvPr/>
        </p:nvSpPr>
        <p:spPr>
          <a:xfrm>
            <a:off x="5771126" y="1786152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DD7468D8-2E36-C745-D24B-EBEBC63050D6}"/>
              </a:ext>
            </a:extLst>
          </p:cNvPr>
          <p:cNvSpPr/>
          <p:nvPr/>
        </p:nvSpPr>
        <p:spPr>
          <a:xfrm>
            <a:off x="5771126" y="1936324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7480ED7A-21AF-FF03-87DD-66B87051C169}"/>
              </a:ext>
            </a:extLst>
          </p:cNvPr>
          <p:cNvSpPr/>
          <p:nvPr/>
        </p:nvSpPr>
        <p:spPr>
          <a:xfrm>
            <a:off x="5771126" y="2142358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26FD688F-BD52-6190-3B56-0CCF2AB1803C}"/>
              </a:ext>
            </a:extLst>
          </p:cNvPr>
          <p:cNvSpPr/>
          <p:nvPr/>
        </p:nvSpPr>
        <p:spPr>
          <a:xfrm>
            <a:off x="5771126" y="2292532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956EBED2-EDCC-2990-44C0-B6A9BEEE3AAE}"/>
              </a:ext>
            </a:extLst>
          </p:cNvPr>
          <p:cNvSpPr/>
          <p:nvPr/>
        </p:nvSpPr>
        <p:spPr>
          <a:xfrm>
            <a:off x="5771126" y="2498564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C81349FE-73A4-D7A8-41E2-4CB19E6865BD}"/>
              </a:ext>
            </a:extLst>
          </p:cNvPr>
          <p:cNvSpPr/>
          <p:nvPr/>
        </p:nvSpPr>
        <p:spPr>
          <a:xfrm>
            <a:off x="5771126" y="2648738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3300A1CE-DE97-272C-4CBB-C97DCF944FD9}"/>
              </a:ext>
            </a:extLst>
          </p:cNvPr>
          <p:cNvSpPr/>
          <p:nvPr/>
        </p:nvSpPr>
        <p:spPr>
          <a:xfrm>
            <a:off x="5771126" y="2854770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79601551-3C9A-3961-2A23-229E20E06580}"/>
              </a:ext>
            </a:extLst>
          </p:cNvPr>
          <p:cNvSpPr/>
          <p:nvPr/>
        </p:nvSpPr>
        <p:spPr>
          <a:xfrm>
            <a:off x="5771126" y="3004942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2428877C-D5E4-52A2-9C43-78C5EFB79190}"/>
              </a:ext>
            </a:extLst>
          </p:cNvPr>
          <p:cNvSpPr/>
          <p:nvPr/>
        </p:nvSpPr>
        <p:spPr>
          <a:xfrm>
            <a:off x="5771126" y="3210976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8DB41933-5C22-2EB9-4974-13A213ECF922}"/>
              </a:ext>
            </a:extLst>
          </p:cNvPr>
          <p:cNvSpPr/>
          <p:nvPr/>
        </p:nvSpPr>
        <p:spPr>
          <a:xfrm>
            <a:off x="5771126" y="3361150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FA9E9278-7313-0A70-52E8-63F5E7255C27}"/>
              </a:ext>
            </a:extLst>
          </p:cNvPr>
          <p:cNvSpPr/>
          <p:nvPr/>
        </p:nvSpPr>
        <p:spPr>
          <a:xfrm>
            <a:off x="5771126" y="3567182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42514D55-360B-2D34-795B-68C8679A68AA}"/>
              </a:ext>
            </a:extLst>
          </p:cNvPr>
          <p:cNvSpPr/>
          <p:nvPr/>
        </p:nvSpPr>
        <p:spPr>
          <a:xfrm>
            <a:off x="5771126" y="3717356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4645F5FA-15AC-FFD6-B250-B18B6D9CEA7E}"/>
              </a:ext>
            </a:extLst>
          </p:cNvPr>
          <p:cNvSpPr/>
          <p:nvPr/>
        </p:nvSpPr>
        <p:spPr>
          <a:xfrm>
            <a:off x="5771126" y="3923389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0F654753-6DBA-9B14-5CDA-FBF828979DB9}"/>
              </a:ext>
            </a:extLst>
          </p:cNvPr>
          <p:cNvSpPr/>
          <p:nvPr/>
        </p:nvSpPr>
        <p:spPr>
          <a:xfrm>
            <a:off x="5771126" y="4073562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141324B6-D6F1-1735-6E53-9BC96DEC8293}"/>
              </a:ext>
            </a:extLst>
          </p:cNvPr>
          <p:cNvSpPr/>
          <p:nvPr/>
        </p:nvSpPr>
        <p:spPr>
          <a:xfrm>
            <a:off x="5771126" y="4279594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60D88A7A-AC77-637B-5558-4E10AADEF348}"/>
              </a:ext>
            </a:extLst>
          </p:cNvPr>
          <p:cNvSpPr/>
          <p:nvPr/>
        </p:nvSpPr>
        <p:spPr>
          <a:xfrm>
            <a:off x="5771126" y="4429768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16311AA0-3F12-21B9-C4D9-CDC31C4FA52C}"/>
              </a:ext>
            </a:extLst>
          </p:cNvPr>
          <p:cNvSpPr/>
          <p:nvPr/>
        </p:nvSpPr>
        <p:spPr>
          <a:xfrm>
            <a:off x="5771126" y="4635801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C02AC990-FAF1-1485-2871-4D5300F998E0}"/>
              </a:ext>
            </a:extLst>
          </p:cNvPr>
          <p:cNvSpPr/>
          <p:nvPr/>
        </p:nvSpPr>
        <p:spPr>
          <a:xfrm>
            <a:off x="5771126" y="4785974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F96D1D6C-D6CF-9B58-B764-07C854A88AA4}"/>
              </a:ext>
            </a:extLst>
          </p:cNvPr>
          <p:cNvSpPr/>
          <p:nvPr/>
        </p:nvSpPr>
        <p:spPr>
          <a:xfrm>
            <a:off x="5771126" y="4992007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F8843959-8A41-D050-F3F7-24F362B94E9C}"/>
              </a:ext>
            </a:extLst>
          </p:cNvPr>
          <p:cNvSpPr/>
          <p:nvPr/>
        </p:nvSpPr>
        <p:spPr>
          <a:xfrm>
            <a:off x="5771126" y="5142180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CFFA6284-E20B-011A-8740-44D8B3FFB1CD}"/>
              </a:ext>
            </a:extLst>
          </p:cNvPr>
          <p:cNvSpPr/>
          <p:nvPr/>
        </p:nvSpPr>
        <p:spPr>
          <a:xfrm>
            <a:off x="7274925" y="1429946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1C6F34CE-7199-3514-E9F5-089BB1DBFEB6}"/>
              </a:ext>
            </a:extLst>
          </p:cNvPr>
          <p:cNvSpPr/>
          <p:nvPr/>
        </p:nvSpPr>
        <p:spPr>
          <a:xfrm>
            <a:off x="7274925" y="1580120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AA0D3D9E-0E47-F06F-F260-27CCC5C7FA2D}"/>
              </a:ext>
            </a:extLst>
          </p:cNvPr>
          <p:cNvSpPr/>
          <p:nvPr/>
        </p:nvSpPr>
        <p:spPr>
          <a:xfrm>
            <a:off x="7274925" y="5348217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AF199D9C-DCA7-96F3-BD31-B250B4D2FB0D}"/>
              </a:ext>
            </a:extLst>
          </p:cNvPr>
          <p:cNvSpPr/>
          <p:nvPr/>
        </p:nvSpPr>
        <p:spPr>
          <a:xfrm>
            <a:off x="7274925" y="5498391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89B993D2-48E0-5451-855E-A1730E9E20D2}"/>
              </a:ext>
            </a:extLst>
          </p:cNvPr>
          <p:cNvSpPr/>
          <p:nvPr/>
        </p:nvSpPr>
        <p:spPr>
          <a:xfrm>
            <a:off x="7274925" y="1786152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81015B36-F6CD-586E-5F84-7C46EB8519D4}"/>
              </a:ext>
            </a:extLst>
          </p:cNvPr>
          <p:cNvSpPr/>
          <p:nvPr/>
        </p:nvSpPr>
        <p:spPr>
          <a:xfrm>
            <a:off x="7274925" y="1936324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D226B722-B472-507D-260D-356800190925}"/>
              </a:ext>
            </a:extLst>
          </p:cNvPr>
          <p:cNvSpPr/>
          <p:nvPr/>
        </p:nvSpPr>
        <p:spPr>
          <a:xfrm>
            <a:off x="7274925" y="2142358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03E41F99-B2EF-ED8B-0E9B-F78481B88356}"/>
              </a:ext>
            </a:extLst>
          </p:cNvPr>
          <p:cNvSpPr/>
          <p:nvPr/>
        </p:nvSpPr>
        <p:spPr>
          <a:xfrm>
            <a:off x="7274925" y="2292532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EF880A32-810F-8805-3000-EA41F66166DA}"/>
              </a:ext>
            </a:extLst>
          </p:cNvPr>
          <p:cNvSpPr/>
          <p:nvPr/>
        </p:nvSpPr>
        <p:spPr>
          <a:xfrm>
            <a:off x="7274925" y="2498564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EC9042CF-8DD9-C875-791F-036D4A954984}"/>
              </a:ext>
            </a:extLst>
          </p:cNvPr>
          <p:cNvSpPr/>
          <p:nvPr/>
        </p:nvSpPr>
        <p:spPr>
          <a:xfrm>
            <a:off x="7274925" y="2648738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F81EEC1B-9328-A53E-56A5-5765C41D9656}"/>
              </a:ext>
            </a:extLst>
          </p:cNvPr>
          <p:cNvSpPr/>
          <p:nvPr/>
        </p:nvSpPr>
        <p:spPr>
          <a:xfrm>
            <a:off x="7274925" y="2854770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221CC5BE-759D-97F8-4635-4C39A9D7D862}"/>
              </a:ext>
            </a:extLst>
          </p:cNvPr>
          <p:cNvSpPr/>
          <p:nvPr/>
        </p:nvSpPr>
        <p:spPr>
          <a:xfrm>
            <a:off x="7274925" y="3004942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EADB1F5A-342B-F44F-3C77-E3DCD7DF74B0}"/>
              </a:ext>
            </a:extLst>
          </p:cNvPr>
          <p:cNvSpPr/>
          <p:nvPr/>
        </p:nvSpPr>
        <p:spPr>
          <a:xfrm>
            <a:off x="7274925" y="3210976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3FD97EE1-6439-BB15-CEC5-0F8705480A1B}"/>
              </a:ext>
            </a:extLst>
          </p:cNvPr>
          <p:cNvSpPr/>
          <p:nvPr/>
        </p:nvSpPr>
        <p:spPr>
          <a:xfrm>
            <a:off x="7274925" y="3361150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B1673603-F4E8-B177-6B9C-C78EE4F1CCA4}"/>
              </a:ext>
            </a:extLst>
          </p:cNvPr>
          <p:cNvSpPr/>
          <p:nvPr/>
        </p:nvSpPr>
        <p:spPr>
          <a:xfrm>
            <a:off x="7274925" y="3567182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2DEF278D-4564-4C94-93BB-E820C417758C}"/>
              </a:ext>
            </a:extLst>
          </p:cNvPr>
          <p:cNvSpPr/>
          <p:nvPr/>
        </p:nvSpPr>
        <p:spPr>
          <a:xfrm>
            <a:off x="7274925" y="3717356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6D028EDE-78C4-C8A2-FAA9-C897F0A2EEF0}"/>
              </a:ext>
            </a:extLst>
          </p:cNvPr>
          <p:cNvSpPr/>
          <p:nvPr/>
        </p:nvSpPr>
        <p:spPr>
          <a:xfrm>
            <a:off x="7274925" y="3923389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1BBF6B37-D253-A045-C19A-5CA294FBABF2}"/>
              </a:ext>
            </a:extLst>
          </p:cNvPr>
          <p:cNvSpPr/>
          <p:nvPr/>
        </p:nvSpPr>
        <p:spPr>
          <a:xfrm>
            <a:off x="7274925" y="4073562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6E85D274-E2C2-83B1-1412-EE7BACD7E453}"/>
              </a:ext>
            </a:extLst>
          </p:cNvPr>
          <p:cNvSpPr/>
          <p:nvPr/>
        </p:nvSpPr>
        <p:spPr>
          <a:xfrm>
            <a:off x="7274925" y="4279594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9327B6F8-2AD6-5C29-9A2B-1778B05F6FC6}"/>
              </a:ext>
            </a:extLst>
          </p:cNvPr>
          <p:cNvSpPr/>
          <p:nvPr/>
        </p:nvSpPr>
        <p:spPr>
          <a:xfrm>
            <a:off x="7274925" y="4429768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F197B2D2-48BE-6E5F-C5FB-30D21292842F}"/>
              </a:ext>
            </a:extLst>
          </p:cNvPr>
          <p:cNvSpPr/>
          <p:nvPr/>
        </p:nvSpPr>
        <p:spPr>
          <a:xfrm>
            <a:off x="7274925" y="4635801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A7E8AACD-B611-D65F-0A57-6E3A5CB6FB39}"/>
              </a:ext>
            </a:extLst>
          </p:cNvPr>
          <p:cNvSpPr/>
          <p:nvPr/>
        </p:nvSpPr>
        <p:spPr>
          <a:xfrm>
            <a:off x="7274925" y="4785974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D02447EF-0BD4-323D-362F-3FB8028E4113}"/>
              </a:ext>
            </a:extLst>
          </p:cNvPr>
          <p:cNvSpPr/>
          <p:nvPr/>
        </p:nvSpPr>
        <p:spPr>
          <a:xfrm>
            <a:off x="7274925" y="4992007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A8AF5955-9E03-B7D7-5F24-41F16C76E681}"/>
              </a:ext>
            </a:extLst>
          </p:cNvPr>
          <p:cNvSpPr/>
          <p:nvPr/>
        </p:nvSpPr>
        <p:spPr>
          <a:xfrm>
            <a:off x="7274925" y="5142180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5DF75987-2C83-224F-6212-F5CD7DCEB20E}"/>
              </a:ext>
            </a:extLst>
          </p:cNvPr>
          <p:cNvGrpSpPr/>
          <p:nvPr/>
        </p:nvGrpSpPr>
        <p:grpSpPr>
          <a:xfrm>
            <a:off x="286965" y="1420985"/>
            <a:ext cx="842218" cy="312557"/>
            <a:chOff x="700390" y="1352965"/>
            <a:chExt cx="1122957" cy="350196"/>
          </a:xfrm>
        </p:grpSpPr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4434F36E-3B1C-BD8A-E1D7-FA54507B8A97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350" b="1" dirty="0"/>
                <a:t>7</a:t>
              </a:r>
              <a:r>
                <a:rPr lang="en-US" sz="900" cap="all" baseline="30000" dirty="0"/>
                <a:t>am</a:t>
              </a:r>
              <a:endParaRPr lang="en-US" sz="1350" cap="all" baseline="30000" dirty="0"/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CABAF9D0-77F1-68F2-F387-294820BCD49B}"/>
                </a:ext>
              </a:extLst>
            </p:cNvPr>
            <p:cNvSpPr txBox="1"/>
            <p:nvPr/>
          </p:nvSpPr>
          <p:spPr>
            <a:xfrm>
              <a:off x="1431787" y="1384702"/>
              <a:ext cx="391560" cy="2867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675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4352499F-84AA-7965-6661-C1EB66A82FC0}"/>
              </a:ext>
            </a:extLst>
          </p:cNvPr>
          <p:cNvGrpSpPr/>
          <p:nvPr/>
        </p:nvGrpSpPr>
        <p:grpSpPr>
          <a:xfrm>
            <a:off x="286965" y="1777388"/>
            <a:ext cx="842218" cy="312557"/>
            <a:chOff x="700390" y="1352965"/>
            <a:chExt cx="1122957" cy="350196"/>
          </a:xfrm>
          <a:solidFill>
            <a:schemeClr val="bg1">
              <a:lumMod val="85000"/>
            </a:schemeClr>
          </a:solidFill>
        </p:grpSpPr>
        <p:sp>
          <p:nvSpPr>
            <p:cNvPr id="132" name="Rectangle: Rounded Corners 131">
              <a:extLst>
                <a:ext uri="{FF2B5EF4-FFF2-40B4-BE49-F238E27FC236}">
                  <a16:creationId xmlns:a16="http://schemas.microsoft.com/office/drawing/2014/main" id="{46F087DE-4A01-102A-90E2-157A4AF14471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grpFill/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350" b="1" dirty="0"/>
                <a:t>8</a:t>
              </a:r>
              <a:r>
                <a:rPr lang="en-US" sz="900" cap="all" baseline="30000" dirty="0"/>
                <a:t>am</a:t>
              </a:r>
              <a:endParaRPr lang="en-US" sz="1350" cap="all" baseline="30000" dirty="0"/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B31BC960-31C1-032A-B696-B89BC67C0055}"/>
                </a:ext>
              </a:extLst>
            </p:cNvPr>
            <p:cNvSpPr txBox="1"/>
            <p:nvPr/>
          </p:nvSpPr>
          <p:spPr>
            <a:xfrm>
              <a:off x="1431787" y="1384702"/>
              <a:ext cx="391560" cy="2867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675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B836A492-3D5D-9C78-B582-58401D1F0037}"/>
              </a:ext>
            </a:extLst>
          </p:cNvPr>
          <p:cNvGrpSpPr/>
          <p:nvPr/>
        </p:nvGrpSpPr>
        <p:grpSpPr>
          <a:xfrm>
            <a:off x="286965" y="2133791"/>
            <a:ext cx="842218" cy="312557"/>
            <a:chOff x="700390" y="1352965"/>
            <a:chExt cx="1122957" cy="350196"/>
          </a:xfrm>
        </p:grpSpPr>
        <p:sp>
          <p:nvSpPr>
            <p:cNvPr id="135" name="Rectangle: Rounded Corners 134">
              <a:extLst>
                <a:ext uri="{FF2B5EF4-FFF2-40B4-BE49-F238E27FC236}">
                  <a16:creationId xmlns:a16="http://schemas.microsoft.com/office/drawing/2014/main" id="{3658BFF0-B19A-3E67-3D5D-D8055FB5370F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350" b="1" dirty="0"/>
                <a:t>9</a:t>
              </a:r>
              <a:r>
                <a:rPr lang="en-US" sz="900" cap="all" baseline="30000" dirty="0"/>
                <a:t>am</a:t>
              </a:r>
              <a:endParaRPr lang="en-US" sz="1350" cap="all" baseline="30000" dirty="0"/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89400C3D-2ACD-A8C6-9AC8-91788F688B09}"/>
                </a:ext>
              </a:extLst>
            </p:cNvPr>
            <p:cNvSpPr txBox="1"/>
            <p:nvPr/>
          </p:nvSpPr>
          <p:spPr>
            <a:xfrm>
              <a:off x="1431787" y="1384702"/>
              <a:ext cx="391560" cy="2867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675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7E83DA06-0778-C173-0060-D86647F6703F}"/>
              </a:ext>
            </a:extLst>
          </p:cNvPr>
          <p:cNvGrpSpPr/>
          <p:nvPr/>
        </p:nvGrpSpPr>
        <p:grpSpPr>
          <a:xfrm>
            <a:off x="286965" y="2846599"/>
            <a:ext cx="842218" cy="312557"/>
            <a:chOff x="700390" y="1352965"/>
            <a:chExt cx="1122957" cy="350196"/>
          </a:xfrm>
        </p:grpSpPr>
        <p:sp>
          <p:nvSpPr>
            <p:cNvPr id="138" name="Rectangle: Rounded Corners 137">
              <a:extLst>
                <a:ext uri="{FF2B5EF4-FFF2-40B4-BE49-F238E27FC236}">
                  <a16:creationId xmlns:a16="http://schemas.microsoft.com/office/drawing/2014/main" id="{64E18B1B-BE38-80BF-E3AE-9D3BABB0E8AA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350" b="1" dirty="0"/>
                <a:t>11</a:t>
              </a:r>
              <a:r>
                <a:rPr lang="en-US" sz="900" cap="all" baseline="30000" dirty="0"/>
                <a:t>am</a:t>
              </a:r>
              <a:endParaRPr lang="en-US" sz="1350" cap="all" baseline="30000" dirty="0"/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CCCDEBF6-46C6-AE95-A659-A4D1C397AA97}"/>
                </a:ext>
              </a:extLst>
            </p:cNvPr>
            <p:cNvSpPr txBox="1"/>
            <p:nvPr/>
          </p:nvSpPr>
          <p:spPr>
            <a:xfrm>
              <a:off x="1431787" y="1384702"/>
              <a:ext cx="391560" cy="2867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675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BE121B53-59D1-966F-E506-E429D0AF9AB2}"/>
              </a:ext>
            </a:extLst>
          </p:cNvPr>
          <p:cNvGrpSpPr/>
          <p:nvPr/>
        </p:nvGrpSpPr>
        <p:grpSpPr>
          <a:xfrm>
            <a:off x="286965" y="2490194"/>
            <a:ext cx="842218" cy="312557"/>
            <a:chOff x="700390" y="1352965"/>
            <a:chExt cx="1122957" cy="350196"/>
          </a:xfrm>
          <a:solidFill>
            <a:schemeClr val="bg1">
              <a:lumMod val="85000"/>
            </a:schemeClr>
          </a:solidFill>
        </p:grpSpPr>
        <p:sp>
          <p:nvSpPr>
            <p:cNvPr id="141" name="Rectangle: Rounded Corners 140">
              <a:extLst>
                <a:ext uri="{FF2B5EF4-FFF2-40B4-BE49-F238E27FC236}">
                  <a16:creationId xmlns:a16="http://schemas.microsoft.com/office/drawing/2014/main" id="{FC74FF78-00F3-1DD7-EDA7-BE6BC7F64534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grpFill/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350" b="1" dirty="0"/>
                <a:t>10</a:t>
              </a:r>
              <a:r>
                <a:rPr lang="en-US" sz="900" cap="all" baseline="30000" dirty="0"/>
                <a:t>am</a:t>
              </a:r>
              <a:endParaRPr lang="en-US" sz="1350" cap="all" baseline="30000" dirty="0"/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E7F43CC4-7380-3598-BEA3-3F2239D0FF6F}"/>
                </a:ext>
              </a:extLst>
            </p:cNvPr>
            <p:cNvSpPr txBox="1"/>
            <p:nvPr/>
          </p:nvSpPr>
          <p:spPr>
            <a:xfrm>
              <a:off x="1431787" y="1384702"/>
              <a:ext cx="391560" cy="2867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675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30829F1A-6A9F-304F-CBA8-F41F7FE2A915}"/>
              </a:ext>
            </a:extLst>
          </p:cNvPr>
          <p:cNvGrpSpPr/>
          <p:nvPr/>
        </p:nvGrpSpPr>
        <p:grpSpPr>
          <a:xfrm>
            <a:off x="286965" y="3203002"/>
            <a:ext cx="842218" cy="312557"/>
            <a:chOff x="700390" y="1352965"/>
            <a:chExt cx="1122957" cy="350196"/>
          </a:xfrm>
          <a:solidFill>
            <a:schemeClr val="bg1">
              <a:lumMod val="85000"/>
            </a:schemeClr>
          </a:solidFill>
        </p:grpSpPr>
        <p:sp>
          <p:nvSpPr>
            <p:cNvPr id="144" name="Rectangle: Rounded Corners 143">
              <a:extLst>
                <a:ext uri="{FF2B5EF4-FFF2-40B4-BE49-F238E27FC236}">
                  <a16:creationId xmlns:a16="http://schemas.microsoft.com/office/drawing/2014/main" id="{E1C6F7CD-9EF2-E597-DA3D-EBC5E7F96053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grpFill/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350" b="1" dirty="0"/>
                <a:t>12</a:t>
              </a:r>
              <a:r>
                <a:rPr lang="en-US" sz="900" cap="all" baseline="30000" dirty="0"/>
                <a:t>pm</a:t>
              </a:r>
              <a:endParaRPr lang="en-US" sz="1350" cap="all" baseline="30000" dirty="0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768F86CF-017A-C018-98E5-A09F7AFC8C67}"/>
                </a:ext>
              </a:extLst>
            </p:cNvPr>
            <p:cNvSpPr txBox="1"/>
            <p:nvPr/>
          </p:nvSpPr>
          <p:spPr>
            <a:xfrm>
              <a:off x="1431787" y="1384702"/>
              <a:ext cx="391560" cy="2867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675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D77CFFE9-CE9E-316A-7467-E1E2DE7080A4}"/>
              </a:ext>
            </a:extLst>
          </p:cNvPr>
          <p:cNvGrpSpPr/>
          <p:nvPr/>
        </p:nvGrpSpPr>
        <p:grpSpPr>
          <a:xfrm>
            <a:off x="286965" y="3559405"/>
            <a:ext cx="842218" cy="312557"/>
            <a:chOff x="700390" y="1352965"/>
            <a:chExt cx="1122957" cy="350196"/>
          </a:xfrm>
        </p:grpSpPr>
        <p:sp>
          <p:nvSpPr>
            <p:cNvPr id="147" name="Rectangle: Rounded Corners 146">
              <a:extLst>
                <a:ext uri="{FF2B5EF4-FFF2-40B4-BE49-F238E27FC236}">
                  <a16:creationId xmlns:a16="http://schemas.microsoft.com/office/drawing/2014/main" id="{5DD854E1-576D-92E8-40C5-FB19204AB433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350" b="1" dirty="0"/>
                <a:t>1</a:t>
              </a:r>
              <a:r>
                <a:rPr lang="en-US" sz="900" cap="all" baseline="30000" dirty="0"/>
                <a:t>pm</a:t>
              </a:r>
              <a:endParaRPr lang="en-US" sz="1350" cap="all" baseline="30000" dirty="0"/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5C18B550-DBA8-43BA-3A67-48FBDD670A43}"/>
                </a:ext>
              </a:extLst>
            </p:cNvPr>
            <p:cNvSpPr txBox="1"/>
            <p:nvPr/>
          </p:nvSpPr>
          <p:spPr>
            <a:xfrm>
              <a:off x="1431787" y="1384702"/>
              <a:ext cx="391560" cy="2867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675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13DF9DAD-E091-68AA-6CD8-F60F62880936}"/>
              </a:ext>
            </a:extLst>
          </p:cNvPr>
          <p:cNvGrpSpPr/>
          <p:nvPr/>
        </p:nvGrpSpPr>
        <p:grpSpPr>
          <a:xfrm>
            <a:off x="286965" y="3915808"/>
            <a:ext cx="842218" cy="312557"/>
            <a:chOff x="700390" y="1352965"/>
            <a:chExt cx="1122957" cy="350196"/>
          </a:xfrm>
          <a:solidFill>
            <a:schemeClr val="bg1">
              <a:lumMod val="85000"/>
            </a:schemeClr>
          </a:solidFill>
        </p:grpSpPr>
        <p:sp>
          <p:nvSpPr>
            <p:cNvPr id="150" name="Rectangle: Rounded Corners 149">
              <a:extLst>
                <a:ext uri="{FF2B5EF4-FFF2-40B4-BE49-F238E27FC236}">
                  <a16:creationId xmlns:a16="http://schemas.microsoft.com/office/drawing/2014/main" id="{8AF31122-11E8-9899-FB3C-229FC906D8BB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grpFill/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350" b="1" dirty="0"/>
                <a:t>2</a:t>
              </a:r>
              <a:r>
                <a:rPr lang="en-US" sz="900" cap="all" baseline="30000" dirty="0"/>
                <a:t>pm</a:t>
              </a:r>
              <a:endParaRPr lang="en-US" sz="1350" cap="all" baseline="30000" dirty="0"/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5FCBBCD2-BC8D-32B2-2B32-E02E37BB73F2}"/>
                </a:ext>
              </a:extLst>
            </p:cNvPr>
            <p:cNvSpPr txBox="1"/>
            <p:nvPr/>
          </p:nvSpPr>
          <p:spPr>
            <a:xfrm>
              <a:off x="1431787" y="1384702"/>
              <a:ext cx="391560" cy="2867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675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C4DA3D35-03B5-22F5-D87E-F9AA3524DF8B}"/>
              </a:ext>
            </a:extLst>
          </p:cNvPr>
          <p:cNvGrpSpPr/>
          <p:nvPr/>
        </p:nvGrpSpPr>
        <p:grpSpPr>
          <a:xfrm>
            <a:off x="286965" y="4272212"/>
            <a:ext cx="842218" cy="312557"/>
            <a:chOff x="700390" y="1352965"/>
            <a:chExt cx="1122957" cy="350196"/>
          </a:xfrm>
        </p:grpSpPr>
        <p:sp>
          <p:nvSpPr>
            <p:cNvPr id="153" name="Rectangle: Rounded Corners 152">
              <a:extLst>
                <a:ext uri="{FF2B5EF4-FFF2-40B4-BE49-F238E27FC236}">
                  <a16:creationId xmlns:a16="http://schemas.microsoft.com/office/drawing/2014/main" id="{7C879420-5120-AC0C-78DB-31E8D8759E99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350" b="1" dirty="0"/>
                <a:t>3</a:t>
              </a:r>
              <a:r>
                <a:rPr lang="en-US" sz="900" cap="all" baseline="30000" dirty="0"/>
                <a:t>pm</a:t>
              </a:r>
              <a:endParaRPr lang="en-US" sz="1350" cap="all" baseline="30000" dirty="0"/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719A8CDB-4EA3-3022-FE29-AEB6EF54F450}"/>
                </a:ext>
              </a:extLst>
            </p:cNvPr>
            <p:cNvSpPr txBox="1"/>
            <p:nvPr/>
          </p:nvSpPr>
          <p:spPr>
            <a:xfrm>
              <a:off x="1431787" y="1384702"/>
              <a:ext cx="391560" cy="2867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675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9DE8F31C-7F7B-6512-49BB-67D8C170D8B3}"/>
              </a:ext>
            </a:extLst>
          </p:cNvPr>
          <p:cNvGrpSpPr/>
          <p:nvPr/>
        </p:nvGrpSpPr>
        <p:grpSpPr>
          <a:xfrm>
            <a:off x="286965" y="4628616"/>
            <a:ext cx="842218" cy="312557"/>
            <a:chOff x="700390" y="1352965"/>
            <a:chExt cx="1122957" cy="350196"/>
          </a:xfrm>
          <a:solidFill>
            <a:schemeClr val="bg1">
              <a:lumMod val="85000"/>
            </a:schemeClr>
          </a:solidFill>
        </p:grpSpPr>
        <p:sp>
          <p:nvSpPr>
            <p:cNvPr id="156" name="Rectangle: Rounded Corners 155">
              <a:extLst>
                <a:ext uri="{FF2B5EF4-FFF2-40B4-BE49-F238E27FC236}">
                  <a16:creationId xmlns:a16="http://schemas.microsoft.com/office/drawing/2014/main" id="{F5D3D481-1442-5E64-8F1C-7E497AA16E21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grpFill/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350" b="1" dirty="0"/>
                <a:t>4</a:t>
              </a:r>
              <a:r>
                <a:rPr lang="en-US" sz="900" cap="all" baseline="30000" dirty="0"/>
                <a:t>pm</a:t>
              </a:r>
              <a:endParaRPr lang="en-US" sz="1350" cap="all" baseline="30000" dirty="0"/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EF22416C-FFC3-7256-B539-CE52097835FF}"/>
                </a:ext>
              </a:extLst>
            </p:cNvPr>
            <p:cNvSpPr txBox="1"/>
            <p:nvPr/>
          </p:nvSpPr>
          <p:spPr>
            <a:xfrm>
              <a:off x="1431787" y="1384702"/>
              <a:ext cx="391560" cy="2867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675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sp>
        <p:nvSpPr>
          <p:cNvPr id="158" name="Rectangle: Rounded Corners 157">
            <a:extLst>
              <a:ext uri="{FF2B5EF4-FFF2-40B4-BE49-F238E27FC236}">
                <a16:creationId xmlns:a16="http://schemas.microsoft.com/office/drawing/2014/main" id="{8C6AD51F-CDE3-141E-BB91-DD7A12796D52}"/>
              </a:ext>
            </a:extLst>
          </p:cNvPr>
          <p:cNvSpPr/>
          <p:nvPr/>
        </p:nvSpPr>
        <p:spPr>
          <a:xfrm>
            <a:off x="286965" y="4985019"/>
            <a:ext cx="796453" cy="312557"/>
          </a:xfrm>
          <a:prstGeom prst="round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350" b="1" dirty="0"/>
              <a:t>5</a:t>
            </a:r>
            <a:r>
              <a:rPr lang="en-US" sz="900" cap="all" baseline="30000" dirty="0"/>
              <a:t>pm</a:t>
            </a:r>
            <a:endParaRPr lang="en-US" sz="1350" cap="all" baseline="30000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E8D3F4C3-A78C-289F-D300-39B6A13A6BD1}"/>
              </a:ext>
            </a:extLst>
          </p:cNvPr>
          <p:cNvSpPr txBox="1"/>
          <p:nvPr/>
        </p:nvSpPr>
        <p:spPr>
          <a:xfrm>
            <a:off x="835512" y="5013345"/>
            <a:ext cx="293670" cy="2559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7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:30</a:t>
            </a:r>
          </a:p>
        </p:txBody>
      </p:sp>
      <p:sp>
        <p:nvSpPr>
          <p:cNvPr id="160" name="Rectangle: Rounded Corners 159">
            <a:extLst>
              <a:ext uri="{FF2B5EF4-FFF2-40B4-BE49-F238E27FC236}">
                <a16:creationId xmlns:a16="http://schemas.microsoft.com/office/drawing/2014/main" id="{DBCAD1C2-FD5A-DCFD-688C-667219D72014}"/>
              </a:ext>
            </a:extLst>
          </p:cNvPr>
          <p:cNvSpPr/>
          <p:nvPr/>
        </p:nvSpPr>
        <p:spPr>
          <a:xfrm>
            <a:off x="286965" y="5341418"/>
            <a:ext cx="796453" cy="31255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350" b="1" dirty="0"/>
              <a:t>6</a:t>
            </a:r>
            <a:r>
              <a:rPr lang="en-US" sz="900" cap="all" baseline="30000" dirty="0"/>
              <a:t>pm</a:t>
            </a:r>
            <a:endParaRPr lang="en-US" sz="1350" cap="all" baseline="30000" dirty="0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CE7099EF-0E97-6D38-D321-73B373F8C6CF}"/>
              </a:ext>
            </a:extLst>
          </p:cNvPr>
          <p:cNvSpPr txBox="1"/>
          <p:nvPr/>
        </p:nvSpPr>
        <p:spPr>
          <a:xfrm>
            <a:off x="835512" y="5369744"/>
            <a:ext cx="293670" cy="2559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7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:30</a:t>
            </a:r>
          </a:p>
        </p:txBody>
      </p:sp>
      <p:sp>
        <p:nvSpPr>
          <p:cNvPr id="162" name="Freeform: Shape 161">
            <a:extLst>
              <a:ext uri="{FF2B5EF4-FFF2-40B4-BE49-F238E27FC236}">
                <a16:creationId xmlns:a16="http://schemas.microsoft.com/office/drawing/2014/main" id="{AAE735DB-FBB9-A829-61FF-082A085613C8}"/>
              </a:ext>
            </a:extLst>
          </p:cNvPr>
          <p:cNvSpPr/>
          <p:nvPr/>
        </p:nvSpPr>
        <p:spPr>
          <a:xfrm>
            <a:off x="1259732" y="5714042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FF6928B9-8DD0-55B3-4F84-1BA5F90671F7}"/>
              </a:ext>
            </a:extLst>
          </p:cNvPr>
          <p:cNvSpPr/>
          <p:nvPr/>
        </p:nvSpPr>
        <p:spPr>
          <a:xfrm>
            <a:off x="1259732" y="5864216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64" name="Freeform: Shape 163">
            <a:extLst>
              <a:ext uri="{FF2B5EF4-FFF2-40B4-BE49-F238E27FC236}">
                <a16:creationId xmlns:a16="http://schemas.microsoft.com/office/drawing/2014/main" id="{246FF4B0-CAB4-DA95-2725-DA7F68E52C3E}"/>
              </a:ext>
            </a:extLst>
          </p:cNvPr>
          <p:cNvSpPr/>
          <p:nvPr/>
        </p:nvSpPr>
        <p:spPr>
          <a:xfrm>
            <a:off x="2763530" y="5714042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65" name="Freeform: Shape 164">
            <a:extLst>
              <a:ext uri="{FF2B5EF4-FFF2-40B4-BE49-F238E27FC236}">
                <a16:creationId xmlns:a16="http://schemas.microsoft.com/office/drawing/2014/main" id="{34253CCC-2748-B79A-FFA9-F46E38CE0D7F}"/>
              </a:ext>
            </a:extLst>
          </p:cNvPr>
          <p:cNvSpPr/>
          <p:nvPr/>
        </p:nvSpPr>
        <p:spPr>
          <a:xfrm>
            <a:off x="2763530" y="5864216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66" name="Freeform: Shape 165">
            <a:extLst>
              <a:ext uri="{FF2B5EF4-FFF2-40B4-BE49-F238E27FC236}">
                <a16:creationId xmlns:a16="http://schemas.microsoft.com/office/drawing/2014/main" id="{99B93C57-0DF0-1341-55A8-D42898609A10}"/>
              </a:ext>
            </a:extLst>
          </p:cNvPr>
          <p:cNvSpPr/>
          <p:nvPr/>
        </p:nvSpPr>
        <p:spPr>
          <a:xfrm>
            <a:off x="4267328" y="5714042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1B88BF72-0049-C7C1-1FD9-401D5F9BDE8A}"/>
              </a:ext>
            </a:extLst>
          </p:cNvPr>
          <p:cNvSpPr/>
          <p:nvPr/>
        </p:nvSpPr>
        <p:spPr>
          <a:xfrm>
            <a:off x="4267328" y="5864216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CFECCEB8-3C7D-330B-5788-32898A7EC24F}"/>
              </a:ext>
            </a:extLst>
          </p:cNvPr>
          <p:cNvSpPr/>
          <p:nvPr/>
        </p:nvSpPr>
        <p:spPr>
          <a:xfrm>
            <a:off x="5771126" y="5714042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69" name="Freeform: Shape 168">
            <a:extLst>
              <a:ext uri="{FF2B5EF4-FFF2-40B4-BE49-F238E27FC236}">
                <a16:creationId xmlns:a16="http://schemas.microsoft.com/office/drawing/2014/main" id="{0BC8B2EB-B6C2-5464-EC7B-0EC10B261689}"/>
              </a:ext>
            </a:extLst>
          </p:cNvPr>
          <p:cNvSpPr/>
          <p:nvPr/>
        </p:nvSpPr>
        <p:spPr>
          <a:xfrm>
            <a:off x="5771126" y="5864216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70" name="Freeform: Shape 169">
            <a:extLst>
              <a:ext uri="{FF2B5EF4-FFF2-40B4-BE49-F238E27FC236}">
                <a16:creationId xmlns:a16="http://schemas.microsoft.com/office/drawing/2014/main" id="{7B26523E-B158-A7D4-1F4E-939F1B52E8AB}"/>
              </a:ext>
            </a:extLst>
          </p:cNvPr>
          <p:cNvSpPr/>
          <p:nvPr/>
        </p:nvSpPr>
        <p:spPr>
          <a:xfrm>
            <a:off x="7274925" y="5714042"/>
            <a:ext cx="1386192" cy="155584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71" name="Freeform: Shape 170">
            <a:extLst>
              <a:ext uri="{FF2B5EF4-FFF2-40B4-BE49-F238E27FC236}">
                <a16:creationId xmlns:a16="http://schemas.microsoft.com/office/drawing/2014/main" id="{8E5301F2-35C2-C04D-BBCD-7B82E9AF2039}"/>
              </a:ext>
            </a:extLst>
          </p:cNvPr>
          <p:cNvSpPr/>
          <p:nvPr/>
        </p:nvSpPr>
        <p:spPr>
          <a:xfrm>
            <a:off x="7274925" y="5864216"/>
            <a:ext cx="1386192" cy="155584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72" name="Rectangle: Rounded Corners 171">
            <a:extLst>
              <a:ext uri="{FF2B5EF4-FFF2-40B4-BE49-F238E27FC236}">
                <a16:creationId xmlns:a16="http://schemas.microsoft.com/office/drawing/2014/main" id="{05EA2ED9-C824-C170-A2A0-2923AE78D3F0}"/>
              </a:ext>
            </a:extLst>
          </p:cNvPr>
          <p:cNvSpPr/>
          <p:nvPr/>
        </p:nvSpPr>
        <p:spPr>
          <a:xfrm>
            <a:off x="286965" y="5707243"/>
            <a:ext cx="796453" cy="312557"/>
          </a:xfrm>
          <a:prstGeom prst="round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350" b="1" dirty="0"/>
              <a:t>7</a:t>
            </a:r>
            <a:r>
              <a:rPr lang="en-US" sz="900" cap="all" baseline="30000" dirty="0"/>
              <a:t>pm</a:t>
            </a:r>
            <a:endParaRPr lang="en-US" sz="1350" cap="all" baseline="30000" dirty="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51B4D651-8580-5FEF-CE41-A0EEE4E0F300}"/>
              </a:ext>
            </a:extLst>
          </p:cNvPr>
          <p:cNvSpPr txBox="1"/>
          <p:nvPr/>
        </p:nvSpPr>
        <p:spPr>
          <a:xfrm>
            <a:off x="835512" y="5735569"/>
            <a:ext cx="293670" cy="2559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7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:30</a:t>
            </a:r>
          </a:p>
        </p:txBody>
      </p:sp>
    </p:spTree>
    <p:extLst>
      <p:ext uri="{BB962C8B-B14F-4D97-AF65-F5344CB8AC3E}">
        <p14:creationId xmlns:p14="http://schemas.microsoft.com/office/powerpoint/2010/main" val="3515721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10277</TotalTime>
  <Words>237</Words>
  <Application>Microsoft Office PowerPoint</Application>
  <PresentationFormat>On-screen Show (4:3)</PresentationFormat>
  <Paragraphs>134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Class Schedule – Slide Template</vt:lpstr>
      <vt:lpstr>Class Schedule – Slide Template</vt:lpstr>
      <vt:lpstr>Class Schedule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Schedule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2022-11-07T18:31:00Z</dcterms:modified>
  <cp:category>Timelines &amp; Planning</cp:category>
</cp:coreProperties>
</file>