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4" y="16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1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06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346023A-2C98-407E-F6C3-3BA693A22066}"/>
              </a:ext>
            </a:extLst>
          </p:cNvPr>
          <p:cNvSpPr/>
          <p:nvPr/>
        </p:nvSpPr>
        <p:spPr>
          <a:xfrm>
            <a:off x="1679643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F156B5-F118-D0F6-B0D6-B6001758A50D}"/>
              </a:ext>
            </a:extLst>
          </p:cNvPr>
          <p:cNvSpPr/>
          <p:nvPr/>
        </p:nvSpPr>
        <p:spPr>
          <a:xfrm>
            <a:off x="3684707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5022AE-4F8F-CD13-C7E9-BAA1230C93BC}"/>
              </a:ext>
            </a:extLst>
          </p:cNvPr>
          <p:cNvSpPr/>
          <p:nvPr/>
        </p:nvSpPr>
        <p:spPr>
          <a:xfrm>
            <a:off x="5689771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687466-B9A6-587A-6CDF-89F3B6C1FFE8}"/>
              </a:ext>
            </a:extLst>
          </p:cNvPr>
          <p:cNvSpPr/>
          <p:nvPr/>
        </p:nvSpPr>
        <p:spPr>
          <a:xfrm>
            <a:off x="7694835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950034-F125-A3D3-5CC1-7146626179BB}"/>
              </a:ext>
            </a:extLst>
          </p:cNvPr>
          <p:cNvSpPr/>
          <p:nvPr/>
        </p:nvSpPr>
        <p:spPr>
          <a:xfrm>
            <a:off x="9699900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1AC315-A133-1A46-1B29-7D2A622E2A7D}"/>
              </a:ext>
            </a:extLst>
          </p:cNvPr>
          <p:cNvSpPr/>
          <p:nvPr/>
        </p:nvSpPr>
        <p:spPr>
          <a:xfrm>
            <a:off x="1679643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47CD3B5-22A1-9B40-1DB3-905330FB4018}"/>
              </a:ext>
            </a:extLst>
          </p:cNvPr>
          <p:cNvSpPr/>
          <p:nvPr/>
        </p:nvSpPr>
        <p:spPr>
          <a:xfrm>
            <a:off x="1679643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901D89-B495-5B2D-C9D0-A0AFB5081400}"/>
              </a:ext>
            </a:extLst>
          </p:cNvPr>
          <p:cNvSpPr/>
          <p:nvPr/>
        </p:nvSpPr>
        <p:spPr>
          <a:xfrm>
            <a:off x="1679643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E940790-EEC1-C51C-0810-CC769D8244E1}"/>
              </a:ext>
            </a:extLst>
          </p:cNvPr>
          <p:cNvSpPr/>
          <p:nvPr/>
        </p:nvSpPr>
        <p:spPr>
          <a:xfrm>
            <a:off x="1679643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BB77695-CBF0-9AFB-0E50-701240115E90}"/>
              </a:ext>
            </a:extLst>
          </p:cNvPr>
          <p:cNvSpPr/>
          <p:nvPr/>
        </p:nvSpPr>
        <p:spPr>
          <a:xfrm>
            <a:off x="1679643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F624A52-DC53-6D91-B59C-1CE9EAEBB4E1}"/>
              </a:ext>
            </a:extLst>
          </p:cNvPr>
          <p:cNvSpPr/>
          <p:nvPr/>
        </p:nvSpPr>
        <p:spPr>
          <a:xfrm>
            <a:off x="1679643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914C9C0-C5E7-1430-E0F6-ED0BD5F4426A}"/>
              </a:ext>
            </a:extLst>
          </p:cNvPr>
          <p:cNvSpPr/>
          <p:nvPr/>
        </p:nvSpPr>
        <p:spPr>
          <a:xfrm>
            <a:off x="1679643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BF5251F-12E3-C1FE-0F16-5EA10C135B20}"/>
              </a:ext>
            </a:extLst>
          </p:cNvPr>
          <p:cNvSpPr/>
          <p:nvPr/>
        </p:nvSpPr>
        <p:spPr>
          <a:xfrm>
            <a:off x="1679643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C07EDE-4315-8EF4-6FAA-F118C7B45DAB}"/>
              </a:ext>
            </a:extLst>
          </p:cNvPr>
          <p:cNvSpPr/>
          <p:nvPr/>
        </p:nvSpPr>
        <p:spPr>
          <a:xfrm>
            <a:off x="1679643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821B357-11DB-587F-4A29-31D013CBC271}"/>
              </a:ext>
            </a:extLst>
          </p:cNvPr>
          <p:cNvSpPr/>
          <p:nvPr/>
        </p:nvSpPr>
        <p:spPr>
          <a:xfrm>
            <a:off x="1679643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A09509-1FA3-2936-0868-3154AA3A79D1}"/>
              </a:ext>
            </a:extLst>
          </p:cNvPr>
          <p:cNvSpPr/>
          <p:nvPr/>
        </p:nvSpPr>
        <p:spPr>
          <a:xfrm>
            <a:off x="1679643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1173818-F476-7E2C-533D-177711842E54}"/>
              </a:ext>
            </a:extLst>
          </p:cNvPr>
          <p:cNvSpPr/>
          <p:nvPr/>
        </p:nvSpPr>
        <p:spPr>
          <a:xfrm>
            <a:off x="1679643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24EA93A-A367-486E-EFE3-16E16A2DF281}"/>
              </a:ext>
            </a:extLst>
          </p:cNvPr>
          <p:cNvSpPr/>
          <p:nvPr/>
        </p:nvSpPr>
        <p:spPr>
          <a:xfrm>
            <a:off x="1679643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CF14143-0DBB-4FD9-91E0-5206136E3FA3}"/>
              </a:ext>
            </a:extLst>
          </p:cNvPr>
          <p:cNvSpPr/>
          <p:nvPr/>
        </p:nvSpPr>
        <p:spPr>
          <a:xfrm>
            <a:off x="1679643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09DF2E6-F953-9272-9580-75B4FDE46022}"/>
              </a:ext>
            </a:extLst>
          </p:cNvPr>
          <p:cNvSpPr/>
          <p:nvPr/>
        </p:nvSpPr>
        <p:spPr>
          <a:xfrm>
            <a:off x="1679643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829607B-CF3B-6ADA-285D-7A15A459317D}"/>
              </a:ext>
            </a:extLst>
          </p:cNvPr>
          <p:cNvSpPr/>
          <p:nvPr/>
        </p:nvSpPr>
        <p:spPr>
          <a:xfrm>
            <a:off x="1679643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622CB31-9AEC-CEB7-469A-1A3C5E93A0F0}"/>
              </a:ext>
            </a:extLst>
          </p:cNvPr>
          <p:cNvSpPr/>
          <p:nvPr/>
        </p:nvSpPr>
        <p:spPr>
          <a:xfrm>
            <a:off x="1679643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0779253-BCEE-9A84-E366-4E9FDC3322B5}"/>
              </a:ext>
            </a:extLst>
          </p:cNvPr>
          <p:cNvSpPr/>
          <p:nvPr/>
        </p:nvSpPr>
        <p:spPr>
          <a:xfrm>
            <a:off x="1679643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82A4513-3A3F-AF8F-560C-2A014CA60CBD}"/>
              </a:ext>
            </a:extLst>
          </p:cNvPr>
          <p:cNvSpPr/>
          <p:nvPr/>
        </p:nvSpPr>
        <p:spPr>
          <a:xfrm>
            <a:off x="1679643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40CCB4E-E50D-A777-FA51-DF29FB632B53}"/>
              </a:ext>
            </a:extLst>
          </p:cNvPr>
          <p:cNvSpPr/>
          <p:nvPr/>
        </p:nvSpPr>
        <p:spPr>
          <a:xfrm>
            <a:off x="1679643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C6BDF2C-AA77-8632-B10D-4BB5EB4140A3}"/>
              </a:ext>
            </a:extLst>
          </p:cNvPr>
          <p:cNvSpPr/>
          <p:nvPr/>
        </p:nvSpPr>
        <p:spPr>
          <a:xfrm>
            <a:off x="1679643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E99422-7DEB-1E62-B6F9-4BB06F055781}"/>
              </a:ext>
            </a:extLst>
          </p:cNvPr>
          <p:cNvSpPr/>
          <p:nvPr/>
        </p:nvSpPr>
        <p:spPr>
          <a:xfrm>
            <a:off x="1679643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CB0C5B-D109-F006-7898-772F44F205B7}"/>
              </a:ext>
            </a:extLst>
          </p:cNvPr>
          <p:cNvSpPr/>
          <p:nvPr/>
        </p:nvSpPr>
        <p:spPr>
          <a:xfrm>
            <a:off x="1679643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E91D598-DE6B-DFB4-D27A-3618EB974A31}"/>
              </a:ext>
            </a:extLst>
          </p:cNvPr>
          <p:cNvSpPr/>
          <p:nvPr/>
        </p:nvSpPr>
        <p:spPr>
          <a:xfrm>
            <a:off x="1679643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9F96E70-4AD8-1438-F570-0877EFABACCE}"/>
              </a:ext>
            </a:extLst>
          </p:cNvPr>
          <p:cNvSpPr/>
          <p:nvPr/>
        </p:nvSpPr>
        <p:spPr>
          <a:xfrm>
            <a:off x="3684707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A4A9CB0-8AA1-B455-F052-6A9C122814CD}"/>
              </a:ext>
            </a:extLst>
          </p:cNvPr>
          <p:cNvSpPr/>
          <p:nvPr/>
        </p:nvSpPr>
        <p:spPr>
          <a:xfrm>
            <a:off x="3684707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BABEEB8-35DB-A754-13CC-979FCFFD29B7}"/>
              </a:ext>
            </a:extLst>
          </p:cNvPr>
          <p:cNvSpPr/>
          <p:nvPr/>
        </p:nvSpPr>
        <p:spPr>
          <a:xfrm>
            <a:off x="3684707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EA60D48-53CC-741F-3AEA-82A61F9A9354}"/>
              </a:ext>
            </a:extLst>
          </p:cNvPr>
          <p:cNvSpPr/>
          <p:nvPr/>
        </p:nvSpPr>
        <p:spPr>
          <a:xfrm>
            <a:off x="3684707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D15591A-6C2B-6EDC-089B-21B8D88F1FA8}"/>
              </a:ext>
            </a:extLst>
          </p:cNvPr>
          <p:cNvSpPr/>
          <p:nvPr/>
        </p:nvSpPr>
        <p:spPr>
          <a:xfrm>
            <a:off x="3684707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90B7DC3-4F7D-521A-3286-8C5DA13723BE}"/>
              </a:ext>
            </a:extLst>
          </p:cNvPr>
          <p:cNvSpPr/>
          <p:nvPr/>
        </p:nvSpPr>
        <p:spPr>
          <a:xfrm>
            <a:off x="3684707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FB2CA34-728A-557C-08EF-052429AA93EC}"/>
              </a:ext>
            </a:extLst>
          </p:cNvPr>
          <p:cNvSpPr/>
          <p:nvPr/>
        </p:nvSpPr>
        <p:spPr>
          <a:xfrm>
            <a:off x="3684707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E311D8B-D28A-95A9-8EC3-C323113E473A}"/>
              </a:ext>
            </a:extLst>
          </p:cNvPr>
          <p:cNvSpPr/>
          <p:nvPr/>
        </p:nvSpPr>
        <p:spPr>
          <a:xfrm>
            <a:off x="3684707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54A5A3C-9E87-E164-82F4-536DE76BF9BD}"/>
              </a:ext>
            </a:extLst>
          </p:cNvPr>
          <p:cNvSpPr/>
          <p:nvPr/>
        </p:nvSpPr>
        <p:spPr>
          <a:xfrm>
            <a:off x="3684707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8A55FE-B611-DB78-1BAB-8E9E7C5ACB8B}"/>
              </a:ext>
            </a:extLst>
          </p:cNvPr>
          <p:cNvSpPr/>
          <p:nvPr/>
        </p:nvSpPr>
        <p:spPr>
          <a:xfrm>
            <a:off x="3684707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DE5A29F-2CAB-5E95-6C8A-3FDC58856849}"/>
              </a:ext>
            </a:extLst>
          </p:cNvPr>
          <p:cNvSpPr/>
          <p:nvPr/>
        </p:nvSpPr>
        <p:spPr>
          <a:xfrm>
            <a:off x="3684707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FC51BE5-5196-BD56-8BCF-106F6C9A74F3}"/>
              </a:ext>
            </a:extLst>
          </p:cNvPr>
          <p:cNvSpPr/>
          <p:nvPr/>
        </p:nvSpPr>
        <p:spPr>
          <a:xfrm>
            <a:off x="3684707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BE23FD2-CB9A-9260-9C41-344C22AA38E7}"/>
              </a:ext>
            </a:extLst>
          </p:cNvPr>
          <p:cNvSpPr/>
          <p:nvPr/>
        </p:nvSpPr>
        <p:spPr>
          <a:xfrm>
            <a:off x="3684707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541E2CC-2687-481C-1F4A-E74A22A543AE}"/>
              </a:ext>
            </a:extLst>
          </p:cNvPr>
          <p:cNvSpPr/>
          <p:nvPr/>
        </p:nvSpPr>
        <p:spPr>
          <a:xfrm>
            <a:off x="3684707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DB0C8CB-0751-FEEC-E52C-EAA7BFB828AE}"/>
              </a:ext>
            </a:extLst>
          </p:cNvPr>
          <p:cNvSpPr/>
          <p:nvPr/>
        </p:nvSpPr>
        <p:spPr>
          <a:xfrm>
            <a:off x="3684707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B8D182F-7B03-4722-0ABD-FFBC394F9B82}"/>
              </a:ext>
            </a:extLst>
          </p:cNvPr>
          <p:cNvSpPr/>
          <p:nvPr/>
        </p:nvSpPr>
        <p:spPr>
          <a:xfrm>
            <a:off x="3684707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095985E-0850-FB84-4727-EA7891F1BC59}"/>
              </a:ext>
            </a:extLst>
          </p:cNvPr>
          <p:cNvSpPr/>
          <p:nvPr/>
        </p:nvSpPr>
        <p:spPr>
          <a:xfrm>
            <a:off x="3684707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A3D3AAD-8640-9E17-1A87-544E56F3A300}"/>
              </a:ext>
            </a:extLst>
          </p:cNvPr>
          <p:cNvSpPr/>
          <p:nvPr/>
        </p:nvSpPr>
        <p:spPr>
          <a:xfrm>
            <a:off x="3684707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0BBB063-66CB-0AA4-BEF5-FE65DEFA5F5B}"/>
              </a:ext>
            </a:extLst>
          </p:cNvPr>
          <p:cNvSpPr/>
          <p:nvPr/>
        </p:nvSpPr>
        <p:spPr>
          <a:xfrm>
            <a:off x="3684707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BC289EF-5529-BE57-42B7-CDD4E8F0C1C2}"/>
              </a:ext>
            </a:extLst>
          </p:cNvPr>
          <p:cNvSpPr/>
          <p:nvPr/>
        </p:nvSpPr>
        <p:spPr>
          <a:xfrm>
            <a:off x="3684707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691ABAE-7AEE-48D9-336E-578D69BD1DCE}"/>
              </a:ext>
            </a:extLst>
          </p:cNvPr>
          <p:cNvSpPr/>
          <p:nvPr/>
        </p:nvSpPr>
        <p:spPr>
          <a:xfrm>
            <a:off x="3684707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77075AB-F4BE-8749-3E68-BC3AF2C9A7C2}"/>
              </a:ext>
            </a:extLst>
          </p:cNvPr>
          <p:cNvSpPr/>
          <p:nvPr/>
        </p:nvSpPr>
        <p:spPr>
          <a:xfrm>
            <a:off x="3684707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7C9178B-40DB-86F5-754E-03B2BF0F8682}"/>
              </a:ext>
            </a:extLst>
          </p:cNvPr>
          <p:cNvSpPr/>
          <p:nvPr/>
        </p:nvSpPr>
        <p:spPr>
          <a:xfrm>
            <a:off x="3684707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A1A75BB-41B7-EED1-15BE-C564180F91DA}"/>
              </a:ext>
            </a:extLst>
          </p:cNvPr>
          <p:cNvSpPr/>
          <p:nvPr/>
        </p:nvSpPr>
        <p:spPr>
          <a:xfrm>
            <a:off x="3684707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88ED1EA-F92A-EE5F-467F-1E4D18BF77AD}"/>
              </a:ext>
            </a:extLst>
          </p:cNvPr>
          <p:cNvSpPr/>
          <p:nvPr/>
        </p:nvSpPr>
        <p:spPr>
          <a:xfrm>
            <a:off x="5689771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73D2F78-4F33-CAF3-B947-E31B37D6A8B1}"/>
              </a:ext>
            </a:extLst>
          </p:cNvPr>
          <p:cNvSpPr/>
          <p:nvPr/>
        </p:nvSpPr>
        <p:spPr>
          <a:xfrm>
            <a:off x="5689771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21C38898-3A1F-5AF5-9284-04DD81834E97}"/>
              </a:ext>
            </a:extLst>
          </p:cNvPr>
          <p:cNvSpPr/>
          <p:nvPr/>
        </p:nvSpPr>
        <p:spPr>
          <a:xfrm>
            <a:off x="5689771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C970F02E-1BE2-08B4-C8CE-A6DB8371073E}"/>
              </a:ext>
            </a:extLst>
          </p:cNvPr>
          <p:cNvSpPr/>
          <p:nvPr/>
        </p:nvSpPr>
        <p:spPr>
          <a:xfrm>
            <a:off x="5689771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2C0E78D-B2D7-7E10-E9A1-5F3116908B48}"/>
              </a:ext>
            </a:extLst>
          </p:cNvPr>
          <p:cNvSpPr/>
          <p:nvPr/>
        </p:nvSpPr>
        <p:spPr>
          <a:xfrm>
            <a:off x="5689771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D95A6DD-9270-422C-8DC7-9F53E4ED9EC5}"/>
              </a:ext>
            </a:extLst>
          </p:cNvPr>
          <p:cNvSpPr/>
          <p:nvPr/>
        </p:nvSpPr>
        <p:spPr>
          <a:xfrm>
            <a:off x="5689771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76B3DEB-E28C-D100-056F-4A1D81423F10}"/>
              </a:ext>
            </a:extLst>
          </p:cNvPr>
          <p:cNvSpPr/>
          <p:nvPr/>
        </p:nvSpPr>
        <p:spPr>
          <a:xfrm>
            <a:off x="5689771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2BFDB3D-844D-F8AA-4A88-BF66BFC6742D}"/>
              </a:ext>
            </a:extLst>
          </p:cNvPr>
          <p:cNvSpPr/>
          <p:nvPr/>
        </p:nvSpPr>
        <p:spPr>
          <a:xfrm>
            <a:off x="5689771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A327C2C-A968-84CA-A403-E910A9FC56D8}"/>
              </a:ext>
            </a:extLst>
          </p:cNvPr>
          <p:cNvSpPr/>
          <p:nvPr/>
        </p:nvSpPr>
        <p:spPr>
          <a:xfrm>
            <a:off x="5689771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81AFF6CE-6322-4ECD-DBB4-0BDD88734EBE}"/>
              </a:ext>
            </a:extLst>
          </p:cNvPr>
          <p:cNvSpPr/>
          <p:nvPr/>
        </p:nvSpPr>
        <p:spPr>
          <a:xfrm>
            <a:off x="5689771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A48B682-FD83-40EC-FB89-B6F51ED5A5C2}"/>
              </a:ext>
            </a:extLst>
          </p:cNvPr>
          <p:cNvSpPr/>
          <p:nvPr/>
        </p:nvSpPr>
        <p:spPr>
          <a:xfrm>
            <a:off x="5689771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DFA136E-ADC1-F7EA-F803-F10DDFF32E16}"/>
              </a:ext>
            </a:extLst>
          </p:cNvPr>
          <p:cNvSpPr/>
          <p:nvPr/>
        </p:nvSpPr>
        <p:spPr>
          <a:xfrm>
            <a:off x="5689771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DDCDA82-CA38-6471-117D-AA63300A6796}"/>
              </a:ext>
            </a:extLst>
          </p:cNvPr>
          <p:cNvSpPr/>
          <p:nvPr/>
        </p:nvSpPr>
        <p:spPr>
          <a:xfrm>
            <a:off x="5689771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D80543F4-FE85-310D-1915-E62CA9E40998}"/>
              </a:ext>
            </a:extLst>
          </p:cNvPr>
          <p:cNvSpPr/>
          <p:nvPr/>
        </p:nvSpPr>
        <p:spPr>
          <a:xfrm>
            <a:off x="5689771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19BC380-CB14-8B7B-58F7-4BCFBFC460A5}"/>
              </a:ext>
            </a:extLst>
          </p:cNvPr>
          <p:cNvSpPr/>
          <p:nvPr/>
        </p:nvSpPr>
        <p:spPr>
          <a:xfrm>
            <a:off x="5689771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903EC169-BACA-19F4-1167-6D87D36E9C31}"/>
              </a:ext>
            </a:extLst>
          </p:cNvPr>
          <p:cNvSpPr/>
          <p:nvPr/>
        </p:nvSpPr>
        <p:spPr>
          <a:xfrm>
            <a:off x="5689771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648B0BE-67B8-92C9-CB1D-AC65A35B1AD3}"/>
              </a:ext>
            </a:extLst>
          </p:cNvPr>
          <p:cNvSpPr/>
          <p:nvPr/>
        </p:nvSpPr>
        <p:spPr>
          <a:xfrm>
            <a:off x="5689771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17DC5A-CDAE-ED64-D4BA-64EF7F7B5E32}"/>
              </a:ext>
            </a:extLst>
          </p:cNvPr>
          <p:cNvSpPr/>
          <p:nvPr/>
        </p:nvSpPr>
        <p:spPr>
          <a:xfrm>
            <a:off x="5689771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EE35B55-565B-CEB3-F727-CB28C7E21091}"/>
              </a:ext>
            </a:extLst>
          </p:cNvPr>
          <p:cNvSpPr/>
          <p:nvPr/>
        </p:nvSpPr>
        <p:spPr>
          <a:xfrm>
            <a:off x="5689771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DBFA553-3A82-9FB3-6010-D9A3AEE5032F}"/>
              </a:ext>
            </a:extLst>
          </p:cNvPr>
          <p:cNvSpPr/>
          <p:nvPr/>
        </p:nvSpPr>
        <p:spPr>
          <a:xfrm>
            <a:off x="5689771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880C519-0DBD-32EA-1B9D-0C98967EFE31}"/>
              </a:ext>
            </a:extLst>
          </p:cNvPr>
          <p:cNvSpPr/>
          <p:nvPr/>
        </p:nvSpPr>
        <p:spPr>
          <a:xfrm>
            <a:off x="5689771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9F9E921-A96E-CB87-E125-1ECAD1483BB1}"/>
              </a:ext>
            </a:extLst>
          </p:cNvPr>
          <p:cNvSpPr/>
          <p:nvPr/>
        </p:nvSpPr>
        <p:spPr>
          <a:xfrm>
            <a:off x="5689771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79C8285B-0806-DF33-C287-17BAFC426A3C}"/>
              </a:ext>
            </a:extLst>
          </p:cNvPr>
          <p:cNvSpPr/>
          <p:nvPr/>
        </p:nvSpPr>
        <p:spPr>
          <a:xfrm>
            <a:off x="5689771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38AAAC6-3AC2-A070-732E-DCB36548D72F}"/>
              </a:ext>
            </a:extLst>
          </p:cNvPr>
          <p:cNvSpPr/>
          <p:nvPr/>
        </p:nvSpPr>
        <p:spPr>
          <a:xfrm>
            <a:off x="5689771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D289AA0-0B93-A323-FD57-500E80DABC2F}"/>
              </a:ext>
            </a:extLst>
          </p:cNvPr>
          <p:cNvSpPr/>
          <p:nvPr/>
        </p:nvSpPr>
        <p:spPr>
          <a:xfrm>
            <a:off x="7694835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A96ABD4-B407-19A2-4BDA-2B89779571E5}"/>
              </a:ext>
            </a:extLst>
          </p:cNvPr>
          <p:cNvSpPr/>
          <p:nvPr/>
        </p:nvSpPr>
        <p:spPr>
          <a:xfrm>
            <a:off x="7694835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5EB6ACC-69E9-361B-FA51-0E6182B9202D}"/>
              </a:ext>
            </a:extLst>
          </p:cNvPr>
          <p:cNvSpPr/>
          <p:nvPr/>
        </p:nvSpPr>
        <p:spPr>
          <a:xfrm>
            <a:off x="7694835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EC678E0-6F6C-FDEB-677A-D53C0CCFCF8A}"/>
              </a:ext>
            </a:extLst>
          </p:cNvPr>
          <p:cNvSpPr/>
          <p:nvPr/>
        </p:nvSpPr>
        <p:spPr>
          <a:xfrm>
            <a:off x="7694835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0A5F305-69B7-E242-F7CC-A0B14A580519}"/>
              </a:ext>
            </a:extLst>
          </p:cNvPr>
          <p:cNvSpPr/>
          <p:nvPr/>
        </p:nvSpPr>
        <p:spPr>
          <a:xfrm>
            <a:off x="7694835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DD7468D8-2E36-C745-D24B-EBEBC63050D6}"/>
              </a:ext>
            </a:extLst>
          </p:cNvPr>
          <p:cNvSpPr/>
          <p:nvPr/>
        </p:nvSpPr>
        <p:spPr>
          <a:xfrm>
            <a:off x="7694835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480ED7A-21AF-FF03-87DD-66B87051C169}"/>
              </a:ext>
            </a:extLst>
          </p:cNvPr>
          <p:cNvSpPr/>
          <p:nvPr/>
        </p:nvSpPr>
        <p:spPr>
          <a:xfrm>
            <a:off x="7694835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6FD688F-BD52-6190-3B56-0CCF2AB1803C}"/>
              </a:ext>
            </a:extLst>
          </p:cNvPr>
          <p:cNvSpPr/>
          <p:nvPr/>
        </p:nvSpPr>
        <p:spPr>
          <a:xfrm>
            <a:off x="7694835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56EBED2-EDCC-2990-44C0-B6A9BEEE3AAE}"/>
              </a:ext>
            </a:extLst>
          </p:cNvPr>
          <p:cNvSpPr/>
          <p:nvPr/>
        </p:nvSpPr>
        <p:spPr>
          <a:xfrm>
            <a:off x="7694835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81349FE-73A4-D7A8-41E2-4CB19E6865BD}"/>
              </a:ext>
            </a:extLst>
          </p:cNvPr>
          <p:cNvSpPr/>
          <p:nvPr/>
        </p:nvSpPr>
        <p:spPr>
          <a:xfrm>
            <a:off x="7694835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3300A1CE-DE97-272C-4CBB-C97DCF944FD9}"/>
              </a:ext>
            </a:extLst>
          </p:cNvPr>
          <p:cNvSpPr/>
          <p:nvPr/>
        </p:nvSpPr>
        <p:spPr>
          <a:xfrm>
            <a:off x="7694835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9601551-3C9A-3961-2A23-229E20E06580}"/>
              </a:ext>
            </a:extLst>
          </p:cNvPr>
          <p:cNvSpPr/>
          <p:nvPr/>
        </p:nvSpPr>
        <p:spPr>
          <a:xfrm>
            <a:off x="7694835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428877C-D5E4-52A2-9C43-78C5EFB79190}"/>
              </a:ext>
            </a:extLst>
          </p:cNvPr>
          <p:cNvSpPr/>
          <p:nvPr/>
        </p:nvSpPr>
        <p:spPr>
          <a:xfrm>
            <a:off x="7694835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DB41933-5C22-2EB9-4974-13A213ECF922}"/>
              </a:ext>
            </a:extLst>
          </p:cNvPr>
          <p:cNvSpPr/>
          <p:nvPr/>
        </p:nvSpPr>
        <p:spPr>
          <a:xfrm>
            <a:off x="7694835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A9E9278-7313-0A70-52E8-63F5E7255C27}"/>
              </a:ext>
            </a:extLst>
          </p:cNvPr>
          <p:cNvSpPr/>
          <p:nvPr/>
        </p:nvSpPr>
        <p:spPr>
          <a:xfrm>
            <a:off x="7694835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2514D55-360B-2D34-795B-68C8679A68AA}"/>
              </a:ext>
            </a:extLst>
          </p:cNvPr>
          <p:cNvSpPr/>
          <p:nvPr/>
        </p:nvSpPr>
        <p:spPr>
          <a:xfrm>
            <a:off x="7694835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645F5FA-15AC-FFD6-B250-B18B6D9CEA7E}"/>
              </a:ext>
            </a:extLst>
          </p:cNvPr>
          <p:cNvSpPr/>
          <p:nvPr/>
        </p:nvSpPr>
        <p:spPr>
          <a:xfrm>
            <a:off x="7694835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F654753-6DBA-9B14-5CDA-FBF828979DB9}"/>
              </a:ext>
            </a:extLst>
          </p:cNvPr>
          <p:cNvSpPr/>
          <p:nvPr/>
        </p:nvSpPr>
        <p:spPr>
          <a:xfrm>
            <a:off x="7694835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141324B6-D6F1-1735-6E53-9BC96DEC8293}"/>
              </a:ext>
            </a:extLst>
          </p:cNvPr>
          <p:cNvSpPr/>
          <p:nvPr/>
        </p:nvSpPr>
        <p:spPr>
          <a:xfrm>
            <a:off x="7694835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60D88A7A-AC77-637B-5558-4E10AADEF348}"/>
              </a:ext>
            </a:extLst>
          </p:cNvPr>
          <p:cNvSpPr/>
          <p:nvPr/>
        </p:nvSpPr>
        <p:spPr>
          <a:xfrm>
            <a:off x="7694835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6311AA0-3F12-21B9-C4D9-CDC31C4FA52C}"/>
              </a:ext>
            </a:extLst>
          </p:cNvPr>
          <p:cNvSpPr/>
          <p:nvPr/>
        </p:nvSpPr>
        <p:spPr>
          <a:xfrm>
            <a:off x="7694835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C02AC990-FAF1-1485-2871-4D5300F998E0}"/>
              </a:ext>
            </a:extLst>
          </p:cNvPr>
          <p:cNvSpPr/>
          <p:nvPr/>
        </p:nvSpPr>
        <p:spPr>
          <a:xfrm>
            <a:off x="7694835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F96D1D6C-D6CF-9B58-B764-07C854A88AA4}"/>
              </a:ext>
            </a:extLst>
          </p:cNvPr>
          <p:cNvSpPr/>
          <p:nvPr/>
        </p:nvSpPr>
        <p:spPr>
          <a:xfrm>
            <a:off x="7694835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F8843959-8A41-D050-F3F7-24F362B94E9C}"/>
              </a:ext>
            </a:extLst>
          </p:cNvPr>
          <p:cNvSpPr/>
          <p:nvPr/>
        </p:nvSpPr>
        <p:spPr>
          <a:xfrm>
            <a:off x="7694835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FFA6284-E20B-011A-8740-44D8B3FFB1CD}"/>
              </a:ext>
            </a:extLst>
          </p:cNvPr>
          <p:cNvSpPr/>
          <p:nvPr/>
        </p:nvSpPr>
        <p:spPr>
          <a:xfrm>
            <a:off x="9699900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1C6F34CE-7199-3514-E9F5-089BB1DBFEB6}"/>
              </a:ext>
            </a:extLst>
          </p:cNvPr>
          <p:cNvSpPr/>
          <p:nvPr/>
        </p:nvSpPr>
        <p:spPr>
          <a:xfrm>
            <a:off x="9699900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AA0D3D9E-0E47-F06F-F260-27CCC5C7FA2D}"/>
              </a:ext>
            </a:extLst>
          </p:cNvPr>
          <p:cNvSpPr/>
          <p:nvPr/>
        </p:nvSpPr>
        <p:spPr>
          <a:xfrm>
            <a:off x="9699900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AF199D9C-DCA7-96F3-BD31-B250B4D2FB0D}"/>
              </a:ext>
            </a:extLst>
          </p:cNvPr>
          <p:cNvSpPr/>
          <p:nvPr/>
        </p:nvSpPr>
        <p:spPr>
          <a:xfrm>
            <a:off x="9699900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89B993D2-48E0-5451-855E-A1730E9E20D2}"/>
              </a:ext>
            </a:extLst>
          </p:cNvPr>
          <p:cNvSpPr/>
          <p:nvPr/>
        </p:nvSpPr>
        <p:spPr>
          <a:xfrm>
            <a:off x="9699900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1015B36-F6CD-586E-5F84-7C46EB8519D4}"/>
              </a:ext>
            </a:extLst>
          </p:cNvPr>
          <p:cNvSpPr/>
          <p:nvPr/>
        </p:nvSpPr>
        <p:spPr>
          <a:xfrm>
            <a:off x="9699900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D226B722-B472-507D-260D-356800190925}"/>
              </a:ext>
            </a:extLst>
          </p:cNvPr>
          <p:cNvSpPr/>
          <p:nvPr/>
        </p:nvSpPr>
        <p:spPr>
          <a:xfrm>
            <a:off x="9699900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3E41F99-B2EF-ED8B-0E9B-F78481B88356}"/>
              </a:ext>
            </a:extLst>
          </p:cNvPr>
          <p:cNvSpPr/>
          <p:nvPr/>
        </p:nvSpPr>
        <p:spPr>
          <a:xfrm>
            <a:off x="9699900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EF880A32-810F-8805-3000-EA41F66166DA}"/>
              </a:ext>
            </a:extLst>
          </p:cNvPr>
          <p:cNvSpPr/>
          <p:nvPr/>
        </p:nvSpPr>
        <p:spPr>
          <a:xfrm>
            <a:off x="9699900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C9042CF-8DD9-C875-791F-036D4A954984}"/>
              </a:ext>
            </a:extLst>
          </p:cNvPr>
          <p:cNvSpPr/>
          <p:nvPr/>
        </p:nvSpPr>
        <p:spPr>
          <a:xfrm>
            <a:off x="9699900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F81EEC1B-9328-A53E-56A5-5765C41D9656}"/>
              </a:ext>
            </a:extLst>
          </p:cNvPr>
          <p:cNvSpPr/>
          <p:nvPr/>
        </p:nvSpPr>
        <p:spPr>
          <a:xfrm>
            <a:off x="9699900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21CC5BE-759D-97F8-4635-4C39A9D7D862}"/>
              </a:ext>
            </a:extLst>
          </p:cNvPr>
          <p:cNvSpPr/>
          <p:nvPr/>
        </p:nvSpPr>
        <p:spPr>
          <a:xfrm>
            <a:off x="9699900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EADB1F5A-342B-F44F-3C77-E3DCD7DF74B0}"/>
              </a:ext>
            </a:extLst>
          </p:cNvPr>
          <p:cNvSpPr/>
          <p:nvPr/>
        </p:nvSpPr>
        <p:spPr>
          <a:xfrm>
            <a:off x="9699900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FD97EE1-6439-BB15-CEC5-0F8705480A1B}"/>
              </a:ext>
            </a:extLst>
          </p:cNvPr>
          <p:cNvSpPr/>
          <p:nvPr/>
        </p:nvSpPr>
        <p:spPr>
          <a:xfrm>
            <a:off x="9699900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B1673603-F4E8-B177-6B9C-C78EE4F1CCA4}"/>
              </a:ext>
            </a:extLst>
          </p:cNvPr>
          <p:cNvSpPr/>
          <p:nvPr/>
        </p:nvSpPr>
        <p:spPr>
          <a:xfrm>
            <a:off x="9699900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2DEF278D-4564-4C94-93BB-E820C417758C}"/>
              </a:ext>
            </a:extLst>
          </p:cNvPr>
          <p:cNvSpPr/>
          <p:nvPr/>
        </p:nvSpPr>
        <p:spPr>
          <a:xfrm>
            <a:off x="9699900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6D028EDE-78C4-C8A2-FAA9-C897F0A2EEF0}"/>
              </a:ext>
            </a:extLst>
          </p:cNvPr>
          <p:cNvSpPr/>
          <p:nvPr/>
        </p:nvSpPr>
        <p:spPr>
          <a:xfrm>
            <a:off x="9699900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BBF6B37-D253-A045-C19A-5CA294FBABF2}"/>
              </a:ext>
            </a:extLst>
          </p:cNvPr>
          <p:cNvSpPr/>
          <p:nvPr/>
        </p:nvSpPr>
        <p:spPr>
          <a:xfrm>
            <a:off x="9699900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6E85D274-E2C2-83B1-1412-EE7BACD7E453}"/>
              </a:ext>
            </a:extLst>
          </p:cNvPr>
          <p:cNvSpPr/>
          <p:nvPr/>
        </p:nvSpPr>
        <p:spPr>
          <a:xfrm>
            <a:off x="9699900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327B6F8-2AD6-5C29-9A2B-1778B05F6FC6}"/>
              </a:ext>
            </a:extLst>
          </p:cNvPr>
          <p:cNvSpPr/>
          <p:nvPr/>
        </p:nvSpPr>
        <p:spPr>
          <a:xfrm>
            <a:off x="9699900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197B2D2-48BE-6E5F-C5FB-30D21292842F}"/>
              </a:ext>
            </a:extLst>
          </p:cNvPr>
          <p:cNvSpPr/>
          <p:nvPr/>
        </p:nvSpPr>
        <p:spPr>
          <a:xfrm>
            <a:off x="9699900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A7E8AACD-B611-D65F-0A57-6E3A5CB6FB39}"/>
              </a:ext>
            </a:extLst>
          </p:cNvPr>
          <p:cNvSpPr/>
          <p:nvPr/>
        </p:nvSpPr>
        <p:spPr>
          <a:xfrm>
            <a:off x="9699900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D02447EF-0BD4-323D-362F-3FB8028E4113}"/>
              </a:ext>
            </a:extLst>
          </p:cNvPr>
          <p:cNvSpPr/>
          <p:nvPr/>
        </p:nvSpPr>
        <p:spPr>
          <a:xfrm>
            <a:off x="9699900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A8AF5955-9E03-B7D7-5F24-41F16C76E681}"/>
              </a:ext>
            </a:extLst>
          </p:cNvPr>
          <p:cNvSpPr/>
          <p:nvPr/>
        </p:nvSpPr>
        <p:spPr>
          <a:xfrm>
            <a:off x="9699900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DF75987-2C83-224F-6212-F5CD7DCEB20E}"/>
              </a:ext>
            </a:extLst>
          </p:cNvPr>
          <p:cNvGrpSpPr/>
          <p:nvPr/>
        </p:nvGrpSpPr>
        <p:grpSpPr>
          <a:xfrm>
            <a:off x="382619" y="1463212"/>
            <a:ext cx="1061937" cy="319527"/>
            <a:chOff x="700390" y="1352965"/>
            <a:chExt cx="1061937" cy="350196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4434F36E-3B1C-BD8A-E1D7-FA54507B8A97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7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ABAF9D0-77F1-68F2-F387-294820BCD49B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352499F-84AA-7965-6661-C1EB66A82FC0}"/>
              </a:ext>
            </a:extLst>
          </p:cNvPr>
          <p:cNvGrpSpPr/>
          <p:nvPr/>
        </p:nvGrpSpPr>
        <p:grpSpPr>
          <a:xfrm>
            <a:off x="382619" y="1827563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46F087DE-4A01-102A-90E2-157A4AF1447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8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31BC960-31C1-032A-B696-B89BC67C0055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836A492-3D5D-9C78-B582-58401D1F0037}"/>
              </a:ext>
            </a:extLst>
          </p:cNvPr>
          <p:cNvGrpSpPr/>
          <p:nvPr/>
        </p:nvGrpSpPr>
        <p:grpSpPr>
          <a:xfrm>
            <a:off x="382619" y="2191914"/>
            <a:ext cx="1061937" cy="319527"/>
            <a:chOff x="700390" y="1352965"/>
            <a:chExt cx="1061937" cy="350196"/>
          </a:xfrm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3658BFF0-B19A-3E67-3D5D-D8055FB5370F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9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9400C3D-2ACD-A8C6-9AC8-91788F688B09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7E83DA06-0778-C173-0060-D86647F6703F}"/>
              </a:ext>
            </a:extLst>
          </p:cNvPr>
          <p:cNvGrpSpPr/>
          <p:nvPr/>
        </p:nvGrpSpPr>
        <p:grpSpPr>
          <a:xfrm>
            <a:off x="382619" y="2920616"/>
            <a:ext cx="1061937" cy="319527"/>
            <a:chOff x="700390" y="1352965"/>
            <a:chExt cx="1061937" cy="350196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4E18B1B-BE38-80BF-E3AE-9D3BABB0E8AA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11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CCDEBF6-46C6-AE95-A659-A4D1C397AA97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E121B53-59D1-966F-E506-E429D0AF9AB2}"/>
              </a:ext>
            </a:extLst>
          </p:cNvPr>
          <p:cNvGrpSpPr/>
          <p:nvPr/>
        </p:nvGrpSpPr>
        <p:grpSpPr>
          <a:xfrm>
            <a:off x="382619" y="2556265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FC74FF78-00F3-1DD7-EDA7-BE6BC7F64534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10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7F43CC4-7380-3598-BEA3-3F2239D0FF6F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0829F1A-6A9F-304F-CBA8-F41F7FE2A915}"/>
              </a:ext>
            </a:extLst>
          </p:cNvPr>
          <p:cNvGrpSpPr/>
          <p:nvPr/>
        </p:nvGrpSpPr>
        <p:grpSpPr>
          <a:xfrm>
            <a:off x="382619" y="3284967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E1C6F7CD-9EF2-E597-DA3D-EBC5E7F9605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12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68F86CF-017A-C018-98E5-A09F7AFC8C67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77CFFE9-CE9E-316A-7467-E1E2DE7080A4}"/>
              </a:ext>
            </a:extLst>
          </p:cNvPr>
          <p:cNvGrpSpPr/>
          <p:nvPr/>
        </p:nvGrpSpPr>
        <p:grpSpPr>
          <a:xfrm>
            <a:off x="382619" y="3649318"/>
            <a:ext cx="1061937" cy="319527"/>
            <a:chOff x="700390" y="1352965"/>
            <a:chExt cx="1061937" cy="350196"/>
          </a:xfrm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5DD854E1-576D-92E8-40C5-FB19204AB43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C18B550-DBA8-43BA-3A67-48FBDD670A43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13DF9DAD-E091-68AA-6CD8-F60F62880936}"/>
              </a:ext>
            </a:extLst>
          </p:cNvPr>
          <p:cNvGrpSpPr/>
          <p:nvPr/>
        </p:nvGrpSpPr>
        <p:grpSpPr>
          <a:xfrm>
            <a:off x="382619" y="4013669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8AF31122-11E8-9899-FB3C-229FC906D8BB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2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FCBBCD2-BC8D-32B2-2B32-E02E37BB73F2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C4DA3D35-03B5-22F5-D87E-F9AA3524DF8B}"/>
              </a:ext>
            </a:extLst>
          </p:cNvPr>
          <p:cNvGrpSpPr/>
          <p:nvPr/>
        </p:nvGrpSpPr>
        <p:grpSpPr>
          <a:xfrm>
            <a:off x="382619" y="4378021"/>
            <a:ext cx="1061937" cy="319527"/>
            <a:chOff x="700390" y="1352965"/>
            <a:chExt cx="1061937" cy="350196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7C879420-5120-AC0C-78DB-31E8D8759E99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3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719A8CDB-4EA3-3022-FE29-AEB6EF54F450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DE8F31C-7F7B-6512-49BB-67D8C170D8B3}"/>
              </a:ext>
            </a:extLst>
          </p:cNvPr>
          <p:cNvGrpSpPr/>
          <p:nvPr/>
        </p:nvGrpSpPr>
        <p:grpSpPr>
          <a:xfrm>
            <a:off x="382619" y="4742372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F5D3D481-1442-5E64-8F1C-7E497AA16E2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4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F22416C-FFC3-7256-B539-CE52097835FF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8C6AD51F-CDE3-141E-BB91-DD7A12796D52}"/>
              </a:ext>
            </a:extLst>
          </p:cNvPr>
          <p:cNvSpPr/>
          <p:nvPr/>
        </p:nvSpPr>
        <p:spPr>
          <a:xfrm>
            <a:off x="382619" y="5106723"/>
            <a:ext cx="1061937" cy="31952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5</a:t>
            </a:r>
            <a:r>
              <a:rPr lang="en-US" sz="1200" cap="all" baseline="30000" dirty="0"/>
              <a:t>pm</a:t>
            </a:r>
            <a:endParaRPr lang="en-US" cap="all" baseline="300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8D3F4C3-A78C-289F-D300-39B6A13A6BD1}"/>
              </a:ext>
            </a:extLst>
          </p:cNvPr>
          <p:cNvSpPr txBox="1"/>
          <p:nvPr/>
        </p:nvSpPr>
        <p:spPr>
          <a:xfrm>
            <a:off x="1114016" y="5161178"/>
            <a:ext cx="330540" cy="2106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DBCAD1C2-FD5A-DCFD-688C-667219D72014}"/>
              </a:ext>
            </a:extLst>
          </p:cNvPr>
          <p:cNvSpPr/>
          <p:nvPr/>
        </p:nvSpPr>
        <p:spPr>
          <a:xfrm>
            <a:off x="382619" y="5471070"/>
            <a:ext cx="1061937" cy="31952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6</a:t>
            </a:r>
            <a:r>
              <a:rPr lang="en-US" sz="1200" cap="all" baseline="30000" dirty="0"/>
              <a:t>pm</a:t>
            </a:r>
            <a:endParaRPr lang="en-US" cap="all" baseline="300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E7099EF-0E97-6D38-D321-73B373F8C6CF}"/>
              </a:ext>
            </a:extLst>
          </p:cNvPr>
          <p:cNvSpPr txBox="1"/>
          <p:nvPr/>
        </p:nvSpPr>
        <p:spPr>
          <a:xfrm>
            <a:off x="1114016" y="5525525"/>
            <a:ext cx="330540" cy="2106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AAE735DB-FBB9-A829-61FF-082A085613C8}"/>
              </a:ext>
            </a:extLst>
          </p:cNvPr>
          <p:cNvSpPr/>
          <p:nvPr/>
        </p:nvSpPr>
        <p:spPr>
          <a:xfrm>
            <a:off x="1679643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F6928B9-8DD0-55B3-4F84-1BA5F90671F7}"/>
              </a:ext>
            </a:extLst>
          </p:cNvPr>
          <p:cNvSpPr/>
          <p:nvPr/>
        </p:nvSpPr>
        <p:spPr>
          <a:xfrm>
            <a:off x="1679643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246FF4B0-CAB4-DA95-2725-DA7F68E52C3E}"/>
              </a:ext>
            </a:extLst>
          </p:cNvPr>
          <p:cNvSpPr/>
          <p:nvPr/>
        </p:nvSpPr>
        <p:spPr>
          <a:xfrm>
            <a:off x="3684707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34253CCC-2748-B79A-FFA9-F46E38CE0D7F}"/>
              </a:ext>
            </a:extLst>
          </p:cNvPr>
          <p:cNvSpPr/>
          <p:nvPr/>
        </p:nvSpPr>
        <p:spPr>
          <a:xfrm>
            <a:off x="3684707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99B93C57-0DF0-1341-55A8-D42898609A10}"/>
              </a:ext>
            </a:extLst>
          </p:cNvPr>
          <p:cNvSpPr/>
          <p:nvPr/>
        </p:nvSpPr>
        <p:spPr>
          <a:xfrm>
            <a:off x="5689771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1B88BF72-0049-C7C1-1FD9-401D5F9BDE8A}"/>
              </a:ext>
            </a:extLst>
          </p:cNvPr>
          <p:cNvSpPr/>
          <p:nvPr/>
        </p:nvSpPr>
        <p:spPr>
          <a:xfrm>
            <a:off x="5689771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CFECCEB8-3C7D-330B-5788-32898A7EC24F}"/>
              </a:ext>
            </a:extLst>
          </p:cNvPr>
          <p:cNvSpPr/>
          <p:nvPr/>
        </p:nvSpPr>
        <p:spPr>
          <a:xfrm>
            <a:off x="7694835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0BC8B2EB-B6C2-5464-EC7B-0EC10B261689}"/>
              </a:ext>
            </a:extLst>
          </p:cNvPr>
          <p:cNvSpPr/>
          <p:nvPr/>
        </p:nvSpPr>
        <p:spPr>
          <a:xfrm>
            <a:off x="7694835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7B26523E-B158-A7D4-1F4E-939F1B52E8AB}"/>
              </a:ext>
            </a:extLst>
          </p:cNvPr>
          <p:cNvSpPr/>
          <p:nvPr/>
        </p:nvSpPr>
        <p:spPr>
          <a:xfrm>
            <a:off x="9699900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8E5301F2-35C2-C04D-BBCD-7B82E9AF2039}"/>
              </a:ext>
            </a:extLst>
          </p:cNvPr>
          <p:cNvSpPr/>
          <p:nvPr/>
        </p:nvSpPr>
        <p:spPr>
          <a:xfrm>
            <a:off x="9699900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05EA2ED9-C824-C170-A2A0-2923AE78D3F0}"/>
              </a:ext>
            </a:extLst>
          </p:cNvPr>
          <p:cNvSpPr/>
          <p:nvPr/>
        </p:nvSpPr>
        <p:spPr>
          <a:xfrm>
            <a:off x="382619" y="5845053"/>
            <a:ext cx="1061937" cy="31952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7</a:t>
            </a:r>
            <a:r>
              <a:rPr lang="en-US" sz="1200" cap="all" baseline="30000" dirty="0"/>
              <a:t>pm</a:t>
            </a:r>
            <a:endParaRPr lang="en-US" cap="all" baseline="300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1B4D651-8580-5FEF-CE41-A0EEE4E0F300}"/>
              </a:ext>
            </a:extLst>
          </p:cNvPr>
          <p:cNvSpPr txBox="1"/>
          <p:nvPr/>
        </p:nvSpPr>
        <p:spPr>
          <a:xfrm>
            <a:off x="1114016" y="5899508"/>
            <a:ext cx="330540" cy="2106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346023A-2C98-407E-F6C3-3BA693A22066}"/>
              </a:ext>
            </a:extLst>
          </p:cNvPr>
          <p:cNvSpPr/>
          <p:nvPr/>
        </p:nvSpPr>
        <p:spPr>
          <a:xfrm>
            <a:off x="1679643" y="1062180"/>
            <a:ext cx="1848256" cy="350196"/>
          </a:xfrm>
          <a:prstGeom prst="round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Monday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F156B5-F118-D0F6-B0D6-B6001758A50D}"/>
              </a:ext>
            </a:extLst>
          </p:cNvPr>
          <p:cNvSpPr/>
          <p:nvPr/>
        </p:nvSpPr>
        <p:spPr>
          <a:xfrm>
            <a:off x="3684707" y="1062180"/>
            <a:ext cx="1848256" cy="350196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Tuesday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5022AE-4F8F-CD13-C7E9-BAA1230C93BC}"/>
              </a:ext>
            </a:extLst>
          </p:cNvPr>
          <p:cNvSpPr/>
          <p:nvPr/>
        </p:nvSpPr>
        <p:spPr>
          <a:xfrm>
            <a:off x="5689771" y="1062180"/>
            <a:ext cx="1848256" cy="350196"/>
          </a:xfrm>
          <a:prstGeom prst="round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Wednesday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687466-B9A6-587A-6CDF-89F3B6C1FFE8}"/>
              </a:ext>
            </a:extLst>
          </p:cNvPr>
          <p:cNvSpPr/>
          <p:nvPr/>
        </p:nvSpPr>
        <p:spPr>
          <a:xfrm>
            <a:off x="7694835" y="1062180"/>
            <a:ext cx="1848256" cy="350196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Thursday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950034-F125-A3D3-5CC1-7146626179BB}"/>
              </a:ext>
            </a:extLst>
          </p:cNvPr>
          <p:cNvSpPr/>
          <p:nvPr/>
        </p:nvSpPr>
        <p:spPr>
          <a:xfrm>
            <a:off x="9699900" y="1062180"/>
            <a:ext cx="1848256" cy="350196"/>
          </a:xfrm>
          <a:prstGeom prst="round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Friday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1AC315-A133-1A46-1B29-7D2A622E2A7D}"/>
              </a:ext>
            </a:extLst>
          </p:cNvPr>
          <p:cNvSpPr/>
          <p:nvPr/>
        </p:nvSpPr>
        <p:spPr>
          <a:xfrm>
            <a:off x="1679643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47CD3B5-22A1-9B40-1DB3-905330FB4018}"/>
              </a:ext>
            </a:extLst>
          </p:cNvPr>
          <p:cNvSpPr/>
          <p:nvPr/>
        </p:nvSpPr>
        <p:spPr>
          <a:xfrm>
            <a:off x="1679643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901D89-B495-5B2D-C9D0-A0AFB5081400}"/>
              </a:ext>
            </a:extLst>
          </p:cNvPr>
          <p:cNvSpPr/>
          <p:nvPr/>
        </p:nvSpPr>
        <p:spPr>
          <a:xfrm>
            <a:off x="1679643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E940790-EEC1-C51C-0810-CC769D8244E1}"/>
              </a:ext>
            </a:extLst>
          </p:cNvPr>
          <p:cNvSpPr/>
          <p:nvPr/>
        </p:nvSpPr>
        <p:spPr>
          <a:xfrm>
            <a:off x="1679643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BB77695-CBF0-9AFB-0E50-701240115E90}"/>
              </a:ext>
            </a:extLst>
          </p:cNvPr>
          <p:cNvSpPr/>
          <p:nvPr/>
        </p:nvSpPr>
        <p:spPr>
          <a:xfrm>
            <a:off x="1679643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F624A52-DC53-6D91-B59C-1CE9EAEBB4E1}"/>
              </a:ext>
            </a:extLst>
          </p:cNvPr>
          <p:cNvSpPr/>
          <p:nvPr/>
        </p:nvSpPr>
        <p:spPr>
          <a:xfrm>
            <a:off x="1679643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914C9C0-C5E7-1430-E0F6-ED0BD5F4426A}"/>
              </a:ext>
            </a:extLst>
          </p:cNvPr>
          <p:cNvSpPr/>
          <p:nvPr/>
        </p:nvSpPr>
        <p:spPr>
          <a:xfrm>
            <a:off x="1679643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BF5251F-12E3-C1FE-0F16-5EA10C135B20}"/>
              </a:ext>
            </a:extLst>
          </p:cNvPr>
          <p:cNvSpPr/>
          <p:nvPr/>
        </p:nvSpPr>
        <p:spPr>
          <a:xfrm>
            <a:off x="1679643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C07EDE-4315-8EF4-6FAA-F118C7B45DAB}"/>
              </a:ext>
            </a:extLst>
          </p:cNvPr>
          <p:cNvSpPr/>
          <p:nvPr/>
        </p:nvSpPr>
        <p:spPr>
          <a:xfrm>
            <a:off x="1679643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821B357-11DB-587F-4A29-31D013CBC271}"/>
              </a:ext>
            </a:extLst>
          </p:cNvPr>
          <p:cNvSpPr/>
          <p:nvPr/>
        </p:nvSpPr>
        <p:spPr>
          <a:xfrm>
            <a:off x="1679643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A09509-1FA3-2936-0868-3154AA3A79D1}"/>
              </a:ext>
            </a:extLst>
          </p:cNvPr>
          <p:cNvSpPr/>
          <p:nvPr/>
        </p:nvSpPr>
        <p:spPr>
          <a:xfrm>
            <a:off x="1679643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1173818-F476-7E2C-533D-177711842E54}"/>
              </a:ext>
            </a:extLst>
          </p:cNvPr>
          <p:cNvSpPr/>
          <p:nvPr/>
        </p:nvSpPr>
        <p:spPr>
          <a:xfrm>
            <a:off x="1679643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24EA93A-A367-486E-EFE3-16E16A2DF281}"/>
              </a:ext>
            </a:extLst>
          </p:cNvPr>
          <p:cNvSpPr/>
          <p:nvPr/>
        </p:nvSpPr>
        <p:spPr>
          <a:xfrm>
            <a:off x="1679643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CF14143-0DBB-4FD9-91E0-5206136E3FA3}"/>
              </a:ext>
            </a:extLst>
          </p:cNvPr>
          <p:cNvSpPr/>
          <p:nvPr/>
        </p:nvSpPr>
        <p:spPr>
          <a:xfrm>
            <a:off x="1679643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09DF2E6-F953-9272-9580-75B4FDE46022}"/>
              </a:ext>
            </a:extLst>
          </p:cNvPr>
          <p:cNvSpPr/>
          <p:nvPr/>
        </p:nvSpPr>
        <p:spPr>
          <a:xfrm>
            <a:off x="1679643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829607B-CF3B-6ADA-285D-7A15A459317D}"/>
              </a:ext>
            </a:extLst>
          </p:cNvPr>
          <p:cNvSpPr/>
          <p:nvPr/>
        </p:nvSpPr>
        <p:spPr>
          <a:xfrm>
            <a:off x="1679643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622CB31-9AEC-CEB7-469A-1A3C5E93A0F0}"/>
              </a:ext>
            </a:extLst>
          </p:cNvPr>
          <p:cNvSpPr/>
          <p:nvPr/>
        </p:nvSpPr>
        <p:spPr>
          <a:xfrm>
            <a:off x="1679643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0779253-BCEE-9A84-E366-4E9FDC3322B5}"/>
              </a:ext>
            </a:extLst>
          </p:cNvPr>
          <p:cNvSpPr/>
          <p:nvPr/>
        </p:nvSpPr>
        <p:spPr>
          <a:xfrm>
            <a:off x="1679643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82A4513-3A3F-AF8F-560C-2A014CA60CBD}"/>
              </a:ext>
            </a:extLst>
          </p:cNvPr>
          <p:cNvSpPr/>
          <p:nvPr/>
        </p:nvSpPr>
        <p:spPr>
          <a:xfrm>
            <a:off x="1679643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40CCB4E-E50D-A777-FA51-DF29FB632B53}"/>
              </a:ext>
            </a:extLst>
          </p:cNvPr>
          <p:cNvSpPr/>
          <p:nvPr/>
        </p:nvSpPr>
        <p:spPr>
          <a:xfrm>
            <a:off x="1679643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C6BDF2C-AA77-8632-B10D-4BB5EB4140A3}"/>
              </a:ext>
            </a:extLst>
          </p:cNvPr>
          <p:cNvSpPr/>
          <p:nvPr/>
        </p:nvSpPr>
        <p:spPr>
          <a:xfrm>
            <a:off x="1679643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E99422-7DEB-1E62-B6F9-4BB06F055781}"/>
              </a:ext>
            </a:extLst>
          </p:cNvPr>
          <p:cNvSpPr/>
          <p:nvPr/>
        </p:nvSpPr>
        <p:spPr>
          <a:xfrm>
            <a:off x="1679643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CB0C5B-D109-F006-7898-772F44F205B7}"/>
              </a:ext>
            </a:extLst>
          </p:cNvPr>
          <p:cNvSpPr/>
          <p:nvPr/>
        </p:nvSpPr>
        <p:spPr>
          <a:xfrm>
            <a:off x="1679643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E91D598-DE6B-DFB4-D27A-3618EB974A31}"/>
              </a:ext>
            </a:extLst>
          </p:cNvPr>
          <p:cNvSpPr/>
          <p:nvPr/>
        </p:nvSpPr>
        <p:spPr>
          <a:xfrm>
            <a:off x="1679643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9F96E70-4AD8-1438-F570-0877EFABACCE}"/>
              </a:ext>
            </a:extLst>
          </p:cNvPr>
          <p:cNvSpPr/>
          <p:nvPr/>
        </p:nvSpPr>
        <p:spPr>
          <a:xfrm>
            <a:off x="3684707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A4A9CB0-8AA1-B455-F052-6A9C122814CD}"/>
              </a:ext>
            </a:extLst>
          </p:cNvPr>
          <p:cNvSpPr/>
          <p:nvPr/>
        </p:nvSpPr>
        <p:spPr>
          <a:xfrm>
            <a:off x="3684707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BABEEB8-35DB-A754-13CC-979FCFFD29B7}"/>
              </a:ext>
            </a:extLst>
          </p:cNvPr>
          <p:cNvSpPr/>
          <p:nvPr/>
        </p:nvSpPr>
        <p:spPr>
          <a:xfrm>
            <a:off x="3684707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EA60D48-53CC-741F-3AEA-82A61F9A9354}"/>
              </a:ext>
            </a:extLst>
          </p:cNvPr>
          <p:cNvSpPr/>
          <p:nvPr/>
        </p:nvSpPr>
        <p:spPr>
          <a:xfrm>
            <a:off x="3684707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D15591A-6C2B-6EDC-089B-21B8D88F1FA8}"/>
              </a:ext>
            </a:extLst>
          </p:cNvPr>
          <p:cNvSpPr/>
          <p:nvPr/>
        </p:nvSpPr>
        <p:spPr>
          <a:xfrm>
            <a:off x="3684707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90B7DC3-4F7D-521A-3286-8C5DA13723BE}"/>
              </a:ext>
            </a:extLst>
          </p:cNvPr>
          <p:cNvSpPr/>
          <p:nvPr/>
        </p:nvSpPr>
        <p:spPr>
          <a:xfrm>
            <a:off x="3684707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FB2CA34-728A-557C-08EF-052429AA93EC}"/>
              </a:ext>
            </a:extLst>
          </p:cNvPr>
          <p:cNvSpPr/>
          <p:nvPr/>
        </p:nvSpPr>
        <p:spPr>
          <a:xfrm>
            <a:off x="3684707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E311D8B-D28A-95A9-8EC3-C323113E473A}"/>
              </a:ext>
            </a:extLst>
          </p:cNvPr>
          <p:cNvSpPr/>
          <p:nvPr/>
        </p:nvSpPr>
        <p:spPr>
          <a:xfrm>
            <a:off x="3684707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54A5A3C-9E87-E164-82F4-536DE76BF9BD}"/>
              </a:ext>
            </a:extLst>
          </p:cNvPr>
          <p:cNvSpPr/>
          <p:nvPr/>
        </p:nvSpPr>
        <p:spPr>
          <a:xfrm>
            <a:off x="3684707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8A55FE-B611-DB78-1BAB-8E9E7C5ACB8B}"/>
              </a:ext>
            </a:extLst>
          </p:cNvPr>
          <p:cNvSpPr/>
          <p:nvPr/>
        </p:nvSpPr>
        <p:spPr>
          <a:xfrm>
            <a:off x="3684707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DE5A29F-2CAB-5E95-6C8A-3FDC58856849}"/>
              </a:ext>
            </a:extLst>
          </p:cNvPr>
          <p:cNvSpPr/>
          <p:nvPr/>
        </p:nvSpPr>
        <p:spPr>
          <a:xfrm>
            <a:off x="3684707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FC51BE5-5196-BD56-8BCF-106F6C9A74F3}"/>
              </a:ext>
            </a:extLst>
          </p:cNvPr>
          <p:cNvSpPr/>
          <p:nvPr/>
        </p:nvSpPr>
        <p:spPr>
          <a:xfrm>
            <a:off x="3684707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BE23FD2-CB9A-9260-9C41-344C22AA38E7}"/>
              </a:ext>
            </a:extLst>
          </p:cNvPr>
          <p:cNvSpPr/>
          <p:nvPr/>
        </p:nvSpPr>
        <p:spPr>
          <a:xfrm>
            <a:off x="3684707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541E2CC-2687-481C-1F4A-E74A22A543AE}"/>
              </a:ext>
            </a:extLst>
          </p:cNvPr>
          <p:cNvSpPr/>
          <p:nvPr/>
        </p:nvSpPr>
        <p:spPr>
          <a:xfrm>
            <a:off x="3684707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DB0C8CB-0751-FEEC-E52C-EAA7BFB828AE}"/>
              </a:ext>
            </a:extLst>
          </p:cNvPr>
          <p:cNvSpPr/>
          <p:nvPr/>
        </p:nvSpPr>
        <p:spPr>
          <a:xfrm>
            <a:off x="3684707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B8D182F-7B03-4722-0ABD-FFBC394F9B82}"/>
              </a:ext>
            </a:extLst>
          </p:cNvPr>
          <p:cNvSpPr/>
          <p:nvPr/>
        </p:nvSpPr>
        <p:spPr>
          <a:xfrm>
            <a:off x="3684707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095985E-0850-FB84-4727-EA7891F1BC59}"/>
              </a:ext>
            </a:extLst>
          </p:cNvPr>
          <p:cNvSpPr/>
          <p:nvPr/>
        </p:nvSpPr>
        <p:spPr>
          <a:xfrm>
            <a:off x="3684707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A3D3AAD-8640-9E17-1A87-544E56F3A300}"/>
              </a:ext>
            </a:extLst>
          </p:cNvPr>
          <p:cNvSpPr/>
          <p:nvPr/>
        </p:nvSpPr>
        <p:spPr>
          <a:xfrm>
            <a:off x="3684707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0BBB063-66CB-0AA4-BEF5-FE65DEFA5F5B}"/>
              </a:ext>
            </a:extLst>
          </p:cNvPr>
          <p:cNvSpPr/>
          <p:nvPr/>
        </p:nvSpPr>
        <p:spPr>
          <a:xfrm>
            <a:off x="3684707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BC289EF-5529-BE57-42B7-CDD4E8F0C1C2}"/>
              </a:ext>
            </a:extLst>
          </p:cNvPr>
          <p:cNvSpPr/>
          <p:nvPr/>
        </p:nvSpPr>
        <p:spPr>
          <a:xfrm>
            <a:off x="3684707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691ABAE-7AEE-48D9-336E-578D69BD1DCE}"/>
              </a:ext>
            </a:extLst>
          </p:cNvPr>
          <p:cNvSpPr/>
          <p:nvPr/>
        </p:nvSpPr>
        <p:spPr>
          <a:xfrm>
            <a:off x="3684707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77075AB-F4BE-8749-3E68-BC3AF2C9A7C2}"/>
              </a:ext>
            </a:extLst>
          </p:cNvPr>
          <p:cNvSpPr/>
          <p:nvPr/>
        </p:nvSpPr>
        <p:spPr>
          <a:xfrm>
            <a:off x="3684707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7C9178B-40DB-86F5-754E-03B2BF0F8682}"/>
              </a:ext>
            </a:extLst>
          </p:cNvPr>
          <p:cNvSpPr/>
          <p:nvPr/>
        </p:nvSpPr>
        <p:spPr>
          <a:xfrm>
            <a:off x="3684707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A1A75BB-41B7-EED1-15BE-C564180F91DA}"/>
              </a:ext>
            </a:extLst>
          </p:cNvPr>
          <p:cNvSpPr/>
          <p:nvPr/>
        </p:nvSpPr>
        <p:spPr>
          <a:xfrm>
            <a:off x="3684707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88ED1EA-F92A-EE5F-467F-1E4D18BF77AD}"/>
              </a:ext>
            </a:extLst>
          </p:cNvPr>
          <p:cNvSpPr/>
          <p:nvPr/>
        </p:nvSpPr>
        <p:spPr>
          <a:xfrm>
            <a:off x="5689771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73D2F78-4F33-CAF3-B947-E31B37D6A8B1}"/>
              </a:ext>
            </a:extLst>
          </p:cNvPr>
          <p:cNvSpPr/>
          <p:nvPr/>
        </p:nvSpPr>
        <p:spPr>
          <a:xfrm>
            <a:off x="5689771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21C38898-3A1F-5AF5-9284-04DD81834E97}"/>
              </a:ext>
            </a:extLst>
          </p:cNvPr>
          <p:cNvSpPr/>
          <p:nvPr/>
        </p:nvSpPr>
        <p:spPr>
          <a:xfrm>
            <a:off x="5689771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C970F02E-1BE2-08B4-C8CE-A6DB8371073E}"/>
              </a:ext>
            </a:extLst>
          </p:cNvPr>
          <p:cNvSpPr/>
          <p:nvPr/>
        </p:nvSpPr>
        <p:spPr>
          <a:xfrm>
            <a:off x="5689771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2C0E78D-B2D7-7E10-E9A1-5F3116908B48}"/>
              </a:ext>
            </a:extLst>
          </p:cNvPr>
          <p:cNvSpPr/>
          <p:nvPr/>
        </p:nvSpPr>
        <p:spPr>
          <a:xfrm>
            <a:off x="5689771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D95A6DD-9270-422C-8DC7-9F53E4ED9EC5}"/>
              </a:ext>
            </a:extLst>
          </p:cNvPr>
          <p:cNvSpPr/>
          <p:nvPr/>
        </p:nvSpPr>
        <p:spPr>
          <a:xfrm>
            <a:off x="5689771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76B3DEB-E28C-D100-056F-4A1D81423F10}"/>
              </a:ext>
            </a:extLst>
          </p:cNvPr>
          <p:cNvSpPr/>
          <p:nvPr/>
        </p:nvSpPr>
        <p:spPr>
          <a:xfrm>
            <a:off x="5689771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2BFDB3D-844D-F8AA-4A88-BF66BFC6742D}"/>
              </a:ext>
            </a:extLst>
          </p:cNvPr>
          <p:cNvSpPr/>
          <p:nvPr/>
        </p:nvSpPr>
        <p:spPr>
          <a:xfrm>
            <a:off x="5689771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A327C2C-A968-84CA-A403-E910A9FC56D8}"/>
              </a:ext>
            </a:extLst>
          </p:cNvPr>
          <p:cNvSpPr/>
          <p:nvPr/>
        </p:nvSpPr>
        <p:spPr>
          <a:xfrm>
            <a:off x="5689771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81AFF6CE-6322-4ECD-DBB4-0BDD88734EBE}"/>
              </a:ext>
            </a:extLst>
          </p:cNvPr>
          <p:cNvSpPr/>
          <p:nvPr/>
        </p:nvSpPr>
        <p:spPr>
          <a:xfrm>
            <a:off x="5689771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A48B682-FD83-40EC-FB89-B6F51ED5A5C2}"/>
              </a:ext>
            </a:extLst>
          </p:cNvPr>
          <p:cNvSpPr/>
          <p:nvPr/>
        </p:nvSpPr>
        <p:spPr>
          <a:xfrm>
            <a:off x="5689771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DFA136E-ADC1-F7EA-F803-F10DDFF32E16}"/>
              </a:ext>
            </a:extLst>
          </p:cNvPr>
          <p:cNvSpPr/>
          <p:nvPr/>
        </p:nvSpPr>
        <p:spPr>
          <a:xfrm>
            <a:off x="5689771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DDCDA82-CA38-6471-117D-AA63300A6796}"/>
              </a:ext>
            </a:extLst>
          </p:cNvPr>
          <p:cNvSpPr/>
          <p:nvPr/>
        </p:nvSpPr>
        <p:spPr>
          <a:xfrm>
            <a:off x="5689771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D80543F4-FE85-310D-1915-E62CA9E40998}"/>
              </a:ext>
            </a:extLst>
          </p:cNvPr>
          <p:cNvSpPr/>
          <p:nvPr/>
        </p:nvSpPr>
        <p:spPr>
          <a:xfrm>
            <a:off x="5689771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19BC380-CB14-8B7B-58F7-4BCFBFC460A5}"/>
              </a:ext>
            </a:extLst>
          </p:cNvPr>
          <p:cNvSpPr/>
          <p:nvPr/>
        </p:nvSpPr>
        <p:spPr>
          <a:xfrm>
            <a:off x="5689771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903EC169-BACA-19F4-1167-6D87D36E9C31}"/>
              </a:ext>
            </a:extLst>
          </p:cNvPr>
          <p:cNvSpPr/>
          <p:nvPr/>
        </p:nvSpPr>
        <p:spPr>
          <a:xfrm>
            <a:off x="5689771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648B0BE-67B8-92C9-CB1D-AC65A35B1AD3}"/>
              </a:ext>
            </a:extLst>
          </p:cNvPr>
          <p:cNvSpPr/>
          <p:nvPr/>
        </p:nvSpPr>
        <p:spPr>
          <a:xfrm>
            <a:off x="5689771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17DC5A-CDAE-ED64-D4BA-64EF7F7B5E32}"/>
              </a:ext>
            </a:extLst>
          </p:cNvPr>
          <p:cNvSpPr/>
          <p:nvPr/>
        </p:nvSpPr>
        <p:spPr>
          <a:xfrm>
            <a:off x="5689771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EE35B55-565B-CEB3-F727-CB28C7E21091}"/>
              </a:ext>
            </a:extLst>
          </p:cNvPr>
          <p:cNvSpPr/>
          <p:nvPr/>
        </p:nvSpPr>
        <p:spPr>
          <a:xfrm>
            <a:off x="5689771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DBFA553-3A82-9FB3-6010-D9A3AEE5032F}"/>
              </a:ext>
            </a:extLst>
          </p:cNvPr>
          <p:cNvSpPr/>
          <p:nvPr/>
        </p:nvSpPr>
        <p:spPr>
          <a:xfrm>
            <a:off x="5689771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880C519-0DBD-32EA-1B9D-0C98967EFE31}"/>
              </a:ext>
            </a:extLst>
          </p:cNvPr>
          <p:cNvSpPr/>
          <p:nvPr/>
        </p:nvSpPr>
        <p:spPr>
          <a:xfrm>
            <a:off x="5689771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9F9E921-A96E-CB87-E125-1ECAD1483BB1}"/>
              </a:ext>
            </a:extLst>
          </p:cNvPr>
          <p:cNvSpPr/>
          <p:nvPr/>
        </p:nvSpPr>
        <p:spPr>
          <a:xfrm>
            <a:off x="5689771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79C8285B-0806-DF33-C287-17BAFC426A3C}"/>
              </a:ext>
            </a:extLst>
          </p:cNvPr>
          <p:cNvSpPr/>
          <p:nvPr/>
        </p:nvSpPr>
        <p:spPr>
          <a:xfrm>
            <a:off x="5689771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38AAAC6-3AC2-A070-732E-DCB36548D72F}"/>
              </a:ext>
            </a:extLst>
          </p:cNvPr>
          <p:cNvSpPr/>
          <p:nvPr/>
        </p:nvSpPr>
        <p:spPr>
          <a:xfrm>
            <a:off x="5689771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D289AA0-0B93-A323-FD57-500E80DABC2F}"/>
              </a:ext>
            </a:extLst>
          </p:cNvPr>
          <p:cNvSpPr/>
          <p:nvPr/>
        </p:nvSpPr>
        <p:spPr>
          <a:xfrm>
            <a:off x="7694835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A96ABD4-B407-19A2-4BDA-2B89779571E5}"/>
              </a:ext>
            </a:extLst>
          </p:cNvPr>
          <p:cNvSpPr/>
          <p:nvPr/>
        </p:nvSpPr>
        <p:spPr>
          <a:xfrm>
            <a:off x="7694835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5EB6ACC-69E9-361B-FA51-0E6182B9202D}"/>
              </a:ext>
            </a:extLst>
          </p:cNvPr>
          <p:cNvSpPr/>
          <p:nvPr/>
        </p:nvSpPr>
        <p:spPr>
          <a:xfrm>
            <a:off x="7694835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EC678E0-6F6C-FDEB-677A-D53C0CCFCF8A}"/>
              </a:ext>
            </a:extLst>
          </p:cNvPr>
          <p:cNvSpPr/>
          <p:nvPr/>
        </p:nvSpPr>
        <p:spPr>
          <a:xfrm>
            <a:off x="7694835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0A5F305-69B7-E242-F7CC-A0B14A580519}"/>
              </a:ext>
            </a:extLst>
          </p:cNvPr>
          <p:cNvSpPr/>
          <p:nvPr/>
        </p:nvSpPr>
        <p:spPr>
          <a:xfrm>
            <a:off x="7694835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DD7468D8-2E36-C745-D24B-EBEBC63050D6}"/>
              </a:ext>
            </a:extLst>
          </p:cNvPr>
          <p:cNvSpPr/>
          <p:nvPr/>
        </p:nvSpPr>
        <p:spPr>
          <a:xfrm>
            <a:off x="7694835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480ED7A-21AF-FF03-87DD-66B87051C169}"/>
              </a:ext>
            </a:extLst>
          </p:cNvPr>
          <p:cNvSpPr/>
          <p:nvPr/>
        </p:nvSpPr>
        <p:spPr>
          <a:xfrm>
            <a:off x="7694835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6FD688F-BD52-6190-3B56-0CCF2AB1803C}"/>
              </a:ext>
            </a:extLst>
          </p:cNvPr>
          <p:cNvSpPr/>
          <p:nvPr/>
        </p:nvSpPr>
        <p:spPr>
          <a:xfrm>
            <a:off x="7694835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56EBED2-EDCC-2990-44C0-B6A9BEEE3AAE}"/>
              </a:ext>
            </a:extLst>
          </p:cNvPr>
          <p:cNvSpPr/>
          <p:nvPr/>
        </p:nvSpPr>
        <p:spPr>
          <a:xfrm>
            <a:off x="7694835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81349FE-73A4-D7A8-41E2-4CB19E6865BD}"/>
              </a:ext>
            </a:extLst>
          </p:cNvPr>
          <p:cNvSpPr/>
          <p:nvPr/>
        </p:nvSpPr>
        <p:spPr>
          <a:xfrm>
            <a:off x="7694835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3300A1CE-DE97-272C-4CBB-C97DCF944FD9}"/>
              </a:ext>
            </a:extLst>
          </p:cNvPr>
          <p:cNvSpPr/>
          <p:nvPr/>
        </p:nvSpPr>
        <p:spPr>
          <a:xfrm>
            <a:off x="7694835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9601551-3C9A-3961-2A23-229E20E06580}"/>
              </a:ext>
            </a:extLst>
          </p:cNvPr>
          <p:cNvSpPr/>
          <p:nvPr/>
        </p:nvSpPr>
        <p:spPr>
          <a:xfrm>
            <a:off x="7694835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428877C-D5E4-52A2-9C43-78C5EFB79190}"/>
              </a:ext>
            </a:extLst>
          </p:cNvPr>
          <p:cNvSpPr/>
          <p:nvPr/>
        </p:nvSpPr>
        <p:spPr>
          <a:xfrm>
            <a:off x="7694835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DB41933-5C22-2EB9-4974-13A213ECF922}"/>
              </a:ext>
            </a:extLst>
          </p:cNvPr>
          <p:cNvSpPr/>
          <p:nvPr/>
        </p:nvSpPr>
        <p:spPr>
          <a:xfrm>
            <a:off x="7694835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A9E9278-7313-0A70-52E8-63F5E7255C27}"/>
              </a:ext>
            </a:extLst>
          </p:cNvPr>
          <p:cNvSpPr/>
          <p:nvPr/>
        </p:nvSpPr>
        <p:spPr>
          <a:xfrm>
            <a:off x="7694835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2514D55-360B-2D34-795B-68C8679A68AA}"/>
              </a:ext>
            </a:extLst>
          </p:cNvPr>
          <p:cNvSpPr/>
          <p:nvPr/>
        </p:nvSpPr>
        <p:spPr>
          <a:xfrm>
            <a:off x="7694835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645F5FA-15AC-FFD6-B250-B18B6D9CEA7E}"/>
              </a:ext>
            </a:extLst>
          </p:cNvPr>
          <p:cNvSpPr/>
          <p:nvPr/>
        </p:nvSpPr>
        <p:spPr>
          <a:xfrm>
            <a:off x="7694835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F654753-6DBA-9B14-5CDA-FBF828979DB9}"/>
              </a:ext>
            </a:extLst>
          </p:cNvPr>
          <p:cNvSpPr/>
          <p:nvPr/>
        </p:nvSpPr>
        <p:spPr>
          <a:xfrm>
            <a:off x="7694835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141324B6-D6F1-1735-6E53-9BC96DEC8293}"/>
              </a:ext>
            </a:extLst>
          </p:cNvPr>
          <p:cNvSpPr/>
          <p:nvPr/>
        </p:nvSpPr>
        <p:spPr>
          <a:xfrm>
            <a:off x="7694835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60D88A7A-AC77-637B-5558-4E10AADEF348}"/>
              </a:ext>
            </a:extLst>
          </p:cNvPr>
          <p:cNvSpPr/>
          <p:nvPr/>
        </p:nvSpPr>
        <p:spPr>
          <a:xfrm>
            <a:off x="7694835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6311AA0-3F12-21B9-C4D9-CDC31C4FA52C}"/>
              </a:ext>
            </a:extLst>
          </p:cNvPr>
          <p:cNvSpPr/>
          <p:nvPr/>
        </p:nvSpPr>
        <p:spPr>
          <a:xfrm>
            <a:off x="7694835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C02AC990-FAF1-1485-2871-4D5300F998E0}"/>
              </a:ext>
            </a:extLst>
          </p:cNvPr>
          <p:cNvSpPr/>
          <p:nvPr/>
        </p:nvSpPr>
        <p:spPr>
          <a:xfrm>
            <a:off x="7694835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F96D1D6C-D6CF-9B58-B764-07C854A88AA4}"/>
              </a:ext>
            </a:extLst>
          </p:cNvPr>
          <p:cNvSpPr/>
          <p:nvPr/>
        </p:nvSpPr>
        <p:spPr>
          <a:xfrm>
            <a:off x="7694835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F8843959-8A41-D050-F3F7-24F362B94E9C}"/>
              </a:ext>
            </a:extLst>
          </p:cNvPr>
          <p:cNvSpPr/>
          <p:nvPr/>
        </p:nvSpPr>
        <p:spPr>
          <a:xfrm>
            <a:off x="7694835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FFA6284-E20B-011A-8740-44D8B3FFB1CD}"/>
              </a:ext>
            </a:extLst>
          </p:cNvPr>
          <p:cNvSpPr/>
          <p:nvPr/>
        </p:nvSpPr>
        <p:spPr>
          <a:xfrm>
            <a:off x="9699900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1C6F34CE-7199-3514-E9F5-089BB1DBFEB6}"/>
              </a:ext>
            </a:extLst>
          </p:cNvPr>
          <p:cNvSpPr/>
          <p:nvPr/>
        </p:nvSpPr>
        <p:spPr>
          <a:xfrm>
            <a:off x="9699900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AA0D3D9E-0E47-F06F-F260-27CCC5C7FA2D}"/>
              </a:ext>
            </a:extLst>
          </p:cNvPr>
          <p:cNvSpPr/>
          <p:nvPr/>
        </p:nvSpPr>
        <p:spPr>
          <a:xfrm>
            <a:off x="9699900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AF199D9C-DCA7-96F3-BD31-B250B4D2FB0D}"/>
              </a:ext>
            </a:extLst>
          </p:cNvPr>
          <p:cNvSpPr/>
          <p:nvPr/>
        </p:nvSpPr>
        <p:spPr>
          <a:xfrm>
            <a:off x="9699900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89B993D2-48E0-5451-855E-A1730E9E20D2}"/>
              </a:ext>
            </a:extLst>
          </p:cNvPr>
          <p:cNvSpPr/>
          <p:nvPr/>
        </p:nvSpPr>
        <p:spPr>
          <a:xfrm>
            <a:off x="9699900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1015B36-F6CD-586E-5F84-7C46EB8519D4}"/>
              </a:ext>
            </a:extLst>
          </p:cNvPr>
          <p:cNvSpPr/>
          <p:nvPr/>
        </p:nvSpPr>
        <p:spPr>
          <a:xfrm>
            <a:off x="9699900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D226B722-B472-507D-260D-356800190925}"/>
              </a:ext>
            </a:extLst>
          </p:cNvPr>
          <p:cNvSpPr/>
          <p:nvPr/>
        </p:nvSpPr>
        <p:spPr>
          <a:xfrm>
            <a:off x="9699900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3E41F99-B2EF-ED8B-0E9B-F78481B88356}"/>
              </a:ext>
            </a:extLst>
          </p:cNvPr>
          <p:cNvSpPr/>
          <p:nvPr/>
        </p:nvSpPr>
        <p:spPr>
          <a:xfrm>
            <a:off x="9699900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EF880A32-810F-8805-3000-EA41F66166DA}"/>
              </a:ext>
            </a:extLst>
          </p:cNvPr>
          <p:cNvSpPr/>
          <p:nvPr/>
        </p:nvSpPr>
        <p:spPr>
          <a:xfrm>
            <a:off x="9699900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C9042CF-8DD9-C875-791F-036D4A954984}"/>
              </a:ext>
            </a:extLst>
          </p:cNvPr>
          <p:cNvSpPr/>
          <p:nvPr/>
        </p:nvSpPr>
        <p:spPr>
          <a:xfrm>
            <a:off x="9699900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F81EEC1B-9328-A53E-56A5-5765C41D9656}"/>
              </a:ext>
            </a:extLst>
          </p:cNvPr>
          <p:cNvSpPr/>
          <p:nvPr/>
        </p:nvSpPr>
        <p:spPr>
          <a:xfrm>
            <a:off x="9699900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21CC5BE-759D-97F8-4635-4C39A9D7D862}"/>
              </a:ext>
            </a:extLst>
          </p:cNvPr>
          <p:cNvSpPr/>
          <p:nvPr/>
        </p:nvSpPr>
        <p:spPr>
          <a:xfrm>
            <a:off x="9699900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EADB1F5A-342B-F44F-3C77-E3DCD7DF74B0}"/>
              </a:ext>
            </a:extLst>
          </p:cNvPr>
          <p:cNvSpPr/>
          <p:nvPr/>
        </p:nvSpPr>
        <p:spPr>
          <a:xfrm>
            <a:off x="9699900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FD97EE1-6439-BB15-CEC5-0F8705480A1B}"/>
              </a:ext>
            </a:extLst>
          </p:cNvPr>
          <p:cNvSpPr/>
          <p:nvPr/>
        </p:nvSpPr>
        <p:spPr>
          <a:xfrm>
            <a:off x="9699900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B1673603-F4E8-B177-6B9C-C78EE4F1CCA4}"/>
              </a:ext>
            </a:extLst>
          </p:cNvPr>
          <p:cNvSpPr/>
          <p:nvPr/>
        </p:nvSpPr>
        <p:spPr>
          <a:xfrm>
            <a:off x="9699900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2DEF278D-4564-4C94-93BB-E820C417758C}"/>
              </a:ext>
            </a:extLst>
          </p:cNvPr>
          <p:cNvSpPr/>
          <p:nvPr/>
        </p:nvSpPr>
        <p:spPr>
          <a:xfrm>
            <a:off x="9699900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6D028EDE-78C4-C8A2-FAA9-C897F0A2EEF0}"/>
              </a:ext>
            </a:extLst>
          </p:cNvPr>
          <p:cNvSpPr/>
          <p:nvPr/>
        </p:nvSpPr>
        <p:spPr>
          <a:xfrm>
            <a:off x="9699900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BBF6B37-D253-A045-C19A-5CA294FBABF2}"/>
              </a:ext>
            </a:extLst>
          </p:cNvPr>
          <p:cNvSpPr/>
          <p:nvPr/>
        </p:nvSpPr>
        <p:spPr>
          <a:xfrm>
            <a:off x="9699900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6E85D274-E2C2-83B1-1412-EE7BACD7E453}"/>
              </a:ext>
            </a:extLst>
          </p:cNvPr>
          <p:cNvSpPr/>
          <p:nvPr/>
        </p:nvSpPr>
        <p:spPr>
          <a:xfrm>
            <a:off x="9699900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327B6F8-2AD6-5C29-9A2B-1778B05F6FC6}"/>
              </a:ext>
            </a:extLst>
          </p:cNvPr>
          <p:cNvSpPr/>
          <p:nvPr/>
        </p:nvSpPr>
        <p:spPr>
          <a:xfrm>
            <a:off x="9699900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197B2D2-48BE-6E5F-C5FB-30D21292842F}"/>
              </a:ext>
            </a:extLst>
          </p:cNvPr>
          <p:cNvSpPr/>
          <p:nvPr/>
        </p:nvSpPr>
        <p:spPr>
          <a:xfrm>
            <a:off x="9699900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A7E8AACD-B611-D65F-0A57-6E3A5CB6FB39}"/>
              </a:ext>
            </a:extLst>
          </p:cNvPr>
          <p:cNvSpPr/>
          <p:nvPr/>
        </p:nvSpPr>
        <p:spPr>
          <a:xfrm>
            <a:off x="9699900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D02447EF-0BD4-323D-362F-3FB8028E4113}"/>
              </a:ext>
            </a:extLst>
          </p:cNvPr>
          <p:cNvSpPr/>
          <p:nvPr/>
        </p:nvSpPr>
        <p:spPr>
          <a:xfrm>
            <a:off x="9699900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A8AF5955-9E03-B7D7-5F24-41F16C76E681}"/>
              </a:ext>
            </a:extLst>
          </p:cNvPr>
          <p:cNvSpPr/>
          <p:nvPr/>
        </p:nvSpPr>
        <p:spPr>
          <a:xfrm>
            <a:off x="9699900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DF75987-2C83-224F-6212-F5CD7DCEB20E}"/>
              </a:ext>
            </a:extLst>
          </p:cNvPr>
          <p:cNvGrpSpPr/>
          <p:nvPr/>
        </p:nvGrpSpPr>
        <p:grpSpPr>
          <a:xfrm>
            <a:off x="382619" y="1463212"/>
            <a:ext cx="1061937" cy="319527"/>
            <a:chOff x="700390" y="1352965"/>
            <a:chExt cx="1061937" cy="350196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4434F36E-3B1C-BD8A-E1D7-FA54507B8A97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7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ABAF9D0-77F1-68F2-F387-294820BCD49B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352499F-84AA-7965-6661-C1EB66A82FC0}"/>
              </a:ext>
            </a:extLst>
          </p:cNvPr>
          <p:cNvGrpSpPr/>
          <p:nvPr/>
        </p:nvGrpSpPr>
        <p:grpSpPr>
          <a:xfrm>
            <a:off x="382619" y="1827563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46F087DE-4A01-102A-90E2-157A4AF1447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8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31BC960-31C1-032A-B696-B89BC67C0055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836A492-3D5D-9C78-B582-58401D1F0037}"/>
              </a:ext>
            </a:extLst>
          </p:cNvPr>
          <p:cNvGrpSpPr/>
          <p:nvPr/>
        </p:nvGrpSpPr>
        <p:grpSpPr>
          <a:xfrm>
            <a:off x="382619" y="2191914"/>
            <a:ext cx="1061937" cy="319527"/>
            <a:chOff x="700390" y="1352965"/>
            <a:chExt cx="1061937" cy="350196"/>
          </a:xfrm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3658BFF0-B19A-3E67-3D5D-D8055FB5370F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9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9400C3D-2ACD-A8C6-9AC8-91788F688B09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7E83DA06-0778-C173-0060-D86647F6703F}"/>
              </a:ext>
            </a:extLst>
          </p:cNvPr>
          <p:cNvGrpSpPr/>
          <p:nvPr/>
        </p:nvGrpSpPr>
        <p:grpSpPr>
          <a:xfrm>
            <a:off x="382619" y="2920616"/>
            <a:ext cx="1061937" cy="319527"/>
            <a:chOff x="700390" y="1352965"/>
            <a:chExt cx="1061937" cy="350196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4E18B1B-BE38-80BF-E3AE-9D3BABB0E8AA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11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CCDEBF6-46C6-AE95-A659-A4D1C397AA97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E121B53-59D1-966F-E506-E429D0AF9AB2}"/>
              </a:ext>
            </a:extLst>
          </p:cNvPr>
          <p:cNvGrpSpPr/>
          <p:nvPr/>
        </p:nvGrpSpPr>
        <p:grpSpPr>
          <a:xfrm>
            <a:off x="382619" y="2556265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FC74FF78-00F3-1DD7-EDA7-BE6BC7F64534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10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7F43CC4-7380-3598-BEA3-3F2239D0FF6F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0829F1A-6A9F-304F-CBA8-F41F7FE2A915}"/>
              </a:ext>
            </a:extLst>
          </p:cNvPr>
          <p:cNvGrpSpPr/>
          <p:nvPr/>
        </p:nvGrpSpPr>
        <p:grpSpPr>
          <a:xfrm>
            <a:off x="382619" y="3284967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E1C6F7CD-9EF2-E597-DA3D-EBC5E7F9605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12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68F86CF-017A-C018-98E5-A09F7AFC8C67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77CFFE9-CE9E-316A-7467-E1E2DE7080A4}"/>
              </a:ext>
            </a:extLst>
          </p:cNvPr>
          <p:cNvGrpSpPr/>
          <p:nvPr/>
        </p:nvGrpSpPr>
        <p:grpSpPr>
          <a:xfrm>
            <a:off x="382619" y="3649318"/>
            <a:ext cx="1061937" cy="319527"/>
            <a:chOff x="700390" y="1352965"/>
            <a:chExt cx="1061937" cy="350196"/>
          </a:xfrm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5DD854E1-576D-92E8-40C5-FB19204AB43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C18B550-DBA8-43BA-3A67-48FBDD670A43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13DF9DAD-E091-68AA-6CD8-F60F62880936}"/>
              </a:ext>
            </a:extLst>
          </p:cNvPr>
          <p:cNvGrpSpPr/>
          <p:nvPr/>
        </p:nvGrpSpPr>
        <p:grpSpPr>
          <a:xfrm>
            <a:off x="382619" y="4013669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8AF31122-11E8-9899-FB3C-229FC906D8BB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2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FCBBCD2-BC8D-32B2-2B32-E02E37BB73F2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C4DA3D35-03B5-22F5-D87E-F9AA3524DF8B}"/>
              </a:ext>
            </a:extLst>
          </p:cNvPr>
          <p:cNvGrpSpPr/>
          <p:nvPr/>
        </p:nvGrpSpPr>
        <p:grpSpPr>
          <a:xfrm>
            <a:off x="382619" y="4378021"/>
            <a:ext cx="1061937" cy="319527"/>
            <a:chOff x="700390" y="1352965"/>
            <a:chExt cx="1061937" cy="350196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7C879420-5120-AC0C-78DB-31E8D8759E99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3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719A8CDB-4EA3-3022-FE29-AEB6EF54F450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DE8F31C-7F7B-6512-49BB-67D8C170D8B3}"/>
              </a:ext>
            </a:extLst>
          </p:cNvPr>
          <p:cNvGrpSpPr/>
          <p:nvPr/>
        </p:nvGrpSpPr>
        <p:grpSpPr>
          <a:xfrm>
            <a:off x="382619" y="4742372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F5D3D481-1442-5E64-8F1C-7E497AA16E2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4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F22416C-FFC3-7256-B539-CE52097835FF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8C6AD51F-CDE3-141E-BB91-DD7A12796D52}"/>
              </a:ext>
            </a:extLst>
          </p:cNvPr>
          <p:cNvSpPr/>
          <p:nvPr/>
        </p:nvSpPr>
        <p:spPr>
          <a:xfrm>
            <a:off x="382619" y="5106723"/>
            <a:ext cx="1061937" cy="31952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5</a:t>
            </a:r>
            <a:r>
              <a:rPr lang="en-US" sz="1200" cap="all" baseline="30000" dirty="0"/>
              <a:t>pm</a:t>
            </a:r>
            <a:endParaRPr lang="en-US" cap="all" baseline="300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8D3F4C3-A78C-289F-D300-39B6A13A6BD1}"/>
              </a:ext>
            </a:extLst>
          </p:cNvPr>
          <p:cNvSpPr txBox="1"/>
          <p:nvPr/>
        </p:nvSpPr>
        <p:spPr>
          <a:xfrm>
            <a:off x="1114016" y="5161178"/>
            <a:ext cx="330540" cy="2106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DBCAD1C2-FD5A-DCFD-688C-667219D72014}"/>
              </a:ext>
            </a:extLst>
          </p:cNvPr>
          <p:cNvSpPr/>
          <p:nvPr/>
        </p:nvSpPr>
        <p:spPr>
          <a:xfrm>
            <a:off x="382619" y="5471070"/>
            <a:ext cx="1061937" cy="31952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6</a:t>
            </a:r>
            <a:r>
              <a:rPr lang="en-US" sz="1200" cap="all" baseline="30000" dirty="0"/>
              <a:t>pm</a:t>
            </a:r>
            <a:endParaRPr lang="en-US" cap="all" baseline="300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E7099EF-0E97-6D38-D321-73B373F8C6CF}"/>
              </a:ext>
            </a:extLst>
          </p:cNvPr>
          <p:cNvSpPr txBox="1"/>
          <p:nvPr/>
        </p:nvSpPr>
        <p:spPr>
          <a:xfrm>
            <a:off x="1114016" y="5525525"/>
            <a:ext cx="330540" cy="2106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AAE735DB-FBB9-A829-61FF-082A085613C8}"/>
              </a:ext>
            </a:extLst>
          </p:cNvPr>
          <p:cNvSpPr/>
          <p:nvPr/>
        </p:nvSpPr>
        <p:spPr>
          <a:xfrm>
            <a:off x="1679643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F6928B9-8DD0-55B3-4F84-1BA5F90671F7}"/>
              </a:ext>
            </a:extLst>
          </p:cNvPr>
          <p:cNvSpPr/>
          <p:nvPr/>
        </p:nvSpPr>
        <p:spPr>
          <a:xfrm>
            <a:off x="1679643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246FF4B0-CAB4-DA95-2725-DA7F68E52C3E}"/>
              </a:ext>
            </a:extLst>
          </p:cNvPr>
          <p:cNvSpPr/>
          <p:nvPr/>
        </p:nvSpPr>
        <p:spPr>
          <a:xfrm>
            <a:off x="3684707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34253CCC-2748-B79A-FFA9-F46E38CE0D7F}"/>
              </a:ext>
            </a:extLst>
          </p:cNvPr>
          <p:cNvSpPr/>
          <p:nvPr/>
        </p:nvSpPr>
        <p:spPr>
          <a:xfrm>
            <a:off x="3684707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99B93C57-0DF0-1341-55A8-D42898609A10}"/>
              </a:ext>
            </a:extLst>
          </p:cNvPr>
          <p:cNvSpPr/>
          <p:nvPr/>
        </p:nvSpPr>
        <p:spPr>
          <a:xfrm>
            <a:off x="5689771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1B88BF72-0049-C7C1-1FD9-401D5F9BDE8A}"/>
              </a:ext>
            </a:extLst>
          </p:cNvPr>
          <p:cNvSpPr/>
          <p:nvPr/>
        </p:nvSpPr>
        <p:spPr>
          <a:xfrm>
            <a:off x="5689771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CFECCEB8-3C7D-330B-5788-32898A7EC24F}"/>
              </a:ext>
            </a:extLst>
          </p:cNvPr>
          <p:cNvSpPr/>
          <p:nvPr/>
        </p:nvSpPr>
        <p:spPr>
          <a:xfrm>
            <a:off x="7694835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0BC8B2EB-B6C2-5464-EC7B-0EC10B261689}"/>
              </a:ext>
            </a:extLst>
          </p:cNvPr>
          <p:cNvSpPr/>
          <p:nvPr/>
        </p:nvSpPr>
        <p:spPr>
          <a:xfrm>
            <a:off x="7694835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7B26523E-B158-A7D4-1F4E-939F1B52E8AB}"/>
              </a:ext>
            </a:extLst>
          </p:cNvPr>
          <p:cNvSpPr/>
          <p:nvPr/>
        </p:nvSpPr>
        <p:spPr>
          <a:xfrm>
            <a:off x="9699900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8E5301F2-35C2-C04D-BBCD-7B82E9AF2039}"/>
              </a:ext>
            </a:extLst>
          </p:cNvPr>
          <p:cNvSpPr/>
          <p:nvPr/>
        </p:nvSpPr>
        <p:spPr>
          <a:xfrm>
            <a:off x="9699900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05EA2ED9-C824-C170-A2A0-2923AE78D3F0}"/>
              </a:ext>
            </a:extLst>
          </p:cNvPr>
          <p:cNvSpPr/>
          <p:nvPr/>
        </p:nvSpPr>
        <p:spPr>
          <a:xfrm>
            <a:off x="382619" y="5845053"/>
            <a:ext cx="1061937" cy="31952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7</a:t>
            </a:r>
            <a:r>
              <a:rPr lang="en-US" sz="1200" cap="all" baseline="30000" dirty="0"/>
              <a:t>pm</a:t>
            </a:r>
            <a:endParaRPr lang="en-US" cap="all" baseline="300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1B4D651-8580-5FEF-CE41-A0EEE4E0F300}"/>
              </a:ext>
            </a:extLst>
          </p:cNvPr>
          <p:cNvSpPr txBox="1"/>
          <p:nvPr/>
        </p:nvSpPr>
        <p:spPr>
          <a:xfrm>
            <a:off x="1114016" y="5899508"/>
            <a:ext cx="330540" cy="2106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0DACBE3E-4583-4E78-B9EA-3134FD742037}"/>
              </a:ext>
            </a:extLst>
          </p:cNvPr>
          <p:cNvSpPr/>
          <p:nvPr/>
        </p:nvSpPr>
        <p:spPr>
          <a:xfrm>
            <a:off x="1866016" y="1625894"/>
            <a:ext cx="1475509" cy="72825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MATH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28A0F5F-2435-1A7C-BDE3-6881C711CA3E}"/>
              </a:ext>
            </a:extLst>
          </p:cNvPr>
          <p:cNvSpPr/>
          <p:nvPr/>
        </p:nvSpPr>
        <p:spPr>
          <a:xfrm>
            <a:off x="1866015" y="2574655"/>
            <a:ext cx="1475509" cy="6654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</a:p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STUDIES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D348B423-5264-3E29-9684-03DCCB419F43}"/>
              </a:ext>
            </a:extLst>
          </p:cNvPr>
          <p:cNvSpPr/>
          <p:nvPr/>
        </p:nvSpPr>
        <p:spPr>
          <a:xfrm>
            <a:off x="5876144" y="4021418"/>
            <a:ext cx="1475509" cy="6654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</a:p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STUDIES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141FD04-DF5E-55C4-AB42-EC8CD7B44BD4}"/>
              </a:ext>
            </a:extLst>
          </p:cNvPr>
          <p:cNvSpPr/>
          <p:nvPr/>
        </p:nvSpPr>
        <p:spPr>
          <a:xfrm>
            <a:off x="9886273" y="2566223"/>
            <a:ext cx="1475509" cy="6739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</a:p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STUDIES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DFDB04E-D92E-19B1-FE38-DFCE4218315F}"/>
              </a:ext>
            </a:extLst>
          </p:cNvPr>
          <p:cNvSpPr/>
          <p:nvPr/>
        </p:nvSpPr>
        <p:spPr>
          <a:xfrm>
            <a:off x="5876144" y="1625895"/>
            <a:ext cx="1475509" cy="7213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MATH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48FB27C-014F-E6AA-7FC5-E945B85252A8}"/>
              </a:ext>
            </a:extLst>
          </p:cNvPr>
          <p:cNvSpPr/>
          <p:nvPr/>
        </p:nvSpPr>
        <p:spPr>
          <a:xfrm>
            <a:off x="1866014" y="3667103"/>
            <a:ext cx="1475509" cy="3017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1053E9E-24B9-53A8-659C-5C76EA6BA37A}"/>
              </a:ext>
            </a:extLst>
          </p:cNvPr>
          <p:cNvSpPr/>
          <p:nvPr/>
        </p:nvSpPr>
        <p:spPr>
          <a:xfrm>
            <a:off x="5876144" y="3665451"/>
            <a:ext cx="1475509" cy="3017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19FC99B8-B809-20A7-209A-F3F6CF5258F4}"/>
              </a:ext>
            </a:extLst>
          </p:cNvPr>
          <p:cNvSpPr/>
          <p:nvPr/>
        </p:nvSpPr>
        <p:spPr>
          <a:xfrm>
            <a:off x="3871078" y="3293120"/>
            <a:ext cx="1475509" cy="3113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LUNCH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310A72C-2BE7-87D4-1AAB-04BFA5E01BE2}"/>
              </a:ext>
            </a:extLst>
          </p:cNvPr>
          <p:cNvSpPr/>
          <p:nvPr/>
        </p:nvSpPr>
        <p:spPr>
          <a:xfrm>
            <a:off x="1866015" y="3293120"/>
            <a:ext cx="1475509" cy="3113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LUNCH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9D6B9E3E-C898-14C6-CB2B-4BCC9ABB3D90}"/>
              </a:ext>
            </a:extLst>
          </p:cNvPr>
          <p:cNvSpPr/>
          <p:nvPr/>
        </p:nvSpPr>
        <p:spPr>
          <a:xfrm>
            <a:off x="5876143" y="3293120"/>
            <a:ext cx="1475509" cy="31092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LUNCH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3B2988F-9C55-AEAF-B575-7617AF69E8D3}"/>
              </a:ext>
            </a:extLst>
          </p:cNvPr>
          <p:cNvSpPr/>
          <p:nvPr/>
        </p:nvSpPr>
        <p:spPr>
          <a:xfrm>
            <a:off x="7881208" y="3295784"/>
            <a:ext cx="1475509" cy="30825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LUNCH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4C2E49A-FDFF-3C22-1F9B-70BBD0B2C9F2}"/>
              </a:ext>
            </a:extLst>
          </p:cNvPr>
          <p:cNvSpPr/>
          <p:nvPr/>
        </p:nvSpPr>
        <p:spPr>
          <a:xfrm>
            <a:off x="9886272" y="3293120"/>
            <a:ext cx="1475509" cy="31092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LUNCH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3B142C6-59D2-B602-8936-0B4B9040CF03}"/>
              </a:ext>
            </a:extLst>
          </p:cNvPr>
          <p:cNvSpPr/>
          <p:nvPr/>
        </p:nvSpPr>
        <p:spPr>
          <a:xfrm>
            <a:off x="3871077" y="1625895"/>
            <a:ext cx="1475509" cy="7338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bg1"/>
                </a:solidFill>
              </a:rPr>
              <a:t>SCIENCE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43490C42-4C0D-772A-9EC4-627E742E7CE9}"/>
              </a:ext>
            </a:extLst>
          </p:cNvPr>
          <p:cNvSpPr/>
          <p:nvPr/>
        </p:nvSpPr>
        <p:spPr>
          <a:xfrm>
            <a:off x="7881208" y="3661567"/>
            <a:ext cx="1475509" cy="6716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bg1"/>
                </a:solidFill>
              </a:rPr>
              <a:t>SCIENCE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45978413-D4F2-7688-FEC7-C57C3F2F8C61}"/>
              </a:ext>
            </a:extLst>
          </p:cNvPr>
          <p:cNvSpPr/>
          <p:nvPr/>
        </p:nvSpPr>
        <p:spPr>
          <a:xfrm>
            <a:off x="9886272" y="3665451"/>
            <a:ext cx="1475509" cy="3017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7186A5A-A789-CA01-E7A5-BED3843A8438}"/>
              </a:ext>
            </a:extLst>
          </p:cNvPr>
          <p:cNvSpPr/>
          <p:nvPr/>
        </p:nvSpPr>
        <p:spPr>
          <a:xfrm>
            <a:off x="9886271" y="4015888"/>
            <a:ext cx="1475509" cy="7338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MATH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6A9BFB4-C50C-454D-EFC9-757FB0E9F9EE}"/>
              </a:ext>
            </a:extLst>
          </p:cNvPr>
          <p:cNvSpPr/>
          <p:nvPr/>
        </p:nvSpPr>
        <p:spPr>
          <a:xfrm>
            <a:off x="7881208" y="1631050"/>
            <a:ext cx="1475509" cy="51604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ENGLISH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5F97DDA9-E887-3C57-5E14-EEE03CD0DF8F}"/>
              </a:ext>
            </a:extLst>
          </p:cNvPr>
          <p:cNvSpPr/>
          <p:nvPr/>
        </p:nvSpPr>
        <p:spPr>
          <a:xfrm>
            <a:off x="7881207" y="4384770"/>
            <a:ext cx="1475509" cy="51632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BAND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A6C70569-A9AA-822B-1079-6A542C3E9684}"/>
              </a:ext>
            </a:extLst>
          </p:cNvPr>
          <p:cNvSpPr/>
          <p:nvPr/>
        </p:nvSpPr>
        <p:spPr>
          <a:xfrm>
            <a:off x="3871076" y="4395402"/>
            <a:ext cx="1475509" cy="51632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BAND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9FB76529-8D1B-9903-F954-68DF59E267F9}"/>
              </a:ext>
            </a:extLst>
          </p:cNvPr>
          <p:cNvSpPr/>
          <p:nvPr/>
        </p:nvSpPr>
        <p:spPr>
          <a:xfrm>
            <a:off x="1866011" y="4180472"/>
            <a:ext cx="1475509" cy="50821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ENGLISH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3BC9F4AA-AC66-F769-2F36-CDAD72205CDB}"/>
              </a:ext>
            </a:extLst>
          </p:cNvPr>
          <p:cNvSpPr/>
          <p:nvPr/>
        </p:nvSpPr>
        <p:spPr>
          <a:xfrm>
            <a:off x="3871076" y="2739201"/>
            <a:ext cx="1475509" cy="50821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ENGLISH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26204795-E445-3094-6CE9-5F295D5AFC44}"/>
              </a:ext>
            </a:extLst>
          </p:cNvPr>
          <p:cNvSpPr/>
          <p:nvPr/>
        </p:nvSpPr>
        <p:spPr>
          <a:xfrm>
            <a:off x="5876137" y="2750523"/>
            <a:ext cx="1475509" cy="50821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SPANISH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30B0073-87AC-C87D-C4A1-F6258DCFDEAD}"/>
              </a:ext>
            </a:extLst>
          </p:cNvPr>
          <p:cNvSpPr/>
          <p:nvPr/>
        </p:nvSpPr>
        <p:spPr>
          <a:xfrm>
            <a:off x="9886271" y="1630763"/>
            <a:ext cx="1475509" cy="51632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BAND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23D8C13-7DC0-592A-2751-A07299B4DAE7}"/>
              </a:ext>
            </a:extLst>
          </p:cNvPr>
          <p:cNvSpPr/>
          <p:nvPr/>
        </p:nvSpPr>
        <p:spPr>
          <a:xfrm>
            <a:off x="3870399" y="3657269"/>
            <a:ext cx="1475509" cy="686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bg1"/>
                </a:solidFill>
              </a:rPr>
              <a:t>History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046E6AC-9ED2-4C32-D5EA-9A7257697AEC}"/>
              </a:ext>
            </a:extLst>
          </p:cNvPr>
          <p:cNvSpPr/>
          <p:nvPr/>
        </p:nvSpPr>
        <p:spPr>
          <a:xfrm>
            <a:off x="7881198" y="2572849"/>
            <a:ext cx="1475509" cy="6672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bg1"/>
                </a:solidFill>
              </a:rPr>
              <a:t>History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EE6DE0EE-E895-03C9-C43B-40A2357BB2D2}"/>
              </a:ext>
            </a:extLst>
          </p:cNvPr>
          <p:cNvSpPr/>
          <p:nvPr/>
        </p:nvSpPr>
        <p:spPr>
          <a:xfrm>
            <a:off x="7881198" y="2199873"/>
            <a:ext cx="1475509" cy="3115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Reading</a:t>
            </a:r>
          </a:p>
        </p:txBody>
      </p:sp>
      <p:sp>
        <p:nvSpPr>
          <p:cNvPr id="200" name="Diagonal Stripe 199">
            <a:extLst>
              <a:ext uri="{FF2B5EF4-FFF2-40B4-BE49-F238E27FC236}">
                <a16:creationId xmlns:a16="http://schemas.microsoft.com/office/drawing/2014/main" id="{70059784-6500-A737-3968-6B9EB618F1FB}"/>
              </a:ext>
            </a:extLst>
          </p:cNvPr>
          <p:cNvSpPr/>
          <p:nvPr/>
        </p:nvSpPr>
        <p:spPr>
          <a:xfrm rot="10800000">
            <a:off x="9962274" y="4628274"/>
            <a:ext cx="2229725" cy="2229725"/>
          </a:xfrm>
          <a:prstGeom prst="diagStripe">
            <a:avLst>
              <a:gd name="adj" fmla="val 4430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76DD1863-4C2E-7E8F-F481-F30E783B3202}"/>
              </a:ext>
            </a:extLst>
          </p:cNvPr>
          <p:cNvSpPr txBox="1"/>
          <p:nvPr/>
        </p:nvSpPr>
        <p:spPr>
          <a:xfrm rot="18900000">
            <a:off x="10440420" y="5749519"/>
            <a:ext cx="181011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06713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346023A-2C98-407E-F6C3-3BA693A22066}"/>
              </a:ext>
            </a:extLst>
          </p:cNvPr>
          <p:cNvSpPr/>
          <p:nvPr/>
        </p:nvSpPr>
        <p:spPr>
          <a:xfrm>
            <a:off x="1679643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F156B5-F118-D0F6-B0D6-B6001758A50D}"/>
              </a:ext>
            </a:extLst>
          </p:cNvPr>
          <p:cNvSpPr/>
          <p:nvPr/>
        </p:nvSpPr>
        <p:spPr>
          <a:xfrm>
            <a:off x="3684707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5022AE-4F8F-CD13-C7E9-BAA1230C93BC}"/>
              </a:ext>
            </a:extLst>
          </p:cNvPr>
          <p:cNvSpPr/>
          <p:nvPr/>
        </p:nvSpPr>
        <p:spPr>
          <a:xfrm>
            <a:off x="5689771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687466-B9A6-587A-6CDF-89F3B6C1FFE8}"/>
              </a:ext>
            </a:extLst>
          </p:cNvPr>
          <p:cNvSpPr/>
          <p:nvPr/>
        </p:nvSpPr>
        <p:spPr>
          <a:xfrm>
            <a:off x="7694835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950034-F125-A3D3-5CC1-7146626179BB}"/>
              </a:ext>
            </a:extLst>
          </p:cNvPr>
          <p:cNvSpPr/>
          <p:nvPr/>
        </p:nvSpPr>
        <p:spPr>
          <a:xfrm>
            <a:off x="9699900" y="1062180"/>
            <a:ext cx="1848256" cy="350196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1AC315-A133-1A46-1B29-7D2A622E2A7D}"/>
              </a:ext>
            </a:extLst>
          </p:cNvPr>
          <p:cNvSpPr/>
          <p:nvPr/>
        </p:nvSpPr>
        <p:spPr>
          <a:xfrm>
            <a:off x="1679643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47CD3B5-22A1-9B40-1DB3-905330FB4018}"/>
              </a:ext>
            </a:extLst>
          </p:cNvPr>
          <p:cNvSpPr/>
          <p:nvPr/>
        </p:nvSpPr>
        <p:spPr>
          <a:xfrm>
            <a:off x="1679643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901D89-B495-5B2D-C9D0-A0AFB5081400}"/>
              </a:ext>
            </a:extLst>
          </p:cNvPr>
          <p:cNvSpPr/>
          <p:nvPr/>
        </p:nvSpPr>
        <p:spPr>
          <a:xfrm>
            <a:off x="1679643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E940790-EEC1-C51C-0810-CC769D8244E1}"/>
              </a:ext>
            </a:extLst>
          </p:cNvPr>
          <p:cNvSpPr/>
          <p:nvPr/>
        </p:nvSpPr>
        <p:spPr>
          <a:xfrm>
            <a:off x="1679643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BB77695-CBF0-9AFB-0E50-701240115E90}"/>
              </a:ext>
            </a:extLst>
          </p:cNvPr>
          <p:cNvSpPr/>
          <p:nvPr/>
        </p:nvSpPr>
        <p:spPr>
          <a:xfrm>
            <a:off x="1679643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F624A52-DC53-6D91-B59C-1CE9EAEBB4E1}"/>
              </a:ext>
            </a:extLst>
          </p:cNvPr>
          <p:cNvSpPr/>
          <p:nvPr/>
        </p:nvSpPr>
        <p:spPr>
          <a:xfrm>
            <a:off x="1679643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914C9C0-C5E7-1430-E0F6-ED0BD5F4426A}"/>
              </a:ext>
            </a:extLst>
          </p:cNvPr>
          <p:cNvSpPr/>
          <p:nvPr/>
        </p:nvSpPr>
        <p:spPr>
          <a:xfrm>
            <a:off x="1679643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BF5251F-12E3-C1FE-0F16-5EA10C135B20}"/>
              </a:ext>
            </a:extLst>
          </p:cNvPr>
          <p:cNvSpPr/>
          <p:nvPr/>
        </p:nvSpPr>
        <p:spPr>
          <a:xfrm>
            <a:off x="1679643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C07EDE-4315-8EF4-6FAA-F118C7B45DAB}"/>
              </a:ext>
            </a:extLst>
          </p:cNvPr>
          <p:cNvSpPr/>
          <p:nvPr/>
        </p:nvSpPr>
        <p:spPr>
          <a:xfrm>
            <a:off x="1679643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821B357-11DB-587F-4A29-31D013CBC271}"/>
              </a:ext>
            </a:extLst>
          </p:cNvPr>
          <p:cNvSpPr/>
          <p:nvPr/>
        </p:nvSpPr>
        <p:spPr>
          <a:xfrm>
            <a:off x="1679643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A09509-1FA3-2936-0868-3154AA3A79D1}"/>
              </a:ext>
            </a:extLst>
          </p:cNvPr>
          <p:cNvSpPr/>
          <p:nvPr/>
        </p:nvSpPr>
        <p:spPr>
          <a:xfrm>
            <a:off x="1679643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1173818-F476-7E2C-533D-177711842E54}"/>
              </a:ext>
            </a:extLst>
          </p:cNvPr>
          <p:cNvSpPr/>
          <p:nvPr/>
        </p:nvSpPr>
        <p:spPr>
          <a:xfrm>
            <a:off x="1679643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24EA93A-A367-486E-EFE3-16E16A2DF281}"/>
              </a:ext>
            </a:extLst>
          </p:cNvPr>
          <p:cNvSpPr/>
          <p:nvPr/>
        </p:nvSpPr>
        <p:spPr>
          <a:xfrm>
            <a:off x="1679643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CF14143-0DBB-4FD9-91E0-5206136E3FA3}"/>
              </a:ext>
            </a:extLst>
          </p:cNvPr>
          <p:cNvSpPr/>
          <p:nvPr/>
        </p:nvSpPr>
        <p:spPr>
          <a:xfrm>
            <a:off x="1679643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09DF2E6-F953-9272-9580-75B4FDE46022}"/>
              </a:ext>
            </a:extLst>
          </p:cNvPr>
          <p:cNvSpPr/>
          <p:nvPr/>
        </p:nvSpPr>
        <p:spPr>
          <a:xfrm>
            <a:off x="1679643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829607B-CF3B-6ADA-285D-7A15A459317D}"/>
              </a:ext>
            </a:extLst>
          </p:cNvPr>
          <p:cNvSpPr/>
          <p:nvPr/>
        </p:nvSpPr>
        <p:spPr>
          <a:xfrm>
            <a:off x="1679643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622CB31-9AEC-CEB7-469A-1A3C5E93A0F0}"/>
              </a:ext>
            </a:extLst>
          </p:cNvPr>
          <p:cNvSpPr/>
          <p:nvPr/>
        </p:nvSpPr>
        <p:spPr>
          <a:xfrm>
            <a:off x="1679643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0779253-BCEE-9A84-E366-4E9FDC3322B5}"/>
              </a:ext>
            </a:extLst>
          </p:cNvPr>
          <p:cNvSpPr/>
          <p:nvPr/>
        </p:nvSpPr>
        <p:spPr>
          <a:xfrm>
            <a:off x="1679643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82A4513-3A3F-AF8F-560C-2A014CA60CBD}"/>
              </a:ext>
            </a:extLst>
          </p:cNvPr>
          <p:cNvSpPr/>
          <p:nvPr/>
        </p:nvSpPr>
        <p:spPr>
          <a:xfrm>
            <a:off x="1679643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40CCB4E-E50D-A777-FA51-DF29FB632B53}"/>
              </a:ext>
            </a:extLst>
          </p:cNvPr>
          <p:cNvSpPr/>
          <p:nvPr/>
        </p:nvSpPr>
        <p:spPr>
          <a:xfrm>
            <a:off x="1679643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C6BDF2C-AA77-8632-B10D-4BB5EB4140A3}"/>
              </a:ext>
            </a:extLst>
          </p:cNvPr>
          <p:cNvSpPr/>
          <p:nvPr/>
        </p:nvSpPr>
        <p:spPr>
          <a:xfrm>
            <a:off x="1679643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E99422-7DEB-1E62-B6F9-4BB06F055781}"/>
              </a:ext>
            </a:extLst>
          </p:cNvPr>
          <p:cNvSpPr/>
          <p:nvPr/>
        </p:nvSpPr>
        <p:spPr>
          <a:xfrm>
            <a:off x="1679643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CB0C5B-D109-F006-7898-772F44F205B7}"/>
              </a:ext>
            </a:extLst>
          </p:cNvPr>
          <p:cNvSpPr/>
          <p:nvPr/>
        </p:nvSpPr>
        <p:spPr>
          <a:xfrm>
            <a:off x="1679643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E91D598-DE6B-DFB4-D27A-3618EB974A31}"/>
              </a:ext>
            </a:extLst>
          </p:cNvPr>
          <p:cNvSpPr/>
          <p:nvPr/>
        </p:nvSpPr>
        <p:spPr>
          <a:xfrm>
            <a:off x="1679643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9F96E70-4AD8-1438-F570-0877EFABACCE}"/>
              </a:ext>
            </a:extLst>
          </p:cNvPr>
          <p:cNvSpPr/>
          <p:nvPr/>
        </p:nvSpPr>
        <p:spPr>
          <a:xfrm>
            <a:off x="3684707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A4A9CB0-8AA1-B455-F052-6A9C122814CD}"/>
              </a:ext>
            </a:extLst>
          </p:cNvPr>
          <p:cNvSpPr/>
          <p:nvPr/>
        </p:nvSpPr>
        <p:spPr>
          <a:xfrm>
            <a:off x="3684707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BABEEB8-35DB-A754-13CC-979FCFFD29B7}"/>
              </a:ext>
            </a:extLst>
          </p:cNvPr>
          <p:cNvSpPr/>
          <p:nvPr/>
        </p:nvSpPr>
        <p:spPr>
          <a:xfrm>
            <a:off x="3684707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EA60D48-53CC-741F-3AEA-82A61F9A9354}"/>
              </a:ext>
            </a:extLst>
          </p:cNvPr>
          <p:cNvSpPr/>
          <p:nvPr/>
        </p:nvSpPr>
        <p:spPr>
          <a:xfrm>
            <a:off x="3684707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D15591A-6C2B-6EDC-089B-21B8D88F1FA8}"/>
              </a:ext>
            </a:extLst>
          </p:cNvPr>
          <p:cNvSpPr/>
          <p:nvPr/>
        </p:nvSpPr>
        <p:spPr>
          <a:xfrm>
            <a:off x="3684707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90B7DC3-4F7D-521A-3286-8C5DA13723BE}"/>
              </a:ext>
            </a:extLst>
          </p:cNvPr>
          <p:cNvSpPr/>
          <p:nvPr/>
        </p:nvSpPr>
        <p:spPr>
          <a:xfrm>
            <a:off x="3684707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FB2CA34-728A-557C-08EF-052429AA93EC}"/>
              </a:ext>
            </a:extLst>
          </p:cNvPr>
          <p:cNvSpPr/>
          <p:nvPr/>
        </p:nvSpPr>
        <p:spPr>
          <a:xfrm>
            <a:off x="3684707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E311D8B-D28A-95A9-8EC3-C323113E473A}"/>
              </a:ext>
            </a:extLst>
          </p:cNvPr>
          <p:cNvSpPr/>
          <p:nvPr/>
        </p:nvSpPr>
        <p:spPr>
          <a:xfrm>
            <a:off x="3684707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54A5A3C-9E87-E164-82F4-536DE76BF9BD}"/>
              </a:ext>
            </a:extLst>
          </p:cNvPr>
          <p:cNvSpPr/>
          <p:nvPr/>
        </p:nvSpPr>
        <p:spPr>
          <a:xfrm>
            <a:off x="3684707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8A55FE-B611-DB78-1BAB-8E9E7C5ACB8B}"/>
              </a:ext>
            </a:extLst>
          </p:cNvPr>
          <p:cNvSpPr/>
          <p:nvPr/>
        </p:nvSpPr>
        <p:spPr>
          <a:xfrm>
            <a:off x="3684707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DE5A29F-2CAB-5E95-6C8A-3FDC58856849}"/>
              </a:ext>
            </a:extLst>
          </p:cNvPr>
          <p:cNvSpPr/>
          <p:nvPr/>
        </p:nvSpPr>
        <p:spPr>
          <a:xfrm>
            <a:off x="3684707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FC51BE5-5196-BD56-8BCF-106F6C9A74F3}"/>
              </a:ext>
            </a:extLst>
          </p:cNvPr>
          <p:cNvSpPr/>
          <p:nvPr/>
        </p:nvSpPr>
        <p:spPr>
          <a:xfrm>
            <a:off x="3684707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BE23FD2-CB9A-9260-9C41-344C22AA38E7}"/>
              </a:ext>
            </a:extLst>
          </p:cNvPr>
          <p:cNvSpPr/>
          <p:nvPr/>
        </p:nvSpPr>
        <p:spPr>
          <a:xfrm>
            <a:off x="3684707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541E2CC-2687-481C-1F4A-E74A22A543AE}"/>
              </a:ext>
            </a:extLst>
          </p:cNvPr>
          <p:cNvSpPr/>
          <p:nvPr/>
        </p:nvSpPr>
        <p:spPr>
          <a:xfrm>
            <a:off x="3684707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DB0C8CB-0751-FEEC-E52C-EAA7BFB828AE}"/>
              </a:ext>
            </a:extLst>
          </p:cNvPr>
          <p:cNvSpPr/>
          <p:nvPr/>
        </p:nvSpPr>
        <p:spPr>
          <a:xfrm>
            <a:off x="3684707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B8D182F-7B03-4722-0ABD-FFBC394F9B82}"/>
              </a:ext>
            </a:extLst>
          </p:cNvPr>
          <p:cNvSpPr/>
          <p:nvPr/>
        </p:nvSpPr>
        <p:spPr>
          <a:xfrm>
            <a:off x="3684707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095985E-0850-FB84-4727-EA7891F1BC59}"/>
              </a:ext>
            </a:extLst>
          </p:cNvPr>
          <p:cNvSpPr/>
          <p:nvPr/>
        </p:nvSpPr>
        <p:spPr>
          <a:xfrm>
            <a:off x="3684707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A3D3AAD-8640-9E17-1A87-544E56F3A300}"/>
              </a:ext>
            </a:extLst>
          </p:cNvPr>
          <p:cNvSpPr/>
          <p:nvPr/>
        </p:nvSpPr>
        <p:spPr>
          <a:xfrm>
            <a:off x="3684707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0BBB063-66CB-0AA4-BEF5-FE65DEFA5F5B}"/>
              </a:ext>
            </a:extLst>
          </p:cNvPr>
          <p:cNvSpPr/>
          <p:nvPr/>
        </p:nvSpPr>
        <p:spPr>
          <a:xfrm>
            <a:off x="3684707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BC289EF-5529-BE57-42B7-CDD4E8F0C1C2}"/>
              </a:ext>
            </a:extLst>
          </p:cNvPr>
          <p:cNvSpPr/>
          <p:nvPr/>
        </p:nvSpPr>
        <p:spPr>
          <a:xfrm>
            <a:off x="3684707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691ABAE-7AEE-48D9-336E-578D69BD1DCE}"/>
              </a:ext>
            </a:extLst>
          </p:cNvPr>
          <p:cNvSpPr/>
          <p:nvPr/>
        </p:nvSpPr>
        <p:spPr>
          <a:xfrm>
            <a:off x="3684707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77075AB-F4BE-8749-3E68-BC3AF2C9A7C2}"/>
              </a:ext>
            </a:extLst>
          </p:cNvPr>
          <p:cNvSpPr/>
          <p:nvPr/>
        </p:nvSpPr>
        <p:spPr>
          <a:xfrm>
            <a:off x="3684707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7C9178B-40DB-86F5-754E-03B2BF0F8682}"/>
              </a:ext>
            </a:extLst>
          </p:cNvPr>
          <p:cNvSpPr/>
          <p:nvPr/>
        </p:nvSpPr>
        <p:spPr>
          <a:xfrm>
            <a:off x="3684707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A1A75BB-41B7-EED1-15BE-C564180F91DA}"/>
              </a:ext>
            </a:extLst>
          </p:cNvPr>
          <p:cNvSpPr/>
          <p:nvPr/>
        </p:nvSpPr>
        <p:spPr>
          <a:xfrm>
            <a:off x="3684707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88ED1EA-F92A-EE5F-467F-1E4D18BF77AD}"/>
              </a:ext>
            </a:extLst>
          </p:cNvPr>
          <p:cNvSpPr/>
          <p:nvPr/>
        </p:nvSpPr>
        <p:spPr>
          <a:xfrm>
            <a:off x="5689771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73D2F78-4F33-CAF3-B947-E31B37D6A8B1}"/>
              </a:ext>
            </a:extLst>
          </p:cNvPr>
          <p:cNvSpPr/>
          <p:nvPr/>
        </p:nvSpPr>
        <p:spPr>
          <a:xfrm>
            <a:off x="5689771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21C38898-3A1F-5AF5-9284-04DD81834E97}"/>
              </a:ext>
            </a:extLst>
          </p:cNvPr>
          <p:cNvSpPr/>
          <p:nvPr/>
        </p:nvSpPr>
        <p:spPr>
          <a:xfrm>
            <a:off x="5689771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C970F02E-1BE2-08B4-C8CE-A6DB8371073E}"/>
              </a:ext>
            </a:extLst>
          </p:cNvPr>
          <p:cNvSpPr/>
          <p:nvPr/>
        </p:nvSpPr>
        <p:spPr>
          <a:xfrm>
            <a:off x="5689771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2C0E78D-B2D7-7E10-E9A1-5F3116908B48}"/>
              </a:ext>
            </a:extLst>
          </p:cNvPr>
          <p:cNvSpPr/>
          <p:nvPr/>
        </p:nvSpPr>
        <p:spPr>
          <a:xfrm>
            <a:off x="5689771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D95A6DD-9270-422C-8DC7-9F53E4ED9EC5}"/>
              </a:ext>
            </a:extLst>
          </p:cNvPr>
          <p:cNvSpPr/>
          <p:nvPr/>
        </p:nvSpPr>
        <p:spPr>
          <a:xfrm>
            <a:off x="5689771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76B3DEB-E28C-D100-056F-4A1D81423F10}"/>
              </a:ext>
            </a:extLst>
          </p:cNvPr>
          <p:cNvSpPr/>
          <p:nvPr/>
        </p:nvSpPr>
        <p:spPr>
          <a:xfrm>
            <a:off x="5689771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2BFDB3D-844D-F8AA-4A88-BF66BFC6742D}"/>
              </a:ext>
            </a:extLst>
          </p:cNvPr>
          <p:cNvSpPr/>
          <p:nvPr/>
        </p:nvSpPr>
        <p:spPr>
          <a:xfrm>
            <a:off x="5689771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A327C2C-A968-84CA-A403-E910A9FC56D8}"/>
              </a:ext>
            </a:extLst>
          </p:cNvPr>
          <p:cNvSpPr/>
          <p:nvPr/>
        </p:nvSpPr>
        <p:spPr>
          <a:xfrm>
            <a:off x="5689771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81AFF6CE-6322-4ECD-DBB4-0BDD88734EBE}"/>
              </a:ext>
            </a:extLst>
          </p:cNvPr>
          <p:cNvSpPr/>
          <p:nvPr/>
        </p:nvSpPr>
        <p:spPr>
          <a:xfrm>
            <a:off x="5689771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A48B682-FD83-40EC-FB89-B6F51ED5A5C2}"/>
              </a:ext>
            </a:extLst>
          </p:cNvPr>
          <p:cNvSpPr/>
          <p:nvPr/>
        </p:nvSpPr>
        <p:spPr>
          <a:xfrm>
            <a:off x="5689771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DFA136E-ADC1-F7EA-F803-F10DDFF32E16}"/>
              </a:ext>
            </a:extLst>
          </p:cNvPr>
          <p:cNvSpPr/>
          <p:nvPr/>
        </p:nvSpPr>
        <p:spPr>
          <a:xfrm>
            <a:off x="5689771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DDCDA82-CA38-6471-117D-AA63300A6796}"/>
              </a:ext>
            </a:extLst>
          </p:cNvPr>
          <p:cNvSpPr/>
          <p:nvPr/>
        </p:nvSpPr>
        <p:spPr>
          <a:xfrm>
            <a:off x="5689771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D80543F4-FE85-310D-1915-E62CA9E40998}"/>
              </a:ext>
            </a:extLst>
          </p:cNvPr>
          <p:cNvSpPr/>
          <p:nvPr/>
        </p:nvSpPr>
        <p:spPr>
          <a:xfrm>
            <a:off x="5689771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19BC380-CB14-8B7B-58F7-4BCFBFC460A5}"/>
              </a:ext>
            </a:extLst>
          </p:cNvPr>
          <p:cNvSpPr/>
          <p:nvPr/>
        </p:nvSpPr>
        <p:spPr>
          <a:xfrm>
            <a:off x="5689771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903EC169-BACA-19F4-1167-6D87D36E9C31}"/>
              </a:ext>
            </a:extLst>
          </p:cNvPr>
          <p:cNvSpPr/>
          <p:nvPr/>
        </p:nvSpPr>
        <p:spPr>
          <a:xfrm>
            <a:off x="5689771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648B0BE-67B8-92C9-CB1D-AC65A35B1AD3}"/>
              </a:ext>
            </a:extLst>
          </p:cNvPr>
          <p:cNvSpPr/>
          <p:nvPr/>
        </p:nvSpPr>
        <p:spPr>
          <a:xfrm>
            <a:off x="5689771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17DC5A-CDAE-ED64-D4BA-64EF7F7B5E32}"/>
              </a:ext>
            </a:extLst>
          </p:cNvPr>
          <p:cNvSpPr/>
          <p:nvPr/>
        </p:nvSpPr>
        <p:spPr>
          <a:xfrm>
            <a:off x="5689771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EE35B55-565B-CEB3-F727-CB28C7E21091}"/>
              </a:ext>
            </a:extLst>
          </p:cNvPr>
          <p:cNvSpPr/>
          <p:nvPr/>
        </p:nvSpPr>
        <p:spPr>
          <a:xfrm>
            <a:off x="5689771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DBFA553-3A82-9FB3-6010-D9A3AEE5032F}"/>
              </a:ext>
            </a:extLst>
          </p:cNvPr>
          <p:cNvSpPr/>
          <p:nvPr/>
        </p:nvSpPr>
        <p:spPr>
          <a:xfrm>
            <a:off x="5689771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880C519-0DBD-32EA-1B9D-0C98967EFE31}"/>
              </a:ext>
            </a:extLst>
          </p:cNvPr>
          <p:cNvSpPr/>
          <p:nvPr/>
        </p:nvSpPr>
        <p:spPr>
          <a:xfrm>
            <a:off x="5689771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9F9E921-A96E-CB87-E125-1ECAD1483BB1}"/>
              </a:ext>
            </a:extLst>
          </p:cNvPr>
          <p:cNvSpPr/>
          <p:nvPr/>
        </p:nvSpPr>
        <p:spPr>
          <a:xfrm>
            <a:off x="5689771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79C8285B-0806-DF33-C287-17BAFC426A3C}"/>
              </a:ext>
            </a:extLst>
          </p:cNvPr>
          <p:cNvSpPr/>
          <p:nvPr/>
        </p:nvSpPr>
        <p:spPr>
          <a:xfrm>
            <a:off x="5689771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38AAAC6-3AC2-A070-732E-DCB36548D72F}"/>
              </a:ext>
            </a:extLst>
          </p:cNvPr>
          <p:cNvSpPr/>
          <p:nvPr/>
        </p:nvSpPr>
        <p:spPr>
          <a:xfrm>
            <a:off x="5689771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D289AA0-0B93-A323-FD57-500E80DABC2F}"/>
              </a:ext>
            </a:extLst>
          </p:cNvPr>
          <p:cNvSpPr/>
          <p:nvPr/>
        </p:nvSpPr>
        <p:spPr>
          <a:xfrm>
            <a:off x="7694835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A96ABD4-B407-19A2-4BDA-2B89779571E5}"/>
              </a:ext>
            </a:extLst>
          </p:cNvPr>
          <p:cNvSpPr/>
          <p:nvPr/>
        </p:nvSpPr>
        <p:spPr>
          <a:xfrm>
            <a:off x="7694835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5EB6ACC-69E9-361B-FA51-0E6182B9202D}"/>
              </a:ext>
            </a:extLst>
          </p:cNvPr>
          <p:cNvSpPr/>
          <p:nvPr/>
        </p:nvSpPr>
        <p:spPr>
          <a:xfrm>
            <a:off x="7694835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EC678E0-6F6C-FDEB-677A-D53C0CCFCF8A}"/>
              </a:ext>
            </a:extLst>
          </p:cNvPr>
          <p:cNvSpPr/>
          <p:nvPr/>
        </p:nvSpPr>
        <p:spPr>
          <a:xfrm>
            <a:off x="7694835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0A5F305-69B7-E242-F7CC-A0B14A580519}"/>
              </a:ext>
            </a:extLst>
          </p:cNvPr>
          <p:cNvSpPr/>
          <p:nvPr/>
        </p:nvSpPr>
        <p:spPr>
          <a:xfrm>
            <a:off x="7694835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DD7468D8-2E36-C745-D24B-EBEBC63050D6}"/>
              </a:ext>
            </a:extLst>
          </p:cNvPr>
          <p:cNvSpPr/>
          <p:nvPr/>
        </p:nvSpPr>
        <p:spPr>
          <a:xfrm>
            <a:off x="7694835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480ED7A-21AF-FF03-87DD-66B87051C169}"/>
              </a:ext>
            </a:extLst>
          </p:cNvPr>
          <p:cNvSpPr/>
          <p:nvPr/>
        </p:nvSpPr>
        <p:spPr>
          <a:xfrm>
            <a:off x="7694835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6FD688F-BD52-6190-3B56-0CCF2AB1803C}"/>
              </a:ext>
            </a:extLst>
          </p:cNvPr>
          <p:cNvSpPr/>
          <p:nvPr/>
        </p:nvSpPr>
        <p:spPr>
          <a:xfrm>
            <a:off x="7694835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56EBED2-EDCC-2990-44C0-B6A9BEEE3AAE}"/>
              </a:ext>
            </a:extLst>
          </p:cNvPr>
          <p:cNvSpPr/>
          <p:nvPr/>
        </p:nvSpPr>
        <p:spPr>
          <a:xfrm>
            <a:off x="7694835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81349FE-73A4-D7A8-41E2-4CB19E6865BD}"/>
              </a:ext>
            </a:extLst>
          </p:cNvPr>
          <p:cNvSpPr/>
          <p:nvPr/>
        </p:nvSpPr>
        <p:spPr>
          <a:xfrm>
            <a:off x="7694835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3300A1CE-DE97-272C-4CBB-C97DCF944FD9}"/>
              </a:ext>
            </a:extLst>
          </p:cNvPr>
          <p:cNvSpPr/>
          <p:nvPr/>
        </p:nvSpPr>
        <p:spPr>
          <a:xfrm>
            <a:off x="7694835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9601551-3C9A-3961-2A23-229E20E06580}"/>
              </a:ext>
            </a:extLst>
          </p:cNvPr>
          <p:cNvSpPr/>
          <p:nvPr/>
        </p:nvSpPr>
        <p:spPr>
          <a:xfrm>
            <a:off x="7694835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428877C-D5E4-52A2-9C43-78C5EFB79190}"/>
              </a:ext>
            </a:extLst>
          </p:cNvPr>
          <p:cNvSpPr/>
          <p:nvPr/>
        </p:nvSpPr>
        <p:spPr>
          <a:xfrm>
            <a:off x="7694835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DB41933-5C22-2EB9-4974-13A213ECF922}"/>
              </a:ext>
            </a:extLst>
          </p:cNvPr>
          <p:cNvSpPr/>
          <p:nvPr/>
        </p:nvSpPr>
        <p:spPr>
          <a:xfrm>
            <a:off x="7694835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A9E9278-7313-0A70-52E8-63F5E7255C27}"/>
              </a:ext>
            </a:extLst>
          </p:cNvPr>
          <p:cNvSpPr/>
          <p:nvPr/>
        </p:nvSpPr>
        <p:spPr>
          <a:xfrm>
            <a:off x="7694835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2514D55-360B-2D34-795B-68C8679A68AA}"/>
              </a:ext>
            </a:extLst>
          </p:cNvPr>
          <p:cNvSpPr/>
          <p:nvPr/>
        </p:nvSpPr>
        <p:spPr>
          <a:xfrm>
            <a:off x="7694835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645F5FA-15AC-FFD6-B250-B18B6D9CEA7E}"/>
              </a:ext>
            </a:extLst>
          </p:cNvPr>
          <p:cNvSpPr/>
          <p:nvPr/>
        </p:nvSpPr>
        <p:spPr>
          <a:xfrm>
            <a:off x="7694835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F654753-6DBA-9B14-5CDA-FBF828979DB9}"/>
              </a:ext>
            </a:extLst>
          </p:cNvPr>
          <p:cNvSpPr/>
          <p:nvPr/>
        </p:nvSpPr>
        <p:spPr>
          <a:xfrm>
            <a:off x="7694835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141324B6-D6F1-1735-6E53-9BC96DEC8293}"/>
              </a:ext>
            </a:extLst>
          </p:cNvPr>
          <p:cNvSpPr/>
          <p:nvPr/>
        </p:nvSpPr>
        <p:spPr>
          <a:xfrm>
            <a:off x="7694835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60D88A7A-AC77-637B-5558-4E10AADEF348}"/>
              </a:ext>
            </a:extLst>
          </p:cNvPr>
          <p:cNvSpPr/>
          <p:nvPr/>
        </p:nvSpPr>
        <p:spPr>
          <a:xfrm>
            <a:off x="7694835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6311AA0-3F12-21B9-C4D9-CDC31C4FA52C}"/>
              </a:ext>
            </a:extLst>
          </p:cNvPr>
          <p:cNvSpPr/>
          <p:nvPr/>
        </p:nvSpPr>
        <p:spPr>
          <a:xfrm>
            <a:off x="7694835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C02AC990-FAF1-1485-2871-4D5300F998E0}"/>
              </a:ext>
            </a:extLst>
          </p:cNvPr>
          <p:cNvSpPr/>
          <p:nvPr/>
        </p:nvSpPr>
        <p:spPr>
          <a:xfrm>
            <a:off x="7694835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F96D1D6C-D6CF-9B58-B764-07C854A88AA4}"/>
              </a:ext>
            </a:extLst>
          </p:cNvPr>
          <p:cNvSpPr/>
          <p:nvPr/>
        </p:nvSpPr>
        <p:spPr>
          <a:xfrm>
            <a:off x="7694835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F8843959-8A41-D050-F3F7-24F362B94E9C}"/>
              </a:ext>
            </a:extLst>
          </p:cNvPr>
          <p:cNvSpPr/>
          <p:nvPr/>
        </p:nvSpPr>
        <p:spPr>
          <a:xfrm>
            <a:off x="7694835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FFA6284-E20B-011A-8740-44D8B3FFB1CD}"/>
              </a:ext>
            </a:extLst>
          </p:cNvPr>
          <p:cNvSpPr/>
          <p:nvPr/>
        </p:nvSpPr>
        <p:spPr>
          <a:xfrm>
            <a:off x="9699900" y="1472373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1C6F34CE-7199-3514-E9F5-089BB1DBFEB6}"/>
              </a:ext>
            </a:extLst>
          </p:cNvPr>
          <p:cNvSpPr/>
          <p:nvPr/>
        </p:nvSpPr>
        <p:spPr>
          <a:xfrm>
            <a:off x="9699900" y="1625895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AA0D3D9E-0E47-F06F-F260-27CCC5C7FA2D}"/>
              </a:ext>
            </a:extLst>
          </p:cNvPr>
          <p:cNvSpPr/>
          <p:nvPr/>
        </p:nvSpPr>
        <p:spPr>
          <a:xfrm>
            <a:off x="9699900" y="54780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AF199D9C-DCA7-96F3-BD31-B250B4D2FB0D}"/>
              </a:ext>
            </a:extLst>
          </p:cNvPr>
          <p:cNvSpPr/>
          <p:nvPr/>
        </p:nvSpPr>
        <p:spPr>
          <a:xfrm>
            <a:off x="9699900" y="56315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89B993D2-48E0-5451-855E-A1730E9E20D2}"/>
              </a:ext>
            </a:extLst>
          </p:cNvPr>
          <p:cNvSpPr/>
          <p:nvPr/>
        </p:nvSpPr>
        <p:spPr>
          <a:xfrm>
            <a:off x="9699900" y="183652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1015B36-F6CD-586E-5F84-7C46EB8519D4}"/>
              </a:ext>
            </a:extLst>
          </p:cNvPr>
          <p:cNvSpPr/>
          <p:nvPr/>
        </p:nvSpPr>
        <p:spPr>
          <a:xfrm>
            <a:off x="9699900" y="199004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D226B722-B472-507D-260D-356800190925}"/>
              </a:ext>
            </a:extLst>
          </p:cNvPr>
          <p:cNvSpPr/>
          <p:nvPr/>
        </p:nvSpPr>
        <p:spPr>
          <a:xfrm>
            <a:off x="9699900" y="2200672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3E41F99-B2EF-ED8B-0E9B-F78481B88356}"/>
              </a:ext>
            </a:extLst>
          </p:cNvPr>
          <p:cNvSpPr/>
          <p:nvPr/>
        </p:nvSpPr>
        <p:spPr>
          <a:xfrm>
            <a:off x="9699900" y="2354194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EF880A32-810F-8805-3000-EA41F66166DA}"/>
              </a:ext>
            </a:extLst>
          </p:cNvPr>
          <p:cNvSpPr/>
          <p:nvPr/>
        </p:nvSpPr>
        <p:spPr>
          <a:xfrm>
            <a:off x="9699900" y="2564821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C9042CF-8DD9-C875-791F-036D4A954984}"/>
              </a:ext>
            </a:extLst>
          </p:cNvPr>
          <p:cNvSpPr/>
          <p:nvPr/>
        </p:nvSpPr>
        <p:spPr>
          <a:xfrm>
            <a:off x="9699900" y="2718343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F81EEC1B-9328-A53E-56A5-5765C41D9656}"/>
              </a:ext>
            </a:extLst>
          </p:cNvPr>
          <p:cNvSpPr/>
          <p:nvPr/>
        </p:nvSpPr>
        <p:spPr>
          <a:xfrm>
            <a:off x="9699900" y="292897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221CC5BE-759D-97F8-4635-4C39A9D7D862}"/>
              </a:ext>
            </a:extLst>
          </p:cNvPr>
          <p:cNvSpPr/>
          <p:nvPr/>
        </p:nvSpPr>
        <p:spPr>
          <a:xfrm>
            <a:off x="9699900" y="308249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EADB1F5A-342B-F44F-3C77-E3DCD7DF74B0}"/>
              </a:ext>
            </a:extLst>
          </p:cNvPr>
          <p:cNvSpPr/>
          <p:nvPr/>
        </p:nvSpPr>
        <p:spPr>
          <a:xfrm>
            <a:off x="9699900" y="3293120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FD97EE1-6439-BB15-CEC5-0F8705480A1B}"/>
              </a:ext>
            </a:extLst>
          </p:cNvPr>
          <p:cNvSpPr/>
          <p:nvPr/>
        </p:nvSpPr>
        <p:spPr>
          <a:xfrm>
            <a:off x="9699900" y="3446642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B1673603-F4E8-B177-6B9C-C78EE4F1CCA4}"/>
              </a:ext>
            </a:extLst>
          </p:cNvPr>
          <p:cNvSpPr/>
          <p:nvPr/>
        </p:nvSpPr>
        <p:spPr>
          <a:xfrm>
            <a:off x="9699900" y="365726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2DEF278D-4564-4C94-93BB-E820C417758C}"/>
              </a:ext>
            </a:extLst>
          </p:cNvPr>
          <p:cNvSpPr/>
          <p:nvPr/>
        </p:nvSpPr>
        <p:spPr>
          <a:xfrm>
            <a:off x="9699900" y="381079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6D028EDE-78C4-C8A2-FAA9-C897F0A2EEF0}"/>
              </a:ext>
            </a:extLst>
          </p:cNvPr>
          <p:cNvSpPr/>
          <p:nvPr/>
        </p:nvSpPr>
        <p:spPr>
          <a:xfrm>
            <a:off x="9699900" y="4021419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1BBF6B37-D253-A045-C19A-5CA294FBABF2}"/>
              </a:ext>
            </a:extLst>
          </p:cNvPr>
          <p:cNvSpPr/>
          <p:nvPr/>
        </p:nvSpPr>
        <p:spPr>
          <a:xfrm>
            <a:off x="9699900" y="4174941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6E85D274-E2C2-83B1-1412-EE7BACD7E453}"/>
              </a:ext>
            </a:extLst>
          </p:cNvPr>
          <p:cNvSpPr/>
          <p:nvPr/>
        </p:nvSpPr>
        <p:spPr>
          <a:xfrm>
            <a:off x="9699900" y="438556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327B6F8-2AD6-5C29-9A2B-1778B05F6FC6}"/>
              </a:ext>
            </a:extLst>
          </p:cNvPr>
          <p:cNvSpPr/>
          <p:nvPr/>
        </p:nvSpPr>
        <p:spPr>
          <a:xfrm>
            <a:off x="9699900" y="453909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197B2D2-48BE-6E5F-C5FB-30D21292842F}"/>
              </a:ext>
            </a:extLst>
          </p:cNvPr>
          <p:cNvSpPr/>
          <p:nvPr/>
        </p:nvSpPr>
        <p:spPr>
          <a:xfrm>
            <a:off x="9699900" y="4749718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A7E8AACD-B611-D65F-0A57-6E3A5CB6FB39}"/>
              </a:ext>
            </a:extLst>
          </p:cNvPr>
          <p:cNvSpPr/>
          <p:nvPr/>
        </p:nvSpPr>
        <p:spPr>
          <a:xfrm>
            <a:off x="9699900" y="4903240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D02447EF-0BD4-323D-362F-3FB8028E4113}"/>
              </a:ext>
            </a:extLst>
          </p:cNvPr>
          <p:cNvSpPr/>
          <p:nvPr/>
        </p:nvSpPr>
        <p:spPr>
          <a:xfrm>
            <a:off x="9699900" y="5113867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A8AF5955-9E03-B7D7-5F24-41F16C76E681}"/>
              </a:ext>
            </a:extLst>
          </p:cNvPr>
          <p:cNvSpPr/>
          <p:nvPr/>
        </p:nvSpPr>
        <p:spPr>
          <a:xfrm>
            <a:off x="9699900" y="5267389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DF75987-2C83-224F-6212-F5CD7DCEB20E}"/>
              </a:ext>
            </a:extLst>
          </p:cNvPr>
          <p:cNvGrpSpPr/>
          <p:nvPr/>
        </p:nvGrpSpPr>
        <p:grpSpPr>
          <a:xfrm>
            <a:off x="382619" y="1463212"/>
            <a:ext cx="1061937" cy="319527"/>
            <a:chOff x="700390" y="1352965"/>
            <a:chExt cx="1061937" cy="350196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4434F36E-3B1C-BD8A-E1D7-FA54507B8A97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7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ABAF9D0-77F1-68F2-F387-294820BCD49B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352499F-84AA-7965-6661-C1EB66A82FC0}"/>
              </a:ext>
            </a:extLst>
          </p:cNvPr>
          <p:cNvGrpSpPr/>
          <p:nvPr/>
        </p:nvGrpSpPr>
        <p:grpSpPr>
          <a:xfrm>
            <a:off x="382619" y="1827563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46F087DE-4A01-102A-90E2-157A4AF1447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8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31BC960-31C1-032A-B696-B89BC67C0055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836A492-3D5D-9C78-B582-58401D1F0037}"/>
              </a:ext>
            </a:extLst>
          </p:cNvPr>
          <p:cNvGrpSpPr/>
          <p:nvPr/>
        </p:nvGrpSpPr>
        <p:grpSpPr>
          <a:xfrm>
            <a:off x="382619" y="2191914"/>
            <a:ext cx="1061937" cy="319527"/>
            <a:chOff x="700390" y="1352965"/>
            <a:chExt cx="1061937" cy="350196"/>
          </a:xfrm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3658BFF0-B19A-3E67-3D5D-D8055FB5370F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9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9400C3D-2ACD-A8C6-9AC8-91788F688B09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7E83DA06-0778-C173-0060-D86647F6703F}"/>
              </a:ext>
            </a:extLst>
          </p:cNvPr>
          <p:cNvGrpSpPr/>
          <p:nvPr/>
        </p:nvGrpSpPr>
        <p:grpSpPr>
          <a:xfrm>
            <a:off x="382619" y="2920616"/>
            <a:ext cx="1061937" cy="319527"/>
            <a:chOff x="700390" y="1352965"/>
            <a:chExt cx="1061937" cy="350196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4E18B1B-BE38-80BF-E3AE-9D3BABB0E8AA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11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CCDEBF6-46C6-AE95-A659-A4D1C397AA97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E121B53-59D1-966F-E506-E429D0AF9AB2}"/>
              </a:ext>
            </a:extLst>
          </p:cNvPr>
          <p:cNvGrpSpPr/>
          <p:nvPr/>
        </p:nvGrpSpPr>
        <p:grpSpPr>
          <a:xfrm>
            <a:off x="382619" y="2556265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FC74FF78-00F3-1DD7-EDA7-BE6BC7F64534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10</a:t>
              </a:r>
              <a:r>
                <a:rPr lang="en-US" sz="1200" cap="all" baseline="30000" dirty="0"/>
                <a:t>am</a:t>
              </a:r>
              <a:endParaRPr lang="en-US" cap="all" baseline="30000" dirty="0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7F43CC4-7380-3598-BEA3-3F2239D0FF6F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0829F1A-6A9F-304F-CBA8-F41F7FE2A915}"/>
              </a:ext>
            </a:extLst>
          </p:cNvPr>
          <p:cNvGrpSpPr/>
          <p:nvPr/>
        </p:nvGrpSpPr>
        <p:grpSpPr>
          <a:xfrm>
            <a:off x="382619" y="3284967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E1C6F7CD-9EF2-E597-DA3D-EBC5E7F9605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12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68F86CF-017A-C018-98E5-A09F7AFC8C67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77CFFE9-CE9E-316A-7467-E1E2DE7080A4}"/>
              </a:ext>
            </a:extLst>
          </p:cNvPr>
          <p:cNvGrpSpPr/>
          <p:nvPr/>
        </p:nvGrpSpPr>
        <p:grpSpPr>
          <a:xfrm>
            <a:off x="382619" y="3649318"/>
            <a:ext cx="1061937" cy="319527"/>
            <a:chOff x="700390" y="1352965"/>
            <a:chExt cx="1061937" cy="350196"/>
          </a:xfrm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5DD854E1-576D-92E8-40C5-FB19204AB433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1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C18B550-DBA8-43BA-3A67-48FBDD670A43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13DF9DAD-E091-68AA-6CD8-F60F62880936}"/>
              </a:ext>
            </a:extLst>
          </p:cNvPr>
          <p:cNvGrpSpPr/>
          <p:nvPr/>
        </p:nvGrpSpPr>
        <p:grpSpPr>
          <a:xfrm>
            <a:off x="382619" y="4013669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8AF31122-11E8-9899-FB3C-229FC906D8BB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2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FCBBCD2-BC8D-32B2-2B32-E02E37BB73F2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C4DA3D35-03B5-22F5-D87E-F9AA3524DF8B}"/>
              </a:ext>
            </a:extLst>
          </p:cNvPr>
          <p:cNvGrpSpPr/>
          <p:nvPr/>
        </p:nvGrpSpPr>
        <p:grpSpPr>
          <a:xfrm>
            <a:off x="382619" y="4378021"/>
            <a:ext cx="1061937" cy="319527"/>
            <a:chOff x="700390" y="1352965"/>
            <a:chExt cx="1061937" cy="350196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7C879420-5120-AC0C-78DB-31E8D8759E99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3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719A8CDB-4EA3-3022-FE29-AEB6EF54F450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DE8F31C-7F7B-6512-49BB-67D8C170D8B3}"/>
              </a:ext>
            </a:extLst>
          </p:cNvPr>
          <p:cNvGrpSpPr/>
          <p:nvPr/>
        </p:nvGrpSpPr>
        <p:grpSpPr>
          <a:xfrm>
            <a:off x="382619" y="4742372"/>
            <a:ext cx="1061937" cy="319527"/>
            <a:chOff x="700390" y="1352965"/>
            <a:chExt cx="1061937" cy="350196"/>
          </a:xfrm>
          <a:solidFill>
            <a:schemeClr val="bg1">
              <a:lumMod val="85000"/>
            </a:schemeClr>
          </a:solidFill>
        </p:grpSpPr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F5D3D481-1442-5E64-8F1C-7E497AA16E21}"/>
                </a:ext>
              </a:extLst>
            </p:cNvPr>
            <p:cNvSpPr/>
            <p:nvPr/>
          </p:nvSpPr>
          <p:spPr>
            <a:xfrm>
              <a:off x="700390" y="1352965"/>
              <a:ext cx="1061937" cy="350196"/>
            </a:xfrm>
            <a:prstGeom prst="roundRect">
              <a:avLst/>
            </a:prstGeom>
            <a:grpFill/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/>
                <a:t>4</a:t>
              </a:r>
              <a:r>
                <a:rPr lang="en-US" sz="1200" cap="all" baseline="30000" dirty="0"/>
                <a:t>pm</a:t>
              </a:r>
              <a:endParaRPr lang="en-US" cap="all" baseline="300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F22416C-FFC3-7256-B539-CE52097835FF}"/>
                </a:ext>
              </a:extLst>
            </p:cNvPr>
            <p:cNvSpPr txBox="1"/>
            <p:nvPr/>
          </p:nvSpPr>
          <p:spPr>
            <a:xfrm>
              <a:off x="1431787" y="1412647"/>
              <a:ext cx="330540" cy="2308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:30</a:t>
              </a:r>
            </a:p>
          </p:txBody>
        </p:sp>
      </p:grp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8C6AD51F-CDE3-141E-BB91-DD7A12796D52}"/>
              </a:ext>
            </a:extLst>
          </p:cNvPr>
          <p:cNvSpPr/>
          <p:nvPr/>
        </p:nvSpPr>
        <p:spPr>
          <a:xfrm>
            <a:off x="382619" y="5106723"/>
            <a:ext cx="1061937" cy="31952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5</a:t>
            </a:r>
            <a:r>
              <a:rPr lang="en-US" sz="1200" cap="all" baseline="30000" dirty="0"/>
              <a:t>pm</a:t>
            </a:r>
            <a:endParaRPr lang="en-US" cap="all" baseline="300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8D3F4C3-A78C-289F-D300-39B6A13A6BD1}"/>
              </a:ext>
            </a:extLst>
          </p:cNvPr>
          <p:cNvSpPr txBox="1"/>
          <p:nvPr/>
        </p:nvSpPr>
        <p:spPr>
          <a:xfrm>
            <a:off x="1114016" y="5161178"/>
            <a:ext cx="330540" cy="2106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DBCAD1C2-FD5A-DCFD-688C-667219D72014}"/>
              </a:ext>
            </a:extLst>
          </p:cNvPr>
          <p:cNvSpPr/>
          <p:nvPr/>
        </p:nvSpPr>
        <p:spPr>
          <a:xfrm>
            <a:off x="382619" y="5471070"/>
            <a:ext cx="1061937" cy="31952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6</a:t>
            </a:r>
            <a:r>
              <a:rPr lang="en-US" sz="1200" cap="all" baseline="30000" dirty="0"/>
              <a:t>pm</a:t>
            </a:r>
            <a:endParaRPr lang="en-US" cap="all" baseline="300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E7099EF-0E97-6D38-D321-73B373F8C6CF}"/>
              </a:ext>
            </a:extLst>
          </p:cNvPr>
          <p:cNvSpPr txBox="1"/>
          <p:nvPr/>
        </p:nvSpPr>
        <p:spPr>
          <a:xfrm>
            <a:off x="1114016" y="5525525"/>
            <a:ext cx="330540" cy="2106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AAE735DB-FBB9-A829-61FF-082A085613C8}"/>
              </a:ext>
            </a:extLst>
          </p:cNvPr>
          <p:cNvSpPr/>
          <p:nvPr/>
        </p:nvSpPr>
        <p:spPr>
          <a:xfrm>
            <a:off x="1679643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F6928B9-8DD0-55B3-4F84-1BA5F90671F7}"/>
              </a:ext>
            </a:extLst>
          </p:cNvPr>
          <p:cNvSpPr/>
          <p:nvPr/>
        </p:nvSpPr>
        <p:spPr>
          <a:xfrm>
            <a:off x="1679643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246FF4B0-CAB4-DA95-2725-DA7F68E52C3E}"/>
              </a:ext>
            </a:extLst>
          </p:cNvPr>
          <p:cNvSpPr/>
          <p:nvPr/>
        </p:nvSpPr>
        <p:spPr>
          <a:xfrm>
            <a:off x="3684707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34253CCC-2748-B79A-FFA9-F46E38CE0D7F}"/>
              </a:ext>
            </a:extLst>
          </p:cNvPr>
          <p:cNvSpPr/>
          <p:nvPr/>
        </p:nvSpPr>
        <p:spPr>
          <a:xfrm>
            <a:off x="3684707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99B93C57-0DF0-1341-55A8-D42898609A10}"/>
              </a:ext>
            </a:extLst>
          </p:cNvPr>
          <p:cNvSpPr/>
          <p:nvPr/>
        </p:nvSpPr>
        <p:spPr>
          <a:xfrm>
            <a:off x="5689771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1B88BF72-0049-C7C1-1FD9-401D5F9BDE8A}"/>
              </a:ext>
            </a:extLst>
          </p:cNvPr>
          <p:cNvSpPr/>
          <p:nvPr/>
        </p:nvSpPr>
        <p:spPr>
          <a:xfrm>
            <a:off x="5689771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CFECCEB8-3C7D-330B-5788-32898A7EC24F}"/>
              </a:ext>
            </a:extLst>
          </p:cNvPr>
          <p:cNvSpPr/>
          <p:nvPr/>
        </p:nvSpPr>
        <p:spPr>
          <a:xfrm>
            <a:off x="7694835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0BC8B2EB-B6C2-5464-EC7B-0EC10B261689}"/>
              </a:ext>
            </a:extLst>
          </p:cNvPr>
          <p:cNvSpPr/>
          <p:nvPr/>
        </p:nvSpPr>
        <p:spPr>
          <a:xfrm>
            <a:off x="7694835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7B26523E-B158-A7D4-1F4E-939F1B52E8AB}"/>
              </a:ext>
            </a:extLst>
          </p:cNvPr>
          <p:cNvSpPr/>
          <p:nvPr/>
        </p:nvSpPr>
        <p:spPr>
          <a:xfrm>
            <a:off x="9699900" y="5852004"/>
            <a:ext cx="1848256" cy="159053"/>
          </a:xfrm>
          <a:custGeom>
            <a:avLst/>
            <a:gdLst>
              <a:gd name="connsiteX0" fmla="*/ 58367 w 1848256"/>
              <a:gd name="connsiteY0" fmla="*/ 0 h 170526"/>
              <a:gd name="connsiteX1" fmla="*/ 1789889 w 1848256"/>
              <a:gd name="connsiteY1" fmla="*/ 0 h 170526"/>
              <a:gd name="connsiteX2" fmla="*/ 1848256 w 1848256"/>
              <a:gd name="connsiteY2" fmla="*/ 58367 h 170526"/>
              <a:gd name="connsiteX3" fmla="*/ 1848256 w 1848256"/>
              <a:gd name="connsiteY3" fmla="*/ 170526 h 170526"/>
              <a:gd name="connsiteX4" fmla="*/ 0 w 1848256"/>
              <a:gd name="connsiteY4" fmla="*/ 170526 h 170526"/>
              <a:gd name="connsiteX5" fmla="*/ 0 w 1848256"/>
              <a:gd name="connsiteY5" fmla="*/ 58367 h 170526"/>
              <a:gd name="connsiteX6" fmla="*/ 58367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58367" y="0"/>
                </a:moveTo>
                <a:lnTo>
                  <a:pt x="1789889" y="0"/>
                </a:lnTo>
                <a:cubicBezTo>
                  <a:pt x="1822124" y="0"/>
                  <a:pt x="1848256" y="26132"/>
                  <a:pt x="1848256" y="58367"/>
                </a:cubicBezTo>
                <a:lnTo>
                  <a:pt x="1848256" y="170526"/>
                </a:lnTo>
                <a:lnTo>
                  <a:pt x="0" y="170526"/>
                </a:lnTo>
                <a:lnTo>
                  <a:pt x="0" y="58367"/>
                </a:lnTo>
                <a:cubicBezTo>
                  <a:pt x="0" y="26132"/>
                  <a:pt x="26132" y="0"/>
                  <a:pt x="58367" y="0"/>
                </a:cubicBez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8E5301F2-35C2-C04D-BBCD-7B82E9AF2039}"/>
              </a:ext>
            </a:extLst>
          </p:cNvPr>
          <p:cNvSpPr/>
          <p:nvPr/>
        </p:nvSpPr>
        <p:spPr>
          <a:xfrm>
            <a:off x="9699900" y="6005526"/>
            <a:ext cx="1848256" cy="159053"/>
          </a:xfrm>
          <a:custGeom>
            <a:avLst/>
            <a:gdLst>
              <a:gd name="connsiteX0" fmla="*/ 0 w 1848256"/>
              <a:gd name="connsiteY0" fmla="*/ 0 h 170526"/>
              <a:gd name="connsiteX1" fmla="*/ 1848256 w 1848256"/>
              <a:gd name="connsiteY1" fmla="*/ 0 h 170526"/>
              <a:gd name="connsiteX2" fmla="*/ 1848256 w 1848256"/>
              <a:gd name="connsiteY2" fmla="*/ 112159 h 170526"/>
              <a:gd name="connsiteX3" fmla="*/ 1789889 w 1848256"/>
              <a:gd name="connsiteY3" fmla="*/ 170526 h 170526"/>
              <a:gd name="connsiteX4" fmla="*/ 58367 w 1848256"/>
              <a:gd name="connsiteY4" fmla="*/ 170526 h 170526"/>
              <a:gd name="connsiteX5" fmla="*/ 0 w 1848256"/>
              <a:gd name="connsiteY5" fmla="*/ 112159 h 170526"/>
              <a:gd name="connsiteX6" fmla="*/ 0 w 1848256"/>
              <a:gd name="connsiteY6" fmla="*/ 0 h 17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256" h="170526">
                <a:moveTo>
                  <a:pt x="0" y="0"/>
                </a:moveTo>
                <a:lnTo>
                  <a:pt x="1848256" y="0"/>
                </a:lnTo>
                <a:lnTo>
                  <a:pt x="1848256" y="112159"/>
                </a:lnTo>
                <a:cubicBezTo>
                  <a:pt x="1848256" y="144394"/>
                  <a:pt x="1822124" y="170526"/>
                  <a:pt x="1789889" y="170526"/>
                </a:cubicBezTo>
                <a:lnTo>
                  <a:pt x="58367" y="170526"/>
                </a:lnTo>
                <a:cubicBezTo>
                  <a:pt x="26132" y="170526"/>
                  <a:pt x="0" y="144394"/>
                  <a:pt x="0" y="112159"/>
                </a:cubicBezTo>
                <a:lnTo>
                  <a:pt x="0" y="0"/>
                </a:lnTo>
                <a:close/>
              </a:path>
            </a:pathLst>
          </a:cu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05EA2ED9-C824-C170-A2A0-2923AE78D3F0}"/>
              </a:ext>
            </a:extLst>
          </p:cNvPr>
          <p:cNvSpPr/>
          <p:nvPr/>
        </p:nvSpPr>
        <p:spPr>
          <a:xfrm>
            <a:off x="382619" y="5845053"/>
            <a:ext cx="1061937" cy="319527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7</a:t>
            </a:r>
            <a:r>
              <a:rPr lang="en-US" sz="1200" cap="all" baseline="30000" dirty="0"/>
              <a:t>pm</a:t>
            </a:r>
            <a:endParaRPr lang="en-US" cap="all" baseline="300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1B4D651-8580-5FEF-CE41-A0EEE4E0F300}"/>
              </a:ext>
            </a:extLst>
          </p:cNvPr>
          <p:cNvSpPr txBox="1"/>
          <p:nvPr/>
        </p:nvSpPr>
        <p:spPr>
          <a:xfrm>
            <a:off x="1114016" y="5899508"/>
            <a:ext cx="330540" cy="2106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15970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237</Words>
  <Application>Microsoft Office PowerPoint</Application>
  <PresentationFormat>Widescreen</PresentationFormat>
  <Paragraphs>134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Class Schedule – Slide Template</vt:lpstr>
      <vt:lpstr>Class Schedule – Slide Template</vt:lpstr>
      <vt:lpstr>Class Schedule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2022-11-07T18:21:01Z</dcterms:modified>
  <cp:category>Timelines &amp; Planning</cp:category>
</cp:coreProperties>
</file>