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8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Climbing Stairs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A87B41-6E6C-467F-962D-68138428480B}"/>
              </a:ext>
            </a:extLst>
          </p:cNvPr>
          <p:cNvGrpSpPr/>
          <p:nvPr/>
        </p:nvGrpSpPr>
        <p:grpSpPr>
          <a:xfrm>
            <a:off x="2274196" y="3124200"/>
            <a:ext cx="7643608" cy="2806700"/>
            <a:chOff x="2745676" y="3124200"/>
            <a:chExt cx="6700648" cy="246044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68D916D-4275-45CB-AD96-EBD08A420456}"/>
                </a:ext>
              </a:extLst>
            </p:cNvPr>
            <p:cNvSpPr/>
            <p:nvPr/>
          </p:nvSpPr>
          <p:spPr>
            <a:xfrm>
              <a:off x="6447651" y="3124200"/>
              <a:ext cx="2998673" cy="2460449"/>
            </a:xfrm>
            <a:custGeom>
              <a:avLst/>
              <a:gdLst>
                <a:gd name="connsiteX0" fmla="*/ 152400 w 742950"/>
                <a:gd name="connsiteY0" fmla="*/ 266700 h 609600"/>
                <a:gd name="connsiteX1" fmla="*/ 323850 w 742950"/>
                <a:gd name="connsiteY1" fmla="*/ 266700 h 609600"/>
                <a:gd name="connsiteX2" fmla="*/ 323850 w 742950"/>
                <a:gd name="connsiteY2" fmla="*/ 438150 h 609600"/>
                <a:gd name="connsiteX3" fmla="*/ 495300 w 742950"/>
                <a:gd name="connsiteY3" fmla="*/ 438150 h 609600"/>
                <a:gd name="connsiteX4" fmla="*/ 495300 w 742950"/>
                <a:gd name="connsiteY4" fmla="*/ 609600 h 609600"/>
                <a:gd name="connsiteX5" fmla="*/ 742950 w 742950"/>
                <a:gd name="connsiteY5" fmla="*/ 609600 h 609600"/>
                <a:gd name="connsiteX6" fmla="*/ 742950 w 742950"/>
                <a:gd name="connsiteY6" fmla="*/ 514350 h 609600"/>
                <a:gd name="connsiteX7" fmla="*/ 590550 w 742950"/>
                <a:gd name="connsiteY7" fmla="*/ 514350 h 609600"/>
                <a:gd name="connsiteX8" fmla="*/ 590550 w 742950"/>
                <a:gd name="connsiteY8" fmla="*/ 342900 h 609600"/>
                <a:gd name="connsiteX9" fmla="*/ 419100 w 742950"/>
                <a:gd name="connsiteY9" fmla="*/ 342900 h 609600"/>
                <a:gd name="connsiteX10" fmla="*/ 419100 w 742950"/>
                <a:gd name="connsiteY10" fmla="*/ 171450 h 609600"/>
                <a:gd name="connsiteX11" fmla="*/ 247650 w 742950"/>
                <a:gd name="connsiteY11" fmla="*/ 171450 h 609600"/>
                <a:gd name="connsiteX12" fmla="*/ 247650 w 742950"/>
                <a:gd name="connsiteY12" fmla="*/ 0 h 609600"/>
                <a:gd name="connsiteX13" fmla="*/ 0 w 742950"/>
                <a:gd name="connsiteY13" fmla="*/ 0 h 609600"/>
                <a:gd name="connsiteX14" fmla="*/ 0 w 742950"/>
                <a:gd name="connsiteY14" fmla="*/ 95250 h 609600"/>
                <a:gd name="connsiteX15" fmla="*/ 152400 w 742950"/>
                <a:gd name="connsiteY15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2950" h="609600">
                  <a:moveTo>
                    <a:pt x="152400" y="266700"/>
                  </a:moveTo>
                  <a:lnTo>
                    <a:pt x="323850" y="266700"/>
                  </a:lnTo>
                  <a:lnTo>
                    <a:pt x="323850" y="438150"/>
                  </a:lnTo>
                  <a:lnTo>
                    <a:pt x="495300" y="438150"/>
                  </a:lnTo>
                  <a:lnTo>
                    <a:pt x="495300" y="609600"/>
                  </a:lnTo>
                  <a:lnTo>
                    <a:pt x="742950" y="609600"/>
                  </a:lnTo>
                  <a:lnTo>
                    <a:pt x="742950" y="514350"/>
                  </a:lnTo>
                  <a:lnTo>
                    <a:pt x="590550" y="514350"/>
                  </a:lnTo>
                  <a:lnTo>
                    <a:pt x="590550" y="342900"/>
                  </a:lnTo>
                  <a:lnTo>
                    <a:pt x="419100" y="342900"/>
                  </a:lnTo>
                  <a:lnTo>
                    <a:pt x="419100" y="171450"/>
                  </a:lnTo>
                  <a:lnTo>
                    <a:pt x="247650" y="171450"/>
                  </a:lnTo>
                  <a:lnTo>
                    <a:pt x="247650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152400" y="9525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60C2856-9906-4C58-8496-6007B5B28917}"/>
                </a:ext>
              </a:extLst>
            </p:cNvPr>
            <p:cNvSpPr/>
            <p:nvPr/>
          </p:nvSpPr>
          <p:spPr>
            <a:xfrm>
              <a:off x="2745676" y="3124200"/>
              <a:ext cx="2998669" cy="2460449"/>
            </a:xfrm>
            <a:custGeom>
              <a:avLst/>
              <a:gdLst>
                <a:gd name="connsiteX0" fmla="*/ 590550 w 742949"/>
                <a:gd name="connsiteY0" fmla="*/ 95250 h 609600"/>
                <a:gd name="connsiteX1" fmla="*/ 742950 w 742949"/>
                <a:gd name="connsiteY1" fmla="*/ 95250 h 609600"/>
                <a:gd name="connsiteX2" fmla="*/ 742950 w 742949"/>
                <a:gd name="connsiteY2" fmla="*/ 0 h 609600"/>
                <a:gd name="connsiteX3" fmla="*/ 495300 w 742949"/>
                <a:gd name="connsiteY3" fmla="*/ 0 h 609600"/>
                <a:gd name="connsiteX4" fmla="*/ 495300 w 742949"/>
                <a:gd name="connsiteY4" fmla="*/ 171450 h 609600"/>
                <a:gd name="connsiteX5" fmla="*/ 323850 w 742949"/>
                <a:gd name="connsiteY5" fmla="*/ 171450 h 609600"/>
                <a:gd name="connsiteX6" fmla="*/ 323850 w 742949"/>
                <a:gd name="connsiteY6" fmla="*/ 342900 h 609600"/>
                <a:gd name="connsiteX7" fmla="*/ 152400 w 742949"/>
                <a:gd name="connsiteY7" fmla="*/ 342900 h 609600"/>
                <a:gd name="connsiteX8" fmla="*/ 152400 w 742949"/>
                <a:gd name="connsiteY8" fmla="*/ 514350 h 609600"/>
                <a:gd name="connsiteX9" fmla="*/ 0 w 742949"/>
                <a:gd name="connsiteY9" fmla="*/ 514350 h 609600"/>
                <a:gd name="connsiteX10" fmla="*/ 0 w 742949"/>
                <a:gd name="connsiteY10" fmla="*/ 609600 h 609600"/>
                <a:gd name="connsiteX11" fmla="*/ 247650 w 742949"/>
                <a:gd name="connsiteY11" fmla="*/ 609600 h 609600"/>
                <a:gd name="connsiteX12" fmla="*/ 247650 w 742949"/>
                <a:gd name="connsiteY12" fmla="*/ 438150 h 609600"/>
                <a:gd name="connsiteX13" fmla="*/ 419100 w 742949"/>
                <a:gd name="connsiteY13" fmla="*/ 438150 h 609600"/>
                <a:gd name="connsiteX14" fmla="*/ 419100 w 742949"/>
                <a:gd name="connsiteY14" fmla="*/ 266700 h 609600"/>
                <a:gd name="connsiteX15" fmla="*/ 590550 w 742949"/>
                <a:gd name="connsiteY15" fmla="*/ 266700 h 609600"/>
                <a:gd name="connsiteX16" fmla="*/ 590550 w 742949"/>
                <a:gd name="connsiteY16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49" h="609600">
                  <a:moveTo>
                    <a:pt x="590550" y="95250"/>
                  </a:moveTo>
                  <a:lnTo>
                    <a:pt x="742950" y="95250"/>
                  </a:lnTo>
                  <a:lnTo>
                    <a:pt x="742950" y="0"/>
                  </a:lnTo>
                  <a:lnTo>
                    <a:pt x="495300" y="0"/>
                  </a:lnTo>
                  <a:lnTo>
                    <a:pt x="495300" y="171450"/>
                  </a:lnTo>
                  <a:lnTo>
                    <a:pt x="323850" y="171450"/>
                  </a:lnTo>
                  <a:lnTo>
                    <a:pt x="323850" y="342900"/>
                  </a:lnTo>
                  <a:lnTo>
                    <a:pt x="152400" y="342900"/>
                  </a:lnTo>
                  <a:lnTo>
                    <a:pt x="152400" y="514350"/>
                  </a:lnTo>
                  <a:lnTo>
                    <a:pt x="0" y="514350"/>
                  </a:lnTo>
                  <a:lnTo>
                    <a:pt x="0" y="609600"/>
                  </a:lnTo>
                  <a:lnTo>
                    <a:pt x="247650" y="609600"/>
                  </a:lnTo>
                  <a:lnTo>
                    <a:pt x="247650" y="438150"/>
                  </a:lnTo>
                  <a:lnTo>
                    <a:pt x="419100" y="438150"/>
                  </a:lnTo>
                  <a:lnTo>
                    <a:pt x="419100" y="266700"/>
                  </a:lnTo>
                  <a:lnTo>
                    <a:pt x="590550" y="266700"/>
                  </a:lnTo>
                  <a:lnTo>
                    <a:pt x="590550" y="9525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3ABE899-AD07-4F6C-A25A-6A493F1778CA}"/>
                </a:ext>
              </a:extLst>
            </p:cNvPr>
            <p:cNvSpPr/>
            <p:nvPr/>
          </p:nvSpPr>
          <p:spPr>
            <a:xfrm>
              <a:off x="5903132" y="3124200"/>
              <a:ext cx="385729" cy="384445"/>
            </a:xfrm>
            <a:custGeom>
              <a:avLst/>
              <a:gdLst>
                <a:gd name="connsiteX0" fmla="*/ 0 w 95568"/>
                <a:gd name="connsiteY0" fmla="*/ 0 h 95250"/>
                <a:gd name="connsiteX1" fmla="*/ 95568 w 95568"/>
                <a:gd name="connsiteY1" fmla="*/ 0 h 95250"/>
                <a:gd name="connsiteX2" fmla="*/ 95568 w 95568"/>
                <a:gd name="connsiteY2" fmla="*/ 95250 h 95250"/>
                <a:gd name="connsiteX3" fmla="*/ 0 w 95568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68" h="95250">
                  <a:moveTo>
                    <a:pt x="0" y="0"/>
                  </a:moveTo>
                  <a:lnTo>
                    <a:pt x="95568" y="0"/>
                  </a:lnTo>
                  <a:lnTo>
                    <a:pt x="9556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93386D2-DE89-448E-9D14-B51916EFCF55}"/>
              </a:ext>
            </a:extLst>
          </p:cNvPr>
          <p:cNvSpPr/>
          <p:nvPr/>
        </p:nvSpPr>
        <p:spPr>
          <a:xfrm>
            <a:off x="2166444" y="2991459"/>
            <a:ext cx="1287134" cy="1975338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66A7C25-BA19-424E-A73B-78073D070471}"/>
              </a:ext>
            </a:extLst>
          </p:cNvPr>
          <p:cNvSpPr/>
          <p:nvPr/>
        </p:nvSpPr>
        <p:spPr>
          <a:xfrm flipH="1">
            <a:off x="9430780" y="3766297"/>
            <a:ext cx="1289304" cy="1975338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9" descr="Trophy">
            <a:extLst>
              <a:ext uri="{FF2B5EF4-FFF2-40B4-BE49-F238E27FC236}">
                <a16:creationId xmlns:a16="http://schemas.microsoft.com/office/drawing/2014/main" id="{389DD2AD-B452-4159-9A61-E7AA39AD6375}"/>
              </a:ext>
            </a:extLst>
          </p:cNvPr>
          <p:cNvSpPr/>
          <p:nvPr/>
        </p:nvSpPr>
        <p:spPr>
          <a:xfrm>
            <a:off x="5502275" y="1643063"/>
            <a:ext cx="1190802" cy="1379537"/>
          </a:xfrm>
          <a:custGeom>
            <a:avLst/>
            <a:gdLst>
              <a:gd name="connsiteX0" fmla="*/ 977900 w 1190802"/>
              <a:gd name="connsiteY0" fmla="*/ 114676 h 1379537"/>
              <a:gd name="connsiteX1" fmla="*/ 977900 w 1190802"/>
              <a:gd name="connsiteY1" fmla="*/ 0 h 1379537"/>
              <a:gd name="connsiteX2" fmla="*/ 209550 w 1190802"/>
              <a:gd name="connsiteY2" fmla="*/ 0 h 1379537"/>
              <a:gd name="connsiteX3" fmla="*/ 209550 w 1190802"/>
              <a:gd name="connsiteY3" fmla="*/ 114676 h 1379537"/>
              <a:gd name="connsiteX4" fmla="*/ 0 w 1190802"/>
              <a:gd name="connsiteY4" fmla="*/ 114676 h 1379537"/>
              <a:gd name="connsiteX5" fmla="*/ 0 w 1190802"/>
              <a:gd name="connsiteY5" fmla="*/ 469165 h 1379537"/>
              <a:gd name="connsiteX6" fmla="*/ 96341 w 1190802"/>
              <a:gd name="connsiteY6" fmla="*/ 705956 h 1379537"/>
              <a:gd name="connsiteX7" fmla="*/ 470999 w 1190802"/>
              <a:gd name="connsiteY7" fmla="*/ 855051 h 1379537"/>
              <a:gd name="connsiteX8" fmla="*/ 485737 w 1190802"/>
              <a:gd name="connsiteY8" fmla="*/ 871658 h 1379537"/>
              <a:gd name="connsiteX9" fmla="*/ 522129 w 1190802"/>
              <a:gd name="connsiteY9" fmla="*/ 944005 h 1379537"/>
              <a:gd name="connsiteX10" fmla="*/ 523875 w 1190802"/>
              <a:gd name="connsiteY10" fmla="*/ 967737 h 1379537"/>
              <a:gd name="connsiteX11" fmla="*/ 523875 w 1190802"/>
              <a:gd name="connsiteY11" fmla="*/ 1169988 h 1379537"/>
              <a:gd name="connsiteX12" fmla="*/ 454025 w 1190802"/>
              <a:gd name="connsiteY12" fmla="*/ 1169988 h 1379537"/>
              <a:gd name="connsiteX13" fmla="*/ 366713 w 1190802"/>
              <a:gd name="connsiteY13" fmla="*/ 1257300 h 1379537"/>
              <a:gd name="connsiteX14" fmla="*/ 314325 w 1190802"/>
              <a:gd name="connsiteY14" fmla="*/ 1257300 h 1379537"/>
              <a:gd name="connsiteX15" fmla="*/ 227013 w 1190802"/>
              <a:gd name="connsiteY15" fmla="*/ 1344613 h 1379537"/>
              <a:gd name="connsiteX16" fmla="*/ 227013 w 1190802"/>
              <a:gd name="connsiteY16" fmla="*/ 1379538 h 1379537"/>
              <a:gd name="connsiteX17" fmla="*/ 960438 w 1190802"/>
              <a:gd name="connsiteY17" fmla="*/ 1379538 h 1379537"/>
              <a:gd name="connsiteX18" fmla="*/ 960438 w 1190802"/>
              <a:gd name="connsiteY18" fmla="*/ 1344613 h 1379537"/>
              <a:gd name="connsiteX19" fmla="*/ 873125 w 1190802"/>
              <a:gd name="connsiteY19" fmla="*/ 1257300 h 1379537"/>
              <a:gd name="connsiteX20" fmla="*/ 820738 w 1190802"/>
              <a:gd name="connsiteY20" fmla="*/ 1257300 h 1379537"/>
              <a:gd name="connsiteX21" fmla="*/ 733425 w 1190802"/>
              <a:gd name="connsiteY21" fmla="*/ 1169988 h 1379537"/>
              <a:gd name="connsiteX22" fmla="*/ 663575 w 1190802"/>
              <a:gd name="connsiteY22" fmla="*/ 1169988 h 1379537"/>
              <a:gd name="connsiteX23" fmla="*/ 663575 w 1190802"/>
              <a:gd name="connsiteY23" fmla="*/ 969483 h 1379537"/>
              <a:gd name="connsiteX24" fmla="*/ 667784 w 1190802"/>
              <a:gd name="connsiteY24" fmla="*/ 934209 h 1379537"/>
              <a:gd name="connsiteX25" fmla="*/ 700246 w 1190802"/>
              <a:gd name="connsiteY25" fmla="*/ 874732 h 1379537"/>
              <a:gd name="connsiteX26" fmla="*/ 717377 w 1190802"/>
              <a:gd name="connsiteY26" fmla="*/ 855086 h 1379537"/>
              <a:gd name="connsiteX27" fmla="*/ 1094567 w 1190802"/>
              <a:gd name="connsiteY27" fmla="*/ 705799 h 1379537"/>
              <a:gd name="connsiteX28" fmla="*/ 1190803 w 1190802"/>
              <a:gd name="connsiteY28" fmla="*/ 469113 h 1379537"/>
              <a:gd name="connsiteX29" fmla="*/ 1190803 w 1190802"/>
              <a:gd name="connsiteY29" fmla="*/ 114624 h 1379537"/>
              <a:gd name="connsiteX30" fmla="*/ 121574 w 1190802"/>
              <a:gd name="connsiteY30" fmla="*/ 681754 h 1379537"/>
              <a:gd name="connsiteX31" fmla="*/ 34925 w 1190802"/>
              <a:gd name="connsiteY31" fmla="*/ 469113 h 1379537"/>
              <a:gd name="connsiteX32" fmla="*/ 34925 w 1190802"/>
              <a:gd name="connsiteY32" fmla="*/ 149549 h 1379537"/>
              <a:gd name="connsiteX33" fmla="*/ 209550 w 1190802"/>
              <a:gd name="connsiteY33" fmla="*/ 149549 h 1379537"/>
              <a:gd name="connsiteX34" fmla="*/ 209550 w 1190802"/>
              <a:gd name="connsiteY34" fmla="*/ 445468 h 1379537"/>
              <a:gd name="connsiteX35" fmla="*/ 259231 w 1190802"/>
              <a:gd name="connsiteY35" fmla="*/ 620460 h 1379537"/>
              <a:gd name="connsiteX36" fmla="*/ 259615 w 1190802"/>
              <a:gd name="connsiteY36" fmla="*/ 620233 h 1379537"/>
              <a:gd name="connsiteX37" fmla="*/ 301158 w 1190802"/>
              <a:gd name="connsiteY37" fmla="*/ 675257 h 1379537"/>
              <a:gd name="connsiteX38" fmla="*/ 301158 w 1190802"/>
              <a:gd name="connsiteY38" fmla="*/ 675257 h 1379537"/>
              <a:gd name="connsiteX39" fmla="*/ 378343 w 1190802"/>
              <a:gd name="connsiteY39" fmla="*/ 754817 h 1379537"/>
              <a:gd name="connsiteX40" fmla="*/ 390392 w 1190802"/>
              <a:gd name="connsiteY40" fmla="*/ 766534 h 1379537"/>
              <a:gd name="connsiteX41" fmla="*/ 421492 w 1190802"/>
              <a:gd name="connsiteY41" fmla="*/ 799311 h 1379537"/>
              <a:gd name="connsiteX42" fmla="*/ 438326 w 1190802"/>
              <a:gd name="connsiteY42" fmla="*/ 818258 h 1379537"/>
              <a:gd name="connsiteX43" fmla="*/ 121574 w 1190802"/>
              <a:gd name="connsiteY43" fmla="*/ 681754 h 1379537"/>
              <a:gd name="connsiteX44" fmla="*/ 873125 w 1190802"/>
              <a:gd name="connsiteY44" fmla="*/ 1292225 h 1379537"/>
              <a:gd name="connsiteX45" fmla="*/ 873125 w 1190802"/>
              <a:gd name="connsiteY45" fmla="*/ 1292225 h 1379537"/>
              <a:gd name="connsiteX46" fmla="*/ 925513 w 1190802"/>
              <a:gd name="connsiteY46" fmla="*/ 1344613 h 1379537"/>
              <a:gd name="connsiteX47" fmla="*/ 261938 w 1190802"/>
              <a:gd name="connsiteY47" fmla="*/ 1344613 h 1379537"/>
              <a:gd name="connsiteX48" fmla="*/ 261938 w 1190802"/>
              <a:gd name="connsiteY48" fmla="*/ 1344613 h 1379537"/>
              <a:gd name="connsiteX49" fmla="*/ 314325 w 1190802"/>
              <a:gd name="connsiteY49" fmla="*/ 1292225 h 1379537"/>
              <a:gd name="connsiteX50" fmla="*/ 873125 w 1190802"/>
              <a:gd name="connsiteY50" fmla="*/ 1292225 h 1379537"/>
              <a:gd name="connsiteX51" fmla="*/ 733425 w 1190802"/>
              <a:gd name="connsiteY51" fmla="*/ 1204913 h 1379537"/>
              <a:gd name="connsiteX52" fmla="*/ 785813 w 1190802"/>
              <a:gd name="connsiteY52" fmla="*/ 1257300 h 1379537"/>
              <a:gd name="connsiteX53" fmla="*/ 401638 w 1190802"/>
              <a:gd name="connsiteY53" fmla="*/ 1257300 h 1379537"/>
              <a:gd name="connsiteX54" fmla="*/ 454025 w 1190802"/>
              <a:gd name="connsiteY54" fmla="*/ 1204913 h 1379537"/>
              <a:gd name="connsiteX55" fmla="*/ 541338 w 1190802"/>
              <a:gd name="connsiteY55" fmla="*/ 1204913 h 1379537"/>
              <a:gd name="connsiteX56" fmla="*/ 646113 w 1190802"/>
              <a:gd name="connsiteY56" fmla="*/ 1204913 h 1379537"/>
              <a:gd name="connsiteX57" fmla="*/ 673948 w 1190802"/>
              <a:gd name="connsiteY57" fmla="*/ 851751 h 1379537"/>
              <a:gd name="connsiteX58" fmla="*/ 633784 w 1190802"/>
              <a:gd name="connsiteY58" fmla="*/ 925984 h 1379537"/>
              <a:gd name="connsiteX59" fmla="*/ 628545 w 1190802"/>
              <a:gd name="connsiteY59" fmla="*/ 969483 h 1379537"/>
              <a:gd name="connsiteX60" fmla="*/ 628545 w 1190802"/>
              <a:gd name="connsiteY60" fmla="*/ 1169988 h 1379537"/>
              <a:gd name="connsiteX61" fmla="*/ 558800 w 1190802"/>
              <a:gd name="connsiteY61" fmla="*/ 1169988 h 1379537"/>
              <a:gd name="connsiteX62" fmla="*/ 558800 w 1190802"/>
              <a:gd name="connsiteY62" fmla="*/ 967737 h 1379537"/>
              <a:gd name="connsiteX63" fmla="*/ 556478 w 1190802"/>
              <a:gd name="connsiteY63" fmla="*/ 938470 h 1379537"/>
              <a:gd name="connsiteX64" fmla="*/ 511826 w 1190802"/>
              <a:gd name="connsiteY64" fmla="*/ 848398 h 1379537"/>
              <a:gd name="connsiteX65" fmla="*/ 447564 w 1190802"/>
              <a:gd name="connsiteY65" fmla="*/ 776103 h 1379537"/>
              <a:gd name="connsiteX66" fmla="*/ 414769 w 1190802"/>
              <a:gd name="connsiteY66" fmla="*/ 741545 h 1379537"/>
              <a:gd name="connsiteX67" fmla="*/ 402650 w 1190802"/>
              <a:gd name="connsiteY67" fmla="*/ 729775 h 1379537"/>
              <a:gd name="connsiteX68" fmla="*/ 326671 w 1190802"/>
              <a:gd name="connsiteY68" fmla="*/ 651456 h 1379537"/>
              <a:gd name="connsiteX69" fmla="*/ 291624 w 1190802"/>
              <a:gd name="connsiteY69" fmla="*/ 606682 h 1379537"/>
              <a:gd name="connsiteX70" fmla="*/ 289092 w 1190802"/>
              <a:gd name="connsiteY70" fmla="*/ 602334 h 1379537"/>
              <a:gd name="connsiteX71" fmla="*/ 244475 w 1190802"/>
              <a:gd name="connsiteY71" fmla="*/ 445468 h 1379537"/>
              <a:gd name="connsiteX72" fmla="*/ 244475 w 1190802"/>
              <a:gd name="connsiteY72" fmla="*/ 34925 h 1379537"/>
              <a:gd name="connsiteX73" fmla="*/ 942975 w 1190802"/>
              <a:gd name="connsiteY73" fmla="*/ 34925 h 1379537"/>
              <a:gd name="connsiteX74" fmla="*/ 942975 w 1190802"/>
              <a:gd name="connsiteY74" fmla="*/ 130759 h 1379537"/>
              <a:gd name="connsiteX75" fmla="*/ 941229 w 1190802"/>
              <a:gd name="connsiteY75" fmla="*/ 237595 h 1379537"/>
              <a:gd name="connsiteX76" fmla="*/ 941229 w 1190802"/>
              <a:gd name="connsiteY76" fmla="*/ 447145 h 1379537"/>
              <a:gd name="connsiteX77" fmla="*/ 896612 w 1190802"/>
              <a:gd name="connsiteY77" fmla="*/ 604010 h 1379537"/>
              <a:gd name="connsiteX78" fmla="*/ 894237 w 1190802"/>
              <a:gd name="connsiteY78" fmla="*/ 607922 h 1379537"/>
              <a:gd name="connsiteX79" fmla="*/ 857915 w 1190802"/>
              <a:gd name="connsiteY79" fmla="*/ 654372 h 1379537"/>
              <a:gd name="connsiteX80" fmla="*/ 788764 w 1190802"/>
              <a:gd name="connsiteY80" fmla="*/ 726440 h 1379537"/>
              <a:gd name="connsiteX81" fmla="*/ 725899 w 1190802"/>
              <a:gd name="connsiteY81" fmla="*/ 792256 h 1379537"/>
              <a:gd name="connsiteX82" fmla="*/ 1155913 w 1190802"/>
              <a:gd name="connsiteY82" fmla="*/ 469113 h 1379537"/>
              <a:gd name="connsiteX83" fmla="*/ 1069369 w 1190802"/>
              <a:gd name="connsiteY83" fmla="*/ 681649 h 1379537"/>
              <a:gd name="connsiteX84" fmla="*/ 749351 w 1190802"/>
              <a:gd name="connsiteY84" fmla="*/ 818485 h 1379537"/>
              <a:gd name="connsiteX85" fmla="*/ 752250 w 1190802"/>
              <a:gd name="connsiteY85" fmla="*/ 815167 h 1379537"/>
              <a:gd name="connsiteX86" fmla="*/ 812914 w 1190802"/>
              <a:gd name="connsiteY86" fmla="*/ 751604 h 1379537"/>
              <a:gd name="connsiteX87" fmla="*/ 884511 w 1190802"/>
              <a:gd name="connsiteY87" fmla="*/ 677143 h 1379537"/>
              <a:gd name="connsiteX88" fmla="*/ 926106 w 1190802"/>
              <a:gd name="connsiteY88" fmla="*/ 621944 h 1379537"/>
              <a:gd name="connsiteX89" fmla="*/ 926543 w 1190802"/>
              <a:gd name="connsiteY89" fmla="*/ 622206 h 1379537"/>
              <a:gd name="connsiteX90" fmla="*/ 976154 w 1190802"/>
              <a:gd name="connsiteY90" fmla="*/ 447215 h 1379537"/>
              <a:gd name="connsiteX91" fmla="*/ 976154 w 1190802"/>
              <a:gd name="connsiteY91" fmla="*/ 237892 h 1379537"/>
              <a:gd name="connsiteX92" fmla="*/ 977603 w 1190802"/>
              <a:gd name="connsiteY92" fmla="*/ 149601 h 1379537"/>
              <a:gd name="connsiteX93" fmla="*/ 1155913 w 1190802"/>
              <a:gd name="connsiteY93" fmla="*/ 149601 h 13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190802" h="1379537">
                <a:moveTo>
                  <a:pt x="977900" y="114676"/>
                </a:moveTo>
                <a:lnTo>
                  <a:pt x="977900" y="0"/>
                </a:lnTo>
                <a:lnTo>
                  <a:pt x="209550" y="0"/>
                </a:lnTo>
                <a:lnTo>
                  <a:pt x="209550" y="114676"/>
                </a:lnTo>
                <a:lnTo>
                  <a:pt x="0" y="114676"/>
                </a:lnTo>
                <a:lnTo>
                  <a:pt x="0" y="469165"/>
                </a:lnTo>
                <a:cubicBezTo>
                  <a:pt x="926" y="557455"/>
                  <a:pt x="35363" y="642098"/>
                  <a:pt x="96341" y="705956"/>
                </a:cubicBezTo>
                <a:cubicBezTo>
                  <a:pt x="191057" y="804148"/>
                  <a:pt x="303533" y="848905"/>
                  <a:pt x="470999" y="855051"/>
                </a:cubicBezTo>
                <a:lnTo>
                  <a:pt x="485737" y="871658"/>
                </a:lnTo>
                <a:cubicBezTo>
                  <a:pt x="504495" y="891826"/>
                  <a:pt x="517119" y="916921"/>
                  <a:pt x="522129" y="944005"/>
                </a:cubicBezTo>
                <a:cubicBezTo>
                  <a:pt x="523335" y="951858"/>
                  <a:pt x="523919" y="959793"/>
                  <a:pt x="523875" y="967737"/>
                </a:cubicBezTo>
                <a:lnTo>
                  <a:pt x="523875" y="1169988"/>
                </a:lnTo>
                <a:lnTo>
                  <a:pt x="454025" y="1169988"/>
                </a:lnTo>
                <a:cubicBezTo>
                  <a:pt x="405827" y="1170045"/>
                  <a:pt x="366770" y="1209102"/>
                  <a:pt x="366713" y="1257300"/>
                </a:cubicBezTo>
                <a:lnTo>
                  <a:pt x="314325" y="1257300"/>
                </a:lnTo>
                <a:cubicBezTo>
                  <a:pt x="266151" y="1257415"/>
                  <a:pt x="227128" y="1296439"/>
                  <a:pt x="227013" y="1344613"/>
                </a:cubicBezTo>
                <a:lnTo>
                  <a:pt x="227013" y="1379538"/>
                </a:lnTo>
                <a:lnTo>
                  <a:pt x="960438" y="1379538"/>
                </a:lnTo>
                <a:lnTo>
                  <a:pt x="960438" y="1344613"/>
                </a:lnTo>
                <a:cubicBezTo>
                  <a:pt x="960350" y="1296427"/>
                  <a:pt x="921311" y="1257387"/>
                  <a:pt x="873125" y="1257300"/>
                </a:cubicBezTo>
                <a:lnTo>
                  <a:pt x="820738" y="1257300"/>
                </a:lnTo>
                <a:cubicBezTo>
                  <a:pt x="820680" y="1209102"/>
                  <a:pt x="781623" y="1170045"/>
                  <a:pt x="733425" y="1169988"/>
                </a:cubicBezTo>
                <a:lnTo>
                  <a:pt x="663575" y="1169988"/>
                </a:lnTo>
                <a:lnTo>
                  <a:pt x="663575" y="969483"/>
                </a:lnTo>
                <a:cubicBezTo>
                  <a:pt x="663573" y="957600"/>
                  <a:pt x="664986" y="945759"/>
                  <a:pt x="667784" y="934209"/>
                </a:cubicBezTo>
                <a:cubicBezTo>
                  <a:pt x="673637" y="912051"/>
                  <a:pt x="684776" y="891641"/>
                  <a:pt x="700246" y="874732"/>
                </a:cubicBezTo>
                <a:lnTo>
                  <a:pt x="717377" y="855086"/>
                </a:lnTo>
                <a:cubicBezTo>
                  <a:pt x="886170" y="849289"/>
                  <a:pt x="999361" y="804445"/>
                  <a:pt x="1094567" y="705799"/>
                </a:cubicBezTo>
                <a:cubicBezTo>
                  <a:pt x="1155490" y="641956"/>
                  <a:pt x="1189890" y="557356"/>
                  <a:pt x="1190803" y="469113"/>
                </a:cubicBezTo>
                <a:lnTo>
                  <a:pt x="1190803" y="114624"/>
                </a:lnTo>
                <a:close/>
                <a:moveTo>
                  <a:pt x="121574" y="681754"/>
                </a:moveTo>
                <a:cubicBezTo>
                  <a:pt x="67185" y="624159"/>
                  <a:pt x="36280" y="548319"/>
                  <a:pt x="34925" y="469113"/>
                </a:cubicBezTo>
                <a:lnTo>
                  <a:pt x="34925" y="149549"/>
                </a:lnTo>
                <a:lnTo>
                  <a:pt x="209550" y="149549"/>
                </a:lnTo>
                <a:lnTo>
                  <a:pt x="209550" y="445468"/>
                </a:lnTo>
                <a:cubicBezTo>
                  <a:pt x="209552" y="507279"/>
                  <a:pt x="226754" y="567870"/>
                  <a:pt x="259231" y="620460"/>
                </a:cubicBezTo>
                <a:lnTo>
                  <a:pt x="259615" y="620233"/>
                </a:lnTo>
                <a:cubicBezTo>
                  <a:pt x="271813" y="639763"/>
                  <a:pt x="285714" y="658177"/>
                  <a:pt x="301158" y="675257"/>
                </a:cubicBezTo>
                <a:lnTo>
                  <a:pt x="301158" y="675257"/>
                </a:lnTo>
                <a:cubicBezTo>
                  <a:pt x="326776" y="704734"/>
                  <a:pt x="352987" y="730194"/>
                  <a:pt x="378343" y="754817"/>
                </a:cubicBezTo>
                <a:lnTo>
                  <a:pt x="390392" y="766534"/>
                </a:lnTo>
                <a:cubicBezTo>
                  <a:pt x="400398" y="776330"/>
                  <a:pt x="410578" y="787052"/>
                  <a:pt x="421492" y="799311"/>
                </a:cubicBezTo>
                <a:lnTo>
                  <a:pt x="438326" y="818258"/>
                </a:lnTo>
                <a:cubicBezTo>
                  <a:pt x="297893" y="808112"/>
                  <a:pt x="204049" y="767250"/>
                  <a:pt x="121574" y="681754"/>
                </a:cubicBezTo>
                <a:close/>
                <a:moveTo>
                  <a:pt x="873125" y="1292225"/>
                </a:moveTo>
                <a:lnTo>
                  <a:pt x="873125" y="1292225"/>
                </a:lnTo>
                <a:cubicBezTo>
                  <a:pt x="902019" y="1292321"/>
                  <a:pt x="925416" y="1315719"/>
                  <a:pt x="925513" y="1344613"/>
                </a:cubicBezTo>
                <a:lnTo>
                  <a:pt x="261938" y="1344613"/>
                </a:lnTo>
                <a:lnTo>
                  <a:pt x="261938" y="1344613"/>
                </a:lnTo>
                <a:cubicBezTo>
                  <a:pt x="262042" y="1315723"/>
                  <a:pt x="285437" y="1292330"/>
                  <a:pt x="314325" y="1292225"/>
                </a:cubicBezTo>
                <a:lnTo>
                  <a:pt x="873125" y="1292225"/>
                </a:lnTo>
                <a:close/>
                <a:moveTo>
                  <a:pt x="733425" y="1204913"/>
                </a:moveTo>
                <a:cubicBezTo>
                  <a:pt x="762359" y="1204913"/>
                  <a:pt x="785813" y="1228366"/>
                  <a:pt x="785813" y="1257300"/>
                </a:cubicBezTo>
                <a:lnTo>
                  <a:pt x="401638" y="1257300"/>
                </a:lnTo>
                <a:cubicBezTo>
                  <a:pt x="401638" y="1228366"/>
                  <a:pt x="425091" y="1204913"/>
                  <a:pt x="454025" y="1204913"/>
                </a:cubicBezTo>
                <a:lnTo>
                  <a:pt x="541338" y="1204913"/>
                </a:lnTo>
                <a:lnTo>
                  <a:pt x="646113" y="1204913"/>
                </a:lnTo>
                <a:close/>
                <a:moveTo>
                  <a:pt x="673948" y="851751"/>
                </a:moveTo>
                <a:cubicBezTo>
                  <a:pt x="654749" y="872881"/>
                  <a:pt x="640966" y="898353"/>
                  <a:pt x="633784" y="925984"/>
                </a:cubicBezTo>
                <a:cubicBezTo>
                  <a:pt x="630321" y="940225"/>
                  <a:pt x="628563" y="954827"/>
                  <a:pt x="628545" y="969483"/>
                </a:cubicBezTo>
                <a:lnTo>
                  <a:pt x="628545" y="1169988"/>
                </a:lnTo>
                <a:lnTo>
                  <a:pt x="558800" y="1169988"/>
                </a:lnTo>
                <a:lnTo>
                  <a:pt x="558800" y="967737"/>
                </a:lnTo>
                <a:cubicBezTo>
                  <a:pt x="558809" y="957935"/>
                  <a:pt x="558032" y="948147"/>
                  <a:pt x="556478" y="938470"/>
                </a:cubicBezTo>
                <a:cubicBezTo>
                  <a:pt x="550458" y="904813"/>
                  <a:pt x="534969" y="873567"/>
                  <a:pt x="511826" y="848398"/>
                </a:cubicBezTo>
                <a:lnTo>
                  <a:pt x="447564" y="776103"/>
                </a:lnTo>
                <a:cubicBezTo>
                  <a:pt x="436108" y="763216"/>
                  <a:pt x="425387" y="751918"/>
                  <a:pt x="414769" y="741545"/>
                </a:cubicBezTo>
                <a:lnTo>
                  <a:pt x="402650" y="729775"/>
                </a:lnTo>
                <a:cubicBezTo>
                  <a:pt x="377819" y="705642"/>
                  <a:pt x="352149" y="680706"/>
                  <a:pt x="326671" y="651456"/>
                </a:cubicBezTo>
                <a:cubicBezTo>
                  <a:pt x="313974" y="637353"/>
                  <a:pt x="302265" y="622393"/>
                  <a:pt x="291624" y="606682"/>
                </a:cubicBezTo>
                <a:lnTo>
                  <a:pt x="289092" y="602334"/>
                </a:lnTo>
                <a:cubicBezTo>
                  <a:pt x="259952" y="555199"/>
                  <a:pt x="244503" y="500884"/>
                  <a:pt x="244475" y="445468"/>
                </a:cubicBezTo>
                <a:lnTo>
                  <a:pt x="244475" y="34925"/>
                </a:lnTo>
                <a:lnTo>
                  <a:pt x="942975" y="34925"/>
                </a:lnTo>
                <a:lnTo>
                  <a:pt x="942975" y="130759"/>
                </a:lnTo>
                <a:lnTo>
                  <a:pt x="941229" y="237595"/>
                </a:lnTo>
                <a:lnTo>
                  <a:pt x="941229" y="447145"/>
                </a:lnTo>
                <a:cubicBezTo>
                  <a:pt x="941201" y="502560"/>
                  <a:pt x="925752" y="556876"/>
                  <a:pt x="896612" y="604010"/>
                </a:cubicBezTo>
                <a:lnTo>
                  <a:pt x="894237" y="607922"/>
                </a:lnTo>
                <a:cubicBezTo>
                  <a:pt x="888125" y="616653"/>
                  <a:pt x="869650" y="641101"/>
                  <a:pt x="857915" y="654372"/>
                </a:cubicBezTo>
                <a:cubicBezTo>
                  <a:pt x="836318" y="679747"/>
                  <a:pt x="813225" y="703812"/>
                  <a:pt x="788764" y="726440"/>
                </a:cubicBezTo>
                <a:cubicBezTo>
                  <a:pt x="767180" y="747098"/>
                  <a:pt x="746033" y="769241"/>
                  <a:pt x="725899" y="792256"/>
                </a:cubicBezTo>
                <a:close/>
                <a:moveTo>
                  <a:pt x="1155913" y="469113"/>
                </a:moveTo>
                <a:cubicBezTo>
                  <a:pt x="1154570" y="548270"/>
                  <a:pt x="1123703" y="624070"/>
                  <a:pt x="1069369" y="681649"/>
                </a:cubicBezTo>
                <a:cubicBezTo>
                  <a:pt x="986230" y="767826"/>
                  <a:pt x="891513" y="808723"/>
                  <a:pt x="749351" y="818485"/>
                </a:cubicBezTo>
                <a:lnTo>
                  <a:pt x="752250" y="815167"/>
                </a:lnTo>
                <a:cubicBezTo>
                  <a:pt x="771650" y="792937"/>
                  <a:pt x="792064" y="771511"/>
                  <a:pt x="812914" y="751604"/>
                </a:cubicBezTo>
                <a:cubicBezTo>
                  <a:pt x="838244" y="728235"/>
                  <a:pt x="862152" y="703370"/>
                  <a:pt x="884511" y="677143"/>
                </a:cubicBezTo>
                <a:cubicBezTo>
                  <a:pt x="899918" y="659959"/>
                  <a:pt x="913834" y="641492"/>
                  <a:pt x="926106" y="621944"/>
                </a:cubicBezTo>
                <a:lnTo>
                  <a:pt x="926543" y="622206"/>
                </a:lnTo>
                <a:cubicBezTo>
                  <a:pt x="958999" y="569609"/>
                  <a:pt x="976176" y="509020"/>
                  <a:pt x="976154" y="447215"/>
                </a:cubicBezTo>
                <a:lnTo>
                  <a:pt x="976154" y="237892"/>
                </a:lnTo>
                <a:lnTo>
                  <a:pt x="977603" y="149601"/>
                </a:lnTo>
                <a:lnTo>
                  <a:pt x="1155913" y="14960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74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5D9BB0E-4388-4836-AD0D-6A62E501E801}"/>
              </a:ext>
            </a:extLst>
          </p:cNvPr>
          <p:cNvGrpSpPr/>
          <p:nvPr/>
        </p:nvGrpSpPr>
        <p:grpSpPr>
          <a:xfrm>
            <a:off x="7352680" y="1242150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8A4863-240E-4DBA-890C-6B1D24A279C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F264E0-9E72-4AE2-8458-527F1686B3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CE926AC-1599-4C5D-90FB-E76E6D3931F1}"/>
              </a:ext>
            </a:extLst>
          </p:cNvPr>
          <p:cNvGrpSpPr/>
          <p:nvPr/>
        </p:nvGrpSpPr>
        <p:grpSpPr>
          <a:xfrm>
            <a:off x="1913240" y="1242150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730C9B-EE78-4A09-A9B7-539E40C316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B7AAB2D-2EFE-47BB-AC9D-AB5E816714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E1F7DAD-C98D-4E3C-BE14-69C490573E6A}"/>
              </a:ext>
            </a:extLst>
          </p:cNvPr>
          <p:cNvGrpSpPr/>
          <p:nvPr/>
        </p:nvGrpSpPr>
        <p:grpSpPr>
          <a:xfrm>
            <a:off x="4632960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1BE1C8-A0A0-4CAF-8C18-ABFD1372B6B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24743E-DA14-462D-829A-3C2186B3CA1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Climbing Stairs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A87B41-6E6C-467F-962D-68138428480B}"/>
              </a:ext>
            </a:extLst>
          </p:cNvPr>
          <p:cNvGrpSpPr/>
          <p:nvPr/>
        </p:nvGrpSpPr>
        <p:grpSpPr>
          <a:xfrm>
            <a:off x="2274196" y="3124200"/>
            <a:ext cx="7643608" cy="2806700"/>
            <a:chOff x="2745676" y="3124200"/>
            <a:chExt cx="6700648" cy="246044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68D916D-4275-45CB-AD96-EBD08A420456}"/>
                </a:ext>
              </a:extLst>
            </p:cNvPr>
            <p:cNvSpPr/>
            <p:nvPr/>
          </p:nvSpPr>
          <p:spPr>
            <a:xfrm>
              <a:off x="6447651" y="3124200"/>
              <a:ext cx="2998673" cy="2460449"/>
            </a:xfrm>
            <a:custGeom>
              <a:avLst/>
              <a:gdLst>
                <a:gd name="connsiteX0" fmla="*/ 152400 w 742950"/>
                <a:gd name="connsiteY0" fmla="*/ 266700 h 609600"/>
                <a:gd name="connsiteX1" fmla="*/ 323850 w 742950"/>
                <a:gd name="connsiteY1" fmla="*/ 266700 h 609600"/>
                <a:gd name="connsiteX2" fmla="*/ 323850 w 742950"/>
                <a:gd name="connsiteY2" fmla="*/ 438150 h 609600"/>
                <a:gd name="connsiteX3" fmla="*/ 495300 w 742950"/>
                <a:gd name="connsiteY3" fmla="*/ 438150 h 609600"/>
                <a:gd name="connsiteX4" fmla="*/ 495300 w 742950"/>
                <a:gd name="connsiteY4" fmla="*/ 609600 h 609600"/>
                <a:gd name="connsiteX5" fmla="*/ 742950 w 742950"/>
                <a:gd name="connsiteY5" fmla="*/ 609600 h 609600"/>
                <a:gd name="connsiteX6" fmla="*/ 742950 w 742950"/>
                <a:gd name="connsiteY6" fmla="*/ 514350 h 609600"/>
                <a:gd name="connsiteX7" fmla="*/ 590550 w 742950"/>
                <a:gd name="connsiteY7" fmla="*/ 514350 h 609600"/>
                <a:gd name="connsiteX8" fmla="*/ 590550 w 742950"/>
                <a:gd name="connsiteY8" fmla="*/ 342900 h 609600"/>
                <a:gd name="connsiteX9" fmla="*/ 419100 w 742950"/>
                <a:gd name="connsiteY9" fmla="*/ 342900 h 609600"/>
                <a:gd name="connsiteX10" fmla="*/ 419100 w 742950"/>
                <a:gd name="connsiteY10" fmla="*/ 171450 h 609600"/>
                <a:gd name="connsiteX11" fmla="*/ 247650 w 742950"/>
                <a:gd name="connsiteY11" fmla="*/ 171450 h 609600"/>
                <a:gd name="connsiteX12" fmla="*/ 247650 w 742950"/>
                <a:gd name="connsiteY12" fmla="*/ 0 h 609600"/>
                <a:gd name="connsiteX13" fmla="*/ 0 w 742950"/>
                <a:gd name="connsiteY13" fmla="*/ 0 h 609600"/>
                <a:gd name="connsiteX14" fmla="*/ 0 w 742950"/>
                <a:gd name="connsiteY14" fmla="*/ 95250 h 609600"/>
                <a:gd name="connsiteX15" fmla="*/ 152400 w 742950"/>
                <a:gd name="connsiteY15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2950" h="609600">
                  <a:moveTo>
                    <a:pt x="152400" y="266700"/>
                  </a:moveTo>
                  <a:lnTo>
                    <a:pt x="323850" y="266700"/>
                  </a:lnTo>
                  <a:lnTo>
                    <a:pt x="323850" y="438150"/>
                  </a:lnTo>
                  <a:lnTo>
                    <a:pt x="495300" y="438150"/>
                  </a:lnTo>
                  <a:lnTo>
                    <a:pt x="495300" y="609600"/>
                  </a:lnTo>
                  <a:lnTo>
                    <a:pt x="742950" y="609600"/>
                  </a:lnTo>
                  <a:lnTo>
                    <a:pt x="742950" y="514350"/>
                  </a:lnTo>
                  <a:lnTo>
                    <a:pt x="590550" y="514350"/>
                  </a:lnTo>
                  <a:lnTo>
                    <a:pt x="590550" y="342900"/>
                  </a:lnTo>
                  <a:lnTo>
                    <a:pt x="419100" y="342900"/>
                  </a:lnTo>
                  <a:lnTo>
                    <a:pt x="419100" y="171450"/>
                  </a:lnTo>
                  <a:lnTo>
                    <a:pt x="247650" y="171450"/>
                  </a:lnTo>
                  <a:lnTo>
                    <a:pt x="247650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152400" y="9525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60C2856-9906-4C58-8496-6007B5B28917}"/>
                </a:ext>
              </a:extLst>
            </p:cNvPr>
            <p:cNvSpPr/>
            <p:nvPr/>
          </p:nvSpPr>
          <p:spPr>
            <a:xfrm>
              <a:off x="2745676" y="3124200"/>
              <a:ext cx="2998669" cy="2460449"/>
            </a:xfrm>
            <a:custGeom>
              <a:avLst/>
              <a:gdLst>
                <a:gd name="connsiteX0" fmla="*/ 590550 w 742949"/>
                <a:gd name="connsiteY0" fmla="*/ 95250 h 609600"/>
                <a:gd name="connsiteX1" fmla="*/ 742950 w 742949"/>
                <a:gd name="connsiteY1" fmla="*/ 95250 h 609600"/>
                <a:gd name="connsiteX2" fmla="*/ 742950 w 742949"/>
                <a:gd name="connsiteY2" fmla="*/ 0 h 609600"/>
                <a:gd name="connsiteX3" fmla="*/ 495300 w 742949"/>
                <a:gd name="connsiteY3" fmla="*/ 0 h 609600"/>
                <a:gd name="connsiteX4" fmla="*/ 495300 w 742949"/>
                <a:gd name="connsiteY4" fmla="*/ 171450 h 609600"/>
                <a:gd name="connsiteX5" fmla="*/ 323850 w 742949"/>
                <a:gd name="connsiteY5" fmla="*/ 171450 h 609600"/>
                <a:gd name="connsiteX6" fmla="*/ 323850 w 742949"/>
                <a:gd name="connsiteY6" fmla="*/ 342900 h 609600"/>
                <a:gd name="connsiteX7" fmla="*/ 152400 w 742949"/>
                <a:gd name="connsiteY7" fmla="*/ 342900 h 609600"/>
                <a:gd name="connsiteX8" fmla="*/ 152400 w 742949"/>
                <a:gd name="connsiteY8" fmla="*/ 514350 h 609600"/>
                <a:gd name="connsiteX9" fmla="*/ 0 w 742949"/>
                <a:gd name="connsiteY9" fmla="*/ 514350 h 609600"/>
                <a:gd name="connsiteX10" fmla="*/ 0 w 742949"/>
                <a:gd name="connsiteY10" fmla="*/ 609600 h 609600"/>
                <a:gd name="connsiteX11" fmla="*/ 247650 w 742949"/>
                <a:gd name="connsiteY11" fmla="*/ 609600 h 609600"/>
                <a:gd name="connsiteX12" fmla="*/ 247650 w 742949"/>
                <a:gd name="connsiteY12" fmla="*/ 438150 h 609600"/>
                <a:gd name="connsiteX13" fmla="*/ 419100 w 742949"/>
                <a:gd name="connsiteY13" fmla="*/ 438150 h 609600"/>
                <a:gd name="connsiteX14" fmla="*/ 419100 w 742949"/>
                <a:gd name="connsiteY14" fmla="*/ 266700 h 609600"/>
                <a:gd name="connsiteX15" fmla="*/ 590550 w 742949"/>
                <a:gd name="connsiteY15" fmla="*/ 266700 h 609600"/>
                <a:gd name="connsiteX16" fmla="*/ 590550 w 742949"/>
                <a:gd name="connsiteY16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49" h="609600">
                  <a:moveTo>
                    <a:pt x="590550" y="95250"/>
                  </a:moveTo>
                  <a:lnTo>
                    <a:pt x="742950" y="95250"/>
                  </a:lnTo>
                  <a:lnTo>
                    <a:pt x="742950" y="0"/>
                  </a:lnTo>
                  <a:lnTo>
                    <a:pt x="495300" y="0"/>
                  </a:lnTo>
                  <a:lnTo>
                    <a:pt x="495300" y="171450"/>
                  </a:lnTo>
                  <a:lnTo>
                    <a:pt x="323850" y="171450"/>
                  </a:lnTo>
                  <a:lnTo>
                    <a:pt x="323850" y="342900"/>
                  </a:lnTo>
                  <a:lnTo>
                    <a:pt x="152400" y="342900"/>
                  </a:lnTo>
                  <a:lnTo>
                    <a:pt x="152400" y="514350"/>
                  </a:lnTo>
                  <a:lnTo>
                    <a:pt x="0" y="514350"/>
                  </a:lnTo>
                  <a:lnTo>
                    <a:pt x="0" y="609600"/>
                  </a:lnTo>
                  <a:lnTo>
                    <a:pt x="247650" y="609600"/>
                  </a:lnTo>
                  <a:lnTo>
                    <a:pt x="247650" y="438150"/>
                  </a:lnTo>
                  <a:lnTo>
                    <a:pt x="419100" y="438150"/>
                  </a:lnTo>
                  <a:lnTo>
                    <a:pt x="419100" y="266700"/>
                  </a:lnTo>
                  <a:lnTo>
                    <a:pt x="590550" y="266700"/>
                  </a:lnTo>
                  <a:lnTo>
                    <a:pt x="590550" y="9525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3ABE899-AD07-4F6C-A25A-6A493F1778CA}"/>
                </a:ext>
              </a:extLst>
            </p:cNvPr>
            <p:cNvSpPr/>
            <p:nvPr/>
          </p:nvSpPr>
          <p:spPr>
            <a:xfrm>
              <a:off x="5903132" y="3124200"/>
              <a:ext cx="385729" cy="384445"/>
            </a:xfrm>
            <a:custGeom>
              <a:avLst/>
              <a:gdLst>
                <a:gd name="connsiteX0" fmla="*/ 0 w 95568"/>
                <a:gd name="connsiteY0" fmla="*/ 0 h 95250"/>
                <a:gd name="connsiteX1" fmla="*/ 95568 w 95568"/>
                <a:gd name="connsiteY1" fmla="*/ 0 h 95250"/>
                <a:gd name="connsiteX2" fmla="*/ 95568 w 95568"/>
                <a:gd name="connsiteY2" fmla="*/ 95250 h 95250"/>
                <a:gd name="connsiteX3" fmla="*/ 0 w 95568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68" h="95250">
                  <a:moveTo>
                    <a:pt x="0" y="0"/>
                  </a:moveTo>
                  <a:lnTo>
                    <a:pt x="95568" y="0"/>
                  </a:lnTo>
                  <a:lnTo>
                    <a:pt x="9556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93386D2-DE89-448E-9D14-B51916EFCF55}"/>
              </a:ext>
            </a:extLst>
          </p:cNvPr>
          <p:cNvSpPr/>
          <p:nvPr/>
        </p:nvSpPr>
        <p:spPr>
          <a:xfrm>
            <a:off x="2166444" y="2991459"/>
            <a:ext cx="1287134" cy="1975338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66A7C25-BA19-424E-A73B-78073D070471}"/>
              </a:ext>
            </a:extLst>
          </p:cNvPr>
          <p:cNvSpPr/>
          <p:nvPr/>
        </p:nvSpPr>
        <p:spPr>
          <a:xfrm flipH="1">
            <a:off x="9430780" y="3766297"/>
            <a:ext cx="1289304" cy="1975338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9" descr="Trophy">
            <a:extLst>
              <a:ext uri="{FF2B5EF4-FFF2-40B4-BE49-F238E27FC236}">
                <a16:creationId xmlns:a16="http://schemas.microsoft.com/office/drawing/2014/main" id="{389DD2AD-B452-4159-9A61-E7AA39AD6375}"/>
              </a:ext>
            </a:extLst>
          </p:cNvPr>
          <p:cNvSpPr/>
          <p:nvPr/>
        </p:nvSpPr>
        <p:spPr>
          <a:xfrm>
            <a:off x="5502275" y="1643063"/>
            <a:ext cx="1190802" cy="1379537"/>
          </a:xfrm>
          <a:custGeom>
            <a:avLst/>
            <a:gdLst>
              <a:gd name="connsiteX0" fmla="*/ 977900 w 1190802"/>
              <a:gd name="connsiteY0" fmla="*/ 114676 h 1379537"/>
              <a:gd name="connsiteX1" fmla="*/ 977900 w 1190802"/>
              <a:gd name="connsiteY1" fmla="*/ 0 h 1379537"/>
              <a:gd name="connsiteX2" fmla="*/ 209550 w 1190802"/>
              <a:gd name="connsiteY2" fmla="*/ 0 h 1379537"/>
              <a:gd name="connsiteX3" fmla="*/ 209550 w 1190802"/>
              <a:gd name="connsiteY3" fmla="*/ 114676 h 1379537"/>
              <a:gd name="connsiteX4" fmla="*/ 0 w 1190802"/>
              <a:gd name="connsiteY4" fmla="*/ 114676 h 1379537"/>
              <a:gd name="connsiteX5" fmla="*/ 0 w 1190802"/>
              <a:gd name="connsiteY5" fmla="*/ 469165 h 1379537"/>
              <a:gd name="connsiteX6" fmla="*/ 96341 w 1190802"/>
              <a:gd name="connsiteY6" fmla="*/ 705956 h 1379537"/>
              <a:gd name="connsiteX7" fmla="*/ 470999 w 1190802"/>
              <a:gd name="connsiteY7" fmla="*/ 855051 h 1379537"/>
              <a:gd name="connsiteX8" fmla="*/ 485737 w 1190802"/>
              <a:gd name="connsiteY8" fmla="*/ 871658 h 1379537"/>
              <a:gd name="connsiteX9" fmla="*/ 522129 w 1190802"/>
              <a:gd name="connsiteY9" fmla="*/ 944005 h 1379537"/>
              <a:gd name="connsiteX10" fmla="*/ 523875 w 1190802"/>
              <a:gd name="connsiteY10" fmla="*/ 967737 h 1379537"/>
              <a:gd name="connsiteX11" fmla="*/ 523875 w 1190802"/>
              <a:gd name="connsiteY11" fmla="*/ 1169988 h 1379537"/>
              <a:gd name="connsiteX12" fmla="*/ 454025 w 1190802"/>
              <a:gd name="connsiteY12" fmla="*/ 1169988 h 1379537"/>
              <a:gd name="connsiteX13" fmla="*/ 366713 w 1190802"/>
              <a:gd name="connsiteY13" fmla="*/ 1257300 h 1379537"/>
              <a:gd name="connsiteX14" fmla="*/ 314325 w 1190802"/>
              <a:gd name="connsiteY14" fmla="*/ 1257300 h 1379537"/>
              <a:gd name="connsiteX15" fmla="*/ 227013 w 1190802"/>
              <a:gd name="connsiteY15" fmla="*/ 1344613 h 1379537"/>
              <a:gd name="connsiteX16" fmla="*/ 227013 w 1190802"/>
              <a:gd name="connsiteY16" fmla="*/ 1379538 h 1379537"/>
              <a:gd name="connsiteX17" fmla="*/ 960438 w 1190802"/>
              <a:gd name="connsiteY17" fmla="*/ 1379538 h 1379537"/>
              <a:gd name="connsiteX18" fmla="*/ 960438 w 1190802"/>
              <a:gd name="connsiteY18" fmla="*/ 1344613 h 1379537"/>
              <a:gd name="connsiteX19" fmla="*/ 873125 w 1190802"/>
              <a:gd name="connsiteY19" fmla="*/ 1257300 h 1379537"/>
              <a:gd name="connsiteX20" fmla="*/ 820738 w 1190802"/>
              <a:gd name="connsiteY20" fmla="*/ 1257300 h 1379537"/>
              <a:gd name="connsiteX21" fmla="*/ 733425 w 1190802"/>
              <a:gd name="connsiteY21" fmla="*/ 1169988 h 1379537"/>
              <a:gd name="connsiteX22" fmla="*/ 663575 w 1190802"/>
              <a:gd name="connsiteY22" fmla="*/ 1169988 h 1379537"/>
              <a:gd name="connsiteX23" fmla="*/ 663575 w 1190802"/>
              <a:gd name="connsiteY23" fmla="*/ 969483 h 1379537"/>
              <a:gd name="connsiteX24" fmla="*/ 667784 w 1190802"/>
              <a:gd name="connsiteY24" fmla="*/ 934209 h 1379537"/>
              <a:gd name="connsiteX25" fmla="*/ 700246 w 1190802"/>
              <a:gd name="connsiteY25" fmla="*/ 874732 h 1379537"/>
              <a:gd name="connsiteX26" fmla="*/ 717377 w 1190802"/>
              <a:gd name="connsiteY26" fmla="*/ 855086 h 1379537"/>
              <a:gd name="connsiteX27" fmla="*/ 1094567 w 1190802"/>
              <a:gd name="connsiteY27" fmla="*/ 705799 h 1379537"/>
              <a:gd name="connsiteX28" fmla="*/ 1190803 w 1190802"/>
              <a:gd name="connsiteY28" fmla="*/ 469113 h 1379537"/>
              <a:gd name="connsiteX29" fmla="*/ 1190803 w 1190802"/>
              <a:gd name="connsiteY29" fmla="*/ 114624 h 1379537"/>
              <a:gd name="connsiteX30" fmla="*/ 121574 w 1190802"/>
              <a:gd name="connsiteY30" fmla="*/ 681754 h 1379537"/>
              <a:gd name="connsiteX31" fmla="*/ 34925 w 1190802"/>
              <a:gd name="connsiteY31" fmla="*/ 469113 h 1379537"/>
              <a:gd name="connsiteX32" fmla="*/ 34925 w 1190802"/>
              <a:gd name="connsiteY32" fmla="*/ 149549 h 1379537"/>
              <a:gd name="connsiteX33" fmla="*/ 209550 w 1190802"/>
              <a:gd name="connsiteY33" fmla="*/ 149549 h 1379537"/>
              <a:gd name="connsiteX34" fmla="*/ 209550 w 1190802"/>
              <a:gd name="connsiteY34" fmla="*/ 445468 h 1379537"/>
              <a:gd name="connsiteX35" fmla="*/ 259231 w 1190802"/>
              <a:gd name="connsiteY35" fmla="*/ 620460 h 1379537"/>
              <a:gd name="connsiteX36" fmla="*/ 259615 w 1190802"/>
              <a:gd name="connsiteY36" fmla="*/ 620233 h 1379537"/>
              <a:gd name="connsiteX37" fmla="*/ 301158 w 1190802"/>
              <a:gd name="connsiteY37" fmla="*/ 675257 h 1379537"/>
              <a:gd name="connsiteX38" fmla="*/ 301158 w 1190802"/>
              <a:gd name="connsiteY38" fmla="*/ 675257 h 1379537"/>
              <a:gd name="connsiteX39" fmla="*/ 378343 w 1190802"/>
              <a:gd name="connsiteY39" fmla="*/ 754817 h 1379537"/>
              <a:gd name="connsiteX40" fmla="*/ 390392 w 1190802"/>
              <a:gd name="connsiteY40" fmla="*/ 766534 h 1379537"/>
              <a:gd name="connsiteX41" fmla="*/ 421492 w 1190802"/>
              <a:gd name="connsiteY41" fmla="*/ 799311 h 1379537"/>
              <a:gd name="connsiteX42" fmla="*/ 438326 w 1190802"/>
              <a:gd name="connsiteY42" fmla="*/ 818258 h 1379537"/>
              <a:gd name="connsiteX43" fmla="*/ 121574 w 1190802"/>
              <a:gd name="connsiteY43" fmla="*/ 681754 h 1379537"/>
              <a:gd name="connsiteX44" fmla="*/ 873125 w 1190802"/>
              <a:gd name="connsiteY44" fmla="*/ 1292225 h 1379537"/>
              <a:gd name="connsiteX45" fmla="*/ 873125 w 1190802"/>
              <a:gd name="connsiteY45" fmla="*/ 1292225 h 1379537"/>
              <a:gd name="connsiteX46" fmla="*/ 925513 w 1190802"/>
              <a:gd name="connsiteY46" fmla="*/ 1344613 h 1379537"/>
              <a:gd name="connsiteX47" fmla="*/ 261938 w 1190802"/>
              <a:gd name="connsiteY47" fmla="*/ 1344613 h 1379537"/>
              <a:gd name="connsiteX48" fmla="*/ 261938 w 1190802"/>
              <a:gd name="connsiteY48" fmla="*/ 1344613 h 1379537"/>
              <a:gd name="connsiteX49" fmla="*/ 314325 w 1190802"/>
              <a:gd name="connsiteY49" fmla="*/ 1292225 h 1379537"/>
              <a:gd name="connsiteX50" fmla="*/ 873125 w 1190802"/>
              <a:gd name="connsiteY50" fmla="*/ 1292225 h 1379537"/>
              <a:gd name="connsiteX51" fmla="*/ 733425 w 1190802"/>
              <a:gd name="connsiteY51" fmla="*/ 1204913 h 1379537"/>
              <a:gd name="connsiteX52" fmla="*/ 785813 w 1190802"/>
              <a:gd name="connsiteY52" fmla="*/ 1257300 h 1379537"/>
              <a:gd name="connsiteX53" fmla="*/ 401638 w 1190802"/>
              <a:gd name="connsiteY53" fmla="*/ 1257300 h 1379537"/>
              <a:gd name="connsiteX54" fmla="*/ 454025 w 1190802"/>
              <a:gd name="connsiteY54" fmla="*/ 1204913 h 1379537"/>
              <a:gd name="connsiteX55" fmla="*/ 541338 w 1190802"/>
              <a:gd name="connsiteY55" fmla="*/ 1204913 h 1379537"/>
              <a:gd name="connsiteX56" fmla="*/ 646113 w 1190802"/>
              <a:gd name="connsiteY56" fmla="*/ 1204913 h 1379537"/>
              <a:gd name="connsiteX57" fmla="*/ 673948 w 1190802"/>
              <a:gd name="connsiteY57" fmla="*/ 851751 h 1379537"/>
              <a:gd name="connsiteX58" fmla="*/ 633784 w 1190802"/>
              <a:gd name="connsiteY58" fmla="*/ 925984 h 1379537"/>
              <a:gd name="connsiteX59" fmla="*/ 628545 w 1190802"/>
              <a:gd name="connsiteY59" fmla="*/ 969483 h 1379537"/>
              <a:gd name="connsiteX60" fmla="*/ 628545 w 1190802"/>
              <a:gd name="connsiteY60" fmla="*/ 1169988 h 1379537"/>
              <a:gd name="connsiteX61" fmla="*/ 558800 w 1190802"/>
              <a:gd name="connsiteY61" fmla="*/ 1169988 h 1379537"/>
              <a:gd name="connsiteX62" fmla="*/ 558800 w 1190802"/>
              <a:gd name="connsiteY62" fmla="*/ 967737 h 1379537"/>
              <a:gd name="connsiteX63" fmla="*/ 556478 w 1190802"/>
              <a:gd name="connsiteY63" fmla="*/ 938470 h 1379537"/>
              <a:gd name="connsiteX64" fmla="*/ 511826 w 1190802"/>
              <a:gd name="connsiteY64" fmla="*/ 848398 h 1379537"/>
              <a:gd name="connsiteX65" fmla="*/ 447564 w 1190802"/>
              <a:gd name="connsiteY65" fmla="*/ 776103 h 1379537"/>
              <a:gd name="connsiteX66" fmla="*/ 414769 w 1190802"/>
              <a:gd name="connsiteY66" fmla="*/ 741545 h 1379537"/>
              <a:gd name="connsiteX67" fmla="*/ 402650 w 1190802"/>
              <a:gd name="connsiteY67" fmla="*/ 729775 h 1379537"/>
              <a:gd name="connsiteX68" fmla="*/ 326671 w 1190802"/>
              <a:gd name="connsiteY68" fmla="*/ 651456 h 1379537"/>
              <a:gd name="connsiteX69" fmla="*/ 291624 w 1190802"/>
              <a:gd name="connsiteY69" fmla="*/ 606682 h 1379537"/>
              <a:gd name="connsiteX70" fmla="*/ 289092 w 1190802"/>
              <a:gd name="connsiteY70" fmla="*/ 602334 h 1379537"/>
              <a:gd name="connsiteX71" fmla="*/ 244475 w 1190802"/>
              <a:gd name="connsiteY71" fmla="*/ 445468 h 1379537"/>
              <a:gd name="connsiteX72" fmla="*/ 244475 w 1190802"/>
              <a:gd name="connsiteY72" fmla="*/ 34925 h 1379537"/>
              <a:gd name="connsiteX73" fmla="*/ 942975 w 1190802"/>
              <a:gd name="connsiteY73" fmla="*/ 34925 h 1379537"/>
              <a:gd name="connsiteX74" fmla="*/ 942975 w 1190802"/>
              <a:gd name="connsiteY74" fmla="*/ 130759 h 1379537"/>
              <a:gd name="connsiteX75" fmla="*/ 941229 w 1190802"/>
              <a:gd name="connsiteY75" fmla="*/ 237595 h 1379537"/>
              <a:gd name="connsiteX76" fmla="*/ 941229 w 1190802"/>
              <a:gd name="connsiteY76" fmla="*/ 447145 h 1379537"/>
              <a:gd name="connsiteX77" fmla="*/ 896612 w 1190802"/>
              <a:gd name="connsiteY77" fmla="*/ 604010 h 1379537"/>
              <a:gd name="connsiteX78" fmla="*/ 894237 w 1190802"/>
              <a:gd name="connsiteY78" fmla="*/ 607922 h 1379537"/>
              <a:gd name="connsiteX79" fmla="*/ 857915 w 1190802"/>
              <a:gd name="connsiteY79" fmla="*/ 654372 h 1379537"/>
              <a:gd name="connsiteX80" fmla="*/ 788764 w 1190802"/>
              <a:gd name="connsiteY80" fmla="*/ 726440 h 1379537"/>
              <a:gd name="connsiteX81" fmla="*/ 725899 w 1190802"/>
              <a:gd name="connsiteY81" fmla="*/ 792256 h 1379537"/>
              <a:gd name="connsiteX82" fmla="*/ 1155913 w 1190802"/>
              <a:gd name="connsiteY82" fmla="*/ 469113 h 1379537"/>
              <a:gd name="connsiteX83" fmla="*/ 1069369 w 1190802"/>
              <a:gd name="connsiteY83" fmla="*/ 681649 h 1379537"/>
              <a:gd name="connsiteX84" fmla="*/ 749351 w 1190802"/>
              <a:gd name="connsiteY84" fmla="*/ 818485 h 1379537"/>
              <a:gd name="connsiteX85" fmla="*/ 752250 w 1190802"/>
              <a:gd name="connsiteY85" fmla="*/ 815167 h 1379537"/>
              <a:gd name="connsiteX86" fmla="*/ 812914 w 1190802"/>
              <a:gd name="connsiteY86" fmla="*/ 751604 h 1379537"/>
              <a:gd name="connsiteX87" fmla="*/ 884511 w 1190802"/>
              <a:gd name="connsiteY87" fmla="*/ 677143 h 1379537"/>
              <a:gd name="connsiteX88" fmla="*/ 926106 w 1190802"/>
              <a:gd name="connsiteY88" fmla="*/ 621944 h 1379537"/>
              <a:gd name="connsiteX89" fmla="*/ 926543 w 1190802"/>
              <a:gd name="connsiteY89" fmla="*/ 622206 h 1379537"/>
              <a:gd name="connsiteX90" fmla="*/ 976154 w 1190802"/>
              <a:gd name="connsiteY90" fmla="*/ 447215 h 1379537"/>
              <a:gd name="connsiteX91" fmla="*/ 976154 w 1190802"/>
              <a:gd name="connsiteY91" fmla="*/ 237892 h 1379537"/>
              <a:gd name="connsiteX92" fmla="*/ 977603 w 1190802"/>
              <a:gd name="connsiteY92" fmla="*/ 149601 h 1379537"/>
              <a:gd name="connsiteX93" fmla="*/ 1155913 w 1190802"/>
              <a:gd name="connsiteY93" fmla="*/ 149601 h 13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190802" h="1379537">
                <a:moveTo>
                  <a:pt x="977900" y="114676"/>
                </a:moveTo>
                <a:lnTo>
                  <a:pt x="977900" y="0"/>
                </a:lnTo>
                <a:lnTo>
                  <a:pt x="209550" y="0"/>
                </a:lnTo>
                <a:lnTo>
                  <a:pt x="209550" y="114676"/>
                </a:lnTo>
                <a:lnTo>
                  <a:pt x="0" y="114676"/>
                </a:lnTo>
                <a:lnTo>
                  <a:pt x="0" y="469165"/>
                </a:lnTo>
                <a:cubicBezTo>
                  <a:pt x="926" y="557455"/>
                  <a:pt x="35363" y="642098"/>
                  <a:pt x="96341" y="705956"/>
                </a:cubicBezTo>
                <a:cubicBezTo>
                  <a:pt x="191057" y="804148"/>
                  <a:pt x="303533" y="848905"/>
                  <a:pt x="470999" y="855051"/>
                </a:cubicBezTo>
                <a:lnTo>
                  <a:pt x="485737" y="871658"/>
                </a:lnTo>
                <a:cubicBezTo>
                  <a:pt x="504495" y="891826"/>
                  <a:pt x="517119" y="916921"/>
                  <a:pt x="522129" y="944005"/>
                </a:cubicBezTo>
                <a:cubicBezTo>
                  <a:pt x="523335" y="951858"/>
                  <a:pt x="523919" y="959793"/>
                  <a:pt x="523875" y="967737"/>
                </a:cubicBezTo>
                <a:lnTo>
                  <a:pt x="523875" y="1169988"/>
                </a:lnTo>
                <a:lnTo>
                  <a:pt x="454025" y="1169988"/>
                </a:lnTo>
                <a:cubicBezTo>
                  <a:pt x="405827" y="1170045"/>
                  <a:pt x="366770" y="1209102"/>
                  <a:pt x="366713" y="1257300"/>
                </a:cubicBezTo>
                <a:lnTo>
                  <a:pt x="314325" y="1257300"/>
                </a:lnTo>
                <a:cubicBezTo>
                  <a:pt x="266151" y="1257415"/>
                  <a:pt x="227128" y="1296439"/>
                  <a:pt x="227013" y="1344613"/>
                </a:cubicBezTo>
                <a:lnTo>
                  <a:pt x="227013" y="1379538"/>
                </a:lnTo>
                <a:lnTo>
                  <a:pt x="960438" y="1379538"/>
                </a:lnTo>
                <a:lnTo>
                  <a:pt x="960438" y="1344613"/>
                </a:lnTo>
                <a:cubicBezTo>
                  <a:pt x="960350" y="1296427"/>
                  <a:pt x="921311" y="1257387"/>
                  <a:pt x="873125" y="1257300"/>
                </a:cubicBezTo>
                <a:lnTo>
                  <a:pt x="820738" y="1257300"/>
                </a:lnTo>
                <a:cubicBezTo>
                  <a:pt x="820680" y="1209102"/>
                  <a:pt x="781623" y="1170045"/>
                  <a:pt x="733425" y="1169988"/>
                </a:cubicBezTo>
                <a:lnTo>
                  <a:pt x="663575" y="1169988"/>
                </a:lnTo>
                <a:lnTo>
                  <a:pt x="663575" y="969483"/>
                </a:lnTo>
                <a:cubicBezTo>
                  <a:pt x="663573" y="957600"/>
                  <a:pt x="664986" y="945759"/>
                  <a:pt x="667784" y="934209"/>
                </a:cubicBezTo>
                <a:cubicBezTo>
                  <a:pt x="673637" y="912051"/>
                  <a:pt x="684776" y="891641"/>
                  <a:pt x="700246" y="874732"/>
                </a:cubicBezTo>
                <a:lnTo>
                  <a:pt x="717377" y="855086"/>
                </a:lnTo>
                <a:cubicBezTo>
                  <a:pt x="886170" y="849289"/>
                  <a:pt x="999361" y="804445"/>
                  <a:pt x="1094567" y="705799"/>
                </a:cubicBezTo>
                <a:cubicBezTo>
                  <a:pt x="1155490" y="641956"/>
                  <a:pt x="1189890" y="557356"/>
                  <a:pt x="1190803" y="469113"/>
                </a:cubicBezTo>
                <a:lnTo>
                  <a:pt x="1190803" y="114624"/>
                </a:lnTo>
                <a:close/>
                <a:moveTo>
                  <a:pt x="121574" y="681754"/>
                </a:moveTo>
                <a:cubicBezTo>
                  <a:pt x="67185" y="624159"/>
                  <a:pt x="36280" y="548319"/>
                  <a:pt x="34925" y="469113"/>
                </a:cubicBezTo>
                <a:lnTo>
                  <a:pt x="34925" y="149549"/>
                </a:lnTo>
                <a:lnTo>
                  <a:pt x="209550" y="149549"/>
                </a:lnTo>
                <a:lnTo>
                  <a:pt x="209550" y="445468"/>
                </a:lnTo>
                <a:cubicBezTo>
                  <a:pt x="209552" y="507279"/>
                  <a:pt x="226754" y="567870"/>
                  <a:pt x="259231" y="620460"/>
                </a:cubicBezTo>
                <a:lnTo>
                  <a:pt x="259615" y="620233"/>
                </a:lnTo>
                <a:cubicBezTo>
                  <a:pt x="271813" y="639763"/>
                  <a:pt x="285714" y="658177"/>
                  <a:pt x="301158" y="675257"/>
                </a:cubicBezTo>
                <a:lnTo>
                  <a:pt x="301158" y="675257"/>
                </a:lnTo>
                <a:cubicBezTo>
                  <a:pt x="326776" y="704734"/>
                  <a:pt x="352987" y="730194"/>
                  <a:pt x="378343" y="754817"/>
                </a:cubicBezTo>
                <a:lnTo>
                  <a:pt x="390392" y="766534"/>
                </a:lnTo>
                <a:cubicBezTo>
                  <a:pt x="400398" y="776330"/>
                  <a:pt x="410578" y="787052"/>
                  <a:pt x="421492" y="799311"/>
                </a:cubicBezTo>
                <a:lnTo>
                  <a:pt x="438326" y="818258"/>
                </a:lnTo>
                <a:cubicBezTo>
                  <a:pt x="297893" y="808112"/>
                  <a:pt x="204049" y="767250"/>
                  <a:pt x="121574" y="681754"/>
                </a:cubicBezTo>
                <a:close/>
                <a:moveTo>
                  <a:pt x="873125" y="1292225"/>
                </a:moveTo>
                <a:lnTo>
                  <a:pt x="873125" y="1292225"/>
                </a:lnTo>
                <a:cubicBezTo>
                  <a:pt x="902019" y="1292321"/>
                  <a:pt x="925416" y="1315719"/>
                  <a:pt x="925513" y="1344613"/>
                </a:cubicBezTo>
                <a:lnTo>
                  <a:pt x="261938" y="1344613"/>
                </a:lnTo>
                <a:lnTo>
                  <a:pt x="261938" y="1344613"/>
                </a:lnTo>
                <a:cubicBezTo>
                  <a:pt x="262042" y="1315723"/>
                  <a:pt x="285437" y="1292330"/>
                  <a:pt x="314325" y="1292225"/>
                </a:cubicBezTo>
                <a:lnTo>
                  <a:pt x="873125" y="1292225"/>
                </a:lnTo>
                <a:close/>
                <a:moveTo>
                  <a:pt x="733425" y="1204913"/>
                </a:moveTo>
                <a:cubicBezTo>
                  <a:pt x="762359" y="1204913"/>
                  <a:pt x="785813" y="1228366"/>
                  <a:pt x="785813" y="1257300"/>
                </a:cubicBezTo>
                <a:lnTo>
                  <a:pt x="401638" y="1257300"/>
                </a:lnTo>
                <a:cubicBezTo>
                  <a:pt x="401638" y="1228366"/>
                  <a:pt x="425091" y="1204913"/>
                  <a:pt x="454025" y="1204913"/>
                </a:cubicBezTo>
                <a:lnTo>
                  <a:pt x="541338" y="1204913"/>
                </a:lnTo>
                <a:lnTo>
                  <a:pt x="646113" y="1204913"/>
                </a:lnTo>
                <a:close/>
                <a:moveTo>
                  <a:pt x="673948" y="851751"/>
                </a:moveTo>
                <a:cubicBezTo>
                  <a:pt x="654749" y="872881"/>
                  <a:pt x="640966" y="898353"/>
                  <a:pt x="633784" y="925984"/>
                </a:cubicBezTo>
                <a:cubicBezTo>
                  <a:pt x="630321" y="940225"/>
                  <a:pt x="628563" y="954827"/>
                  <a:pt x="628545" y="969483"/>
                </a:cubicBezTo>
                <a:lnTo>
                  <a:pt x="628545" y="1169988"/>
                </a:lnTo>
                <a:lnTo>
                  <a:pt x="558800" y="1169988"/>
                </a:lnTo>
                <a:lnTo>
                  <a:pt x="558800" y="967737"/>
                </a:lnTo>
                <a:cubicBezTo>
                  <a:pt x="558809" y="957935"/>
                  <a:pt x="558032" y="948147"/>
                  <a:pt x="556478" y="938470"/>
                </a:cubicBezTo>
                <a:cubicBezTo>
                  <a:pt x="550458" y="904813"/>
                  <a:pt x="534969" y="873567"/>
                  <a:pt x="511826" y="848398"/>
                </a:cubicBezTo>
                <a:lnTo>
                  <a:pt x="447564" y="776103"/>
                </a:lnTo>
                <a:cubicBezTo>
                  <a:pt x="436108" y="763216"/>
                  <a:pt x="425387" y="751918"/>
                  <a:pt x="414769" y="741545"/>
                </a:cubicBezTo>
                <a:lnTo>
                  <a:pt x="402650" y="729775"/>
                </a:lnTo>
                <a:cubicBezTo>
                  <a:pt x="377819" y="705642"/>
                  <a:pt x="352149" y="680706"/>
                  <a:pt x="326671" y="651456"/>
                </a:cubicBezTo>
                <a:cubicBezTo>
                  <a:pt x="313974" y="637353"/>
                  <a:pt x="302265" y="622393"/>
                  <a:pt x="291624" y="606682"/>
                </a:cubicBezTo>
                <a:lnTo>
                  <a:pt x="289092" y="602334"/>
                </a:lnTo>
                <a:cubicBezTo>
                  <a:pt x="259952" y="555199"/>
                  <a:pt x="244503" y="500884"/>
                  <a:pt x="244475" y="445468"/>
                </a:cubicBezTo>
                <a:lnTo>
                  <a:pt x="244475" y="34925"/>
                </a:lnTo>
                <a:lnTo>
                  <a:pt x="942975" y="34925"/>
                </a:lnTo>
                <a:lnTo>
                  <a:pt x="942975" y="130759"/>
                </a:lnTo>
                <a:lnTo>
                  <a:pt x="941229" y="237595"/>
                </a:lnTo>
                <a:lnTo>
                  <a:pt x="941229" y="447145"/>
                </a:lnTo>
                <a:cubicBezTo>
                  <a:pt x="941201" y="502560"/>
                  <a:pt x="925752" y="556876"/>
                  <a:pt x="896612" y="604010"/>
                </a:cubicBezTo>
                <a:lnTo>
                  <a:pt x="894237" y="607922"/>
                </a:lnTo>
                <a:cubicBezTo>
                  <a:pt x="888125" y="616653"/>
                  <a:pt x="869650" y="641101"/>
                  <a:pt x="857915" y="654372"/>
                </a:cubicBezTo>
                <a:cubicBezTo>
                  <a:pt x="836318" y="679747"/>
                  <a:pt x="813225" y="703812"/>
                  <a:pt x="788764" y="726440"/>
                </a:cubicBezTo>
                <a:cubicBezTo>
                  <a:pt x="767180" y="747098"/>
                  <a:pt x="746033" y="769241"/>
                  <a:pt x="725899" y="792256"/>
                </a:cubicBezTo>
                <a:close/>
                <a:moveTo>
                  <a:pt x="1155913" y="469113"/>
                </a:moveTo>
                <a:cubicBezTo>
                  <a:pt x="1154570" y="548270"/>
                  <a:pt x="1123703" y="624070"/>
                  <a:pt x="1069369" y="681649"/>
                </a:cubicBezTo>
                <a:cubicBezTo>
                  <a:pt x="986230" y="767826"/>
                  <a:pt x="891513" y="808723"/>
                  <a:pt x="749351" y="818485"/>
                </a:cubicBezTo>
                <a:lnTo>
                  <a:pt x="752250" y="815167"/>
                </a:lnTo>
                <a:cubicBezTo>
                  <a:pt x="771650" y="792937"/>
                  <a:pt x="792064" y="771511"/>
                  <a:pt x="812914" y="751604"/>
                </a:cubicBezTo>
                <a:cubicBezTo>
                  <a:pt x="838244" y="728235"/>
                  <a:pt x="862152" y="703370"/>
                  <a:pt x="884511" y="677143"/>
                </a:cubicBezTo>
                <a:cubicBezTo>
                  <a:pt x="899918" y="659959"/>
                  <a:pt x="913834" y="641492"/>
                  <a:pt x="926106" y="621944"/>
                </a:cubicBezTo>
                <a:lnTo>
                  <a:pt x="926543" y="622206"/>
                </a:lnTo>
                <a:cubicBezTo>
                  <a:pt x="958999" y="569609"/>
                  <a:pt x="976176" y="509020"/>
                  <a:pt x="976154" y="447215"/>
                </a:cubicBezTo>
                <a:lnTo>
                  <a:pt x="976154" y="237892"/>
                </a:lnTo>
                <a:lnTo>
                  <a:pt x="977603" y="149601"/>
                </a:lnTo>
                <a:lnTo>
                  <a:pt x="1155913" y="149601"/>
                </a:lnTo>
                <a:close/>
              </a:path>
            </a:pathLst>
          </a:custGeom>
          <a:solidFill>
            <a:schemeClr val="bg2"/>
          </a:solidFill>
          <a:ln w="174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5D9BB0E-4388-4836-AD0D-6A62E501E801}"/>
              </a:ext>
            </a:extLst>
          </p:cNvPr>
          <p:cNvGrpSpPr/>
          <p:nvPr/>
        </p:nvGrpSpPr>
        <p:grpSpPr>
          <a:xfrm>
            <a:off x="7352680" y="1242150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8A4863-240E-4DBA-890C-6B1D24A279C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F264E0-9E72-4AE2-8458-527F1686B3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CE926AC-1599-4C5D-90FB-E76E6D3931F1}"/>
              </a:ext>
            </a:extLst>
          </p:cNvPr>
          <p:cNvGrpSpPr/>
          <p:nvPr/>
        </p:nvGrpSpPr>
        <p:grpSpPr>
          <a:xfrm>
            <a:off x="1913240" y="1242150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730C9B-EE78-4A09-A9B7-539E40C316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B7AAB2D-2EFE-47BB-AC9D-AB5E816714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E1F7DAD-C98D-4E3C-BE14-69C490573E6A}"/>
              </a:ext>
            </a:extLst>
          </p:cNvPr>
          <p:cNvGrpSpPr/>
          <p:nvPr/>
        </p:nvGrpSpPr>
        <p:grpSpPr>
          <a:xfrm>
            <a:off x="4632960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1BE1C8-A0A0-4CAF-8C18-ABFD1372B6B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24743E-DA14-462D-829A-3C2186B3CA1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36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Climbing Stairs – Slide Template</vt:lpstr>
      <vt:lpstr>Climbing Stairs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Climbing Stairs</dc:title>
  <dc:creator>PresentationGO.com</dc:creator>
  <dc:description>© Copyright PresentationGO.com</dc:description>
  <dcterms:created xsi:type="dcterms:W3CDTF">2014-11-26T05:14:11Z</dcterms:created>
  <dcterms:modified xsi:type="dcterms:W3CDTF">2020-07-13T22:16:32Z</dcterms:modified>
  <cp:category>Charts &amp; Diagrams;Graphics &amp; Metaphors</cp:category>
</cp:coreProperties>
</file>