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382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A9FC09B1-E8ED-9C4D-73DE-615FDF4A6613}"/>
              </a:ext>
            </a:extLst>
          </p:cNvPr>
          <p:cNvGrpSpPr/>
          <p:nvPr/>
        </p:nvGrpSpPr>
        <p:grpSpPr>
          <a:xfrm>
            <a:off x="3404937" y="1968506"/>
            <a:ext cx="2334127" cy="2920988"/>
            <a:chOff x="4539915" y="1481674"/>
            <a:chExt cx="3112169" cy="389465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7E89A7-1863-6B4B-AEC1-A57A742E37FF}"/>
                </a:ext>
              </a:extLst>
            </p:cNvPr>
            <p:cNvSpPr/>
            <p:nvPr/>
          </p:nvSpPr>
          <p:spPr>
            <a:xfrm>
              <a:off x="4539915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2D67DB2-0C94-BA65-4649-DB194AC733BA}"/>
                </a:ext>
              </a:extLst>
            </p:cNvPr>
            <p:cNvSpPr/>
            <p:nvPr/>
          </p:nvSpPr>
          <p:spPr>
            <a:xfrm>
              <a:off x="4634618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5940893-AC47-9FD1-3019-FE3AE638F8B1}"/>
                </a:ext>
              </a:extLst>
            </p:cNvPr>
            <p:cNvSpPr/>
            <p:nvPr/>
          </p:nvSpPr>
          <p:spPr>
            <a:xfrm>
              <a:off x="4782591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789C91E-663F-5C08-84EA-D13645188788}"/>
                </a:ext>
              </a:extLst>
            </p:cNvPr>
            <p:cNvSpPr/>
            <p:nvPr/>
          </p:nvSpPr>
          <p:spPr>
            <a:xfrm>
              <a:off x="4906888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744C69C-D1A8-4DD0-76D8-7BD06836154C}"/>
                </a:ext>
              </a:extLst>
            </p:cNvPr>
            <p:cNvSpPr/>
            <p:nvPr/>
          </p:nvSpPr>
          <p:spPr>
            <a:xfrm>
              <a:off x="5012541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0" y="16347"/>
                    <a:pt x="16570" y="15112"/>
                    <a:pt x="14618" y="14788"/>
                  </a:cubicBezTo>
                  <a:close/>
                  <a:moveTo>
                    <a:pt x="10800" y="5025"/>
                  </a:moveTo>
                  <a:cubicBezTo>
                    <a:pt x="10387" y="5025"/>
                    <a:pt x="10047" y="4290"/>
                    <a:pt x="10047" y="3363"/>
                  </a:cubicBezTo>
                  <a:cubicBezTo>
                    <a:pt x="10047" y="2437"/>
                    <a:pt x="10380" y="1702"/>
                    <a:pt x="10800" y="1702"/>
                  </a:cubicBezTo>
                  <a:cubicBezTo>
                    <a:pt x="11220" y="1702"/>
                    <a:pt x="11553" y="2437"/>
                    <a:pt x="11553" y="3363"/>
                  </a:cubicBezTo>
                  <a:cubicBezTo>
                    <a:pt x="11553" y="4290"/>
                    <a:pt x="11213" y="5025"/>
                    <a:pt x="10800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8D9BC53-33CE-B0A3-58BB-98446D52A1EB}"/>
              </a:ext>
            </a:extLst>
          </p:cNvPr>
          <p:cNvGrpSpPr/>
          <p:nvPr/>
        </p:nvGrpSpPr>
        <p:grpSpPr>
          <a:xfrm>
            <a:off x="6059359" y="1968506"/>
            <a:ext cx="2329688" cy="2920988"/>
            <a:chOff x="8079146" y="1481674"/>
            <a:chExt cx="3106250" cy="389465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8D33A8B-4F66-0B93-BA57-0159CF4A2250}"/>
                </a:ext>
              </a:extLst>
            </p:cNvPr>
            <p:cNvSpPr/>
            <p:nvPr/>
          </p:nvSpPr>
          <p:spPr>
            <a:xfrm>
              <a:off x="8079146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EBCD4F1-8D33-9A56-8619-C41CBDE9A4D8}"/>
                </a:ext>
              </a:extLst>
            </p:cNvPr>
            <p:cNvSpPr/>
            <p:nvPr/>
          </p:nvSpPr>
          <p:spPr>
            <a:xfrm>
              <a:off x="8173848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9DD4FD7B-2EC7-CD84-FBDB-7E2D0753E62F}"/>
                </a:ext>
              </a:extLst>
            </p:cNvPr>
            <p:cNvSpPr/>
            <p:nvPr/>
          </p:nvSpPr>
          <p:spPr>
            <a:xfrm>
              <a:off x="8315902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C202E86-D5F1-742D-55F9-98E9D2AED191}"/>
                </a:ext>
              </a:extLst>
            </p:cNvPr>
            <p:cNvSpPr/>
            <p:nvPr/>
          </p:nvSpPr>
          <p:spPr>
            <a:xfrm>
              <a:off x="8440200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FFF016B-F817-7271-3927-F2EE5792AAF0}"/>
                </a:ext>
              </a:extLst>
            </p:cNvPr>
            <p:cNvSpPr/>
            <p:nvPr/>
          </p:nvSpPr>
          <p:spPr>
            <a:xfrm>
              <a:off x="8551771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0" y="16347"/>
                    <a:pt x="16570" y="15112"/>
                    <a:pt x="14618" y="14788"/>
                  </a:cubicBezTo>
                  <a:close/>
                  <a:moveTo>
                    <a:pt x="10800" y="5025"/>
                  </a:moveTo>
                  <a:cubicBezTo>
                    <a:pt x="10387" y="5025"/>
                    <a:pt x="10047" y="4290"/>
                    <a:pt x="10047" y="3363"/>
                  </a:cubicBezTo>
                  <a:cubicBezTo>
                    <a:pt x="10047" y="2437"/>
                    <a:pt x="10380" y="1702"/>
                    <a:pt x="10800" y="1702"/>
                  </a:cubicBezTo>
                  <a:cubicBezTo>
                    <a:pt x="11213" y="1702"/>
                    <a:pt x="11553" y="2437"/>
                    <a:pt x="11553" y="3363"/>
                  </a:cubicBezTo>
                  <a:cubicBezTo>
                    <a:pt x="11553" y="4290"/>
                    <a:pt x="11213" y="5025"/>
                    <a:pt x="10800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646B8F1-B5B1-D581-86BF-75DE25CEA88E}"/>
              </a:ext>
            </a:extLst>
          </p:cNvPr>
          <p:cNvGrpSpPr/>
          <p:nvPr/>
        </p:nvGrpSpPr>
        <p:grpSpPr>
          <a:xfrm>
            <a:off x="754953" y="1968506"/>
            <a:ext cx="2329688" cy="2920988"/>
            <a:chOff x="1006604" y="1481674"/>
            <a:chExt cx="3106250" cy="3894651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A005822-52E5-FC59-FD07-C9315499660D}"/>
                </a:ext>
              </a:extLst>
            </p:cNvPr>
            <p:cNvSpPr/>
            <p:nvPr/>
          </p:nvSpPr>
          <p:spPr>
            <a:xfrm>
              <a:off x="1006604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B309AD-92B2-95D8-3F23-6F08A51AD98E}"/>
                </a:ext>
              </a:extLst>
            </p:cNvPr>
            <p:cNvSpPr/>
            <p:nvPr/>
          </p:nvSpPr>
          <p:spPr>
            <a:xfrm>
              <a:off x="1101307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26997C7-9C47-B828-C002-91D54ED1F39A}"/>
                </a:ext>
              </a:extLst>
            </p:cNvPr>
            <p:cNvSpPr/>
            <p:nvPr/>
          </p:nvSpPr>
          <p:spPr>
            <a:xfrm>
              <a:off x="1243361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384BD8F-70AD-E2CE-E699-8E325979C9D6}"/>
                </a:ext>
              </a:extLst>
            </p:cNvPr>
            <p:cNvSpPr/>
            <p:nvPr/>
          </p:nvSpPr>
          <p:spPr>
            <a:xfrm>
              <a:off x="1367658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64FC9F-B009-9D95-37AF-5F223F3A4236}"/>
                </a:ext>
              </a:extLst>
            </p:cNvPr>
            <p:cNvSpPr/>
            <p:nvPr/>
          </p:nvSpPr>
          <p:spPr>
            <a:xfrm>
              <a:off x="1479230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7" y="16347"/>
                    <a:pt x="16576" y="15112"/>
                    <a:pt x="14618" y="14788"/>
                  </a:cubicBezTo>
                  <a:close/>
                  <a:moveTo>
                    <a:pt x="10807" y="5025"/>
                  </a:moveTo>
                  <a:cubicBezTo>
                    <a:pt x="10394" y="5025"/>
                    <a:pt x="10054" y="4290"/>
                    <a:pt x="10054" y="3363"/>
                  </a:cubicBezTo>
                  <a:cubicBezTo>
                    <a:pt x="10054" y="2437"/>
                    <a:pt x="10387" y="1702"/>
                    <a:pt x="10807" y="1702"/>
                  </a:cubicBezTo>
                  <a:cubicBezTo>
                    <a:pt x="11226" y="1702"/>
                    <a:pt x="11560" y="2437"/>
                    <a:pt x="11560" y="3363"/>
                  </a:cubicBezTo>
                  <a:cubicBezTo>
                    <a:pt x="11560" y="4290"/>
                    <a:pt x="11220" y="5025"/>
                    <a:pt x="10807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Clipboards &amp; Notes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A58FC53-A340-10C7-5DEF-9D0B15E4BE81}"/>
              </a:ext>
            </a:extLst>
          </p:cNvPr>
          <p:cNvGrpSpPr/>
          <p:nvPr/>
        </p:nvGrpSpPr>
        <p:grpSpPr>
          <a:xfrm>
            <a:off x="6688141" y="3278297"/>
            <a:ext cx="1156468" cy="806031"/>
            <a:chOff x="332936" y="2689322"/>
            <a:chExt cx="2975111" cy="1074708"/>
          </a:xfrm>
        </p:grpSpPr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DCD78936-84C2-713F-7D32-1329CE9BA42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2" name="TextBox 20">
              <a:extLst>
                <a:ext uri="{FF2B5EF4-FFF2-40B4-BE49-F238E27FC236}">
                  <a16:creationId xmlns:a16="http://schemas.microsoft.com/office/drawing/2014/main" id="{D3898B1D-9AED-C890-AE49-A4413F5E944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3" name="TextBox 29">
            <a:extLst>
              <a:ext uri="{FF2B5EF4-FFF2-40B4-BE49-F238E27FC236}">
                <a16:creationId xmlns:a16="http://schemas.microsoft.com/office/drawing/2014/main" id="{0276085D-00D8-68BA-EFBF-EA0BF68C2473}"/>
              </a:ext>
            </a:extLst>
          </p:cNvPr>
          <p:cNvSpPr txBox="1"/>
          <p:nvPr/>
        </p:nvSpPr>
        <p:spPr>
          <a:xfrm>
            <a:off x="6547480" y="2611633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pic>
        <p:nvPicPr>
          <p:cNvPr id="24" name="Graphic 30" descr="Bar graph with upward trend with solid fill">
            <a:extLst>
              <a:ext uri="{FF2B5EF4-FFF2-40B4-BE49-F238E27FC236}">
                <a16:creationId xmlns:a16="http://schemas.microsoft.com/office/drawing/2014/main" id="{76FD2256-5740-DC1C-28EC-EC51FEA7D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6957" y="4046319"/>
            <a:ext cx="539500" cy="5395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676180B-91CB-580D-27B9-74087AC3206F}"/>
              </a:ext>
            </a:extLst>
          </p:cNvPr>
          <p:cNvGrpSpPr/>
          <p:nvPr/>
        </p:nvGrpSpPr>
        <p:grpSpPr>
          <a:xfrm>
            <a:off x="3998747" y="3278297"/>
            <a:ext cx="1156468" cy="806031"/>
            <a:chOff x="332936" y="2689322"/>
            <a:chExt cx="2975111" cy="1074708"/>
          </a:xfrm>
        </p:grpSpPr>
        <p:sp>
          <p:nvSpPr>
            <p:cNvPr id="29" name="TextBox 22">
              <a:extLst>
                <a:ext uri="{FF2B5EF4-FFF2-40B4-BE49-F238E27FC236}">
                  <a16:creationId xmlns:a16="http://schemas.microsoft.com/office/drawing/2014/main" id="{207461E7-461C-0C3E-27B3-18DC035793D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0" name="TextBox 23">
              <a:extLst>
                <a:ext uri="{FF2B5EF4-FFF2-40B4-BE49-F238E27FC236}">
                  <a16:creationId xmlns:a16="http://schemas.microsoft.com/office/drawing/2014/main" id="{A68C69AE-3383-CAB7-F74A-F840AF266D4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TextBox 28">
            <a:extLst>
              <a:ext uri="{FF2B5EF4-FFF2-40B4-BE49-F238E27FC236}">
                <a16:creationId xmlns:a16="http://schemas.microsoft.com/office/drawing/2014/main" id="{B2C0285A-0497-E259-4272-D41AF9BFB5DF}"/>
              </a:ext>
            </a:extLst>
          </p:cNvPr>
          <p:cNvSpPr txBox="1"/>
          <p:nvPr/>
        </p:nvSpPr>
        <p:spPr>
          <a:xfrm>
            <a:off x="3892524" y="2611633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pic>
        <p:nvPicPr>
          <p:cNvPr id="25" name="Graphic 31" descr="Bullseye with solid fill">
            <a:extLst>
              <a:ext uri="{FF2B5EF4-FFF2-40B4-BE49-F238E27FC236}">
                <a16:creationId xmlns:a16="http://schemas.microsoft.com/office/drawing/2014/main" id="{105CFA2D-AEC6-AC78-B27D-056A91B46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42535" y="4046319"/>
            <a:ext cx="539500" cy="53950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0DAE53FC-22A1-F7CA-2D4A-3EDC838C0650}"/>
              </a:ext>
            </a:extLst>
          </p:cNvPr>
          <p:cNvGrpSpPr/>
          <p:nvPr/>
        </p:nvGrpSpPr>
        <p:grpSpPr>
          <a:xfrm>
            <a:off x="1312206" y="3278297"/>
            <a:ext cx="1156468" cy="806031"/>
            <a:chOff x="332936" y="2689322"/>
            <a:chExt cx="2975111" cy="1074708"/>
          </a:xfrm>
        </p:grpSpPr>
        <p:sp>
          <p:nvSpPr>
            <p:cNvPr id="27" name="TextBox 25">
              <a:extLst>
                <a:ext uri="{FF2B5EF4-FFF2-40B4-BE49-F238E27FC236}">
                  <a16:creationId xmlns:a16="http://schemas.microsoft.com/office/drawing/2014/main" id="{E1308545-74C2-2894-E649-6798BA0BF1F3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D07A31C5-3064-6C02-E87F-DA6F7C3DBA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1" name="TextBox 27">
            <a:extLst>
              <a:ext uri="{FF2B5EF4-FFF2-40B4-BE49-F238E27FC236}">
                <a16:creationId xmlns:a16="http://schemas.microsoft.com/office/drawing/2014/main" id="{3DCEADBC-3BA7-B43B-0E8A-D3ED677ECBAB}"/>
              </a:ext>
            </a:extLst>
          </p:cNvPr>
          <p:cNvSpPr txBox="1"/>
          <p:nvPr/>
        </p:nvSpPr>
        <p:spPr>
          <a:xfrm>
            <a:off x="1210106" y="2611633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pic>
        <p:nvPicPr>
          <p:cNvPr id="26" name="Graphic 35" descr="Lightbulb with solid fill">
            <a:extLst>
              <a:ext uri="{FF2B5EF4-FFF2-40B4-BE49-F238E27FC236}">
                <a16:creationId xmlns:a16="http://schemas.microsoft.com/office/drawing/2014/main" id="{9027E567-EB2D-09ED-B82F-6D6D14D1F6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2552" y="4046319"/>
            <a:ext cx="539500" cy="53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A9FC09B1-E8ED-9C4D-73DE-615FDF4A6613}"/>
              </a:ext>
            </a:extLst>
          </p:cNvPr>
          <p:cNvGrpSpPr/>
          <p:nvPr/>
        </p:nvGrpSpPr>
        <p:grpSpPr>
          <a:xfrm>
            <a:off x="3404937" y="1968506"/>
            <a:ext cx="2334127" cy="2920988"/>
            <a:chOff x="4539915" y="1481674"/>
            <a:chExt cx="3112169" cy="3894651"/>
          </a:xfrm>
        </p:grpSpPr>
        <p:sp>
          <p:nvSpPr>
            <p:cNvPr id="8" name="Shape">
              <a:extLst>
                <a:ext uri="{FF2B5EF4-FFF2-40B4-BE49-F238E27FC236}">
                  <a16:creationId xmlns:a16="http://schemas.microsoft.com/office/drawing/2014/main" id="{EB7E89A7-1863-6B4B-AEC1-A57A742E37FF}"/>
                </a:ext>
              </a:extLst>
            </p:cNvPr>
            <p:cNvSpPr/>
            <p:nvPr/>
          </p:nvSpPr>
          <p:spPr>
            <a:xfrm>
              <a:off x="4539915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82D67DB2-0C94-BA65-4649-DB194AC733BA}"/>
                </a:ext>
              </a:extLst>
            </p:cNvPr>
            <p:cNvSpPr/>
            <p:nvPr/>
          </p:nvSpPr>
          <p:spPr>
            <a:xfrm>
              <a:off x="4634618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35940893-AC47-9FD1-3019-FE3AE638F8B1}"/>
                </a:ext>
              </a:extLst>
            </p:cNvPr>
            <p:cNvSpPr/>
            <p:nvPr/>
          </p:nvSpPr>
          <p:spPr>
            <a:xfrm>
              <a:off x="4782591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9789C91E-663F-5C08-84EA-D13645188788}"/>
                </a:ext>
              </a:extLst>
            </p:cNvPr>
            <p:cNvSpPr/>
            <p:nvPr/>
          </p:nvSpPr>
          <p:spPr>
            <a:xfrm>
              <a:off x="4906888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5744C69C-D1A8-4DD0-76D8-7BD06836154C}"/>
                </a:ext>
              </a:extLst>
            </p:cNvPr>
            <p:cNvSpPr/>
            <p:nvPr/>
          </p:nvSpPr>
          <p:spPr>
            <a:xfrm>
              <a:off x="5012541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0" y="16347"/>
                    <a:pt x="16570" y="15112"/>
                    <a:pt x="14618" y="14788"/>
                  </a:cubicBezTo>
                  <a:close/>
                  <a:moveTo>
                    <a:pt x="10800" y="5025"/>
                  </a:moveTo>
                  <a:cubicBezTo>
                    <a:pt x="10387" y="5025"/>
                    <a:pt x="10047" y="4290"/>
                    <a:pt x="10047" y="3363"/>
                  </a:cubicBezTo>
                  <a:cubicBezTo>
                    <a:pt x="10047" y="2437"/>
                    <a:pt x="10380" y="1702"/>
                    <a:pt x="10800" y="1702"/>
                  </a:cubicBezTo>
                  <a:cubicBezTo>
                    <a:pt x="11220" y="1702"/>
                    <a:pt x="11553" y="2437"/>
                    <a:pt x="11553" y="3363"/>
                  </a:cubicBezTo>
                  <a:cubicBezTo>
                    <a:pt x="11553" y="4290"/>
                    <a:pt x="11213" y="5025"/>
                    <a:pt x="10800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8D9BC53-33CE-B0A3-58BB-98446D52A1EB}"/>
              </a:ext>
            </a:extLst>
          </p:cNvPr>
          <p:cNvGrpSpPr/>
          <p:nvPr/>
        </p:nvGrpSpPr>
        <p:grpSpPr>
          <a:xfrm>
            <a:off x="6059359" y="1968506"/>
            <a:ext cx="2329688" cy="2920988"/>
            <a:chOff x="8079146" y="1481674"/>
            <a:chExt cx="3106250" cy="389465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8D33A8B-4F66-0B93-BA57-0159CF4A2250}"/>
                </a:ext>
              </a:extLst>
            </p:cNvPr>
            <p:cNvSpPr/>
            <p:nvPr/>
          </p:nvSpPr>
          <p:spPr>
            <a:xfrm>
              <a:off x="8079146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3EBCD4F1-8D33-9A56-8619-C41CBDE9A4D8}"/>
                </a:ext>
              </a:extLst>
            </p:cNvPr>
            <p:cNvSpPr/>
            <p:nvPr/>
          </p:nvSpPr>
          <p:spPr>
            <a:xfrm>
              <a:off x="8173848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9DD4FD7B-2EC7-CD84-FBDB-7E2D0753E62F}"/>
                </a:ext>
              </a:extLst>
            </p:cNvPr>
            <p:cNvSpPr/>
            <p:nvPr/>
          </p:nvSpPr>
          <p:spPr>
            <a:xfrm>
              <a:off x="8315902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7C202E86-D5F1-742D-55F9-98E9D2AED191}"/>
                </a:ext>
              </a:extLst>
            </p:cNvPr>
            <p:cNvSpPr/>
            <p:nvPr/>
          </p:nvSpPr>
          <p:spPr>
            <a:xfrm>
              <a:off x="8440200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BFFF016B-F817-7271-3927-F2EE5792AAF0}"/>
                </a:ext>
              </a:extLst>
            </p:cNvPr>
            <p:cNvSpPr/>
            <p:nvPr/>
          </p:nvSpPr>
          <p:spPr>
            <a:xfrm>
              <a:off x="8551771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0" y="16347"/>
                    <a:pt x="16570" y="15112"/>
                    <a:pt x="14618" y="14788"/>
                  </a:cubicBezTo>
                  <a:close/>
                  <a:moveTo>
                    <a:pt x="10800" y="5025"/>
                  </a:moveTo>
                  <a:cubicBezTo>
                    <a:pt x="10387" y="5025"/>
                    <a:pt x="10047" y="4290"/>
                    <a:pt x="10047" y="3363"/>
                  </a:cubicBezTo>
                  <a:cubicBezTo>
                    <a:pt x="10047" y="2437"/>
                    <a:pt x="10380" y="1702"/>
                    <a:pt x="10800" y="1702"/>
                  </a:cubicBezTo>
                  <a:cubicBezTo>
                    <a:pt x="11213" y="1702"/>
                    <a:pt x="11553" y="2437"/>
                    <a:pt x="11553" y="3363"/>
                  </a:cubicBezTo>
                  <a:cubicBezTo>
                    <a:pt x="11553" y="4290"/>
                    <a:pt x="11213" y="5025"/>
                    <a:pt x="10800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9646B8F1-B5B1-D581-86BF-75DE25CEA88E}"/>
              </a:ext>
            </a:extLst>
          </p:cNvPr>
          <p:cNvGrpSpPr/>
          <p:nvPr/>
        </p:nvGrpSpPr>
        <p:grpSpPr>
          <a:xfrm>
            <a:off x="754953" y="1968506"/>
            <a:ext cx="2329688" cy="2920988"/>
            <a:chOff x="1006604" y="1481674"/>
            <a:chExt cx="3106250" cy="3894651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2A005822-52E5-FC59-FD07-C9315499660D}"/>
                </a:ext>
              </a:extLst>
            </p:cNvPr>
            <p:cNvSpPr/>
            <p:nvPr/>
          </p:nvSpPr>
          <p:spPr>
            <a:xfrm>
              <a:off x="1006604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C6B309AD-92B2-95D8-3F23-6F08A51AD98E}"/>
                </a:ext>
              </a:extLst>
            </p:cNvPr>
            <p:cNvSpPr/>
            <p:nvPr/>
          </p:nvSpPr>
          <p:spPr>
            <a:xfrm>
              <a:off x="1101307" y="1830890"/>
              <a:ext cx="2674761" cy="3545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381" y="21600"/>
                  </a:moveTo>
                  <a:lnTo>
                    <a:pt x="1219" y="21600"/>
                  </a:lnTo>
                  <a:cubicBezTo>
                    <a:pt x="545" y="21600"/>
                    <a:pt x="0" y="21189"/>
                    <a:pt x="0" y="20680"/>
                  </a:cubicBezTo>
                  <a:lnTo>
                    <a:pt x="0" y="920"/>
                  </a:lnTo>
                  <a:cubicBezTo>
                    <a:pt x="0" y="411"/>
                    <a:pt x="545" y="0"/>
                    <a:pt x="1219" y="0"/>
                  </a:cubicBezTo>
                  <a:lnTo>
                    <a:pt x="20381" y="0"/>
                  </a:lnTo>
                  <a:cubicBezTo>
                    <a:pt x="21055" y="0"/>
                    <a:pt x="21600" y="411"/>
                    <a:pt x="21600" y="920"/>
                  </a:cubicBezTo>
                  <a:lnTo>
                    <a:pt x="21600" y="20680"/>
                  </a:lnTo>
                  <a:cubicBezTo>
                    <a:pt x="21595" y="21189"/>
                    <a:pt x="21050" y="21600"/>
                    <a:pt x="20381" y="21600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B26997C7-9C47-B828-C002-91D54ED1F39A}"/>
                </a:ext>
              </a:extLst>
            </p:cNvPr>
            <p:cNvSpPr/>
            <p:nvPr/>
          </p:nvSpPr>
          <p:spPr>
            <a:xfrm>
              <a:off x="1243361" y="2221539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4384BD8F-70AD-E2CE-E699-8E325979C9D6}"/>
                </a:ext>
              </a:extLst>
            </p:cNvPr>
            <p:cNvSpPr/>
            <p:nvPr/>
          </p:nvSpPr>
          <p:spPr>
            <a:xfrm>
              <a:off x="1367658" y="2144593"/>
              <a:ext cx="2745196" cy="30470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7194" y="0"/>
                  </a:lnTo>
                  <a:cubicBezTo>
                    <a:pt x="17194" y="0"/>
                    <a:pt x="17194" y="11652"/>
                    <a:pt x="21600" y="20467"/>
                  </a:cubicBezTo>
                  <a:lnTo>
                    <a:pt x="3498" y="21600"/>
                  </a:lnTo>
                  <a:cubicBezTo>
                    <a:pt x="3493" y="21600"/>
                    <a:pt x="0" y="19456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FF64FC9F-B009-9D95-37AF-5F223F3A4236}"/>
                </a:ext>
              </a:extLst>
            </p:cNvPr>
            <p:cNvSpPr/>
            <p:nvPr/>
          </p:nvSpPr>
          <p:spPr>
            <a:xfrm>
              <a:off x="1479230" y="1481674"/>
              <a:ext cx="1918915" cy="857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2" extrusionOk="0">
                  <a:moveTo>
                    <a:pt x="14618" y="14788"/>
                  </a:moveTo>
                  <a:cubicBezTo>
                    <a:pt x="13698" y="14641"/>
                    <a:pt x="13738" y="11627"/>
                    <a:pt x="14658" y="11597"/>
                  </a:cubicBezTo>
                  <a:cubicBezTo>
                    <a:pt x="14671" y="11597"/>
                    <a:pt x="14691" y="11597"/>
                    <a:pt x="14704" y="11597"/>
                  </a:cubicBezTo>
                  <a:cubicBezTo>
                    <a:pt x="16303" y="11597"/>
                    <a:pt x="16903" y="8951"/>
                    <a:pt x="16403" y="8510"/>
                  </a:cubicBezTo>
                  <a:cubicBezTo>
                    <a:pt x="15904" y="8069"/>
                    <a:pt x="12805" y="6304"/>
                    <a:pt x="12805" y="3657"/>
                  </a:cubicBezTo>
                  <a:cubicBezTo>
                    <a:pt x="12805" y="2525"/>
                    <a:pt x="12432" y="1584"/>
                    <a:pt x="12013" y="893"/>
                  </a:cubicBezTo>
                  <a:cubicBezTo>
                    <a:pt x="11293" y="-298"/>
                    <a:pt x="10314" y="-298"/>
                    <a:pt x="9594" y="893"/>
                  </a:cubicBezTo>
                  <a:cubicBezTo>
                    <a:pt x="9174" y="1584"/>
                    <a:pt x="8801" y="2525"/>
                    <a:pt x="8801" y="3657"/>
                  </a:cubicBezTo>
                  <a:cubicBezTo>
                    <a:pt x="8801" y="6304"/>
                    <a:pt x="5703" y="8069"/>
                    <a:pt x="5203" y="8510"/>
                  </a:cubicBezTo>
                  <a:cubicBezTo>
                    <a:pt x="4704" y="8951"/>
                    <a:pt x="5303" y="11597"/>
                    <a:pt x="6902" y="11597"/>
                  </a:cubicBezTo>
                  <a:cubicBezTo>
                    <a:pt x="6916" y="11597"/>
                    <a:pt x="6936" y="11597"/>
                    <a:pt x="6949" y="11597"/>
                  </a:cubicBezTo>
                  <a:cubicBezTo>
                    <a:pt x="7868" y="11627"/>
                    <a:pt x="7908" y="14641"/>
                    <a:pt x="6989" y="14788"/>
                  </a:cubicBezTo>
                  <a:cubicBezTo>
                    <a:pt x="5037" y="15097"/>
                    <a:pt x="620" y="16347"/>
                    <a:pt x="0" y="21302"/>
                  </a:cubicBezTo>
                  <a:lnTo>
                    <a:pt x="10800" y="21302"/>
                  </a:lnTo>
                  <a:lnTo>
                    <a:pt x="21600" y="21302"/>
                  </a:lnTo>
                  <a:cubicBezTo>
                    <a:pt x="20987" y="16347"/>
                    <a:pt x="16576" y="15112"/>
                    <a:pt x="14618" y="14788"/>
                  </a:cubicBezTo>
                  <a:close/>
                  <a:moveTo>
                    <a:pt x="10807" y="5025"/>
                  </a:moveTo>
                  <a:cubicBezTo>
                    <a:pt x="10394" y="5025"/>
                    <a:pt x="10054" y="4290"/>
                    <a:pt x="10054" y="3363"/>
                  </a:cubicBezTo>
                  <a:cubicBezTo>
                    <a:pt x="10054" y="2437"/>
                    <a:pt x="10387" y="1702"/>
                    <a:pt x="10807" y="1702"/>
                  </a:cubicBezTo>
                  <a:cubicBezTo>
                    <a:pt x="11226" y="1702"/>
                    <a:pt x="11560" y="2437"/>
                    <a:pt x="11560" y="3363"/>
                  </a:cubicBezTo>
                  <a:cubicBezTo>
                    <a:pt x="11560" y="4290"/>
                    <a:pt x="11220" y="5025"/>
                    <a:pt x="10807" y="502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Clipboards &amp; Notes – Slide Template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A58FC53-A340-10C7-5DEF-9D0B15E4BE81}"/>
              </a:ext>
            </a:extLst>
          </p:cNvPr>
          <p:cNvGrpSpPr/>
          <p:nvPr/>
        </p:nvGrpSpPr>
        <p:grpSpPr>
          <a:xfrm>
            <a:off x="6688141" y="3278297"/>
            <a:ext cx="1156468" cy="806031"/>
            <a:chOff x="332936" y="2689322"/>
            <a:chExt cx="2975111" cy="1074708"/>
          </a:xfrm>
        </p:grpSpPr>
        <p:sp>
          <p:nvSpPr>
            <p:cNvPr id="31" name="TextBox 19">
              <a:extLst>
                <a:ext uri="{FF2B5EF4-FFF2-40B4-BE49-F238E27FC236}">
                  <a16:creationId xmlns:a16="http://schemas.microsoft.com/office/drawing/2014/main" id="{DCD78936-84C2-713F-7D32-1329CE9BA42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2" name="TextBox 20">
              <a:extLst>
                <a:ext uri="{FF2B5EF4-FFF2-40B4-BE49-F238E27FC236}">
                  <a16:creationId xmlns:a16="http://schemas.microsoft.com/office/drawing/2014/main" id="{D3898B1D-9AED-C890-AE49-A4413F5E9440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3" name="TextBox 29">
            <a:extLst>
              <a:ext uri="{FF2B5EF4-FFF2-40B4-BE49-F238E27FC236}">
                <a16:creationId xmlns:a16="http://schemas.microsoft.com/office/drawing/2014/main" id="{0276085D-00D8-68BA-EFBF-EA0BF68C2473}"/>
              </a:ext>
            </a:extLst>
          </p:cNvPr>
          <p:cNvSpPr txBox="1"/>
          <p:nvPr/>
        </p:nvSpPr>
        <p:spPr>
          <a:xfrm>
            <a:off x="6547480" y="2611633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>
                <a:solidFill>
                  <a:schemeClr val="bg1">
                    <a:lumMod val="65000"/>
                  </a:schemeClr>
                </a:solidFill>
              </a:rPr>
              <a:t>03</a:t>
            </a:r>
          </a:p>
        </p:txBody>
      </p:sp>
      <p:pic>
        <p:nvPicPr>
          <p:cNvPr id="24" name="Graphic 30" descr="Bar graph with upward trend with solid fill">
            <a:extLst>
              <a:ext uri="{FF2B5EF4-FFF2-40B4-BE49-F238E27FC236}">
                <a16:creationId xmlns:a16="http://schemas.microsoft.com/office/drawing/2014/main" id="{76FD2256-5740-DC1C-28EC-EC51FEA7DC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96957" y="4046319"/>
            <a:ext cx="539500" cy="53950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F676180B-91CB-580D-27B9-74087AC3206F}"/>
              </a:ext>
            </a:extLst>
          </p:cNvPr>
          <p:cNvGrpSpPr/>
          <p:nvPr/>
        </p:nvGrpSpPr>
        <p:grpSpPr>
          <a:xfrm>
            <a:off x="3998747" y="3278297"/>
            <a:ext cx="1156468" cy="806031"/>
            <a:chOff x="332936" y="2689322"/>
            <a:chExt cx="2975111" cy="1074708"/>
          </a:xfrm>
        </p:grpSpPr>
        <p:sp>
          <p:nvSpPr>
            <p:cNvPr id="29" name="TextBox 22">
              <a:extLst>
                <a:ext uri="{FF2B5EF4-FFF2-40B4-BE49-F238E27FC236}">
                  <a16:creationId xmlns:a16="http://schemas.microsoft.com/office/drawing/2014/main" id="{207461E7-461C-0C3E-27B3-18DC035793D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30" name="TextBox 23">
              <a:extLst>
                <a:ext uri="{FF2B5EF4-FFF2-40B4-BE49-F238E27FC236}">
                  <a16:creationId xmlns:a16="http://schemas.microsoft.com/office/drawing/2014/main" id="{A68C69AE-3383-CAB7-F74A-F840AF266D4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2" name="TextBox 28">
            <a:extLst>
              <a:ext uri="{FF2B5EF4-FFF2-40B4-BE49-F238E27FC236}">
                <a16:creationId xmlns:a16="http://schemas.microsoft.com/office/drawing/2014/main" id="{B2C0285A-0497-E259-4272-D41AF9BFB5DF}"/>
              </a:ext>
            </a:extLst>
          </p:cNvPr>
          <p:cNvSpPr txBox="1"/>
          <p:nvPr/>
        </p:nvSpPr>
        <p:spPr>
          <a:xfrm>
            <a:off x="3892524" y="2611633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>
                <a:solidFill>
                  <a:schemeClr val="bg1">
                    <a:lumMod val="65000"/>
                  </a:schemeClr>
                </a:solidFill>
              </a:rPr>
              <a:t>02</a:t>
            </a:r>
          </a:p>
        </p:txBody>
      </p:sp>
      <p:pic>
        <p:nvPicPr>
          <p:cNvPr id="25" name="Graphic 31" descr="Bullseye with solid fill">
            <a:extLst>
              <a:ext uri="{FF2B5EF4-FFF2-40B4-BE49-F238E27FC236}">
                <a16:creationId xmlns:a16="http://schemas.microsoft.com/office/drawing/2014/main" id="{105CFA2D-AEC6-AC78-B27D-056A91B468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42535" y="4046319"/>
            <a:ext cx="539500" cy="539500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0DAE53FC-22A1-F7CA-2D4A-3EDC838C0650}"/>
              </a:ext>
            </a:extLst>
          </p:cNvPr>
          <p:cNvGrpSpPr/>
          <p:nvPr/>
        </p:nvGrpSpPr>
        <p:grpSpPr>
          <a:xfrm>
            <a:off x="1312206" y="3278297"/>
            <a:ext cx="1156468" cy="806031"/>
            <a:chOff x="332936" y="2689322"/>
            <a:chExt cx="2975111" cy="1074708"/>
          </a:xfrm>
        </p:grpSpPr>
        <p:sp>
          <p:nvSpPr>
            <p:cNvPr id="27" name="TextBox 25">
              <a:extLst>
                <a:ext uri="{FF2B5EF4-FFF2-40B4-BE49-F238E27FC236}">
                  <a16:creationId xmlns:a16="http://schemas.microsoft.com/office/drawing/2014/main" id="{E1308545-74C2-2894-E649-6798BA0BF1F3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b="1" noProof="1"/>
                <a:t>Lorem Ipsum</a:t>
              </a:r>
            </a:p>
          </p:txBody>
        </p:sp>
        <p:sp>
          <p:nvSpPr>
            <p:cNvPr id="28" name="TextBox 26">
              <a:extLst>
                <a:ext uri="{FF2B5EF4-FFF2-40B4-BE49-F238E27FC236}">
                  <a16:creationId xmlns:a16="http://schemas.microsoft.com/office/drawing/2014/main" id="{D07A31C5-3064-6C02-E87F-DA6F7C3DBA2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21" name="TextBox 27">
            <a:extLst>
              <a:ext uri="{FF2B5EF4-FFF2-40B4-BE49-F238E27FC236}">
                <a16:creationId xmlns:a16="http://schemas.microsoft.com/office/drawing/2014/main" id="{3DCEADBC-3BA7-B43B-0E8A-D3ED677ECBAB}"/>
              </a:ext>
            </a:extLst>
          </p:cNvPr>
          <p:cNvSpPr txBox="1"/>
          <p:nvPr/>
        </p:nvSpPr>
        <p:spPr>
          <a:xfrm>
            <a:off x="1210106" y="2611633"/>
            <a:ext cx="76815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500" b="1" dirty="0">
                <a:solidFill>
                  <a:schemeClr val="bg1">
                    <a:lumMod val="65000"/>
                  </a:schemeClr>
                </a:solidFill>
              </a:rPr>
              <a:t>01</a:t>
            </a:r>
          </a:p>
        </p:txBody>
      </p:sp>
      <p:pic>
        <p:nvPicPr>
          <p:cNvPr id="26" name="Graphic 35" descr="Lightbulb with solid fill">
            <a:extLst>
              <a:ext uri="{FF2B5EF4-FFF2-40B4-BE49-F238E27FC236}">
                <a16:creationId xmlns:a16="http://schemas.microsoft.com/office/drawing/2014/main" id="{9027E567-EB2D-09ED-B82F-6D6D14D1F6F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292552" y="4046319"/>
            <a:ext cx="539500" cy="53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01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165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Clipboards &amp; Notes – Slide Template</vt:lpstr>
      <vt:lpstr>Clipboards &amp; Notes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Clipboards &amp; Notes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2022-08-02T17:14:58Z</dcterms:modified>
  <cp:category>Graphics &amp; Metaphors</cp:category>
</cp:coreProperties>
</file>