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3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A9FC09B1-E8ED-9C4D-73DE-615FDF4A6613}"/>
              </a:ext>
            </a:extLst>
          </p:cNvPr>
          <p:cNvGrpSpPr/>
          <p:nvPr/>
        </p:nvGrpSpPr>
        <p:grpSpPr>
          <a:xfrm>
            <a:off x="4539915" y="1481674"/>
            <a:ext cx="3112169" cy="3894651"/>
            <a:chOff x="4539915" y="1481674"/>
            <a:chExt cx="3112169" cy="389465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7E89A7-1863-6B4B-AEC1-A57A742E37FF}"/>
                </a:ext>
              </a:extLst>
            </p:cNvPr>
            <p:cNvSpPr/>
            <p:nvPr/>
          </p:nvSpPr>
          <p:spPr>
            <a:xfrm>
              <a:off x="4539915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2D67DB2-0C94-BA65-4649-DB194AC733BA}"/>
                </a:ext>
              </a:extLst>
            </p:cNvPr>
            <p:cNvSpPr/>
            <p:nvPr/>
          </p:nvSpPr>
          <p:spPr>
            <a:xfrm>
              <a:off x="463461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5940893-AC47-9FD1-3019-FE3AE638F8B1}"/>
                </a:ext>
              </a:extLst>
            </p:cNvPr>
            <p:cNvSpPr/>
            <p:nvPr/>
          </p:nvSpPr>
          <p:spPr>
            <a:xfrm>
              <a:off x="478259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789C91E-663F-5C08-84EA-D13645188788}"/>
                </a:ext>
              </a:extLst>
            </p:cNvPr>
            <p:cNvSpPr/>
            <p:nvPr/>
          </p:nvSpPr>
          <p:spPr>
            <a:xfrm>
              <a:off x="490688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744C69C-D1A8-4DD0-76D8-7BD06836154C}"/>
                </a:ext>
              </a:extLst>
            </p:cNvPr>
            <p:cNvSpPr/>
            <p:nvPr/>
          </p:nvSpPr>
          <p:spPr>
            <a:xfrm>
              <a:off x="501254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20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8D9BC53-33CE-B0A3-58BB-98446D52A1EB}"/>
              </a:ext>
            </a:extLst>
          </p:cNvPr>
          <p:cNvGrpSpPr/>
          <p:nvPr/>
        </p:nvGrpSpPr>
        <p:grpSpPr>
          <a:xfrm>
            <a:off x="8079146" y="1481674"/>
            <a:ext cx="3106250" cy="3894651"/>
            <a:chOff x="8079146" y="1481674"/>
            <a:chExt cx="3106250" cy="389465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8D33A8B-4F66-0B93-BA57-0159CF4A2250}"/>
                </a:ext>
              </a:extLst>
            </p:cNvPr>
            <p:cNvSpPr/>
            <p:nvPr/>
          </p:nvSpPr>
          <p:spPr>
            <a:xfrm>
              <a:off x="8079146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EBCD4F1-8D33-9A56-8619-C41CBDE9A4D8}"/>
                </a:ext>
              </a:extLst>
            </p:cNvPr>
            <p:cNvSpPr/>
            <p:nvPr/>
          </p:nvSpPr>
          <p:spPr>
            <a:xfrm>
              <a:off x="817384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DD4FD7B-2EC7-CD84-FBDB-7E2D0753E62F}"/>
                </a:ext>
              </a:extLst>
            </p:cNvPr>
            <p:cNvSpPr/>
            <p:nvPr/>
          </p:nvSpPr>
          <p:spPr>
            <a:xfrm>
              <a:off x="8315902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C202E86-D5F1-742D-55F9-98E9D2AED191}"/>
                </a:ext>
              </a:extLst>
            </p:cNvPr>
            <p:cNvSpPr/>
            <p:nvPr/>
          </p:nvSpPr>
          <p:spPr>
            <a:xfrm>
              <a:off x="8440200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FFF016B-F817-7271-3927-F2EE5792AAF0}"/>
                </a:ext>
              </a:extLst>
            </p:cNvPr>
            <p:cNvSpPr/>
            <p:nvPr/>
          </p:nvSpPr>
          <p:spPr>
            <a:xfrm>
              <a:off x="855177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13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46B8F1-B5B1-D581-86BF-75DE25CEA88E}"/>
              </a:ext>
            </a:extLst>
          </p:cNvPr>
          <p:cNvGrpSpPr/>
          <p:nvPr/>
        </p:nvGrpSpPr>
        <p:grpSpPr>
          <a:xfrm>
            <a:off x="1006604" y="1481674"/>
            <a:ext cx="3106250" cy="3894651"/>
            <a:chOff x="1006604" y="1481674"/>
            <a:chExt cx="3106250" cy="389465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A005822-52E5-FC59-FD07-C9315499660D}"/>
                </a:ext>
              </a:extLst>
            </p:cNvPr>
            <p:cNvSpPr/>
            <p:nvPr/>
          </p:nvSpPr>
          <p:spPr>
            <a:xfrm>
              <a:off x="1006604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309AD-92B2-95D8-3F23-6F08A51AD98E}"/>
                </a:ext>
              </a:extLst>
            </p:cNvPr>
            <p:cNvSpPr/>
            <p:nvPr/>
          </p:nvSpPr>
          <p:spPr>
            <a:xfrm>
              <a:off x="1101307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26997C7-9C47-B828-C002-91D54ED1F39A}"/>
                </a:ext>
              </a:extLst>
            </p:cNvPr>
            <p:cNvSpPr/>
            <p:nvPr/>
          </p:nvSpPr>
          <p:spPr>
            <a:xfrm>
              <a:off x="124336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84BD8F-70AD-E2CE-E699-8E325979C9D6}"/>
                </a:ext>
              </a:extLst>
            </p:cNvPr>
            <p:cNvSpPr/>
            <p:nvPr/>
          </p:nvSpPr>
          <p:spPr>
            <a:xfrm>
              <a:off x="136765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64FC9F-B009-9D95-37AF-5F223F3A4236}"/>
                </a:ext>
              </a:extLst>
            </p:cNvPr>
            <p:cNvSpPr/>
            <p:nvPr/>
          </p:nvSpPr>
          <p:spPr>
            <a:xfrm>
              <a:off x="1479230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7" y="16347"/>
                    <a:pt x="16576" y="15112"/>
                    <a:pt x="14618" y="14788"/>
                  </a:cubicBezTo>
                  <a:close/>
                  <a:moveTo>
                    <a:pt x="10807" y="5025"/>
                  </a:moveTo>
                  <a:cubicBezTo>
                    <a:pt x="10394" y="5025"/>
                    <a:pt x="10054" y="4290"/>
                    <a:pt x="10054" y="3363"/>
                  </a:cubicBezTo>
                  <a:cubicBezTo>
                    <a:pt x="10054" y="2437"/>
                    <a:pt x="10387" y="1702"/>
                    <a:pt x="10807" y="1702"/>
                  </a:cubicBezTo>
                  <a:cubicBezTo>
                    <a:pt x="11226" y="1702"/>
                    <a:pt x="11560" y="2437"/>
                    <a:pt x="11560" y="3363"/>
                  </a:cubicBezTo>
                  <a:cubicBezTo>
                    <a:pt x="11560" y="4290"/>
                    <a:pt x="11220" y="5025"/>
                    <a:pt x="10807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Clipboards &amp; Notes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58FC53-A340-10C7-5DEF-9D0B15E4BE81}"/>
              </a:ext>
            </a:extLst>
          </p:cNvPr>
          <p:cNvGrpSpPr/>
          <p:nvPr/>
        </p:nvGrpSpPr>
        <p:grpSpPr>
          <a:xfrm>
            <a:off x="8917521" y="3258839"/>
            <a:ext cx="1541957" cy="1013154"/>
            <a:chOff x="332936" y="2720099"/>
            <a:chExt cx="2975111" cy="1013154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DCD78936-84C2-713F-7D32-1329CE9BA42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D3898B1D-9AED-C890-AE49-A4413F5E94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3" name="TextBox 29">
            <a:extLst>
              <a:ext uri="{FF2B5EF4-FFF2-40B4-BE49-F238E27FC236}">
                <a16:creationId xmlns:a16="http://schemas.microsoft.com/office/drawing/2014/main" id="{0276085D-00D8-68BA-EFBF-EA0BF68C2473}"/>
              </a:ext>
            </a:extLst>
          </p:cNvPr>
          <p:cNvSpPr txBox="1"/>
          <p:nvPr/>
        </p:nvSpPr>
        <p:spPr>
          <a:xfrm>
            <a:off x="8729973" y="2339178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pic>
        <p:nvPicPr>
          <p:cNvPr id="24" name="Graphic 30" descr="Bar graph with upward trend with solid fill">
            <a:extLst>
              <a:ext uri="{FF2B5EF4-FFF2-40B4-BE49-F238E27FC236}">
                <a16:creationId xmlns:a16="http://schemas.microsoft.com/office/drawing/2014/main" id="{76FD2256-5740-DC1C-28EC-EC51FEA7D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9276" y="4252092"/>
            <a:ext cx="719333" cy="71933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676180B-91CB-580D-27B9-74087AC3206F}"/>
              </a:ext>
            </a:extLst>
          </p:cNvPr>
          <p:cNvGrpSpPr/>
          <p:nvPr/>
        </p:nvGrpSpPr>
        <p:grpSpPr>
          <a:xfrm>
            <a:off x="5331662" y="3258839"/>
            <a:ext cx="1541957" cy="1013154"/>
            <a:chOff x="332936" y="2720099"/>
            <a:chExt cx="2975111" cy="1013154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207461E7-461C-0C3E-27B3-18DC035793D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A68C69AE-3383-CAB7-F74A-F840AF266D4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TextBox 28">
            <a:extLst>
              <a:ext uri="{FF2B5EF4-FFF2-40B4-BE49-F238E27FC236}">
                <a16:creationId xmlns:a16="http://schemas.microsoft.com/office/drawing/2014/main" id="{B2C0285A-0497-E259-4272-D41AF9BFB5DF}"/>
              </a:ext>
            </a:extLst>
          </p:cNvPr>
          <p:cNvSpPr txBox="1"/>
          <p:nvPr/>
        </p:nvSpPr>
        <p:spPr>
          <a:xfrm>
            <a:off x="5190031" y="2339178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pic>
        <p:nvPicPr>
          <p:cNvPr id="25" name="Graphic 31" descr="Bullseye with solid fill">
            <a:extLst>
              <a:ext uri="{FF2B5EF4-FFF2-40B4-BE49-F238E27FC236}">
                <a16:creationId xmlns:a16="http://schemas.microsoft.com/office/drawing/2014/main" id="{105CFA2D-AEC6-AC78-B27D-056A91B46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90046" y="4252092"/>
            <a:ext cx="719333" cy="71933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0DAE53FC-22A1-F7CA-2D4A-3EDC838C0650}"/>
              </a:ext>
            </a:extLst>
          </p:cNvPr>
          <p:cNvGrpSpPr/>
          <p:nvPr/>
        </p:nvGrpSpPr>
        <p:grpSpPr>
          <a:xfrm>
            <a:off x="1749607" y="3258839"/>
            <a:ext cx="1541957" cy="1013154"/>
            <a:chOff x="332936" y="2720099"/>
            <a:chExt cx="2975111" cy="1013154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E1308545-74C2-2894-E649-6798BA0BF1F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07A31C5-3064-6C02-E87F-DA6F7C3DBA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1" name="TextBox 27">
            <a:extLst>
              <a:ext uri="{FF2B5EF4-FFF2-40B4-BE49-F238E27FC236}">
                <a16:creationId xmlns:a16="http://schemas.microsoft.com/office/drawing/2014/main" id="{3DCEADBC-3BA7-B43B-0E8A-D3ED677ECBAB}"/>
              </a:ext>
            </a:extLst>
          </p:cNvPr>
          <p:cNvSpPr txBox="1"/>
          <p:nvPr/>
        </p:nvSpPr>
        <p:spPr>
          <a:xfrm>
            <a:off x="1613474" y="2339178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pic>
        <p:nvPicPr>
          <p:cNvPr id="26" name="Graphic 35" descr="Lightbulb with solid fill">
            <a:extLst>
              <a:ext uri="{FF2B5EF4-FFF2-40B4-BE49-F238E27FC236}">
                <a16:creationId xmlns:a16="http://schemas.microsoft.com/office/drawing/2014/main" id="{9027E567-EB2D-09ED-B82F-6D6D14D1F6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6735" y="4252092"/>
            <a:ext cx="719333" cy="71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A9FC09B1-E8ED-9C4D-73DE-615FDF4A6613}"/>
              </a:ext>
            </a:extLst>
          </p:cNvPr>
          <p:cNvGrpSpPr/>
          <p:nvPr/>
        </p:nvGrpSpPr>
        <p:grpSpPr>
          <a:xfrm>
            <a:off x="4539915" y="1481674"/>
            <a:ext cx="3112169" cy="3894651"/>
            <a:chOff x="4539915" y="1481674"/>
            <a:chExt cx="3112169" cy="389465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7E89A7-1863-6B4B-AEC1-A57A742E37FF}"/>
                </a:ext>
              </a:extLst>
            </p:cNvPr>
            <p:cNvSpPr/>
            <p:nvPr/>
          </p:nvSpPr>
          <p:spPr>
            <a:xfrm>
              <a:off x="4539915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2D67DB2-0C94-BA65-4649-DB194AC733BA}"/>
                </a:ext>
              </a:extLst>
            </p:cNvPr>
            <p:cNvSpPr/>
            <p:nvPr/>
          </p:nvSpPr>
          <p:spPr>
            <a:xfrm>
              <a:off x="463461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5940893-AC47-9FD1-3019-FE3AE638F8B1}"/>
                </a:ext>
              </a:extLst>
            </p:cNvPr>
            <p:cNvSpPr/>
            <p:nvPr/>
          </p:nvSpPr>
          <p:spPr>
            <a:xfrm>
              <a:off x="478259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789C91E-663F-5C08-84EA-D13645188788}"/>
                </a:ext>
              </a:extLst>
            </p:cNvPr>
            <p:cNvSpPr/>
            <p:nvPr/>
          </p:nvSpPr>
          <p:spPr>
            <a:xfrm>
              <a:off x="490688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744C69C-D1A8-4DD0-76D8-7BD06836154C}"/>
                </a:ext>
              </a:extLst>
            </p:cNvPr>
            <p:cNvSpPr/>
            <p:nvPr/>
          </p:nvSpPr>
          <p:spPr>
            <a:xfrm>
              <a:off x="501254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20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8D9BC53-33CE-B0A3-58BB-98446D52A1EB}"/>
              </a:ext>
            </a:extLst>
          </p:cNvPr>
          <p:cNvGrpSpPr/>
          <p:nvPr/>
        </p:nvGrpSpPr>
        <p:grpSpPr>
          <a:xfrm>
            <a:off x="8079146" y="1481674"/>
            <a:ext cx="3106250" cy="3894651"/>
            <a:chOff x="8079146" y="1481674"/>
            <a:chExt cx="3106250" cy="389465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8D33A8B-4F66-0B93-BA57-0159CF4A2250}"/>
                </a:ext>
              </a:extLst>
            </p:cNvPr>
            <p:cNvSpPr/>
            <p:nvPr/>
          </p:nvSpPr>
          <p:spPr>
            <a:xfrm>
              <a:off x="8079146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EBCD4F1-8D33-9A56-8619-C41CBDE9A4D8}"/>
                </a:ext>
              </a:extLst>
            </p:cNvPr>
            <p:cNvSpPr/>
            <p:nvPr/>
          </p:nvSpPr>
          <p:spPr>
            <a:xfrm>
              <a:off x="817384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DD4FD7B-2EC7-CD84-FBDB-7E2D0753E62F}"/>
                </a:ext>
              </a:extLst>
            </p:cNvPr>
            <p:cNvSpPr/>
            <p:nvPr/>
          </p:nvSpPr>
          <p:spPr>
            <a:xfrm>
              <a:off x="8315902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C202E86-D5F1-742D-55F9-98E9D2AED191}"/>
                </a:ext>
              </a:extLst>
            </p:cNvPr>
            <p:cNvSpPr/>
            <p:nvPr/>
          </p:nvSpPr>
          <p:spPr>
            <a:xfrm>
              <a:off x="8440200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FFF016B-F817-7271-3927-F2EE5792AAF0}"/>
                </a:ext>
              </a:extLst>
            </p:cNvPr>
            <p:cNvSpPr/>
            <p:nvPr/>
          </p:nvSpPr>
          <p:spPr>
            <a:xfrm>
              <a:off x="855177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13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46B8F1-B5B1-D581-86BF-75DE25CEA88E}"/>
              </a:ext>
            </a:extLst>
          </p:cNvPr>
          <p:cNvGrpSpPr/>
          <p:nvPr/>
        </p:nvGrpSpPr>
        <p:grpSpPr>
          <a:xfrm>
            <a:off x="1006604" y="1481674"/>
            <a:ext cx="3106250" cy="3894651"/>
            <a:chOff x="1006604" y="1481674"/>
            <a:chExt cx="3106250" cy="389465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A005822-52E5-FC59-FD07-C9315499660D}"/>
                </a:ext>
              </a:extLst>
            </p:cNvPr>
            <p:cNvSpPr/>
            <p:nvPr/>
          </p:nvSpPr>
          <p:spPr>
            <a:xfrm>
              <a:off x="1006604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309AD-92B2-95D8-3F23-6F08A51AD98E}"/>
                </a:ext>
              </a:extLst>
            </p:cNvPr>
            <p:cNvSpPr/>
            <p:nvPr/>
          </p:nvSpPr>
          <p:spPr>
            <a:xfrm>
              <a:off x="1101307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26997C7-9C47-B828-C002-91D54ED1F39A}"/>
                </a:ext>
              </a:extLst>
            </p:cNvPr>
            <p:cNvSpPr/>
            <p:nvPr/>
          </p:nvSpPr>
          <p:spPr>
            <a:xfrm>
              <a:off x="124336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84BD8F-70AD-E2CE-E699-8E325979C9D6}"/>
                </a:ext>
              </a:extLst>
            </p:cNvPr>
            <p:cNvSpPr/>
            <p:nvPr/>
          </p:nvSpPr>
          <p:spPr>
            <a:xfrm>
              <a:off x="136765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64FC9F-B009-9D95-37AF-5F223F3A4236}"/>
                </a:ext>
              </a:extLst>
            </p:cNvPr>
            <p:cNvSpPr/>
            <p:nvPr/>
          </p:nvSpPr>
          <p:spPr>
            <a:xfrm>
              <a:off x="1479230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7" y="16347"/>
                    <a:pt x="16576" y="15112"/>
                    <a:pt x="14618" y="14788"/>
                  </a:cubicBezTo>
                  <a:close/>
                  <a:moveTo>
                    <a:pt x="10807" y="5025"/>
                  </a:moveTo>
                  <a:cubicBezTo>
                    <a:pt x="10394" y="5025"/>
                    <a:pt x="10054" y="4290"/>
                    <a:pt x="10054" y="3363"/>
                  </a:cubicBezTo>
                  <a:cubicBezTo>
                    <a:pt x="10054" y="2437"/>
                    <a:pt x="10387" y="1702"/>
                    <a:pt x="10807" y="1702"/>
                  </a:cubicBezTo>
                  <a:cubicBezTo>
                    <a:pt x="11226" y="1702"/>
                    <a:pt x="11560" y="2437"/>
                    <a:pt x="11560" y="3363"/>
                  </a:cubicBezTo>
                  <a:cubicBezTo>
                    <a:pt x="11560" y="4290"/>
                    <a:pt x="11220" y="5025"/>
                    <a:pt x="10807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Clipboards &amp; Notes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58FC53-A340-10C7-5DEF-9D0B15E4BE81}"/>
              </a:ext>
            </a:extLst>
          </p:cNvPr>
          <p:cNvGrpSpPr/>
          <p:nvPr/>
        </p:nvGrpSpPr>
        <p:grpSpPr>
          <a:xfrm>
            <a:off x="8917521" y="3258839"/>
            <a:ext cx="1541957" cy="1013154"/>
            <a:chOff x="332936" y="2720099"/>
            <a:chExt cx="2975111" cy="1013154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DCD78936-84C2-713F-7D32-1329CE9BA42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D3898B1D-9AED-C890-AE49-A4413F5E94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3" name="TextBox 29">
            <a:extLst>
              <a:ext uri="{FF2B5EF4-FFF2-40B4-BE49-F238E27FC236}">
                <a16:creationId xmlns:a16="http://schemas.microsoft.com/office/drawing/2014/main" id="{0276085D-00D8-68BA-EFBF-EA0BF68C2473}"/>
              </a:ext>
            </a:extLst>
          </p:cNvPr>
          <p:cNvSpPr txBox="1"/>
          <p:nvPr/>
        </p:nvSpPr>
        <p:spPr>
          <a:xfrm>
            <a:off x="8729973" y="2339178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pic>
        <p:nvPicPr>
          <p:cNvPr id="24" name="Graphic 30" descr="Bar graph with upward trend with solid fill">
            <a:extLst>
              <a:ext uri="{FF2B5EF4-FFF2-40B4-BE49-F238E27FC236}">
                <a16:creationId xmlns:a16="http://schemas.microsoft.com/office/drawing/2014/main" id="{76FD2256-5740-DC1C-28EC-EC51FEA7D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29276" y="4252092"/>
            <a:ext cx="719333" cy="719333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676180B-91CB-580D-27B9-74087AC3206F}"/>
              </a:ext>
            </a:extLst>
          </p:cNvPr>
          <p:cNvGrpSpPr/>
          <p:nvPr/>
        </p:nvGrpSpPr>
        <p:grpSpPr>
          <a:xfrm>
            <a:off x="5331662" y="3258839"/>
            <a:ext cx="1541957" cy="1013154"/>
            <a:chOff x="332936" y="2720099"/>
            <a:chExt cx="2975111" cy="1013154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207461E7-461C-0C3E-27B3-18DC035793D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A68C69AE-3383-CAB7-F74A-F840AF266D4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TextBox 28">
            <a:extLst>
              <a:ext uri="{FF2B5EF4-FFF2-40B4-BE49-F238E27FC236}">
                <a16:creationId xmlns:a16="http://schemas.microsoft.com/office/drawing/2014/main" id="{B2C0285A-0497-E259-4272-D41AF9BFB5DF}"/>
              </a:ext>
            </a:extLst>
          </p:cNvPr>
          <p:cNvSpPr txBox="1"/>
          <p:nvPr/>
        </p:nvSpPr>
        <p:spPr>
          <a:xfrm>
            <a:off x="5190031" y="2339178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pic>
        <p:nvPicPr>
          <p:cNvPr id="25" name="Graphic 31" descr="Bullseye with solid fill">
            <a:extLst>
              <a:ext uri="{FF2B5EF4-FFF2-40B4-BE49-F238E27FC236}">
                <a16:creationId xmlns:a16="http://schemas.microsoft.com/office/drawing/2014/main" id="{105CFA2D-AEC6-AC78-B27D-056A91B46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90046" y="4252092"/>
            <a:ext cx="719333" cy="719333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0DAE53FC-22A1-F7CA-2D4A-3EDC838C0650}"/>
              </a:ext>
            </a:extLst>
          </p:cNvPr>
          <p:cNvGrpSpPr/>
          <p:nvPr/>
        </p:nvGrpSpPr>
        <p:grpSpPr>
          <a:xfrm>
            <a:off x="1749607" y="3258839"/>
            <a:ext cx="1541957" cy="1013154"/>
            <a:chOff x="332936" y="2720099"/>
            <a:chExt cx="2975111" cy="1013154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E1308545-74C2-2894-E649-6798BA0BF1F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07A31C5-3064-6C02-E87F-DA6F7C3DBA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1" name="TextBox 27">
            <a:extLst>
              <a:ext uri="{FF2B5EF4-FFF2-40B4-BE49-F238E27FC236}">
                <a16:creationId xmlns:a16="http://schemas.microsoft.com/office/drawing/2014/main" id="{3DCEADBC-3BA7-B43B-0E8A-D3ED677ECBAB}"/>
              </a:ext>
            </a:extLst>
          </p:cNvPr>
          <p:cNvSpPr txBox="1"/>
          <p:nvPr/>
        </p:nvSpPr>
        <p:spPr>
          <a:xfrm>
            <a:off x="1613474" y="2339178"/>
            <a:ext cx="9637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pic>
        <p:nvPicPr>
          <p:cNvPr id="26" name="Graphic 35" descr="Lightbulb with solid fill">
            <a:extLst>
              <a:ext uri="{FF2B5EF4-FFF2-40B4-BE49-F238E27FC236}">
                <a16:creationId xmlns:a16="http://schemas.microsoft.com/office/drawing/2014/main" id="{9027E567-EB2D-09ED-B82F-6D6D14D1F6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6735" y="4252092"/>
            <a:ext cx="719333" cy="71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1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165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Clipboards &amp; Notes – Slide Template</vt:lpstr>
      <vt:lpstr>Clipboards &amp; Notes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Clipboards &amp; Notes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2022-08-02T17:14:44Z</dcterms:modified>
  <cp:category>Graphics &amp; Metaphors</cp:category>
</cp:coreProperties>
</file>