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94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with 4 Parts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C3677EB7-C6D7-4175-91DB-7ACDC909A196}"/>
              </a:ext>
            </a:extLst>
          </p:cNvPr>
          <p:cNvSpPr/>
          <p:nvPr/>
        </p:nvSpPr>
        <p:spPr>
          <a:xfrm>
            <a:off x="484013" y="2243880"/>
            <a:ext cx="1940648" cy="14959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6" h="21600" extrusionOk="0">
                <a:moveTo>
                  <a:pt x="16371" y="21429"/>
                </a:moveTo>
                <a:cubicBezTo>
                  <a:pt x="13517" y="21429"/>
                  <a:pt x="11190" y="18406"/>
                  <a:pt x="11190" y="14698"/>
                </a:cubicBezTo>
                <a:lnTo>
                  <a:pt x="11190" y="8708"/>
                </a:lnTo>
                <a:lnTo>
                  <a:pt x="16517" y="8708"/>
                </a:lnTo>
                <a:lnTo>
                  <a:pt x="16532" y="8632"/>
                </a:lnTo>
                <a:cubicBezTo>
                  <a:pt x="16576" y="8233"/>
                  <a:pt x="16605" y="7853"/>
                  <a:pt x="16605" y="7454"/>
                </a:cubicBezTo>
                <a:cubicBezTo>
                  <a:pt x="16605" y="3346"/>
                  <a:pt x="14029" y="0"/>
                  <a:pt x="10868" y="0"/>
                </a:cubicBezTo>
                <a:cubicBezTo>
                  <a:pt x="8556" y="0"/>
                  <a:pt x="6507" y="1768"/>
                  <a:pt x="5600" y="4506"/>
                </a:cubicBezTo>
                <a:cubicBezTo>
                  <a:pt x="4883" y="3537"/>
                  <a:pt x="3888" y="3080"/>
                  <a:pt x="2849" y="3232"/>
                </a:cubicBezTo>
                <a:cubicBezTo>
                  <a:pt x="1415" y="3461"/>
                  <a:pt x="259" y="4906"/>
                  <a:pt x="39" y="6750"/>
                </a:cubicBezTo>
                <a:cubicBezTo>
                  <a:pt x="-34" y="7377"/>
                  <a:pt x="-5" y="8005"/>
                  <a:pt x="127" y="8613"/>
                </a:cubicBezTo>
                <a:lnTo>
                  <a:pt x="142" y="8689"/>
                </a:lnTo>
                <a:lnTo>
                  <a:pt x="11044" y="8689"/>
                </a:lnTo>
                <a:lnTo>
                  <a:pt x="11044" y="14679"/>
                </a:lnTo>
                <a:cubicBezTo>
                  <a:pt x="11044" y="18501"/>
                  <a:pt x="13429" y="21600"/>
                  <a:pt x="16371" y="21600"/>
                </a:cubicBezTo>
                <a:lnTo>
                  <a:pt x="21566" y="21600"/>
                </a:lnTo>
                <a:lnTo>
                  <a:pt x="21566" y="21410"/>
                </a:lnTo>
                <a:lnTo>
                  <a:pt x="16371" y="21410"/>
                </a:lnTo>
                <a:close/>
                <a:moveTo>
                  <a:pt x="186" y="6807"/>
                </a:moveTo>
                <a:cubicBezTo>
                  <a:pt x="405" y="5039"/>
                  <a:pt x="1503" y="3651"/>
                  <a:pt x="2878" y="3442"/>
                </a:cubicBezTo>
                <a:cubicBezTo>
                  <a:pt x="3903" y="3289"/>
                  <a:pt x="4883" y="3765"/>
                  <a:pt x="5571" y="4753"/>
                </a:cubicBezTo>
                <a:lnTo>
                  <a:pt x="5644" y="4868"/>
                </a:lnTo>
                <a:lnTo>
                  <a:pt x="5688" y="4734"/>
                </a:lnTo>
                <a:cubicBezTo>
                  <a:pt x="6551" y="1977"/>
                  <a:pt x="8585" y="209"/>
                  <a:pt x="10868" y="209"/>
                </a:cubicBezTo>
                <a:cubicBezTo>
                  <a:pt x="13942" y="209"/>
                  <a:pt x="16459" y="3461"/>
                  <a:pt x="16459" y="7473"/>
                </a:cubicBezTo>
                <a:cubicBezTo>
                  <a:pt x="16459" y="7834"/>
                  <a:pt x="16444" y="8176"/>
                  <a:pt x="16400" y="8537"/>
                </a:cubicBezTo>
                <a:lnTo>
                  <a:pt x="259" y="8537"/>
                </a:lnTo>
                <a:cubicBezTo>
                  <a:pt x="142" y="7967"/>
                  <a:pt x="112" y="7377"/>
                  <a:pt x="186" y="6807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2A845EA-8733-41D7-B6E4-8C68C47E72FF}"/>
              </a:ext>
            </a:extLst>
          </p:cNvPr>
          <p:cNvSpPr/>
          <p:nvPr/>
        </p:nvSpPr>
        <p:spPr>
          <a:xfrm>
            <a:off x="2288126" y="1203551"/>
            <a:ext cx="1494225" cy="20648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6" h="21600" extrusionOk="0">
                <a:moveTo>
                  <a:pt x="21505" y="4890"/>
                </a:moveTo>
                <a:cubicBezTo>
                  <a:pt x="21220" y="3554"/>
                  <a:pt x="19700" y="2493"/>
                  <a:pt x="17858" y="2342"/>
                </a:cubicBezTo>
                <a:cubicBezTo>
                  <a:pt x="16509" y="2218"/>
                  <a:pt x="15217" y="2562"/>
                  <a:pt x="14286" y="3265"/>
                </a:cubicBezTo>
                <a:cubicBezTo>
                  <a:pt x="13108" y="1267"/>
                  <a:pt x="10449" y="0"/>
                  <a:pt x="7447" y="0"/>
                </a:cubicBezTo>
                <a:cubicBezTo>
                  <a:pt x="3344" y="0"/>
                  <a:pt x="0" y="2425"/>
                  <a:pt x="0" y="5400"/>
                </a:cubicBezTo>
                <a:cubicBezTo>
                  <a:pt x="0" y="5689"/>
                  <a:pt x="38" y="5965"/>
                  <a:pt x="95" y="6254"/>
                </a:cubicBezTo>
                <a:lnTo>
                  <a:pt x="114" y="6309"/>
                </a:lnTo>
                <a:lnTo>
                  <a:pt x="17326" y="6309"/>
                </a:lnTo>
                <a:lnTo>
                  <a:pt x="17326" y="21600"/>
                </a:lnTo>
                <a:lnTo>
                  <a:pt x="17516" y="21600"/>
                </a:lnTo>
                <a:lnTo>
                  <a:pt x="17516" y="6309"/>
                </a:lnTo>
                <a:lnTo>
                  <a:pt x="21372" y="6309"/>
                </a:lnTo>
                <a:lnTo>
                  <a:pt x="21391" y="6254"/>
                </a:lnTo>
                <a:cubicBezTo>
                  <a:pt x="21562" y="5799"/>
                  <a:pt x="21600" y="5345"/>
                  <a:pt x="21505" y="4890"/>
                </a:cubicBezTo>
                <a:close/>
                <a:moveTo>
                  <a:pt x="21220" y="6158"/>
                </a:moveTo>
                <a:lnTo>
                  <a:pt x="266" y="6158"/>
                </a:lnTo>
                <a:cubicBezTo>
                  <a:pt x="209" y="5896"/>
                  <a:pt x="190" y="5648"/>
                  <a:pt x="190" y="5386"/>
                </a:cubicBezTo>
                <a:cubicBezTo>
                  <a:pt x="190" y="2493"/>
                  <a:pt x="3439" y="124"/>
                  <a:pt x="7447" y="124"/>
                </a:cubicBezTo>
                <a:cubicBezTo>
                  <a:pt x="10411" y="124"/>
                  <a:pt x="13051" y="1419"/>
                  <a:pt x="14172" y="3403"/>
                </a:cubicBezTo>
                <a:lnTo>
                  <a:pt x="14229" y="3499"/>
                </a:lnTo>
                <a:lnTo>
                  <a:pt x="14324" y="3416"/>
                </a:lnTo>
                <a:cubicBezTo>
                  <a:pt x="15217" y="2700"/>
                  <a:pt x="16490" y="2342"/>
                  <a:pt x="17819" y="2466"/>
                </a:cubicBezTo>
                <a:cubicBezTo>
                  <a:pt x="19586" y="2617"/>
                  <a:pt x="21030" y="3623"/>
                  <a:pt x="21315" y="4904"/>
                </a:cubicBezTo>
                <a:cubicBezTo>
                  <a:pt x="21410" y="5331"/>
                  <a:pt x="21372" y="5744"/>
                  <a:pt x="21220" y="615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963AD79-0DB1-4DAF-B162-6263FFC2F232}"/>
              </a:ext>
            </a:extLst>
          </p:cNvPr>
          <p:cNvSpPr/>
          <p:nvPr/>
        </p:nvSpPr>
        <p:spPr>
          <a:xfrm>
            <a:off x="4777015" y="1756637"/>
            <a:ext cx="1494229" cy="15644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6" h="21600" extrusionOk="0">
                <a:moveTo>
                  <a:pt x="14109" y="0"/>
                </a:moveTo>
                <a:cubicBezTo>
                  <a:pt x="11107" y="0"/>
                  <a:pt x="8448" y="1691"/>
                  <a:pt x="7270" y="4309"/>
                </a:cubicBezTo>
                <a:cubicBezTo>
                  <a:pt x="6339" y="3382"/>
                  <a:pt x="5047" y="2945"/>
                  <a:pt x="3698" y="3091"/>
                </a:cubicBezTo>
                <a:cubicBezTo>
                  <a:pt x="1837" y="3309"/>
                  <a:pt x="336" y="4691"/>
                  <a:pt x="51" y="6455"/>
                </a:cubicBezTo>
                <a:cubicBezTo>
                  <a:pt x="-44" y="7055"/>
                  <a:pt x="-6" y="7655"/>
                  <a:pt x="165" y="8236"/>
                </a:cubicBezTo>
                <a:lnTo>
                  <a:pt x="184" y="8309"/>
                </a:lnTo>
                <a:lnTo>
                  <a:pt x="9246" y="8309"/>
                </a:lnTo>
                <a:lnTo>
                  <a:pt x="9246" y="21600"/>
                </a:lnTo>
                <a:lnTo>
                  <a:pt x="9436" y="21600"/>
                </a:lnTo>
                <a:lnTo>
                  <a:pt x="9436" y="8327"/>
                </a:lnTo>
                <a:lnTo>
                  <a:pt x="21442" y="8327"/>
                </a:lnTo>
                <a:lnTo>
                  <a:pt x="21461" y="8255"/>
                </a:lnTo>
                <a:cubicBezTo>
                  <a:pt x="21518" y="7873"/>
                  <a:pt x="21556" y="7509"/>
                  <a:pt x="21556" y="7127"/>
                </a:cubicBezTo>
                <a:cubicBezTo>
                  <a:pt x="21556" y="3200"/>
                  <a:pt x="18212" y="0"/>
                  <a:pt x="14109" y="0"/>
                </a:cubicBezTo>
                <a:close/>
                <a:moveTo>
                  <a:pt x="21290" y="8145"/>
                </a:moveTo>
                <a:lnTo>
                  <a:pt x="336" y="8145"/>
                </a:lnTo>
                <a:cubicBezTo>
                  <a:pt x="184" y="7618"/>
                  <a:pt x="146" y="7055"/>
                  <a:pt x="241" y="6509"/>
                </a:cubicBezTo>
                <a:cubicBezTo>
                  <a:pt x="526" y="4818"/>
                  <a:pt x="1951" y="3491"/>
                  <a:pt x="3736" y="3291"/>
                </a:cubicBezTo>
                <a:cubicBezTo>
                  <a:pt x="5066" y="3145"/>
                  <a:pt x="6339" y="3600"/>
                  <a:pt x="7232" y="4545"/>
                </a:cubicBezTo>
                <a:lnTo>
                  <a:pt x="7327" y="4655"/>
                </a:lnTo>
                <a:lnTo>
                  <a:pt x="7384" y="4527"/>
                </a:lnTo>
                <a:cubicBezTo>
                  <a:pt x="8505" y="1891"/>
                  <a:pt x="11145" y="200"/>
                  <a:pt x="14109" y="200"/>
                </a:cubicBezTo>
                <a:cubicBezTo>
                  <a:pt x="18098" y="200"/>
                  <a:pt x="21366" y="3309"/>
                  <a:pt x="21366" y="7145"/>
                </a:cubicBezTo>
                <a:cubicBezTo>
                  <a:pt x="21366" y="7455"/>
                  <a:pt x="21328" y="7800"/>
                  <a:pt x="21290" y="814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F0565C2-D0A4-4292-988C-126E39825305}"/>
              </a:ext>
            </a:extLst>
          </p:cNvPr>
          <p:cNvSpPr/>
          <p:nvPr/>
        </p:nvSpPr>
        <p:spPr>
          <a:xfrm>
            <a:off x="6475779" y="2731123"/>
            <a:ext cx="2184209" cy="1075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600" extrusionOk="0">
                <a:moveTo>
                  <a:pt x="21535" y="9386"/>
                </a:moveTo>
                <a:cubicBezTo>
                  <a:pt x="21340" y="6821"/>
                  <a:pt x="20300" y="4785"/>
                  <a:pt x="19038" y="4495"/>
                </a:cubicBezTo>
                <a:cubicBezTo>
                  <a:pt x="18115" y="4257"/>
                  <a:pt x="17231" y="4918"/>
                  <a:pt x="16593" y="6266"/>
                </a:cubicBezTo>
                <a:cubicBezTo>
                  <a:pt x="15787" y="2432"/>
                  <a:pt x="13967" y="0"/>
                  <a:pt x="11912" y="0"/>
                </a:cubicBezTo>
                <a:cubicBezTo>
                  <a:pt x="9103" y="0"/>
                  <a:pt x="6814" y="4653"/>
                  <a:pt x="6814" y="10364"/>
                </a:cubicBezTo>
                <a:cubicBezTo>
                  <a:pt x="6814" y="10919"/>
                  <a:pt x="6840" y="11448"/>
                  <a:pt x="6879" y="12003"/>
                </a:cubicBezTo>
                <a:lnTo>
                  <a:pt x="6892" y="12109"/>
                </a:lnTo>
                <a:lnTo>
                  <a:pt x="10221" y="12109"/>
                </a:lnTo>
                <a:cubicBezTo>
                  <a:pt x="10182" y="17211"/>
                  <a:pt x="8141" y="21336"/>
                  <a:pt x="5618" y="21336"/>
                </a:cubicBezTo>
                <a:lnTo>
                  <a:pt x="0" y="21336"/>
                </a:lnTo>
                <a:lnTo>
                  <a:pt x="0" y="21600"/>
                </a:lnTo>
                <a:lnTo>
                  <a:pt x="5618" y="21600"/>
                </a:lnTo>
                <a:cubicBezTo>
                  <a:pt x="8206" y="21600"/>
                  <a:pt x="10312" y="17343"/>
                  <a:pt x="10351" y="12109"/>
                </a:cubicBezTo>
                <a:lnTo>
                  <a:pt x="21431" y="12109"/>
                </a:lnTo>
                <a:lnTo>
                  <a:pt x="21444" y="12003"/>
                </a:lnTo>
                <a:cubicBezTo>
                  <a:pt x="21574" y="11131"/>
                  <a:pt x="21600" y="10258"/>
                  <a:pt x="21535" y="9386"/>
                </a:cubicBezTo>
                <a:close/>
                <a:moveTo>
                  <a:pt x="21340" y="11792"/>
                </a:moveTo>
                <a:lnTo>
                  <a:pt x="6996" y="11792"/>
                </a:lnTo>
                <a:cubicBezTo>
                  <a:pt x="6957" y="11289"/>
                  <a:pt x="6944" y="10813"/>
                  <a:pt x="6944" y="10311"/>
                </a:cubicBezTo>
                <a:cubicBezTo>
                  <a:pt x="6944" y="4759"/>
                  <a:pt x="9168" y="212"/>
                  <a:pt x="11912" y="212"/>
                </a:cubicBezTo>
                <a:cubicBezTo>
                  <a:pt x="13941" y="212"/>
                  <a:pt x="15748" y="2697"/>
                  <a:pt x="16515" y="6504"/>
                </a:cubicBezTo>
                <a:lnTo>
                  <a:pt x="16554" y="6689"/>
                </a:lnTo>
                <a:lnTo>
                  <a:pt x="16619" y="6530"/>
                </a:lnTo>
                <a:cubicBezTo>
                  <a:pt x="17231" y="5155"/>
                  <a:pt x="18102" y="4468"/>
                  <a:pt x="19012" y="4706"/>
                </a:cubicBezTo>
                <a:cubicBezTo>
                  <a:pt x="20222" y="4997"/>
                  <a:pt x="21210" y="6927"/>
                  <a:pt x="21405" y="9386"/>
                </a:cubicBezTo>
                <a:cubicBezTo>
                  <a:pt x="21470" y="10205"/>
                  <a:pt x="21444" y="11025"/>
                  <a:pt x="21340" y="11792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9EA788CD-5586-4BB0-B1AB-3C05DE502523}"/>
              </a:ext>
            </a:extLst>
          </p:cNvPr>
          <p:cNvSpPr/>
          <p:nvPr/>
        </p:nvSpPr>
        <p:spPr>
          <a:xfrm>
            <a:off x="1600956" y="3082726"/>
            <a:ext cx="1425342" cy="12997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06" h="21600" extrusionOk="0">
                <a:moveTo>
                  <a:pt x="15281" y="6478"/>
                </a:moveTo>
                <a:cubicBezTo>
                  <a:pt x="15029" y="7178"/>
                  <a:pt x="14485" y="7681"/>
                  <a:pt x="13825" y="7769"/>
                </a:cubicBezTo>
                <a:cubicBezTo>
                  <a:pt x="10390" y="8316"/>
                  <a:pt x="7557" y="11008"/>
                  <a:pt x="6431" y="14619"/>
                </a:cubicBezTo>
                <a:cubicBezTo>
                  <a:pt x="6160" y="15472"/>
                  <a:pt x="5422" y="15998"/>
                  <a:pt x="4627" y="15998"/>
                </a:cubicBezTo>
                <a:cubicBezTo>
                  <a:pt x="4627" y="15998"/>
                  <a:pt x="4607" y="15998"/>
                  <a:pt x="4607" y="15998"/>
                </a:cubicBezTo>
                <a:cubicBezTo>
                  <a:pt x="2957" y="15998"/>
                  <a:pt x="1483" y="16807"/>
                  <a:pt x="473" y="18077"/>
                </a:cubicBezTo>
                <a:cubicBezTo>
                  <a:pt x="-594" y="19433"/>
                  <a:pt x="260" y="21600"/>
                  <a:pt x="1890" y="21600"/>
                </a:cubicBezTo>
                <a:lnTo>
                  <a:pt x="6451" y="21600"/>
                </a:lnTo>
                <a:lnTo>
                  <a:pt x="10119" y="21600"/>
                </a:lnTo>
                <a:lnTo>
                  <a:pt x="19628" y="21600"/>
                </a:lnTo>
                <a:lnTo>
                  <a:pt x="21006" y="21600"/>
                </a:lnTo>
                <a:lnTo>
                  <a:pt x="21006" y="0"/>
                </a:lnTo>
                <a:cubicBezTo>
                  <a:pt x="18425" y="1247"/>
                  <a:pt x="16368" y="3567"/>
                  <a:pt x="15281" y="6478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BB66C92-8EF9-41BD-A4C1-F09ED7220923}"/>
              </a:ext>
            </a:extLst>
          </p:cNvPr>
          <p:cNvSpPr/>
          <p:nvPr/>
        </p:nvSpPr>
        <p:spPr>
          <a:xfrm>
            <a:off x="3091346" y="2515559"/>
            <a:ext cx="1449074" cy="1866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44" y="5144"/>
                </a:moveTo>
                <a:cubicBezTo>
                  <a:pt x="8005" y="5609"/>
                  <a:pt x="7247" y="5842"/>
                  <a:pt x="6528" y="5733"/>
                </a:cubicBezTo>
                <a:cubicBezTo>
                  <a:pt x="5829" y="5625"/>
                  <a:pt x="5091" y="5563"/>
                  <a:pt x="4352" y="5563"/>
                </a:cubicBezTo>
                <a:cubicBezTo>
                  <a:pt x="2815" y="5563"/>
                  <a:pt x="1338" y="5811"/>
                  <a:pt x="0" y="6244"/>
                </a:cubicBezTo>
                <a:lnTo>
                  <a:pt x="0" y="21538"/>
                </a:lnTo>
                <a:lnTo>
                  <a:pt x="2915" y="21538"/>
                </a:lnTo>
                <a:lnTo>
                  <a:pt x="9882" y="21538"/>
                </a:lnTo>
                <a:cubicBezTo>
                  <a:pt x="9902" y="21554"/>
                  <a:pt x="9942" y="21585"/>
                  <a:pt x="9962" y="21600"/>
                </a:cubicBezTo>
                <a:cubicBezTo>
                  <a:pt x="10021" y="21584"/>
                  <a:pt x="10061" y="21554"/>
                  <a:pt x="10121" y="21538"/>
                </a:cubicBezTo>
                <a:lnTo>
                  <a:pt x="21600" y="21538"/>
                </a:lnTo>
                <a:lnTo>
                  <a:pt x="21600" y="0"/>
                </a:lnTo>
                <a:cubicBezTo>
                  <a:pt x="16210" y="16"/>
                  <a:pt x="11439" y="2030"/>
                  <a:pt x="8444" y="514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2F547F42-A350-4338-BE51-50319D795208}"/>
              </a:ext>
            </a:extLst>
          </p:cNvPr>
          <p:cNvSpPr/>
          <p:nvPr/>
        </p:nvSpPr>
        <p:spPr>
          <a:xfrm flipH="1">
            <a:off x="6118617" y="3082726"/>
            <a:ext cx="1424430" cy="12997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06" h="21600" extrusionOk="0">
                <a:moveTo>
                  <a:pt x="15281" y="6478"/>
                </a:moveTo>
                <a:cubicBezTo>
                  <a:pt x="15029" y="7178"/>
                  <a:pt x="14485" y="7681"/>
                  <a:pt x="13825" y="7769"/>
                </a:cubicBezTo>
                <a:cubicBezTo>
                  <a:pt x="10390" y="8316"/>
                  <a:pt x="7557" y="11008"/>
                  <a:pt x="6431" y="14619"/>
                </a:cubicBezTo>
                <a:cubicBezTo>
                  <a:pt x="6160" y="15472"/>
                  <a:pt x="5422" y="15998"/>
                  <a:pt x="4627" y="15998"/>
                </a:cubicBezTo>
                <a:cubicBezTo>
                  <a:pt x="4627" y="15998"/>
                  <a:pt x="4607" y="15998"/>
                  <a:pt x="4607" y="15998"/>
                </a:cubicBezTo>
                <a:cubicBezTo>
                  <a:pt x="2957" y="15998"/>
                  <a:pt x="1483" y="16807"/>
                  <a:pt x="473" y="18077"/>
                </a:cubicBezTo>
                <a:cubicBezTo>
                  <a:pt x="-594" y="19433"/>
                  <a:pt x="260" y="21600"/>
                  <a:pt x="1890" y="21600"/>
                </a:cubicBezTo>
                <a:lnTo>
                  <a:pt x="6451" y="21600"/>
                </a:lnTo>
                <a:lnTo>
                  <a:pt x="10119" y="21600"/>
                </a:lnTo>
                <a:lnTo>
                  <a:pt x="19628" y="21600"/>
                </a:lnTo>
                <a:lnTo>
                  <a:pt x="21006" y="21600"/>
                </a:lnTo>
                <a:lnTo>
                  <a:pt x="21006" y="0"/>
                </a:lnTo>
                <a:cubicBezTo>
                  <a:pt x="18425" y="1247"/>
                  <a:pt x="16368" y="3567"/>
                  <a:pt x="15281" y="6478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50D2D0CB-2FDA-4195-9C42-31048E305360}"/>
              </a:ext>
            </a:extLst>
          </p:cNvPr>
          <p:cNvSpPr/>
          <p:nvPr/>
        </p:nvSpPr>
        <p:spPr>
          <a:xfrm flipH="1">
            <a:off x="4605467" y="2515559"/>
            <a:ext cx="1448146" cy="1866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44" y="5144"/>
                </a:moveTo>
                <a:cubicBezTo>
                  <a:pt x="8005" y="5609"/>
                  <a:pt x="7247" y="5842"/>
                  <a:pt x="6528" y="5733"/>
                </a:cubicBezTo>
                <a:cubicBezTo>
                  <a:pt x="5829" y="5625"/>
                  <a:pt x="5091" y="5563"/>
                  <a:pt x="4352" y="5563"/>
                </a:cubicBezTo>
                <a:cubicBezTo>
                  <a:pt x="2815" y="5563"/>
                  <a:pt x="1338" y="5811"/>
                  <a:pt x="0" y="6244"/>
                </a:cubicBezTo>
                <a:lnTo>
                  <a:pt x="0" y="21538"/>
                </a:lnTo>
                <a:lnTo>
                  <a:pt x="2915" y="21538"/>
                </a:lnTo>
                <a:lnTo>
                  <a:pt x="9882" y="21538"/>
                </a:lnTo>
                <a:cubicBezTo>
                  <a:pt x="9902" y="21554"/>
                  <a:pt x="9942" y="21585"/>
                  <a:pt x="9962" y="21600"/>
                </a:cubicBezTo>
                <a:cubicBezTo>
                  <a:pt x="10021" y="21584"/>
                  <a:pt x="10061" y="21554"/>
                  <a:pt x="10121" y="21538"/>
                </a:cubicBezTo>
                <a:lnTo>
                  <a:pt x="21600" y="21538"/>
                </a:lnTo>
                <a:lnTo>
                  <a:pt x="21600" y="0"/>
                </a:lnTo>
                <a:cubicBezTo>
                  <a:pt x="16210" y="16"/>
                  <a:pt x="11439" y="2030"/>
                  <a:pt x="8444" y="514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6063ECE-1927-40F5-805D-7696EDB04E25}"/>
              </a:ext>
            </a:extLst>
          </p:cNvPr>
          <p:cNvGrpSpPr/>
          <p:nvPr/>
        </p:nvGrpSpPr>
        <p:grpSpPr>
          <a:xfrm>
            <a:off x="1673401" y="4481308"/>
            <a:ext cx="1270570" cy="1267387"/>
            <a:chOff x="8921977" y="1505322"/>
            <a:chExt cx="2926080" cy="145178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0DBAF8F-D0C0-469E-BB2C-3DA5778ED6F5}"/>
                </a:ext>
              </a:extLst>
            </p:cNvPr>
            <p:cNvSpPr txBox="1"/>
            <p:nvPr/>
          </p:nvSpPr>
          <p:spPr>
            <a:xfrm>
              <a:off x="8921977" y="1505322"/>
              <a:ext cx="2926080" cy="4230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7777DDC-8E13-486C-A865-8775DA22042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312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9BD23C0-6DE3-41FC-BFDB-CA286ECD26D0}"/>
              </a:ext>
            </a:extLst>
          </p:cNvPr>
          <p:cNvGrpSpPr/>
          <p:nvPr/>
        </p:nvGrpSpPr>
        <p:grpSpPr>
          <a:xfrm>
            <a:off x="3182277" y="4481308"/>
            <a:ext cx="1270570" cy="1267387"/>
            <a:chOff x="8921977" y="1505322"/>
            <a:chExt cx="2926080" cy="145178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7A438A3-F59D-44DB-A60A-CF6A4CFD7CFD}"/>
                </a:ext>
              </a:extLst>
            </p:cNvPr>
            <p:cNvSpPr txBox="1"/>
            <p:nvPr/>
          </p:nvSpPr>
          <p:spPr>
            <a:xfrm>
              <a:off x="8921977" y="1505322"/>
              <a:ext cx="2926080" cy="4230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B083582-B0EB-426B-9F65-27BA811FD49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312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B45A6DC-7142-42B1-9D7C-BBD98C764A93}"/>
              </a:ext>
            </a:extLst>
          </p:cNvPr>
          <p:cNvGrpSpPr/>
          <p:nvPr/>
        </p:nvGrpSpPr>
        <p:grpSpPr>
          <a:xfrm>
            <a:off x="4691154" y="4481308"/>
            <a:ext cx="1270570" cy="1267387"/>
            <a:chOff x="8921977" y="1505322"/>
            <a:chExt cx="2926080" cy="145178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4DC00A2-3224-415B-A56F-213E5D9DFBEC}"/>
                </a:ext>
              </a:extLst>
            </p:cNvPr>
            <p:cNvSpPr txBox="1"/>
            <p:nvPr/>
          </p:nvSpPr>
          <p:spPr>
            <a:xfrm>
              <a:off x="8921977" y="1505322"/>
              <a:ext cx="2926080" cy="4230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4F6753B-9BC3-42AB-878F-6CCB6C59AD6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312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764E8A4-34FE-414A-99C1-64588F7DC691}"/>
              </a:ext>
            </a:extLst>
          </p:cNvPr>
          <p:cNvGrpSpPr/>
          <p:nvPr/>
        </p:nvGrpSpPr>
        <p:grpSpPr>
          <a:xfrm>
            <a:off x="6200032" y="4481308"/>
            <a:ext cx="1270570" cy="1267387"/>
            <a:chOff x="8921977" y="1505322"/>
            <a:chExt cx="2926080" cy="145178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90204CE-FE71-470D-B7F2-BEDF0846D1FF}"/>
                </a:ext>
              </a:extLst>
            </p:cNvPr>
            <p:cNvSpPr txBox="1"/>
            <p:nvPr/>
          </p:nvSpPr>
          <p:spPr>
            <a:xfrm>
              <a:off x="8921977" y="1505322"/>
              <a:ext cx="2926080" cy="4230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DBDD526-C3BA-47EF-88C5-EB8BD4D9DD8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312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pic>
        <p:nvPicPr>
          <p:cNvPr id="23" name="Graphic 22" descr="Lightbulb">
            <a:extLst>
              <a:ext uri="{FF2B5EF4-FFF2-40B4-BE49-F238E27FC236}">
                <a16:creationId xmlns:a16="http://schemas.microsoft.com/office/drawing/2014/main" id="{1A2D080C-77DF-45D9-9F57-D81EF9E01C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52524" y="2331856"/>
            <a:ext cx="462398" cy="462398"/>
          </a:xfrm>
          <a:prstGeom prst="rect">
            <a:avLst/>
          </a:prstGeom>
        </p:spPr>
      </p:pic>
      <p:pic>
        <p:nvPicPr>
          <p:cNvPr id="24" name="Graphic 23" descr="Stopwatch">
            <a:extLst>
              <a:ext uri="{FF2B5EF4-FFF2-40B4-BE49-F238E27FC236}">
                <a16:creationId xmlns:a16="http://schemas.microsoft.com/office/drawing/2014/main" id="{09B9C211-685F-457F-8B90-1290CB7E2D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72841" y="1283449"/>
            <a:ext cx="462398" cy="462398"/>
          </a:xfrm>
          <a:prstGeom prst="rect">
            <a:avLst/>
          </a:prstGeom>
        </p:spPr>
      </p:pic>
      <p:pic>
        <p:nvPicPr>
          <p:cNvPr id="25" name="Graphic 24" descr="Gears">
            <a:extLst>
              <a:ext uri="{FF2B5EF4-FFF2-40B4-BE49-F238E27FC236}">
                <a16:creationId xmlns:a16="http://schemas.microsoft.com/office/drawing/2014/main" id="{B93AEB1D-6123-4DEA-8150-527A75B423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55055" y="1840377"/>
            <a:ext cx="462398" cy="462398"/>
          </a:xfrm>
          <a:prstGeom prst="rect">
            <a:avLst/>
          </a:prstGeom>
        </p:spPr>
      </p:pic>
      <p:pic>
        <p:nvPicPr>
          <p:cNvPr id="26" name="Graphic 25" descr="Bar graph with upward trend">
            <a:extLst>
              <a:ext uri="{FF2B5EF4-FFF2-40B4-BE49-F238E27FC236}">
                <a16:creationId xmlns:a16="http://schemas.microsoft.com/office/drawing/2014/main" id="{CB2C8255-580F-458A-8762-1ECF7711A8F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470601" y="2864939"/>
            <a:ext cx="403466" cy="403466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3C48D3B2-69CF-4230-A74A-A2213A26048B}"/>
              </a:ext>
            </a:extLst>
          </p:cNvPr>
          <p:cNvSpPr txBox="1"/>
          <p:nvPr/>
        </p:nvSpPr>
        <p:spPr>
          <a:xfrm>
            <a:off x="551817" y="2488356"/>
            <a:ext cx="418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01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B6F2B5F-44D2-47EF-B283-A290146346A5}"/>
              </a:ext>
            </a:extLst>
          </p:cNvPr>
          <p:cNvSpPr txBox="1"/>
          <p:nvPr/>
        </p:nvSpPr>
        <p:spPr>
          <a:xfrm>
            <a:off x="4837688" y="1994198"/>
            <a:ext cx="418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03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0BDD718-5FE5-4AB8-BC3A-6371B0B4027C}"/>
              </a:ext>
            </a:extLst>
          </p:cNvPr>
          <p:cNvSpPr txBox="1"/>
          <p:nvPr/>
        </p:nvSpPr>
        <p:spPr>
          <a:xfrm>
            <a:off x="8163753" y="2975232"/>
            <a:ext cx="418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04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4A989B3-95A1-4A7B-BAFE-CD218DF01433}"/>
              </a:ext>
            </a:extLst>
          </p:cNvPr>
          <p:cNvSpPr txBox="1"/>
          <p:nvPr/>
        </p:nvSpPr>
        <p:spPr>
          <a:xfrm>
            <a:off x="3189109" y="3197744"/>
            <a:ext cx="120907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3D384CA-F1A6-437E-99AC-A7C8FF23128F}"/>
              </a:ext>
            </a:extLst>
          </p:cNvPr>
          <p:cNvSpPr txBox="1"/>
          <p:nvPr/>
        </p:nvSpPr>
        <p:spPr>
          <a:xfrm>
            <a:off x="4711968" y="3197744"/>
            <a:ext cx="120907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D0D86A6-B51E-4528-939C-EC751C1D545A}"/>
              </a:ext>
            </a:extLst>
          </p:cNvPr>
          <p:cNvSpPr txBox="1"/>
          <p:nvPr/>
        </p:nvSpPr>
        <p:spPr>
          <a:xfrm>
            <a:off x="6118617" y="3768588"/>
            <a:ext cx="94907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D701090-48CB-4772-8B38-92D8A984ADCE}"/>
              </a:ext>
            </a:extLst>
          </p:cNvPr>
          <p:cNvSpPr txBox="1"/>
          <p:nvPr/>
        </p:nvSpPr>
        <p:spPr>
          <a:xfrm>
            <a:off x="2077221" y="3768588"/>
            <a:ext cx="94907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72FC875-84F8-42F0-A620-052614D57910}"/>
              </a:ext>
            </a:extLst>
          </p:cNvPr>
          <p:cNvSpPr txBox="1"/>
          <p:nvPr/>
        </p:nvSpPr>
        <p:spPr>
          <a:xfrm>
            <a:off x="3288692" y="1456448"/>
            <a:ext cx="418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z="1800" dirty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with 4 Parts – Slide Template</a:t>
            </a: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A69698FE-0988-443F-AAC6-49848C36C59C}"/>
              </a:ext>
            </a:extLst>
          </p:cNvPr>
          <p:cNvSpPr/>
          <p:nvPr/>
        </p:nvSpPr>
        <p:spPr>
          <a:xfrm>
            <a:off x="484013" y="2243880"/>
            <a:ext cx="1940648" cy="14959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6" h="21600" extrusionOk="0">
                <a:moveTo>
                  <a:pt x="16371" y="21429"/>
                </a:moveTo>
                <a:cubicBezTo>
                  <a:pt x="13517" y="21429"/>
                  <a:pt x="11190" y="18406"/>
                  <a:pt x="11190" y="14698"/>
                </a:cubicBezTo>
                <a:lnTo>
                  <a:pt x="11190" y="8708"/>
                </a:lnTo>
                <a:lnTo>
                  <a:pt x="16517" y="8708"/>
                </a:lnTo>
                <a:lnTo>
                  <a:pt x="16532" y="8632"/>
                </a:lnTo>
                <a:cubicBezTo>
                  <a:pt x="16576" y="8233"/>
                  <a:pt x="16605" y="7853"/>
                  <a:pt x="16605" y="7454"/>
                </a:cubicBezTo>
                <a:cubicBezTo>
                  <a:pt x="16605" y="3346"/>
                  <a:pt x="14029" y="0"/>
                  <a:pt x="10868" y="0"/>
                </a:cubicBezTo>
                <a:cubicBezTo>
                  <a:pt x="8556" y="0"/>
                  <a:pt x="6507" y="1768"/>
                  <a:pt x="5600" y="4506"/>
                </a:cubicBezTo>
                <a:cubicBezTo>
                  <a:pt x="4883" y="3537"/>
                  <a:pt x="3888" y="3080"/>
                  <a:pt x="2849" y="3232"/>
                </a:cubicBezTo>
                <a:cubicBezTo>
                  <a:pt x="1415" y="3461"/>
                  <a:pt x="259" y="4906"/>
                  <a:pt x="39" y="6750"/>
                </a:cubicBezTo>
                <a:cubicBezTo>
                  <a:pt x="-34" y="7377"/>
                  <a:pt x="-5" y="8005"/>
                  <a:pt x="127" y="8613"/>
                </a:cubicBezTo>
                <a:lnTo>
                  <a:pt x="142" y="8689"/>
                </a:lnTo>
                <a:lnTo>
                  <a:pt x="11044" y="8689"/>
                </a:lnTo>
                <a:lnTo>
                  <a:pt x="11044" y="14679"/>
                </a:lnTo>
                <a:cubicBezTo>
                  <a:pt x="11044" y="18501"/>
                  <a:pt x="13429" y="21600"/>
                  <a:pt x="16371" y="21600"/>
                </a:cubicBezTo>
                <a:lnTo>
                  <a:pt x="21566" y="21600"/>
                </a:lnTo>
                <a:lnTo>
                  <a:pt x="21566" y="21410"/>
                </a:lnTo>
                <a:lnTo>
                  <a:pt x="16371" y="21410"/>
                </a:lnTo>
                <a:close/>
                <a:moveTo>
                  <a:pt x="186" y="6807"/>
                </a:moveTo>
                <a:cubicBezTo>
                  <a:pt x="405" y="5039"/>
                  <a:pt x="1503" y="3651"/>
                  <a:pt x="2878" y="3442"/>
                </a:cubicBezTo>
                <a:cubicBezTo>
                  <a:pt x="3903" y="3289"/>
                  <a:pt x="4883" y="3765"/>
                  <a:pt x="5571" y="4753"/>
                </a:cubicBezTo>
                <a:lnTo>
                  <a:pt x="5644" y="4868"/>
                </a:lnTo>
                <a:lnTo>
                  <a:pt x="5688" y="4734"/>
                </a:lnTo>
                <a:cubicBezTo>
                  <a:pt x="6551" y="1977"/>
                  <a:pt x="8585" y="209"/>
                  <a:pt x="10868" y="209"/>
                </a:cubicBezTo>
                <a:cubicBezTo>
                  <a:pt x="13942" y="209"/>
                  <a:pt x="16459" y="3461"/>
                  <a:pt x="16459" y="7473"/>
                </a:cubicBezTo>
                <a:cubicBezTo>
                  <a:pt x="16459" y="7834"/>
                  <a:pt x="16444" y="8176"/>
                  <a:pt x="16400" y="8537"/>
                </a:cubicBezTo>
                <a:lnTo>
                  <a:pt x="259" y="8537"/>
                </a:lnTo>
                <a:cubicBezTo>
                  <a:pt x="142" y="7967"/>
                  <a:pt x="112" y="7377"/>
                  <a:pt x="186" y="680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679B265A-9C73-4D0A-AD77-C9FB42BCE906}"/>
              </a:ext>
            </a:extLst>
          </p:cNvPr>
          <p:cNvSpPr/>
          <p:nvPr/>
        </p:nvSpPr>
        <p:spPr>
          <a:xfrm>
            <a:off x="2288126" y="1203551"/>
            <a:ext cx="1494225" cy="20648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6" h="21600" extrusionOk="0">
                <a:moveTo>
                  <a:pt x="21505" y="4890"/>
                </a:moveTo>
                <a:cubicBezTo>
                  <a:pt x="21220" y="3554"/>
                  <a:pt x="19700" y="2493"/>
                  <a:pt x="17858" y="2342"/>
                </a:cubicBezTo>
                <a:cubicBezTo>
                  <a:pt x="16509" y="2218"/>
                  <a:pt x="15217" y="2562"/>
                  <a:pt x="14286" y="3265"/>
                </a:cubicBezTo>
                <a:cubicBezTo>
                  <a:pt x="13108" y="1267"/>
                  <a:pt x="10449" y="0"/>
                  <a:pt x="7447" y="0"/>
                </a:cubicBezTo>
                <a:cubicBezTo>
                  <a:pt x="3344" y="0"/>
                  <a:pt x="0" y="2425"/>
                  <a:pt x="0" y="5400"/>
                </a:cubicBezTo>
                <a:cubicBezTo>
                  <a:pt x="0" y="5689"/>
                  <a:pt x="38" y="5965"/>
                  <a:pt x="95" y="6254"/>
                </a:cubicBezTo>
                <a:lnTo>
                  <a:pt x="114" y="6309"/>
                </a:lnTo>
                <a:lnTo>
                  <a:pt x="17326" y="6309"/>
                </a:lnTo>
                <a:lnTo>
                  <a:pt x="17326" y="21600"/>
                </a:lnTo>
                <a:lnTo>
                  <a:pt x="17516" y="21600"/>
                </a:lnTo>
                <a:lnTo>
                  <a:pt x="17516" y="6309"/>
                </a:lnTo>
                <a:lnTo>
                  <a:pt x="21372" y="6309"/>
                </a:lnTo>
                <a:lnTo>
                  <a:pt x="21391" y="6254"/>
                </a:lnTo>
                <a:cubicBezTo>
                  <a:pt x="21562" y="5799"/>
                  <a:pt x="21600" y="5345"/>
                  <a:pt x="21505" y="4890"/>
                </a:cubicBezTo>
                <a:close/>
                <a:moveTo>
                  <a:pt x="21220" y="6158"/>
                </a:moveTo>
                <a:lnTo>
                  <a:pt x="266" y="6158"/>
                </a:lnTo>
                <a:cubicBezTo>
                  <a:pt x="209" y="5896"/>
                  <a:pt x="190" y="5648"/>
                  <a:pt x="190" y="5386"/>
                </a:cubicBezTo>
                <a:cubicBezTo>
                  <a:pt x="190" y="2493"/>
                  <a:pt x="3439" y="124"/>
                  <a:pt x="7447" y="124"/>
                </a:cubicBezTo>
                <a:cubicBezTo>
                  <a:pt x="10411" y="124"/>
                  <a:pt x="13051" y="1419"/>
                  <a:pt x="14172" y="3403"/>
                </a:cubicBezTo>
                <a:lnTo>
                  <a:pt x="14229" y="3499"/>
                </a:lnTo>
                <a:lnTo>
                  <a:pt x="14324" y="3416"/>
                </a:lnTo>
                <a:cubicBezTo>
                  <a:pt x="15217" y="2700"/>
                  <a:pt x="16490" y="2342"/>
                  <a:pt x="17819" y="2466"/>
                </a:cubicBezTo>
                <a:cubicBezTo>
                  <a:pt x="19586" y="2617"/>
                  <a:pt x="21030" y="3623"/>
                  <a:pt x="21315" y="4904"/>
                </a:cubicBezTo>
                <a:cubicBezTo>
                  <a:pt x="21410" y="5331"/>
                  <a:pt x="21372" y="5744"/>
                  <a:pt x="21220" y="6158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4F92BCF4-4FC9-4CA6-A814-2EF7F09E94C9}"/>
              </a:ext>
            </a:extLst>
          </p:cNvPr>
          <p:cNvSpPr/>
          <p:nvPr/>
        </p:nvSpPr>
        <p:spPr>
          <a:xfrm>
            <a:off x="4777015" y="1756637"/>
            <a:ext cx="1494229" cy="15644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6" h="21600" extrusionOk="0">
                <a:moveTo>
                  <a:pt x="14109" y="0"/>
                </a:moveTo>
                <a:cubicBezTo>
                  <a:pt x="11107" y="0"/>
                  <a:pt x="8448" y="1691"/>
                  <a:pt x="7270" y="4309"/>
                </a:cubicBezTo>
                <a:cubicBezTo>
                  <a:pt x="6339" y="3382"/>
                  <a:pt x="5047" y="2945"/>
                  <a:pt x="3698" y="3091"/>
                </a:cubicBezTo>
                <a:cubicBezTo>
                  <a:pt x="1837" y="3309"/>
                  <a:pt x="336" y="4691"/>
                  <a:pt x="51" y="6455"/>
                </a:cubicBezTo>
                <a:cubicBezTo>
                  <a:pt x="-44" y="7055"/>
                  <a:pt x="-6" y="7655"/>
                  <a:pt x="165" y="8236"/>
                </a:cubicBezTo>
                <a:lnTo>
                  <a:pt x="184" y="8309"/>
                </a:lnTo>
                <a:lnTo>
                  <a:pt x="9246" y="8309"/>
                </a:lnTo>
                <a:lnTo>
                  <a:pt x="9246" y="21600"/>
                </a:lnTo>
                <a:lnTo>
                  <a:pt x="9436" y="21600"/>
                </a:lnTo>
                <a:lnTo>
                  <a:pt x="9436" y="8327"/>
                </a:lnTo>
                <a:lnTo>
                  <a:pt x="21442" y="8327"/>
                </a:lnTo>
                <a:lnTo>
                  <a:pt x="21461" y="8255"/>
                </a:lnTo>
                <a:cubicBezTo>
                  <a:pt x="21518" y="7873"/>
                  <a:pt x="21556" y="7509"/>
                  <a:pt x="21556" y="7127"/>
                </a:cubicBezTo>
                <a:cubicBezTo>
                  <a:pt x="21556" y="3200"/>
                  <a:pt x="18212" y="0"/>
                  <a:pt x="14109" y="0"/>
                </a:cubicBezTo>
                <a:close/>
                <a:moveTo>
                  <a:pt x="21290" y="8145"/>
                </a:moveTo>
                <a:lnTo>
                  <a:pt x="336" y="8145"/>
                </a:lnTo>
                <a:cubicBezTo>
                  <a:pt x="184" y="7618"/>
                  <a:pt x="146" y="7055"/>
                  <a:pt x="241" y="6509"/>
                </a:cubicBezTo>
                <a:cubicBezTo>
                  <a:pt x="526" y="4818"/>
                  <a:pt x="1951" y="3491"/>
                  <a:pt x="3736" y="3291"/>
                </a:cubicBezTo>
                <a:cubicBezTo>
                  <a:pt x="5066" y="3145"/>
                  <a:pt x="6339" y="3600"/>
                  <a:pt x="7232" y="4545"/>
                </a:cubicBezTo>
                <a:lnTo>
                  <a:pt x="7327" y="4655"/>
                </a:lnTo>
                <a:lnTo>
                  <a:pt x="7384" y="4527"/>
                </a:lnTo>
                <a:cubicBezTo>
                  <a:pt x="8505" y="1891"/>
                  <a:pt x="11145" y="200"/>
                  <a:pt x="14109" y="200"/>
                </a:cubicBezTo>
                <a:cubicBezTo>
                  <a:pt x="18098" y="200"/>
                  <a:pt x="21366" y="3309"/>
                  <a:pt x="21366" y="7145"/>
                </a:cubicBezTo>
                <a:cubicBezTo>
                  <a:pt x="21366" y="7455"/>
                  <a:pt x="21328" y="7800"/>
                  <a:pt x="21290" y="8145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975DCD1F-9084-44EB-A263-6A83BB006634}"/>
              </a:ext>
            </a:extLst>
          </p:cNvPr>
          <p:cNvSpPr/>
          <p:nvPr/>
        </p:nvSpPr>
        <p:spPr>
          <a:xfrm>
            <a:off x="6475779" y="2731123"/>
            <a:ext cx="2184209" cy="1075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600" extrusionOk="0">
                <a:moveTo>
                  <a:pt x="21535" y="9386"/>
                </a:moveTo>
                <a:cubicBezTo>
                  <a:pt x="21340" y="6821"/>
                  <a:pt x="20300" y="4785"/>
                  <a:pt x="19038" y="4495"/>
                </a:cubicBezTo>
                <a:cubicBezTo>
                  <a:pt x="18115" y="4257"/>
                  <a:pt x="17231" y="4918"/>
                  <a:pt x="16593" y="6266"/>
                </a:cubicBezTo>
                <a:cubicBezTo>
                  <a:pt x="15787" y="2432"/>
                  <a:pt x="13967" y="0"/>
                  <a:pt x="11912" y="0"/>
                </a:cubicBezTo>
                <a:cubicBezTo>
                  <a:pt x="9103" y="0"/>
                  <a:pt x="6814" y="4653"/>
                  <a:pt x="6814" y="10364"/>
                </a:cubicBezTo>
                <a:cubicBezTo>
                  <a:pt x="6814" y="10919"/>
                  <a:pt x="6840" y="11448"/>
                  <a:pt x="6879" y="12003"/>
                </a:cubicBezTo>
                <a:lnTo>
                  <a:pt x="6892" y="12109"/>
                </a:lnTo>
                <a:lnTo>
                  <a:pt x="10221" y="12109"/>
                </a:lnTo>
                <a:cubicBezTo>
                  <a:pt x="10182" y="17211"/>
                  <a:pt x="8141" y="21336"/>
                  <a:pt x="5618" y="21336"/>
                </a:cubicBezTo>
                <a:lnTo>
                  <a:pt x="0" y="21336"/>
                </a:lnTo>
                <a:lnTo>
                  <a:pt x="0" y="21600"/>
                </a:lnTo>
                <a:lnTo>
                  <a:pt x="5618" y="21600"/>
                </a:lnTo>
                <a:cubicBezTo>
                  <a:pt x="8206" y="21600"/>
                  <a:pt x="10312" y="17343"/>
                  <a:pt x="10351" y="12109"/>
                </a:cubicBezTo>
                <a:lnTo>
                  <a:pt x="21431" y="12109"/>
                </a:lnTo>
                <a:lnTo>
                  <a:pt x="21444" y="12003"/>
                </a:lnTo>
                <a:cubicBezTo>
                  <a:pt x="21574" y="11131"/>
                  <a:pt x="21600" y="10258"/>
                  <a:pt x="21535" y="9386"/>
                </a:cubicBezTo>
                <a:close/>
                <a:moveTo>
                  <a:pt x="21340" y="11792"/>
                </a:moveTo>
                <a:lnTo>
                  <a:pt x="6996" y="11792"/>
                </a:lnTo>
                <a:cubicBezTo>
                  <a:pt x="6957" y="11289"/>
                  <a:pt x="6944" y="10813"/>
                  <a:pt x="6944" y="10311"/>
                </a:cubicBezTo>
                <a:cubicBezTo>
                  <a:pt x="6944" y="4759"/>
                  <a:pt x="9168" y="212"/>
                  <a:pt x="11912" y="212"/>
                </a:cubicBezTo>
                <a:cubicBezTo>
                  <a:pt x="13941" y="212"/>
                  <a:pt x="15748" y="2697"/>
                  <a:pt x="16515" y="6504"/>
                </a:cubicBezTo>
                <a:lnTo>
                  <a:pt x="16554" y="6689"/>
                </a:lnTo>
                <a:lnTo>
                  <a:pt x="16619" y="6530"/>
                </a:lnTo>
                <a:cubicBezTo>
                  <a:pt x="17231" y="5155"/>
                  <a:pt x="18102" y="4468"/>
                  <a:pt x="19012" y="4706"/>
                </a:cubicBezTo>
                <a:cubicBezTo>
                  <a:pt x="20222" y="4997"/>
                  <a:pt x="21210" y="6927"/>
                  <a:pt x="21405" y="9386"/>
                </a:cubicBezTo>
                <a:cubicBezTo>
                  <a:pt x="21470" y="10205"/>
                  <a:pt x="21444" y="11025"/>
                  <a:pt x="21340" y="11792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7AF53879-2A7B-4698-A5F8-663EB43083EF}"/>
              </a:ext>
            </a:extLst>
          </p:cNvPr>
          <p:cNvSpPr/>
          <p:nvPr/>
        </p:nvSpPr>
        <p:spPr>
          <a:xfrm>
            <a:off x="1600956" y="3082726"/>
            <a:ext cx="1425342" cy="12997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06" h="21600" extrusionOk="0">
                <a:moveTo>
                  <a:pt x="15281" y="6478"/>
                </a:moveTo>
                <a:cubicBezTo>
                  <a:pt x="15029" y="7178"/>
                  <a:pt x="14485" y="7681"/>
                  <a:pt x="13825" y="7769"/>
                </a:cubicBezTo>
                <a:cubicBezTo>
                  <a:pt x="10390" y="8316"/>
                  <a:pt x="7557" y="11008"/>
                  <a:pt x="6431" y="14619"/>
                </a:cubicBezTo>
                <a:cubicBezTo>
                  <a:pt x="6160" y="15472"/>
                  <a:pt x="5422" y="15998"/>
                  <a:pt x="4627" y="15998"/>
                </a:cubicBezTo>
                <a:cubicBezTo>
                  <a:pt x="4627" y="15998"/>
                  <a:pt x="4607" y="15998"/>
                  <a:pt x="4607" y="15998"/>
                </a:cubicBezTo>
                <a:cubicBezTo>
                  <a:pt x="2957" y="15998"/>
                  <a:pt x="1483" y="16807"/>
                  <a:pt x="473" y="18077"/>
                </a:cubicBezTo>
                <a:cubicBezTo>
                  <a:pt x="-594" y="19433"/>
                  <a:pt x="260" y="21600"/>
                  <a:pt x="1890" y="21600"/>
                </a:cubicBezTo>
                <a:lnTo>
                  <a:pt x="6451" y="21600"/>
                </a:lnTo>
                <a:lnTo>
                  <a:pt x="10119" y="21600"/>
                </a:lnTo>
                <a:lnTo>
                  <a:pt x="19628" y="21600"/>
                </a:lnTo>
                <a:lnTo>
                  <a:pt x="21006" y="21600"/>
                </a:lnTo>
                <a:lnTo>
                  <a:pt x="21006" y="0"/>
                </a:lnTo>
                <a:cubicBezTo>
                  <a:pt x="18425" y="1247"/>
                  <a:pt x="16368" y="3567"/>
                  <a:pt x="15281" y="6478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0B60ABC4-6ECD-4A87-9F02-46FE605EB0FB}"/>
              </a:ext>
            </a:extLst>
          </p:cNvPr>
          <p:cNvSpPr/>
          <p:nvPr/>
        </p:nvSpPr>
        <p:spPr>
          <a:xfrm>
            <a:off x="3091346" y="2515559"/>
            <a:ext cx="1449074" cy="1866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44" y="5144"/>
                </a:moveTo>
                <a:cubicBezTo>
                  <a:pt x="8005" y="5609"/>
                  <a:pt x="7247" y="5842"/>
                  <a:pt x="6528" y="5733"/>
                </a:cubicBezTo>
                <a:cubicBezTo>
                  <a:pt x="5829" y="5625"/>
                  <a:pt x="5091" y="5563"/>
                  <a:pt x="4352" y="5563"/>
                </a:cubicBezTo>
                <a:cubicBezTo>
                  <a:pt x="2815" y="5563"/>
                  <a:pt x="1338" y="5811"/>
                  <a:pt x="0" y="6244"/>
                </a:cubicBezTo>
                <a:lnTo>
                  <a:pt x="0" y="21538"/>
                </a:lnTo>
                <a:lnTo>
                  <a:pt x="2915" y="21538"/>
                </a:lnTo>
                <a:lnTo>
                  <a:pt x="9882" y="21538"/>
                </a:lnTo>
                <a:cubicBezTo>
                  <a:pt x="9902" y="21554"/>
                  <a:pt x="9942" y="21585"/>
                  <a:pt x="9962" y="21600"/>
                </a:cubicBezTo>
                <a:cubicBezTo>
                  <a:pt x="10021" y="21584"/>
                  <a:pt x="10061" y="21554"/>
                  <a:pt x="10121" y="21538"/>
                </a:cubicBezTo>
                <a:lnTo>
                  <a:pt x="21600" y="21538"/>
                </a:lnTo>
                <a:lnTo>
                  <a:pt x="21600" y="0"/>
                </a:lnTo>
                <a:cubicBezTo>
                  <a:pt x="16210" y="16"/>
                  <a:pt x="11439" y="2030"/>
                  <a:pt x="8444" y="514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3D740ADC-F795-4023-A2F8-207267F33482}"/>
              </a:ext>
            </a:extLst>
          </p:cNvPr>
          <p:cNvSpPr/>
          <p:nvPr/>
        </p:nvSpPr>
        <p:spPr>
          <a:xfrm flipH="1">
            <a:off x="6118617" y="3082726"/>
            <a:ext cx="1424430" cy="12997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06" h="21600" extrusionOk="0">
                <a:moveTo>
                  <a:pt x="15281" y="6478"/>
                </a:moveTo>
                <a:cubicBezTo>
                  <a:pt x="15029" y="7178"/>
                  <a:pt x="14485" y="7681"/>
                  <a:pt x="13825" y="7769"/>
                </a:cubicBezTo>
                <a:cubicBezTo>
                  <a:pt x="10390" y="8316"/>
                  <a:pt x="7557" y="11008"/>
                  <a:pt x="6431" y="14619"/>
                </a:cubicBezTo>
                <a:cubicBezTo>
                  <a:pt x="6160" y="15472"/>
                  <a:pt x="5422" y="15998"/>
                  <a:pt x="4627" y="15998"/>
                </a:cubicBezTo>
                <a:cubicBezTo>
                  <a:pt x="4627" y="15998"/>
                  <a:pt x="4607" y="15998"/>
                  <a:pt x="4607" y="15998"/>
                </a:cubicBezTo>
                <a:cubicBezTo>
                  <a:pt x="2957" y="15998"/>
                  <a:pt x="1483" y="16807"/>
                  <a:pt x="473" y="18077"/>
                </a:cubicBezTo>
                <a:cubicBezTo>
                  <a:pt x="-594" y="19433"/>
                  <a:pt x="260" y="21600"/>
                  <a:pt x="1890" y="21600"/>
                </a:cubicBezTo>
                <a:lnTo>
                  <a:pt x="6451" y="21600"/>
                </a:lnTo>
                <a:lnTo>
                  <a:pt x="10119" y="21600"/>
                </a:lnTo>
                <a:lnTo>
                  <a:pt x="19628" y="21600"/>
                </a:lnTo>
                <a:lnTo>
                  <a:pt x="21006" y="21600"/>
                </a:lnTo>
                <a:lnTo>
                  <a:pt x="21006" y="0"/>
                </a:lnTo>
                <a:cubicBezTo>
                  <a:pt x="18425" y="1247"/>
                  <a:pt x="16368" y="3567"/>
                  <a:pt x="15281" y="6478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572D3445-81A5-4F92-BB75-BFDF1250EDAE}"/>
              </a:ext>
            </a:extLst>
          </p:cNvPr>
          <p:cNvSpPr/>
          <p:nvPr/>
        </p:nvSpPr>
        <p:spPr>
          <a:xfrm flipH="1">
            <a:off x="4605467" y="2515559"/>
            <a:ext cx="1448146" cy="1866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44" y="5144"/>
                </a:moveTo>
                <a:cubicBezTo>
                  <a:pt x="8005" y="5609"/>
                  <a:pt x="7247" y="5842"/>
                  <a:pt x="6528" y="5733"/>
                </a:cubicBezTo>
                <a:cubicBezTo>
                  <a:pt x="5829" y="5625"/>
                  <a:pt x="5091" y="5563"/>
                  <a:pt x="4352" y="5563"/>
                </a:cubicBezTo>
                <a:cubicBezTo>
                  <a:pt x="2815" y="5563"/>
                  <a:pt x="1338" y="5811"/>
                  <a:pt x="0" y="6244"/>
                </a:cubicBezTo>
                <a:lnTo>
                  <a:pt x="0" y="21538"/>
                </a:lnTo>
                <a:lnTo>
                  <a:pt x="2915" y="21538"/>
                </a:lnTo>
                <a:lnTo>
                  <a:pt x="9882" y="21538"/>
                </a:lnTo>
                <a:cubicBezTo>
                  <a:pt x="9902" y="21554"/>
                  <a:pt x="9942" y="21585"/>
                  <a:pt x="9962" y="21600"/>
                </a:cubicBezTo>
                <a:cubicBezTo>
                  <a:pt x="10021" y="21584"/>
                  <a:pt x="10061" y="21554"/>
                  <a:pt x="10121" y="21538"/>
                </a:cubicBezTo>
                <a:lnTo>
                  <a:pt x="21600" y="21538"/>
                </a:lnTo>
                <a:lnTo>
                  <a:pt x="21600" y="0"/>
                </a:lnTo>
                <a:cubicBezTo>
                  <a:pt x="16210" y="16"/>
                  <a:pt x="11439" y="2030"/>
                  <a:pt x="8444" y="514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06A1241-49EC-4731-9D5D-FC0E302595EB}"/>
              </a:ext>
            </a:extLst>
          </p:cNvPr>
          <p:cNvGrpSpPr/>
          <p:nvPr/>
        </p:nvGrpSpPr>
        <p:grpSpPr>
          <a:xfrm>
            <a:off x="1673401" y="4481308"/>
            <a:ext cx="1270570" cy="1267387"/>
            <a:chOff x="8921977" y="1505322"/>
            <a:chExt cx="2926080" cy="1451789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F751377-EF7F-4C36-9AD6-B9EFCCB43729}"/>
                </a:ext>
              </a:extLst>
            </p:cNvPr>
            <p:cNvSpPr txBox="1"/>
            <p:nvPr/>
          </p:nvSpPr>
          <p:spPr>
            <a:xfrm>
              <a:off x="8921977" y="1505322"/>
              <a:ext cx="2926080" cy="4230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6E31030-0F2F-4791-B859-B4873D920F6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312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6A374C3-2083-4EAF-8A91-D598BE4F109B}"/>
              </a:ext>
            </a:extLst>
          </p:cNvPr>
          <p:cNvGrpSpPr/>
          <p:nvPr/>
        </p:nvGrpSpPr>
        <p:grpSpPr>
          <a:xfrm>
            <a:off x="3182277" y="4481308"/>
            <a:ext cx="1270570" cy="1267387"/>
            <a:chOff x="8921977" y="1505322"/>
            <a:chExt cx="2926080" cy="1451789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E73C418C-0716-491B-8C70-1CCC3B65F393}"/>
                </a:ext>
              </a:extLst>
            </p:cNvPr>
            <p:cNvSpPr txBox="1"/>
            <p:nvPr/>
          </p:nvSpPr>
          <p:spPr>
            <a:xfrm>
              <a:off x="8921977" y="1505322"/>
              <a:ext cx="2926080" cy="4230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564D7D0C-900C-4B22-A9C4-C8DAB683E0D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312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815DAAE-EC59-415F-A0D8-016E1A7A6B72}"/>
              </a:ext>
            </a:extLst>
          </p:cNvPr>
          <p:cNvGrpSpPr/>
          <p:nvPr/>
        </p:nvGrpSpPr>
        <p:grpSpPr>
          <a:xfrm>
            <a:off x="4691154" y="4481308"/>
            <a:ext cx="1270570" cy="1267387"/>
            <a:chOff x="8921977" y="1505322"/>
            <a:chExt cx="2926080" cy="1451789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4144ADDB-2711-4465-A88A-A97952635D56}"/>
                </a:ext>
              </a:extLst>
            </p:cNvPr>
            <p:cNvSpPr txBox="1"/>
            <p:nvPr/>
          </p:nvSpPr>
          <p:spPr>
            <a:xfrm>
              <a:off x="8921977" y="1505322"/>
              <a:ext cx="2926080" cy="4230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B408029D-BBC5-4084-9CB0-4B906AA272F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312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E51097B-AB96-4844-8A27-F15C36875402}"/>
              </a:ext>
            </a:extLst>
          </p:cNvPr>
          <p:cNvGrpSpPr/>
          <p:nvPr/>
        </p:nvGrpSpPr>
        <p:grpSpPr>
          <a:xfrm>
            <a:off x="6200032" y="4481308"/>
            <a:ext cx="1270570" cy="1267387"/>
            <a:chOff x="8921977" y="1505322"/>
            <a:chExt cx="2926080" cy="1451789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73D407F-3C6F-4E35-A4FD-6ACA894DFB82}"/>
                </a:ext>
              </a:extLst>
            </p:cNvPr>
            <p:cNvSpPr txBox="1"/>
            <p:nvPr/>
          </p:nvSpPr>
          <p:spPr>
            <a:xfrm>
              <a:off x="8921977" y="1505322"/>
              <a:ext cx="2926080" cy="4230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BB93D91-C2FB-4049-8F55-BE03ED73FDA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312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pic>
        <p:nvPicPr>
          <p:cNvPr id="52" name="Graphic 51" descr="Lightbulb">
            <a:extLst>
              <a:ext uri="{FF2B5EF4-FFF2-40B4-BE49-F238E27FC236}">
                <a16:creationId xmlns:a16="http://schemas.microsoft.com/office/drawing/2014/main" id="{817C6F2F-5692-4CD1-B6B4-5D08B2AE5E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52524" y="2331856"/>
            <a:ext cx="462398" cy="462398"/>
          </a:xfrm>
          <a:prstGeom prst="rect">
            <a:avLst/>
          </a:prstGeom>
        </p:spPr>
      </p:pic>
      <p:pic>
        <p:nvPicPr>
          <p:cNvPr id="53" name="Graphic 52" descr="Stopwatch">
            <a:extLst>
              <a:ext uri="{FF2B5EF4-FFF2-40B4-BE49-F238E27FC236}">
                <a16:creationId xmlns:a16="http://schemas.microsoft.com/office/drawing/2014/main" id="{27946CC0-9720-478E-9A48-005E17111F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72841" y="1283449"/>
            <a:ext cx="462398" cy="462398"/>
          </a:xfrm>
          <a:prstGeom prst="rect">
            <a:avLst/>
          </a:prstGeom>
        </p:spPr>
      </p:pic>
      <p:pic>
        <p:nvPicPr>
          <p:cNvPr id="54" name="Graphic 53" descr="Gears">
            <a:extLst>
              <a:ext uri="{FF2B5EF4-FFF2-40B4-BE49-F238E27FC236}">
                <a16:creationId xmlns:a16="http://schemas.microsoft.com/office/drawing/2014/main" id="{D6D8F913-3127-41AF-B4F4-E7ADE7CF42C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55055" y="1840377"/>
            <a:ext cx="462398" cy="462398"/>
          </a:xfrm>
          <a:prstGeom prst="rect">
            <a:avLst/>
          </a:prstGeom>
        </p:spPr>
      </p:pic>
      <p:pic>
        <p:nvPicPr>
          <p:cNvPr id="55" name="Graphic 54" descr="Bar graph with upward trend">
            <a:extLst>
              <a:ext uri="{FF2B5EF4-FFF2-40B4-BE49-F238E27FC236}">
                <a16:creationId xmlns:a16="http://schemas.microsoft.com/office/drawing/2014/main" id="{71CE0EE6-BCAF-4282-98E2-7A99990A1E9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470601" y="2864939"/>
            <a:ext cx="403466" cy="403466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AA1B31AF-8AD7-4733-828B-1A517464A091}"/>
              </a:ext>
            </a:extLst>
          </p:cNvPr>
          <p:cNvSpPr txBox="1"/>
          <p:nvPr/>
        </p:nvSpPr>
        <p:spPr>
          <a:xfrm>
            <a:off x="551817" y="2488356"/>
            <a:ext cx="418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747BF69-C4ED-4ADF-B96C-AB9BA6C84FBC}"/>
              </a:ext>
            </a:extLst>
          </p:cNvPr>
          <p:cNvSpPr txBox="1"/>
          <p:nvPr/>
        </p:nvSpPr>
        <p:spPr>
          <a:xfrm>
            <a:off x="4837688" y="1994198"/>
            <a:ext cx="418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598013E-CF7D-4111-9691-7983ADAC2DCA}"/>
              </a:ext>
            </a:extLst>
          </p:cNvPr>
          <p:cNvSpPr txBox="1"/>
          <p:nvPr/>
        </p:nvSpPr>
        <p:spPr>
          <a:xfrm>
            <a:off x="8163753" y="2975232"/>
            <a:ext cx="418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A5AA6A1-4AA6-4A59-8BC9-2B7A4E3CFB15}"/>
              </a:ext>
            </a:extLst>
          </p:cNvPr>
          <p:cNvSpPr txBox="1"/>
          <p:nvPr/>
        </p:nvSpPr>
        <p:spPr>
          <a:xfrm>
            <a:off x="3189109" y="3197744"/>
            <a:ext cx="120907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937457F-F55A-4E76-A941-3595F4B01B8C}"/>
              </a:ext>
            </a:extLst>
          </p:cNvPr>
          <p:cNvSpPr txBox="1"/>
          <p:nvPr/>
        </p:nvSpPr>
        <p:spPr>
          <a:xfrm>
            <a:off x="4711968" y="3197744"/>
            <a:ext cx="120907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5F5DEA3-C6D7-4657-AE5F-F68B1B9B4EB9}"/>
              </a:ext>
            </a:extLst>
          </p:cNvPr>
          <p:cNvSpPr txBox="1"/>
          <p:nvPr/>
        </p:nvSpPr>
        <p:spPr>
          <a:xfrm>
            <a:off x="6118617" y="3768588"/>
            <a:ext cx="94907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4C418BD-43D5-48B9-9276-EA624A4E982F}"/>
              </a:ext>
            </a:extLst>
          </p:cNvPr>
          <p:cNvSpPr txBox="1"/>
          <p:nvPr/>
        </p:nvSpPr>
        <p:spPr>
          <a:xfrm>
            <a:off x="2077221" y="3768588"/>
            <a:ext cx="94907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F89FFC0-9C82-4A14-A2E2-8587B3D41430}"/>
              </a:ext>
            </a:extLst>
          </p:cNvPr>
          <p:cNvSpPr txBox="1"/>
          <p:nvPr/>
        </p:nvSpPr>
        <p:spPr>
          <a:xfrm>
            <a:off x="3288692" y="1456448"/>
            <a:ext cx="418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z="1800" dirty="0">
                <a:solidFill>
                  <a:schemeClr val="bg1"/>
                </a:solidFill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1338790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263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Cloud with 4 Parts – Slide Template</vt:lpstr>
      <vt:lpstr>Cloud with 4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with 4 Parts</dc:title>
  <dc:creator>PresentationGO.com</dc:creator>
  <dc:description>© Copyright PresentationGO.com</dc:description>
  <dcterms:created xsi:type="dcterms:W3CDTF">2014-11-26T05:14:11Z</dcterms:created>
  <dcterms:modified xsi:type="dcterms:W3CDTF">2021-04-09T04:39:22Z</dcterms:modified>
  <cp:category>Graphics &amp; Metaphors</cp:category>
</cp:coreProperties>
</file>