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F0EEEF"/>
    <a:srgbClr val="00B09B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80-48E8-BB1D-602E936D375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80-48E8-BB1D-602E936D375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80-48E8-BB1D-602E936D3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26891791"/>
        <c:axId val="1626893423"/>
      </c:barChart>
      <c:catAx>
        <c:axId val="162689179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26893423"/>
        <c:crosses val="autoZero"/>
        <c:auto val="1"/>
        <c:lblAlgn val="ctr"/>
        <c:lblOffset val="100"/>
        <c:noMultiLvlLbl val="0"/>
      </c:catAx>
      <c:valAx>
        <c:axId val="162689342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268917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80-48E8-BB1D-602E936D375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80-48E8-BB1D-602E936D375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80-48E8-BB1D-602E936D3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26891791"/>
        <c:axId val="1626893423"/>
      </c:barChart>
      <c:catAx>
        <c:axId val="162689179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26893423"/>
        <c:crosses val="autoZero"/>
        <c:auto val="1"/>
        <c:lblAlgn val="ctr"/>
        <c:lblOffset val="100"/>
        <c:noMultiLvlLbl val="0"/>
      </c:catAx>
      <c:valAx>
        <c:axId val="162689342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268917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09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Cocktail Chart – Slide Template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2C30269D-906A-4C3B-A97C-1179F41395B1}"/>
              </a:ext>
            </a:extLst>
          </p:cNvPr>
          <p:cNvGrpSpPr/>
          <p:nvPr/>
        </p:nvGrpSpPr>
        <p:grpSpPr>
          <a:xfrm>
            <a:off x="628651" y="3847861"/>
            <a:ext cx="577142" cy="577156"/>
            <a:chOff x="9127276" y="2356818"/>
            <a:chExt cx="769523" cy="769541"/>
          </a:xfrm>
        </p:grpSpPr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E2BD6006-6B4B-4296-B6E0-3187A0F09C94}"/>
                </a:ext>
              </a:extLst>
            </p:cNvPr>
            <p:cNvSpPr/>
            <p:nvPr/>
          </p:nvSpPr>
          <p:spPr>
            <a:xfrm>
              <a:off x="9127276" y="2366246"/>
              <a:ext cx="760112" cy="76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470" h="17470" extrusionOk="0">
                  <a:moveTo>
                    <a:pt x="0" y="3868"/>
                  </a:moveTo>
                  <a:lnTo>
                    <a:pt x="13602" y="17470"/>
                  </a:lnTo>
                  <a:cubicBezTo>
                    <a:pt x="13602" y="17470"/>
                    <a:pt x="21600" y="9881"/>
                    <a:pt x="14595" y="2875"/>
                  </a:cubicBezTo>
                  <a:cubicBezTo>
                    <a:pt x="7560" y="-4130"/>
                    <a:pt x="0" y="3868"/>
                    <a:pt x="0" y="3868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5B749ACB-89D5-4144-B116-C4AE6282ABA1}"/>
                </a:ext>
              </a:extLst>
            </p:cNvPr>
            <p:cNvSpPr/>
            <p:nvPr/>
          </p:nvSpPr>
          <p:spPr>
            <a:xfrm>
              <a:off x="9136703" y="2356818"/>
              <a:ext cx="760096" cy="760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0487" extrusionOk="0">
                  <a:moveTo>
                    <a:pt x="15404" y="5117"/>
                  </a:moveTo>
                  <a:cubicBezTo>
                    <a:pt x="19615" y="9328"/>
                    <a:pt x="19820" y="16037"/>
                    <a:pt x="15986" y="20487"/>
                  </a:cubicBezTo>
                  <a:cubicBezTo>
                    <a:pt x="16397" y="20179"/>
                    <a:pt x="16773" y="19837"/>
                    <a:pt x="17150" y="19460"/>
                  </a:cubicBezTo>
                  <a:cubicBezTo>
                    <a:pt x="21600" y="15010"/>
                    <a:pt x="21600" y="7787"/>
                    <a:pt x="17150" y="3337"/>
                  </a:cubicBezTo>
                  <a:cubicBezTo>
                    <a:pt x="12700" y="-1113"/>
                    <a:pt x="5477" y="-1113"/>
                    <a:pt x="1027" y="3337"/>
                  </a:cubicBezTo>
                  <a:cubicBezTo>
                    <a:pt x="650" y="3714"/>
                    <a:pt x="308" y="4090"/>
                    <a:pt x="0" y="4501"/>
                  </a:cubicBezTo>
                  <a:cubicBezTo>
                    <a:pt x="4484" y="701"/>
                    <a:pt x="11194" y="873"/>
                    <a:pt x="15404" y="511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0981BAA6-1E28-429B-9BE3-82BAEAD0E1E6}"/>
                </a:ext>
              </a:extLst>
            </p:cNvPr>
            <p:cNvSpPr/>
            <p:nvPr/>
          </p:nvSpPr>
          <p:spPr>
            <a:xfrm>
              <a:off x="9419376" y="2455146"/>
              <a:ext cx="256541" cy="350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35" y="21600"/>
                  </a:moveTo>
                  <a:lnTo>
                    <a:pt x="21600" y="6183"/>
                  </a:lnTo>
                  <a:cubicBezTo>
                    <a:pt x="21600" y="6183"/>
                    <a:pt x="11335" y="391"/>
                    <a:pt x="0" y="0"/>
                  </a:cubicBezTo>
                  <a:lnTo>
                    <a:pt x="535" y="2160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8CFF2E69-AE8A-466C-8704-B5A52125FE58}"/>
                </a:ext>
              </a:extLst>
            </p:cNvPr>
            <p:cNvSpPr/>
            <p:nvPr/>
          </p:nvSpPr>
          <p:spPr>
            <a:xfrm>
              <a:off x="9165375" y="2455146"/>
              <a:ext cx="234952" cy="32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148" y="0"/>
                  </a:lnTo>
                  <a:cubicBezTo>
                    <a:pt x="19148" y="0"/>
                    <a:pt x="6772" y="1340"/>
                    <a:pt x="0" y="5191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27746DC1-BC58-4FCC-81C6-E94D7C095227}"/>
                </a:ext>
              </a:extLst>
            </p:cNvPr>
            <p:cNvSpPr/>
            <p:nvPr/>
          </p:nvSpPr>
          <p:spPr>
            <a:xfrm>
              <a:off x="9432075" y="2569446"/>
              <a:ext cx="350521" cy="256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065"/>
                  </a:moveTo>
                  <a:lnTo>
                    <a:pt x="15417" y="0"/>
                  </a:lnTo>
                  <a:cubicBezTo>
                    <a:pt x="15417" y="0"/>
                    <a:pt x="21209" y="10265"/>
                    <a:pt x="21600" y="21600"/>
                  </a:cubicBezTo>
                  <a:lnTo>
                    <a:pt x="0" y="21065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319E174A-66BC-4702-AF50-B19653C8D3FC}"/>
                </a:ext>
              </a:extLst>
            </p:cNvPr>
            <p:cNvSpPr/>
            <p:nvPr/>
          </p:nvSpPr>
          <p:spPr>
            <a:xfrm>
              <a:off x="9457476" y="2836145"/>
              <a:ext cx="327660" cy="23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452"/>
                  </a:lnTo>
                  <a:cubicBezTo>
                    <a:pt x="21600" y="2452"/>
                    <a:pt x="20260" y="14828"/>
                    <a:pt x="16409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C370753-2BFA-43A2-BE56-AA30818EF36F}"/>
              </a:ext>
            </a:extLst>
          </p:cNvPr>
          <p:cNvGrpSpPr/>
          <p:nvPr/>
        </p:nvGrpSpPr>
        <p:grpSpPr>
          <a:xfrm>
            <a:off x="7867716" y="3863441"/>
            <a:ext cx="622143" cy="607818"/>
            <a:chOff x="10524276" y="3534646"/>
            <a:chExt cx="829524" cy="810424"/>
          </a:xfrm>
        </p:grpSpPr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5168B9E6-C000-48B8-9225-F988F51E8A4A}"/>
                </a:ext>
              </a:extLst>
            </p:cNvPr>
            <p:cNvSpPr/>
            <p:nvPr/>
          </p:nvSpPr>
          <p:spPr>
            <a:xfrm>
              <a:off x="10524276" y="3915646"/>
              <a:ext cx="395544" cy="35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0974" extrusionOk="0">
                  <a:moveTo>
                    <a:pt x="20358" y="10387"/>
                  </a:moveTo>
                  <a:cubicBezTo>
                    <a:pt x="20292" y="8957"/>
                    <a:pt x="20226" y="7602"/>
                    <a:pt x="20160" y="6172"/>
                  </a:cubicBezTo>
                  <a:cubicBezTo>
                    <a:pt x="20094" y="4893"/>
                    <a:pt x="20160" y="3463"/>
                    <a:pt x="19631" y="2259"/>
                  </a:cubicBezTo>
                  <a:cubicBezTo>
                    <a:pt x="18706" y="302"/>
                    <a:pt x="16527" y="76"/>
                    <a:pt x="14809" y="76"/>
                  </a:cubicBezTo>
                  <a:cubicBezTo>
                    <a:pt x="12101" y="76"/>
                    <a:pt x="9393" y="76"/>
                    <a:pt x="6684" y="76"/>
                  </a:cubicBezTo>
                  <a:cubicBezTo>
                    <a:pt x="4835" y="76"/>
                    <a:pt x="1862" y="-526"/>
                    <a:pt x="607" y="1657"/>
                  </a:cubicBezTo>
                  <a:cubicBezTo>
                    <a:pt x="-912" y="4215"/>
                    <a:pt x="872" y="8882"/>
                    <a:pt x="1070" y="11666"/>
                  </a:cubicBezTo>
                  <a:cubicBezTo>
                    <a:pt x="1268" y="13924"/>
                    <a:pt x="1202" y="16258"/>
                    <a:pt x="2060" y="18289"/>
                  </a:cubicBezTo>
                  <a:cubicBezTo>
                    <a:pt x="2391" y="19193"/>
                    <a:pt x="2985" y="20020"/>
                    <a:pt x="3778" y="20472"/>
                  </a:cubicBezTo>
                  <a:cubicBezTo>
                    <a:pt x="4769" y="21074"/>
                    <a:pt x="5892" y="20999"/>
                    <a:pt x="7015" y="20924"/>
                  </a:cubicBezTo>
                  <a:cubicBezTo>
                    <a:pt x="9459" y="20773"/>
                    <a:pt x="11903" y="20547"/>
                    <a:pt x="14347" y="20397"/>
                  </a:cubicBezTo>
                  <a:cubicBezTo>
                    <a:pt x="15536" y="20321"/>
                    <a:pt x="16659" y="20246"/>
                    <a:pt x="17848" y="20171"/>
                  </a:cubicBezTo>
                  <a:cubicBezTo>
                    <a:pt x="19037" y="20020"/>
                    <a:pt x="20027" y="19418"/>
                    <a:pt x="20358" y="18064"/>
                  </a:cubicBezTo>
                  <a:cubicBezTo>
                    <a:pt x="20688" y="16935"/>
                    <a:pt x="20556" y="15731"/>
                    <a:pt x="20490" y="14602"/>
                  </a:cubicBezTo>
                  <a:cubicBezTo>
                    <a:pt x="20424" y="13247"/>
                    <a:pt x="20358" y="11817"/>
                    <a:pt x="20358" y="1038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54BD61D1-7404-4B9E-A355-7C4F79AAAEB2}"/>
                </a:ext>
              </a:extLst>
            </p:cNvPr>
            <p:cNvSpPr/>
            <p:nvPr/>
          </p:nvSpPr>
          <p:spPr>
            <a:xfrm>
              <a:off x="10752876" y="3534646"/>
              <a:ext cx="473239" cy="43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001" extrusionOk="0">
                  <a:moveTo>
                    <a:pt x="17877" y="5356"/>
                  </a:moveTo>
                  <a:cubicBezTo>
                    <a:pt x="17247" y="4430"/>
                    <a:pt x="16559" y="3504"/>
                    <a:pt x="15929" y="2640"/>
                  </a:cubicBezTo>
                  <a:cubicBezTo>
                    <a:pt x="15356" y="1838"/>
                    <a:pt x="14726" y="789"/>
                    <a:pt x="13867" y="295"/>
                  </a:cubicBezTo>
                  <a:cubicBezTo>
                    <a:pt x="12377" y="-507"/>
                    <a:pt x="10715" y="480"/>
                    <a:pt x="9512" y="1406"/>
                  </a:cubicBezTo>
                  <a:cubicBezTo>
                    <a:pt x="7564" y="2825"/>
                    <a:pt x="5616" y="4245"/>
                    <a:pt x="3668" y="5726"/>
                  </a:cubicBezTo>
                  <a:cubicBezTo>
                    <a:pt x="2350" y="6713"/>
                    <a:pt x="-56" y="7886"/>
                    <a:pt x="1" y="9984"/>
                  </a:cubicBezTo>
                  <a:cubicBezTo>
                    <a:pt x="1" y="12515"/>
                    <a:pt x="3324" y="14675"/>
                    <a:pt x="4642" y="16464"/>
                  </a:cubicBezTo>
                  <a:cubicBezTo>
                    <a:pt x="5731" y="17884"/>
                    <a:pt x="6762" y="19488"/>
                    <a:pt x="8252" y="20414"/>
                  </a:cubicBezTo>
                  <a:cubicBezTo>
                    <a:pt x="8882" y="20846"/>
                    <a:pt x="9627" y="21093"/>
                    <a:pt x="10372" y="20969"/>
                  </a:cubicBezTo>
                  <a:cubicBezTo>
                    <a:pt x="11346" y="20846"/>
                    <a:pt x="12148" y="20229"/>
                    <a:pt x="12893" y="19612"/>
                  </a:cubicBezTo>
                  <a:cubicBezTo>
                    <a:pt x="14554" y="18192"/>
                    <a:pt x="16273" y="16773"/>
                    <a:pt x="17934" y="15353"/>
                  </a:cubicBezTo>
                  <a:cubicBezTo>
                    <a:pt x="18737" y="14674"/>
                    <a:pt x="19539" y="14057"/>
                    <a:pt x="20341" y="13317"/>
                  </a:cubicBezTo>
                  <a:cubicBezTo>
                    <a:pt x="21143" y="12576"/>
                    <a:pt x="21544" y="11650"/>
                    <a:pt x="21258" y="10540"/>
                  </a:cubicBezTo>
                  <a:cubicBezTo>
                    <a:pt x="21028" y="9614"/>
                    <a:pt x="20398" y="8873"/>
                    <a:pt x="19882" y="8133"/>
                  </a:cubicBezTo>
                  <a:cubicBezTo>
                    <a:pt x="19195" y="7207"/>
                    <a:pt x="18565" y="6281"/>
                    <a:pt x="17877" y="535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B5DF9A9E-EA2A-4468-BD71-56905884BE38}"/>
                </a:ext>
              </a:extLst>
            </p:cNvPr>
            <p:cNvSpPr/>
            <p:nvPr/>
          </p:nvSpPr>
          <p:spPr>
            <a:xfrm>
              <a:off x="10917975" y="3915646"/>
              <a:ext cx="435825" cy="429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0344" extrusionOk="0">
                  <a:moveTo>
                    <a:pt x="20551" y="10406"/>
                  </a:moveTo>
                  <a:cubicBezTo>
                    <a:pt x="20921" y="9443"/>
                    <a:pt x="21353" y="8481"/>
                    <a:pt x="21106" y="7398"/>
                  </a:cubicBezTo>
                  <a:cubicBezTo>
                    <a:pt x="20921" y="6555"/>
                    <a:pt x="20304" y="5893"/>
                    <a:pt x="19625" y="5352"/>
                  </a:cubicBezTo>
                  <a:cubicBezTo>
                    <a:pt x="16848" y="3126"/>
                    <a:pt x="13022" y="900"/>
                    <a:pt x="9442" y="117"/>
                  </a:cubicBezTo>
                  <a:cubicBezTo>
                    <a:pt x="3456" y="-1086"/>
                    <a:pt x="1358" y="7277"/>
                    <a:pt x="308" y="11670"/>
                  </a:cubicBezTo>
                  <a:cubicBezTo>
                    <a:pt x="123" y="12572"/>
                    <a:pt x="-247" y="13655"/>
                    <a:pt x="247" y="14557"/>
                  </a:cubicBezTo>
                  <a:cubicBezTo>
                    <a:pt x="740" y="15400"/>
                    <a:pt x="1790" y="15761"/>
                    <a:pt x="2592" y="16122"/>
                  </a:cubicBezTo>
                  <a:cubicBezTo>
                    <a:pt x="4567" y="17085"/>
                    <a:pt x="6542" y="17927"/>
                    <a:pt x="8578" y="18709"/>
                  </a:cubicBezTo>
                  <a:cubicBezTo>
                    <a:pt x="9566" y="19070"/>
                    <a:pt x="10491" y="19431"/>
                    <a:pt x="11479" y="19792"/>
                  </a:cubicBezTo>
                  <a:cubicBezTo>
                    <a:pt x="12404" y="20093"/>
                    <a:pt x="13392" y="20514"/>
                    <a:pt x="14441" y="20273"/>
                  </a:cubicBezTo>
                  <a:cubicBezTo>
                    <a:pt x="15305" y="20032"/>
                    <a:pt x="15922" y="19371"/>
                    <a:pt x="16416" y="18648"/>
                  </a:cubicBezTo>
                  <a:cubicBezTo>
                    <a:pt x="16971" y="17866"/>
                    <a:pt x="17403" y="16964"/>
                    <a:pt x="17897" y="16121"/>
                  </a:cubicBezTo>
                  <a:cubicBezTo>
                    <a:pt x="18946" y="14257"/>
                    <a:pt x="19810" y="12331"/>
                    <a:pt x="20551" y="1040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213A6A12-860C-4B1E-9BC9-A7F4ABAC153B}"/>
                </a:ext>
              </a:extLst>
            </p:cNvPr>
            <p:cNvSpPr/>
            <p:nvPr/>
          </p:nvSpPr>
          <p:spPr>
            <a:xfrm>
              <a:off x="10587775" y="3953746"/>
              <a:ext cx="233125" cy="23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9" h="20733" extrusionOk="0">
                  <a:moveTo>
                    <a:pt x="2817" y="20733"/>
                  </a:moveTo>
                  <a:cubicBezTo>
                    <a:pt x="2817" y="20733"/>
                    <a:pt x="-489" y="7303"/>
                    <a:pt x="62" y="3386"/>
                  </a:cubicBezTo>
                  <a:cubicBezTo>
                    <a:pt x="613" y="-531"/>
                    <a:pt x="20229" y="28"/>
                    <a:pt x="20229" y="28"/>
                  </a:cubicBezTo>
                  <a:cubicBezTo>
                    <a:pt x="20229" y="28"/>
                    <a:pt x="-1371" y="-867"/>
                    <a:pt x="2817" y="20733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6BBB51E5-72DA-49D3-BF21-67FA776736D0}"/>
                </a:ext>
              </a:extLst>
            </p:cNvPr>
            <p:cNvSpPr/>
            <p:nvPr/>
          </p:nvSpPr>
          <p:spPr>
            <a:xfrm>
              <a:off x="11006875" y="4080745"/>
              <a:ext cx="267972" cy="206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997" extrusionOk="0">
                  <a:moveTo>
                    <a:pt x="21600" y="0"/>
                  </a:moveTo>
                  <a:cubicBezTo>
                    <a:pt x="21600" y="0"/>
                    <a:pt x="20372" y="13624"/>
                    <a:pt x="18631" y="17058"/>
                  </a:cubicBezTo>
                  <a:cubicBezTo>
                    <a:pt x="16993" y="20492"/>
                    <a:pt x="0" y="13403"/>
                    <a:pt x="0" y="13403"/>
                  </a:cubicBezTo>
                  <a:cubicBezTo>
                    <a:pt x="0" y="13403"/>
                    <a:pt x="18631" y="21600"/>
                    <a:pt x="216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1103E8A0-8A92-4CB8-BB56-BD16D07032F7}"/>
                </a:ext>
              </a:extLst>
            </p:cNvPr>
            <p:cNvSpPr/>
            <p:nvPr/>
          </p:nvSpPr>
          <p:spPr>
            <a:xfrm>
              <a:off x="10803676" y="3750546"/>
              <a:ext cx="307342" cy="163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333" extrusionOk="0">
                  <a:moveTo>
                    <a:pt x="21600" y="1755"/>
                  </a:moveTo>
                  <a:cubicBezTo>
                    <a:pt x="21600" y="1755"/>
                    <a:pt x="14638" y="14850"/>
                    <a:pt x="11960" y="17145"/>
                  </a:cubicBezTo>
                  <a:cubicBezTo>
                    <a:pt x="9283" y="19440"/>
                    <a:pt x="0" y="0"/>
                    <a:pt x="0" y="0"/>
                  </a:cubicBezTo>
                  <a:cubicBezTo>
                    <a:pt x="0" y="0"/>
                    <a:pt x="9907" y="21600"/>
                    <a:pt x="21600" y="1755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C2A0256-9E27-4368-97C9-EB63C3E17CFE}"/>
              </a:ext>
            </a:extLst>
          </p:cNvPr>
          <p:cNvGrpSpPr/>
          <p:nvPr/>
        </p:nvGrpSpPr>
        <p:grpSpPr>
          <a:xfrm>
            <a:off x="628651" y="1998081"/>
            <a:ext cx="760883" cy="841657"/>
            <a:chOff x="9330476" y="3369545"/>
            <a:chExt cx="1014511" cy="1122209"/>
          </a:xfrm>
        </p:grpSpPr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4FD5448D-4C76-4DF5-9912-84D17F6BC4FD}"/>
                </a:ext>
              </a:extLst>
            </p:cNvPr>
            <p:cNvSpPr/>
            <p:nvPr/>
          </p:nvSpPr>
          <p:spPr>
            <a:xfrm>
              <a:off x="9495575" y="3369545"/>
              <a:ext cx="462604" cy="112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67" extrusionOk="0">
                  <a:moveTo>
                    <a:pt x="625" y="21567"/>
                  </a:moveTo>
                  <a:cubicBezTo>
                    <a:pt x="566" y="21567"/>
                    <a:pt x="449" y="21567"/>
                    <a:pt x="390" y="21543"/>
                  </a:cubicBezTo>
                  <a:cubicBezTo>
                    <a:pt x="96" y="21494"/>
                    <a:pt x="-81" y="21347"/>
                    <a:pt x="37" y="21201"/>
                  </a:cubicBezTo>
                  <a:lnTo>
                    <a:pt x="20224" y="162"/>
                  </a:lnTo>
                  <a:cubicBezTo>
                    <a:pt x="20342" y="40"/>
                    <a:pt x="20695" y="-33"/>
                    <a:pt x="21048" y="16"/>
                  </a:cubicBezTo>
                  <a:cubicBezTo>
                    <a:pt x="21342" y="65"/>
                    <a:pt x="21519" y="211"/>
                    <a:pt x="21401" y="357"/>
                  </a:cubicBezTo>
                  <a:lnTo>
                    <a:pt x="1214" y="21396"/>
                  </a:lnTo>
                  <a:cubicBezTo>
                    <a:pt x="1096" y="21494"/>
                    <a:pt x="861" y="21567"/>
                    <a:pt x="625" y="21567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97D87F27-1D46-45FD-A7BD-5A06A56357BD}"/>
                </a:ext>
              </a:extLst>
            </p:cNvPr>
            <p:cNvSpPr/>
            <p:nvPr/>
          </p:nvSpPr>
          <p:spPr>
            <a:xfrm>
              <a:off x="9355876" y="3433045"/>
              <a:ext cx="971550" cy="51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14" y="1014"/>
                  </a:moveTo>
                  <a:lnTo>
                    <a:pt x="0" y="4960"/>
                  </a:lnTo>
                  <a:lnTo>
                    <a:pt x="2231" y="12640"/>
                  </a:lnTo>
                  <a:lnTo>
                    <a:pt x="9882" y="20373"/>
                  </a:lnTo>
                  <a:lnTo>
                    <a:pt x="9882" y="20373"/>
                  </a:lnTo>
                  <a:lnTo>
                    <a:pt x="16744" y="21600"/>
                  </a:lnTo>
                  <a:lnTo>
                    <a:pt x="21600" y="18133"/>
                  </a:lnTo>
                  <a:lnTo>
                    <a:pt x="12593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7D60C7E6-9029-4901-847A-AF73316D8548}"/>
                </a:ext>
              </a:extLst>
            </p:cNvPr>
            <p:cNvSpPr/>
            <p:nvPr/>
          </p:nvSpPr>
          <p:spPr>
            <a:xfrm>
              <a:off x="9330476" y="3420345"/>
              <a:ext cx="1014511" cy="55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extrusionOk="0">
                  <a:moveTo>
                    <a:pt x="21470" y="17380"/>
                  </a:moveTo>
                  <a:lnTo>
                    <a:pt x="12652" y="149"/>
                  </a:lnTo>
                  <a:cubicBezTo>
                    <a:pt x="12652" y="149"/>
                    <a:pt x="12652" y="149"/>
                    <a:pt x="12652" y="149"/>
                  </a:cubicBezTo>
                  <a:lnTo>
                    <a:pt x="12652" y="149"/>
                  </a:lnTo>
                  <a:cubicBezTo>
                    <a:pt x="12652" y="149"/>
                    <a:pt x="12625" y="149"/>
                    <a:pt x="12625" y="99"/>
                  </a:cubicBezTo>
                  <a:cubicBezTo>
                    <a:pt x="12625" y="99"/>
                    <a:pt x="12625" y="99"/>
                    <a:pt x="12625" y="99"/>
                  </a:cubicBezTo>
                  <a:cubicBezTo>
                    <a:pt x="12625" y="99"/>
                    <a:pt x="12625" y="99"/>
                    <a:pt x="12625" y="99"/>
                  </a:cubicBezTo>
                  <a:cubicBezTo>
                    <a:pt x="12625" y="99"/>
                    <a:pt x="12625" y="99"/>
                    <a:pt x="12625" y="99"/>
                  </a:cubicBezTo>
                  <a:cubicBezTo>
                    <a:pt x="12625" y="99"/>
                    <a:pt x="12598" y="99"/>
                    <a:pt x="12598" y="50"/>
                  </a:cubicBezTo>
                  <a:cubicBezTo>
                    <a:pt x="12571" y="50"/>
                    <a:pt x="12571" y="0"/>
                    <a:pt x="12544" y="0"/>
                  </a:cubicBezTo>
                  <a:cubicBezTo>
                    <a:pt x="12517" y="0"/>
                    <a:pt x="12517" y="0"/>
                    <a:pt x="12490" y="0"/>
                  </a:cubicBezTo>
                  <a:cubicBezTo>
                    <a:pt x="12490" y="0"/>
                    <a:pt x="12463" y="0"/>
                    <a:pt x="12463" y="0"/>
                  </a:cubicBezTo>
                  <a:cubicBezTo>
                    <a:pt x="12463" y="0"/>
                    <a:pt x="12463" y="0"/>
                    <a:pt x="12463" y="0"/>
                  </a:cubicBezTo>
                  <a:cubicBezTo>
                    <a:pt x="12463" y="0"/>
                    <a:pt x="12463" y="0"/>
                    <a:pt x="12463" y="0"/>
                  </a:cubicBezTo>
                  <a:lnTo>
                    <a:pt x="1299" y="943"/>
                  </a:lnTo>
                  <a:cubicBezTo>
                    <a:pt x="1138" y="943"/>
                    <a:pt x="1030" y="1192"/>
                    <a:pt x="1030" y="1490"/>
                  </a:cubicBezTo>
                  <a:cubicBezTo>
                    <a:pt x="1030" y="1788"/>
                    <a:pt x="1165" y="1986"/>
                    <a:pt x="1326" y="1986"/>
                  </a:cubicBezTo>
                  <a:lnTo>
                    <a:pt x="8958" y="1341"/>
                  </a:lnTo>
                  <a:lnTo>
                    <a:pt x="221" y="4717"/>
                  </a:lnTo>
                  <a:cubicBezTo>
                    <a:pt x="59" y="4767"/>
                    <a:pt x="-22" y="5065"/>
                    <a:pt x="5" y="5313"/>
                  </a:cubicBezTo>
                  <a:cubicBezTo>
                    <a:pt x="32" y="5561"/>
                    <a:pt x="140" y="5710"/>
                    <a:pt x="275" y="5710"/>
                  </a:cubicBezTo>
                  <a:cubicBezTo>
                    <a:pt x="302" y="5710"/>
                    <a:pt x="302" y="5710"/>
                    <a:pt x="329" y="5710"/>
                  </a:cubicBezTo>
                  <a:lnTo>
                    <a:pt x="11007" y="1589"/>
                  </a:lnTo>
                  <a:lnTo>
                    <a:pt x="1866" y="12414"/>
                  </a:lnTo>
                  <a:cubicBezTo>
                    <a:pt x="1731" y="12563"/>
                    <a:pt x="1704" y="12910"/>
                    <a:pt x="1785" y="13159"/>
                  </a:cubicBezTo>
                  <a:cubicBezTo>
                    <a:pt x="1866" y="13407"/>
                    <a:pt x="2054" y="13457"/>
                    <a:pt x="2189" y="13307"/>
                  </a:cubicBezTo>
                  <a:lnTo>
                    <a:pt x="12005" y="1639"/>
                  </a:lnTo>
                  <a:lnTo>
                    <a:pt x="9389" y="20954"/>
                  </a:lnTo>
                  <a:cubicBezTo>
                    <a:pt x="9362" y="21252"/>
                    <a:pt x="9443" y="21501"/>
                    <a:pt x="9605" y="21600"/>
                  </a:cubicBezTo>
                  <a:cubicBezTo>
                    <a:pt x="9632" y="21600"/>
                    <a:pt x="9659" y="21600"/>
                    <a:pt x="9686" y="21600"/>
                  </a:cubicBezTo>
                  <a:cubicBezTo>
                    <a:pt x="9821" y="21600"/>
                    <a:pt x="9929" y="21451"/>
                    <a:pt x="9956" y="21203"/>
                  </a:cubicBezTo>
                  <a:lnTo>
                    <a:pt x="12517" y="2284"/>
                  </a:lnTo>
                  <a:lnTo>
                    <a:pt x="16158" y="21252"/>
                  </a:lnTo>
                  <a:cubicBezTo>
                    <a:pt x="16212" y="21451"/>
                    <a:pt x="16320" y="21600"/>
                    <a:pt x="16427" y="21600"/>
                  </a:cubicBezTo>
                  <a:cubicBezTo>
                    <a:pt x="16454" y="21600"/>
                    <a:pt x="16481" y="21600"/>
                    <a:pt x="16535" y="21550"/>
                  </a:cubicBezTo>
                  <a:cubicBezTo>
                    <a:pt x="16697" y="21451"/>
                    <a:pt x="16751" y="21153"/>
                    <a:pt x="16697" y="20905"/>
                  </a:cubicBezTo>
                  <a:lnTo>
                    <a:pt x="13192" y="2681"/>
                  </a:lnTo>
                  <a:lnTo>
                    <a:pt x="21066" y="18124"/>
                  </a:lnTo>
                  <a:cubicBezTo>
                    <a:pt x="21120" y="18224"/>
                    <a:pt x="21200" y="18273"/>
                    <a:pt x="21281" y="18273"/>
                  </a:cubicBezTo>
                  <a:cubicBezTo>
                    <a:pt x="21362" y="18273"/>
                    <a:pt x="21416" y="18223"/>
                    <a:pt x="21470" y="18124"/>
                  </a:cubicBezTo>
                  <a:cubicBezTo>
                    <a:pt x="21551" y="17926"/>
                    <a:pt x="21578" y="17578"/>
                    <a:pt x="21470" y="1738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5168DED-9B49-4CEC-B6E4-2CE86FF77BBD}"/>
              </a:ext>
            </a:extLst>
          </p:cNvPr>
          <p:cNvGrpSpPr/>
          <p:nvPr/>
        </p:nvGrpSpPr>
        <p:grpSpPr>
          <a:xfrm>
            <a:off x="1968953" y="668936"/>
            <a:ext cx="5206093" cy="5570232"/>
            <a:chOff x="2512049" y="1178617"/>
            <a:chExt cx="4119513" cy="4407651"/>
          </a:xfrm>
        </p:grpSpPr>
        <p:graphicFrame>
          <p:nvGraphicFramePr>
            <p:cNvPr id="61" name="Chart 60">
              <a:extLst>
                <a:ext uri="{FF2B5EF4-FFF2-40B4-BE49-F238E27FC236}">
                  <a16:creationId xmlns:a16="http://schemas.microsoft.com/office/drawing/2014/main" id="{ED7A90C8-39D8-49F5-A73F-AF514AFF925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153075921"/>
                </p:ext>
              </p:extLst>
            </p:nvPr>
          </p:nvGraphicFramePr>
          <p:xfrm>
            <a:off x="2512049" y="1178617"/>
            <a:ext cx="4119513" cy="406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6A18897A-57A7-4948-9F9E-82A64C1E3C15}"/>
                </a:ext>
              </a:extLst>
            </p:cNvPr>
            <p:cNvSpPr/>
            <p:nvPr/>
          </p:nvSpPr>
          <p:spPr>
            <a:xfrm>
              <a:off x="3453319" y="1541006"/>
              <a:ext cx="2237363" cy="4045262"/>
            </a:xfrm>
            <a:custGeom>
              <a:avLst/>
              <a:gdLst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537 w 21600"/>
                <a:gd name="connsiteY5" fmla="*/ 12588 h 21600"/>
                <a:gd name="connsiteX6" fmla="*/ 10611 w 21600"/>
                <a:gd name="connsiteY6" fmla="*/ 14708 h 21600"/>
                <a:gd name="connsiteX7" fmla="*/ 10588 w 21600"/>
                <a:gd name="connsiteY7" fmla="*/ 14708 h 21600"/>
                <a:gd name="connsiteX8" fmla="*/ 10566 w 21600"/>
                <a:gd name="connsiteY8" fmla="*/ 14708 h 21600"/>
                <a:gd name="connsiteX9" fmla="*/ 8627 w 21600"/>
                <a:gd name="connsiteY9" fmla="*/ 14474 h 21600"/>
                <a:gd name="connsiteX10" fmla="*/ 5554 w 21600"/>
                <a:gd name="connsiteY10" fmla="*/ 12655 h 21600"/>
                <a:gd name="connsiteX11" fmla="*/ 6999 w 21600"/>
                <a:gd name="connsiteY11" fmla="*/ 7730 h 21600"/>
                <a:gd name="connsiteX12" fmla="*/ 8381 w 21600"/>
                <a:gd name="connsiteY12" fmla="*/ 5104 h 21600"/>
                <a:gd name="connsiteX13" fmla="*/ 6687 w 21600"/>
                <a:gd name="connsiteY13" fmla="*/ 1997 h 21600"/>
                <a:gd name="connsiteX14" fmla="*/ 14489 w 21600"/>
                <a:gd name="connsiteY14" fmla="*/ 1997 h 21600"/>
                <a:gd name="connsiteX15" fmla="*/ 12795 w 21600"/>
                <a:gd name="connsiteY15" fmla="*/ 5104 h 21600"/>
                <a:gd name="connsiteX16" fmla="*/ 14177 w 21600"/>
                <a:gd name="connsiteY16" fmla="*/ 7730 h 21600"/>
                <a:gd name="connsiteX17" fmla="*/ 15537 w 21600"/>
                <a:gd name="connsiteY17" fmla="*/ 12588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537 w 21600"/>
                <a:gd name="connsiteY5" fmla="*/ 12588 h 21600"/>
                <a:gd name="connsiteX6" fmla="*/ 10611 w 21600"/>
                <a:gd name="connsiteY6" fmla="*/ 14708 h 21600"/>
                <a:gd name="connsiteX7" fmla="*/ 10588 w 21600"/>
                <a:gd name="connsiteY7" fmla="*/ 14708 h 21600"/>
                <a:gd name="connsiteX8" fmla="*/ 10566 w 21600"/>
                <a:gd name="connsiteY8" fmla="*/ 14708 h 21600"/>
                <a:gd name="connsiteX9" fmla="*/ 8506 w 21600"/>
                <a:gd name="connsiteY9" fmla="*/ 14569 h 21600"/>
                <a:gd name="connsiteX10" fmla="*/ 5554 w 21600"/>
                <a:gd name="connsiteY10" fmla="*/ 12655 h 21600"/>
                <a:gd name="connsiteX11" fmla="*/ 6999 w 21600"/>
                <a:gd name="connsiteY11" fmla="*/ 7730 h 21600"/>
                <a:gd name="connsiteX12" fmla="*/ 8381 w 21600"/>
                <a:gd name="connsiteY12" fmla="*/ 5104 h 21600"/>
                <a:gd name="connsiteX13" fmla="*/ 6687 w 21600"/>
                <a:gd name="connsiteY13" fmla="*/ 1997 h 21600"/>
                <a:gd name="connsiteX14" fmla="*/ 14489 w 21600"/>
                <a:gd name="connsiteY14" fmla="*/ 1997 h 21600"/>
                <a:gd name="connsiteX15" fmla="*/ 12795 w 21600"/>
                <a:gd name="connsiteY15" fmla="*/ 5104 h 21600"/>
                <a:gd name="connsiteX16" fmla="*/ 14177 w 21600"/>
                <a:gd name="connsiteY16" fmla="*/ 7730 h 21600"/>
                <a:gd name="connsiteX17" fmla="*/ 15537 w 21600"/>
                <a:gd name="connsiteY17" fmla="*/ 12588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537 w 21600"/>
                <a:gd name="connsiteY5" fmla="*/ 12588 h 21600"/>
                <a:gd name="connsiteX6" fmla="*/ 10611 w 21600"/>
                <a:gd name="connsiteY6" fmla="*/ 14708 h 21600"/>
                <a:gd name="connsiteX7" fmla="*/ 10588 w 21600"/>
                <a:gd name="connsiteY7" fmla="*/ 14708 h 21600"/>
                <a:gd name="connsiteX8" fmla="*/ 10635 w 21600"/>
                <a:gd name="connsiteY8" fmla="*/ 14861 h 21600"/>
                <a:gd name="connsiteX9" fmla="*/ 8506 w 21600"/>
                <a:gd name="connsiteY9" fmla="*/ 14569 h 21600"/>
                <a:gd name="connsiteX10" fmla="*/ 5554 w 21600"/>
                <a:gd name="connsiteY10" fmla="*/ 12655 h 21600"/>
                <a:gd name="connsiteX11" fmla="*/ 6999 w 21600"/>
                <a:gd name="connsiteY11" fmla="*/ 7730 h 21600"/>
                <a:gd name="connsiteX12" fmla="*/ 8381 w 21600"/>
                <a:gd name="connsiteY12" fmla="*/ 5104 h 21600"/>
                <a:gd name="connsiteX13" fmla="*/ 6687 w 21600"/>
                <a:gd name="connsiteY13" fmla="*/ 1997 h 21600"/>
                <a:gd name="connsiteX14" fmla="*/ 14489 w 21600"/>
                <a:gd name="connsiteY14" fmla="*/ 1997 h 21600"/>
                <a:gd name="connsiteX15" fmla="*/ 12795 w 21600"/>
                <a:gd name="connsiteY15" fmla="*/ 5104 h 21600"/>
                <a:gd name="connsiteX16" fmla="*/ 14177 w 21600"/>
                <a:gd name="connsiteY16" fmla="*/ 7730 h 21600"/>
                <a:gd name="connsiteX17" fmla="*/ 15537 w 21600"/>
                <a:gd name="connsiteY17" fmla="*/ 12588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537 w 21600"/>
                <a:gd name="connsiteY5" fmla="*/ 12588 h 21600"/>
                <a:gd name="connsiteX6" fmla="*/ 10611 w 21600"/>
                <a:gd name="connsiteY6" fmla="*/ 14708 h 21600"/>
                <a:gd name="connsiteX7" fmla="*/ 10916 w 21600"/>
                <a:gd name="connsiteY7" fmla="*/ 14822 h 21600"/>
                <a:gd name="connsiteX8" fmla="*/ 10635 w 21600"/>
                <a:gd name="connsiteY8" fmla="*/ 14861 h 21600"/>
                <a:gd name="connsiteX9" fmla="*/ 8506 w 21600"/>
                <a:gd name="connsiteY9" fmla="*/ 14569 h 21600"/>
                <a:gd name="connsiteX10" fmla="*/ 5554 w 21600"/>
                <a:gd name="connsiteY10" fmla="*/ 12655 h 21600"/>
                <a:gd name="connsiteX11" fmla="*/ 6999 w 21600"/>
                <a:gd name="connsiteY11" fmla="*/ 7730 h 21600"/>
                <a:gd name="connsiteX12" fmla="*/ 8381 w 21600"/>
                <a:gd name="connsiteY12" fmla="*/ 5104 h 21600"/>
                <a:gd name="connsiteX13" fmla="*/ 6687 w 21600"/>
                <a:gd name="connsiteY13" fmla="*/ 1997 h 21600"/>
                <a:gd name="connsiteX14" fmla="*/ 14489 w 21600"/>
                <a:gd name="connsiteY14" fmla="*/ 1997 h 21600"/>
                <a:gd name="connsiteX15" fmla="*/ 12795 w 21600"/>
                <a:gd name="connsiteY15" fmla="*/ 5104 h 21600"/>
                <a:gd name="connsiteX16" fmla="*/ 14177 w 21600"/>
                <a:gd name="connsiteY16" fmla="*/ 7730 h 21600"/>
                <a:gd name="connsiteX17" fmla="*/ 15537 w 21600"/>
                <a:gd name="connsiteY17" fmla="*/ 12588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537 w 21600"/>
                <a:gd name="connsiteY5" fmla="*/ 12588 h 21600"/>
                <a:gd name="connsiteX6" fmla="*/ 11249 w 21600"/>
                <a:gd name="connsiteY6" fmla="*/ 14784 h 21600"/>
                <a:gd name="connsiteX7" fmla="*/ 10916 w 21600"/>
                <a:gd name="connsiteY7" fmla="*/ 14822 h 21600"/>
                <a:gd name="connsiteX8" fmla="*/ 10635 w 21600"/>
                <a:gd name="connsiteY8" fmla="*/ 14861 h 21600"/>
                <a:gd name="connsiteX9" fmla="*/ 8506 w 21600"/>
                <a:gd name="connsiteY9" fmla="*/ 14569 h 21600"/>
                <a:gd name="connsiteX10" fmla="*/ 5554 w 21600"/>
                <a:gd name="connsiteY10" fmla="*/ 12655 h 21600"/>
                <a:gd name="connsiteX11" fmla="*/ 6999 w 21600"/>
                <a:gd name="connsiteY11" fmla="*/ 7730 h 21600"/>
                <a:gd name="connsiteX12" fmla="*/ 8381 w 21600"/>
                <a:gd name="connsiteY12" fmla="*/ 5104 h 21600"/>
                <a:gd name="connsiteX13" fmla="*/ 6687 w 21600"/>
                <a:gd name="connsiteY13" fmla="*/ 1997 h 21600"/>
                <a:gd name="connsiteX14" fmla="*/ 14489 w 21600"/>
                <a:gd name="connsiteY14" fmla="*/ 1997 h 21600"/>
                <a:gd name="connsiteX15" fmla="*/ 12795 w 21600"/>
                <a:gd name="connsiteY15" fmla="*/ 5104 h 21600"/>
                <a:gd name="connsiteX16" fmla="*/ 14177 w 21600"/>
                <a:gd name="connsiteY16" fmla="*/ 7730 h 21600"/>
                <a:gd name="connsiteX17" fmla="*/ 15537 w 21600"/>
                <a:gd name="connsiteY17" fmla="*/ 12588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1249 w 21600"/>
                <a:gd name="connsiteY6" fmla="*/ 14784 h 21600"/>
                <a:gd name="connsiteX7" fmla="*/ 10916 w 21600"/>
                <a:gd name="connsiteY7" fmla="*/ 14822 h 21600"/>
                <a:gd name="connsiteX8" fmla="*/ 10635 w 21600"/>
                <a:gd name="connsiteY8" fmla="*/ 14861 h 21600"/>
                <a:gd name="connsiteX9" fmla="*/ 8506 w 21600"/>
                <a:gd name="connsiteY9" fmla="*/ 14569 h 21600"/>
                <a:gd name="connsiteX10" fmla="*/ 5554 w 21600"/>
                <a:gd name="connsiteY10" fmla="*/ 12655 h 21600"/>
                <a:gd name="connsiteX11" fmla="*/ 6999 w 21600"/>
                <a:gd name="connsiteY11" fmla="*/ 7730 h 21600"/>
                <a:gd name="connsiteX12" fmla="*/ 8381 w 21600"/>
                <a:gd name="connsiteY12" fmla="*/ 5104 h 21600"/>
                <a:gd name="connsiteX13" fmla="*/ 6687 w 21600"/>
                <a:gd name="connsiteY13" fmla="*/ 1997 h 21600"/>
                <a:gd name="connsiteX14" fmla="*/ 14489 w 21600"/>
                <a:gd name="connsiteY14" fmla="*/ 1997 h 21600"/>
                <a:gd name="connsiteX15" fmla="*/ 12795 w 21600"/>
                <a:gd name="connsiteY15" fmla="*/ 5104 h 21600"/>
                <a:gd name="connsiteX16" fmla="*/ 14177 w 21600"/>
                <a:gd name="connsiteY16" fmla="*/ 7730 h 21600"/>
                <a:gd name="connsiteX17" fmla="*/ 15675 w 21600"/>
                <a:gd name="connsiteY17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1249 w 21600"/>
                <a:gd name="connsiteY6" fmla="*/ 14784 h 21600"/>
                <a:gd name="connsiteX7" fmla="*/ 10916 w 21600"/>
                <a:gd name="connsiteY7" fmla="*/ 14822 h 21600"/>
                <a:gd name="connsiteX8" fmla="*/ 10635 w 21600"/>
                <a:gd name="connsiteY8" fmla="*/ 14861 h 21600"/>
                <a:gd name="connsiteX9" fmla="*/ 8506 w 21600"/>
                <a:gd name="connsiteY9" fmla="*/ 14569 h 21600"/>
                <a:gd name="connsiteX10" fmla="*/ 5554 w 21600"/>
                <a:gd name="connsiteY10" fmla="*/ 12655 h 21600"/>
                <a:gd name="connsiteX11" fmla="*/ 6999 w 21600"/>
                <a:gd name="connsiteY11" fmla="*/ 7730 h 21600"/>
                <a:gd name="connsiteX12" fmla="*/ 8381 w 21600"/>
                <a:gd name="connsiteY12" fmla="*/ 5104 h 21600"/>
                <a:gd name="connsiteX13" fmla="*/ 6687 w 21600"/>
                <a:gd name="connsiteY13" fmla="*/ 1997 h 21600"/>
                <a:gd name="connsiteX14" fmla="*/ 14489 w 21600"/>
                <a:gd name="connsiteY14" fmla="*/ 1997 h 21600"/>
                <a:gd name="connsiteX15" fmla="*/ 12795 w 21600"/>
                <a:gd name="connsiteY15" fmla="*/ 5104 h 21600"/>
                <a:gd name="connsiteX16" fmla="*/ 14246 w 21600"/>
                <a:gd name="connsiteY16" fmla="*/ 7711 h 21600"/>
                <a:gd name="connsiteX17" fmla="*/ 15675 w 21600"/>
                <a:gd name="connsiteY17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1249 w 21600"/>
                <a:gd name="connsiteY6" fmla="*/ 14784 h 21600"/>
                <a:gd name="connsiteX7" fmla="*/ 10916 w 21600"/>
                <a:gd name="connsiteY7" fmla="*/ 14822 h 21600"/>
                <a:gd name="connsiteX8" fmla="*/ 10635 w 21600"/>
                <a:gd name="connsiteY8" fmla="*/ 14861 h 21600"/>
                <a:gd name="connsiteX9" fmla="*/ 8506 w 21600"/>
                <a:gd name="connsiteY9" fmla="*/ 14569 h 21600"/>
                <a:gd name="connsiteX10" fmla="*/ 5554 w 21600"/>
                <a:gd name="connsiteY10" fmla="*/ 12655 h 21600"/>
                <a:gd name="connsiteX11" fmla="*/ 6999 w 21600"/>
                <a:gd name="connsiteY11" fmla="*/ 7730 h 21600"/>
                <a:gd name="connsiteX12" fmla="*/ 8381 w 21600"/>
                <a:gd name="connsiteY12" fmla="*/ 5104 h 21600"/>
                <a:gd name="connsiteX13" fmla="*/ 6687 w 21600"/>
                <a:gd name="connsiteY13" fmla="*/ 1997 h 21600"/>
                <a:gd name="connsiteX14" fmla="*/ 14489 w 21600"/>
                <a:gd name="connsiteY14" fmla="*/ 1997 h 21600"/>
                <a:gd name="connsiteX15" fmla="*/ 12795 w 21600"/>
                <a:gd name="connsiteY15" fmla="*/ 5104 h 21600"/>
                <a:gd name="connsiteX16" fmla="*/ 14246 w 21600"/>
                <a:gd name="connsiteY16" fmla="*/ 7711 h 21600"/>
                <a:gd name="connsiteX17" fmla="*/ 15675 w 21600"/>
                <a:gd name="connsiteY17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1249 w 21600"/>
                <a:gd name="connsiteY6" fmla="*/ 14784 h 21600"/>
                <a:gd name="connsiteX7" fmla="*/ 10916 w 21600"/>
                <a:gd name="connsiteY7" fmla="*/ 14822 h 21600"/>
                <a:gd name="connsiteX8" fmla="*/ 10635 w 21600"/>
                <a:gd name="connsiteY8" fmla="*/ 14861 h 21600"/>
                <a:gd name="connsiteX9" fmla="*/ 8506 w 21600"/>
                <a:gd name="connsiteY9" fmla="*/ 14569 h 21600"/>
                <a:gd name="connsiteX10" fmla="*/ 5554 w 21600"/>
                <a:gd name="connsiteY10" fmla="*/ 12655 h 21600"/>
                <a:gd name="connsiteX11" fmla="*/ 6896 w 21600"/>
                <a:gd name="connsiteY11" fmla="*/ 7673 h 21600"/>
                <a:gd name="connsiteX12" fmla="*/ 8381 w 21600"/>
                <a:gd name="connsiteY12" fmla="*/ 5104 h 21600"/>
                <a:gd name="connsiteX13" fmla="*/ 6687 w 21600"/>
                <a:gd name="connsiteY13" fmla="*/ 1997 h 21600"/>
                <a:gd name="connsiteX14" fmla="*/ 14489 w 21600"/>
                <a:gd name="connsiteY14" fmla="*/ 1997 h 21600"/>
                <a:gd name="connsiteX15" fmla="*/ 12795 w 21600"/>
                <a:gd name="connsiteY15" fmla="*/ 5104 h 21600"/>
                <a:gd name="connsiteX16" fmla="*/ 14246 w 21600"/>
                <a:gd name="connsiteY16" fmla="*/ 7711 h 21600"/>
                <a:gd name="connsiteX17" fmla="*/ 15675 w 21600"/>
                <a:gd name="connsiteY17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1249 w 21600"/>
                <a:gd name="connsiteY6" fmla="*/ 14784 h 21600"/>
                <a:gd name="connsiteX7" fmla="*/ 10916 w 21600"/>
                <a:gd name="connsiteY7" fmla="*/ 14822 h 21600"/>
                <a:gd name="connsiteX8" fmla="*/ 10635 w 21600"/>
                <a:gd name="connsiteY8" fmla="*/ 14861 h 21600"/>
                <a:gd name="connsiteX9" fmla="*/ 8506 w 21600"/>
                <a:gd name="connsiteY9" fmla="*/ 14569 h 21600"/>
                <a:gd name="connsiteX10" fmla="*/ 5554 w 21600"/>
                <a:gd name="connsiteY10" fmla="*/ 12655 h 21600"/>
                <a:gd name="connsiteX11" fmla="*/ 6896 w 21600"/>
                <a:gd name="connsiteY11" fmla="*/ 7673 h 21600"/>
                <a:gd name="connsiteX12" fmla="*/ 8381 w 21600"/>
                <a:gd name="connsiteY12" fmla="*/ 5104 h 21600"/>
                <a:gd name="connsiteX13" fmla="*/ 6687 w 21600"/>
                <a:gd name="connsiteY13" fmla="*/ 1997 h 21600"/>
                <a:gd name="connsiteX14" fmla="*/ 14489 w 21600"/>
                <a:gd name="connsiteY14" fmla="*/ 1997 h 21600"/>
                <a:gd name="connsiteX15" fmla="*/ 12795 w 21600"/>
                <a:gd name="connsiteY15" fmla="*/ 5104 h 21600"/>
                <a:gd name="connsiteX16" fmla="*/ 14246 w 21600"/>
                <a:gd name="connsiteY16" fmla="*/ 7711 h 21600"/>
                <a:gd name="connsiteX17" fmla="*/ 15675 w 21600"/>
                <a:gd name="connsiteY17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1249 w 21600"/>
                <a:gd name="connsiteY6" fmla="*/ 14784 h 21600"/>
                <a:gd name="connsiteX7" fmla="*/ 10916 w 21600"/>
                <a:gd name="connsiteY7" fmla="*/ 14822 h 21600"/>
                <a:gd name="connsiteX8" fmla="*/ 10635 w 21600"/>
                <a:gd name="connsiteY8" fmla="*/ 14861 h 21600"/>
                <a:gd name="connsiteX9" fmla="*/ 8506 w 21600"/>
                <a:gd name="connsiteY9" fmla="*/ 14569 h 21600"/>
                <a:gd name="connsiteX10" fmla="*/ 5554 w 21600"/>
                <a:gd name="connsiteY10" fmla="*/ 12655 h 21600"/>
                <a:gd name="connsiteX11" fmla="*/ 6896 w 21600"/>
                <a:gd name="connsiteY11" fmla="*/ 7673 h 21600"/>
                <a:gd name="connsiteX12" fmla="*/ 8260 w 21600"/>
                <a:gd name="connsiteY12" fmla="*/ 5142 h 21600"/>
                <a:gd name="connsiteX13" fmla="*/ 6687 w 21600"/>
                <a:gd name="connsiteY13" fmla="*/ 1997 h 21600"/>
                <a:gd name="connsiteX14" fmla="*/ 14489 w 21600"/>
                <a:gd name="connsiteY14" fmla="*/ 1997 h 21600"/>
                <a:gd name="connsiteX15" fmla="*/ 12795 w 21600"/>
                <a:gd name="connsiteY15" fmla="*/ 5104 h 21600"/>
                <a:gd name="connsiteX16" fmla="*/ 14246 w 21600"/>
                <a:gd name="connsiteY16" fmla="*/ 7711 h 21600"/>
                <a:gd name="connsiteX17" fmla="*/ 15675 w 21600"/>
                <a:gd name="connsiteY17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1249 w 21600"/>
                <a:gd name="connsiteY6" fmla="*/ 14784 h 21600"/>
                <a:gd name="connsiteX7" fmla="*/ 10916 w 21600"/>
                <a:gd name="connsiteY7" fmla="*/ 14822 h 21600"/>
                <a:gd name="connsiteX8" fmla="*/ 10635 w 21600"/>
                <a:gd name="connsiteY8" fmla="*/ 14861 h 21600"/>
                <a:gd name="connsiteX9" fmla="*/ 8506 w 21600"/>
                <a:gd name="connsiteY9" fmla="*/ 14569 h 21600"/>
                <a:gd name="connsiteX10" fmla="*/ 5554 w 21600"/>
                <a:gd name="connsiteY10" fmla="*/ 12655 h 21600"/>
                <a:gd name="connsiteX11" fmla="*/ 6896 w 21600"/>
                <a:gd name="connsiteY11" fmla="*/ 7673 h 21600"/>
                <a:gd name="connsiteX12" fmla="*/ 8260 w 21600"/>
                <a:gd name="connsiteY12" fmla="*/ 5142 h 21600"/>
                <a:gd name="connsiteX13" fmla="*/ 6359 w 21600"/>
                <a:gd name="connsiteY13" fmla="*/ 1949 h 21600"/>
                <a:gd name="connsiteX14" fmla="*/ 14489 w 21600"/>
                <a:gd name="connsiteY14" fmla="*/ 1997 h 21600"/>
                <a:gd name="connsiteX15" fmla="*/ 12795 w 21600"/>
                <a:gd name="connsiteY15" fmla="*/ 5104 h 21600"/>
                <a:gd name="connsiteX16" fmla="*/ 14246 w 21600"/>
                <a:gd name="connsiteY16" fmla="*/ 7711 h 21600"/>
                <a:gd name="connsiteX17" fmla="*/ 15675 w 21600"/>
                <a:gd name="connsiteY17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1249 w 21600"/>
                <a:gd name="connsiteY6" fmla="*/ 14784 h 21600"/>
                <a:gd name="connsiteX7" fmla="*/ 10916 w 21600"/>
                <a:gd name="connsiteY7" fmla="*/ 14822 h 21600"/>
                <a:gd name="connsiteX8" fmla="*/ 10635 w 21600"/>
                <a:gd name="connsiteY8" fmla="*/ 14861 h 21600"/>
                <a:gd name="connsiteX9" fmla="*/ 8506 w 21600"/>
                <a:gd name="connsiteY9" fmla="*/ 14569 h 21600"/>
                <a:gd name="connsiteX10" fmla="*/ 5554 w 21600"/>
                <a:gd name="connsiteY10" fmla="*/ 12655 h 21600"/>
                <a:gd name="connsiteX11" fmla="*/ 6896 w 21600"/>
                <a:gd name="connsiteY11" fmla="*/ 7673 h 21600"/>
                <a:gd name="connsiteX12" fmla="*/ 8260 w 21600"/>
                <a:gd name="connsiteY12" fmla="*/ 5142 h 21600"/>
                <a:gd name="connsiteX13" fmla="*/ 6359 w 21600"/>
                <a:gd name="connsiteY13" fmla="*/ 1949 h 21600"/>
                <a:gd name="connsiteX14" fmla="*/ 14679 w 21600"/>
                <a:gd name="connsiteY14" fmla="*/ 1949 h 21600"/>
                <a:gd name="connsiteX15" fmla="*/ 12795 w 21600"/>
                <a:gd name="connsiteY15" fmla="*/ 5104 h 21600"/>
                <a:gd name="connsiteX16" fmla="*/ 14246 w 21600"/>
                <a:gd name="connsiteY16" fmla="*/ 7711 h 21600"/>
                <a:gd name="connsiteX17" fmla="*/ 15675 w 21600"/>
                <a:gd name="connsiteY17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1249 w 21600"/>
                <a:gd name="connsiteY6" fmla="*/ 14784 h 21600"/>
                <a:gd name="connsiteX7" fmla="*/ 10916 w 21600"/>
                <a:gd name="connsiteY7" fmla="*/ 14822 h 21600"/>
                <a:gd name="connsiteX8" fmla="*/ 10635 w 21600"/>
                <a:gd name="connsiteY8" fmla="*/ 14861 h 21600"/>
                <a:gd name="connsiteX9" fmla="*/ 8506 w 21600"/>
                <a:gd name="connsiteY9" fmla="*/ 14569 h 21600"/>
                <a:gd name="connsiteX10" fmla="*/ 5554 w 21600"/>
                <a:gd name="connsiteY10" fmla="*/ 12655 h 21600"/>
                <a:gd name="connsiteX11" fmla="*/ 6896 w 21600"/>
                <a:gd name="connsiteY11" fmla="*/ 7673 h 21600"/>
                <a:gd name="connsiteX12" fmla="*/ 8260 w 21600"/>
                <a:gd name="connsiteY12" fmla="*/ 5142 h 21600"/>
                <a:gd name="connsiteX13" fmla="*/ 6359 w 21600"/>
                <a:gd name="connsiteY13" fmla="*/ 1949 h 21600"/>
                <a:gd name="connsiteX14" fmla="*/ 14679 w 21600"/>
                <a:gd name="connsiteY14" fmla="*/ 1949 h 21600"/>
                <a:gd name="connsiteX15" fmla="*/ 12898 w 21600"/>
                <a:gd name="connsiteY15" fmla="*/ 5094 h 21600"/>
                <a:gd name="connsiteX16" fmla="*/ 14246 w 21600"/>
                <a:gd name="connsiteY16" fmla="*/ 7711 h 21600"/>
                <a:gd name="connsiteX17" fmla="*/ 15675 w 21600"/>
                <a:gd name="connsiteY17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1249 w 21600"/>
                <a:gd name="connsiteY6" fmla="*/ 14784 h 21600"/>
                <a:gd name="connsiteX7" fmla="*/ 10635 w 21600"/>
                <a:gd name="connsiteY7" fmla="*/ 14861 h 21600"/>
                <a:gd name="connsiteX8" fmla="*/ 8506 w 21600"/>
                <a:gd name="connsiteY8" fmla="*/ 14569 h 21600"/>
                <a:gd name="connsiteX9" fmla="*/ 5554 w 21600"/>
                <a:gd name="connsiteY9" fmla="*/ 12655 h 21600"/>
                <a:gd name="connsiteX10" fmla="*/ 6896 w 21600"/>
                <a:gd name="connsiteY10" fmla="*/ 7673 h 21600"/>
                <a:gd name="connsiteX11" fmla="*/ 8260 w 21600"/>
                <a:gd name="connsiteY11" fmla="*/ 5142 h 21600"/>
                <a:gd name="connsiteX12" fmla="*/ 6359 w 21600"/>
                <a:gd name="connsiteY12" fmla="*/ 1949 h 21600"/>
                <a:gd name="connsiteX13" fmla="*/ 14679 w 21600"/>
                <a:gd name="connsiteY13" fmla="*/ 1949 h 21600"/>
                <a:gd name="connsiteX14" fmla="*/ 12898 w 21600"/>
                <a:gd name="connsiteY14" fmla="*/ 5094 h 21600"/>
                <a:gd name="connsiteX15" fmla="*/ 14246 w 21600"/>
                <a:gd name="connsiteY15" fmla="*/ 7711 h 21600"/>
                <a:gd name="connsiteX16" fmla="*/ 15675 w 21600"/>
                <a:gd name="connsiteY16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0635 w 21600"/>
                <a:gd name="connsiteY6" fmla="*/ 14861 h 21600"/>
                <a:gd name="connsiteX7" fmla="*/ 8506 w 21600"/>
                <a:gd name="connsiteY7" fmla="*/ 14569 h 21600"/>
                <a:gd name="connsiteX8" fmla="*/ 5554 w 21600"/>
                <a:gd name="connsiteY8" fmla="*/ 12655 h 21600"/>
                <a:gd name="connsiteX9" fmla="*/ 6896 w 21600"/>
                <a:gd name="connsiteY9" fmla="*/ 7673 h 21600"/>
                <a:gd name="connsiteX10" fmla="*/ 8260 w 21600"/>
                <a:gd name="connsiteY10" fmla="*/ 5142 h 21600"/>
                <a:gd name="connsiteX11" fmla="*/ 6359 w 21600"/>
                <a:gd name="connsiteY11" fmla="*/ 1949 h 21600"/>
                <a:gd name="connsiteX12" fmla="*/ 14679 w 21600"/>
                <a:gd name="connsiteY12" fmla="*/ 1949 h 21600"/>
                <a:gd name="connsiteX13" fmla="*/ 12898 w 21600"/>
                <a:gd name="connsiteY13" fmla="*/ 5094 h 21600"/>
                <a:gd name="connsiteX14" fmla="*/ 14246 w 21600"/>
                <a:gd name="connsiteY14" fmla="*/ 7711 h 21600"/>
                <a:gd name="connsiteX15" fmla="*/ 15675 w 21600"/>
                <a:gd name="connsiteY15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0635 w 21600"/>
                <a:gd name="connsiteY6" fmla="*/ 14861 h 21600"/>
                <a:gd name="connsiteX7" fmla="*/ 8506 w 21600"/>
                <a:gd name="connsiteY7" fmla="*/ 14569 h 21600"/>
                <a:gd name="connsiteX8" fmla="*/ 5554 w 21600"/>
                <a:gd name="connsiteY8" fmla="*/ 12655 h 21600"/>
                <a:gd name="connsiteX9" fmla="*/ 6896 w 21600"/>
                <a:gd name="connsiteY9" fmla="*/ 7673 h 21600"/>
                <a:gd name="connsiteX10" fmla="*/ 8260 w 21600"/>
                <a:gd name="connsiteY10" fmla="*/ 5142 h 21600"/>
                <a:gd name="connsiteX11" fmla="*/ 6359 w 21600"/>
                <a:gd name="connsiteY11" fmla="*/ 1949 h 21600"/>
                <a:gd name="connsiteX12" fmla="*/ 14679 w 21600"/>
                <a:gd name="connsiteY12" fmla="*/ 1949 h 21600"/>
                <a:gd name="connsiteX13" fmla="*/ 12898 w 21600"/>
                <a:gd name="connsiteY13" fmla="*/ 5094 h 21600"/>
                <a:gd name="connsiteX14" fmla="*/ 14246 w 21600"/>
                <a:gd name="connsiteY14" fmla="*/ 7711 h 21600"/>
                <a:gd name="connsiteX15" fmla="*/ 15675 w 21600"/>
                <a:gd name="connsiteY15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0635 w 21600"/>
                <a:gd name="connsiteY6" fmla="*/ 14861 h 21600"/>
                <a:gd name="connsiteX7" fmla="*/ 8506 w 21600"/>
                <a:gd name="connsiteY7" fmla="*/ 14569 h 21600"/>
                <a:gd name="connsiteX8" fmla="*/ 5554 w 21600"/>
                <a:gd name="connsiteY8" fmla="*/ 12655 h 21600"/>
                <a:gd name="connsiteX9" fmla="*/ 6896 w 21600"/>
                <a:gd name="connsiteY9" fmla="*/ 7673 h 21600"/>
                <a:gd name="connsiteX10" fmla="*/ 8260 w 21600"/>
                <a:gd name="connsiteY10" fmla="*/ 5142 h 21600"/>
                <a:gd name="connsiteX11" fmla="*/ 6359 w 21600"/>
                <a:gd name="connsiteY11" fmla="*/ 1949 h 21600"/>
                <a:gd name="connsiteX12" fmla="*/ 14679 w 21600"/>
                <a:gd name="connsiteY12" fmla="*/ 1949 h 21600"/>
                <a:gd name="connsiteX13" fmla="*/ 12898 w 21600"/>
                <a:gd name="connsiteY13" fmla="*/ 5094 h 21600"/>
                <a:gd name="connsiteX14" fmla="*/ 14246 w 21600"/>
                <a:gd name="connsiteY14" fmla="*/ 7711 h 21600"/>
                <a:gd name="connsiteX15" fmla="*/ 15675 w 21600"/>
                <a:gd name="connsiteY15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0635 w 21600"/>
                <a:gd name="connsiteY6" fmla="*/ 14861 h 21600"/>
                <a:gd name="connsiteX7" fmla="*/ 8006 w 21600"/>
                <a:gd name="connsiteY7" fmla="*/ 14550 h 21600"/>
                <a:gd name="connsiteX8" fmla="*/ 5554 w 21600"/>
                <a:gd name="connsiteY8" fmla="*/ 12655 h 21600"/>
                <a:gd name="connsiteX9" fmla="*/ 6896 w 21600"/>
                <a:gd name="connsiteY9" fmla="*/ 7673 h 21600"/>
                <a:gd name="connsiteX10" fmla="*/ 8260 w 21600"/>
                <a:gd name="connsiteY10" fmla="*/ 5142 h 21600"/>
                <a:gd name="connsiteX11" fmla="*/ 6359 w 21600"/>
                <a:gd name="connsiteY11" fmla="*/ 1949 h 21600"/>
                <a:gd name="connsiteX12" fmla="*/ 14679 w 21600"/>
                <a:gd name="connsiteY12" fmla="*/ 1949 h 21600"/>
                <a:gd name="connsiteX13" fmla="*/ 12898 w 21600"/>
                <a:gd name="connsiteY13" fmla="*/ 5094 h 21600"/>
                <a:gd name="connsiteX14" fmla="*/ 14246 w 21600"/>
                <a:gd name="connsiteY14" fmla="*/ 7711 h 21600"/>
                <a:gd name="connsiteX15" fmla="*/ 15675 w 21600"/>
                <a:gd name="connsiteY15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0635 w 21600"/>
                <a:gd name="connsiteY6" fmla="*/ 14861 h 21600"/>
                <a:gd name="connsiteX7" fmla="*/ 5554 w 21600"/>
                <a:gd name="connsiteY7" fmla="*/ 12655 h 21600"/>
                <a:gd name="connsiteX8" fmla="*/ 6896 w 21600"/>
                <a:gd name="connsiteY8" fmla="*/ 7673 h 21600"/>
                <a:gd name="connsiteX9" fmla="*/ 8260 w 21600"/>
                <a:gd name="connsiteY9" fmla="*/ 5142 h 21600"/>
                <a:gd name="connsiteX10" fmla="*/ 6359 w 21600"/>
                <a:gd name="connsiteY10" fmla="*/ 1949 h 21600"/>
                <a:gd name="connsiteX11" fmla="*/ 14679 w 21600"/>
                <a:gd name="connsiteY11" fmla="*/ 1949 h 21600"/>
                <a:gd name="connsiteX12" fmla="*/ 12898 w 21600"/>
                <a:gd name="connsiteY12" fmla="*/ 5094 h 21600"/>
                <a:gd name="connsiteX13" fmla="*/ 14246 w 21600"/>
                <a:gd name="connsiteY13" fmla="*/ 7711 h 21600"/>
                <a:gd name="connsiteX14" fmla="*/ 15675 w 21600"/>
                <a:gd name="connsiteY14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0635 w 21600"/>
                <a:gd name="connsiteY6" fmla="*/ 14861 h 21600"/>
                <a:gd name="connsiteX7" fmla="*/ 5554 w 21600"/>
                <a:gd name="connsiteY7" fmla="*/ 12655 h 21600"/>
                <a:gd name="connsiteX8" fmla="*/ 6896 w 21600"/>
                <a:gd name="connsiteY8" fmla="*/ 7673 h 21600"/>
                <a:gd name="connsiteX9" fmla="*/ 8260 w 21600"/>
                <a:gd name="connsiteY9" fmla="*/ 5142 h 21600"/>
                <a:gd name="connsiteX10" fmla="*/ 6359 w 21600"/>
                <a:gd name="connsiteY10" fmla="*/ 1949 h 21600"/>
                <a:gd name="connsiteX11" fmla="*/ 14679 w 21600"/>
                <a:gd name="connsiteY11" fmla="*/ 1949 h 21600"/>
                <a:gd name="connsiteX12" fmla="*/ 12898 w 21600"/>
                <a:gd name="connsiteY12" fmla="*/ 5094 h 21600"/>
                <a:gd name="connsiteX13" fmla="*/ 14246 w 21600"/>
                <a:gd name="connsiteY13" fmla="*/ 7711 h 21600"/>
                <a:gd name="connsiteX14" fmla="*/ 15675 w 21600"/>
                <a:gd name="connsiteY14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0635 w 21600"/>
                <a:gd name="connsiteY6" fmla="*/ 14861 h 21600"/>
                <a:gd name="connsiteX7" fmla="*/ 5554 w 21600"/>
                <a:gd name="connsiteY7" fmla="*/ 12655 h 21600"/>
                <a:gd name="connsiteX8" fmla="*/ 6896 w 21600"/>
                <a:gd name="connsiteY8" fmla="*/ 7673 h 21600"/>
                <a:gd name="connsiteX9" fmla="*/ 8260 w 21600"/>
                <a:gd name="connsiteY9" fmla="*/ 5142 h 21600"/>
                <a:gd name="connsiteX10" fmla="*/ 6359 w 21600"/>
                <a:gd name="connsiteY10" fmla="*/ 1949 h 21600"/>
                <a:gd name="connsiteX11" fmla="*/ 14679 w 21600"/>
                <a:gd name="connsiteY11" fmla="*/ 1949 h 21600"/>
                <a:gd name="connsiteX12" fmla="*/ 12898 w 21600"/>
                <a:gd name="connsiteY12" fmla="*/ 5094 h 21600"/>
                <a:gd name="connsiteX13" fmla="*/ 14246 w 21600"/>
                <a:gd name="connsiteY13" fmla="*/ 7711 h 21600"/>
                <a:gd name="connsiteX14" fmla="*/ 15675 w 21600"/>
                <a:gd name="connsiteY14" fmla="*/ 12607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  <a:moveTo>
                    <a:pt x="15675" y="12607"/>
                  </a:moveTo>
                  <a:cubicBezTo>
                    <a:pt x="15073" y="13799"/>
                    <a:pt x="13175" y="14734"/>
                    <a:pt x="10635" y="14861"/>
                  </a:cubicBezTo>
                  <a:cubicBezTo>
                    <a:pt x="7689" y="14669"/>
                    <a:pt x="6333" y="13758"/>
                    <a:pt x="5554" y="12655"/>
                  </a:cubicBezTo>
                  <a:cubicBezTo>
                    <a:pt x="4465" y="11114"/>
                    <a:pt x="5849" y="9264"/>
                    <a:pt x="6896" y="7673"/>
                  </a:cubicBezTo>
                  <a:cubicBezTo>
                    <a:pt x="7521" y="6736"/>
                    <a:pt x="8104" y="5931"/>
                    <a:pt x="8260" y="5142"/>
                  </a:cubicBezTo>
                  <a:cubicBezTo>
                    <a:pt x="8550" y="3798"/>
                    <a:pt x="7318" y="2627"/>
                    <a:pt x="6359" y="1949"/>
                  </a:cubicBezTo>
                  <a:lnTo>
                    <a:pt x="14679" y="1949"/>
                  </a:lnTo>
                  <a:cubicBezTo>
                    <a:pt x="13721" y="2640"/>
                    <a:pt x="12608" y="3750"/>
                    <a:pt x="12898" y="5094"/>
                  </a:cubicBezTo>
                  <a:cubicBezTo>
                    <a:pt x="13054" y="5883"/>
                    <a:pt x="13622" y="6762"/>
                    <a:pt x="14246" y="7711"/>
                  </a:cubicBezTo>
                  <a:cubicBezTo>
                    <a:pt x="15294" y="9289"/>
                    <a:pt x="16566" y="11140"/>
                    <a:pt x="15675" y="12607"/>
                  </a:cubicBezTo>
                  <a:close/>
                </a:path>
              </a:pathLst>
            </a:custGeom>
            <a:solidFill>
              <a:srgbClr val="EFECE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7F259AFC-C7A5-48EA-9E6A-E70F2F37E066}"/>
                </a:ext>
              </a:extLst>
            </p:cNvPr>
            <p:cNvGrpSpPr/>
            <p:nvPr/>
          </p:nvGrpSpPr>
          <p:grpSpPr>
            <a:xfrm>
              <a:off x="4083219" y="3256671"/>
              <a:ext cx="896877" cy="876227"/>
              <a:chOff x="10524276" y="3534646"/>
              <a:chExt cx="829524" cy="810424"/>
            </a:xfrm>
          </p:grpSpPr>
          <p:sp>
            <p:nvSpPr>
              <p:cNvPr id="82" name="Shape">
                <a:extLst>
                  <a:ext uri="{FF2B5EF4-FFF2-40B4-BE49-F238E27FC236}">
                    <a16:creationId xmlns:a16="http://schemas.microsoft.com/office/drawing/2014/main" id="{C34E06FF-B6B8-4598-8495-EDF65BD10689}"/>
                  </a:ext>
                </a:extLst>
              </p:cNvPr>
              <p:cNvSpPr/>
              <p:nvPr/>
            </p:nvSpPr>
            <p:spPr>
              <a:xfrm>
                <a:off x="10524276" y="3915646"/>
                <a:ext cx="395544" cy="3539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73" h="20974" extrusionOk="0">
                    <a:moveTo>
                      <a:pt x="20358" y="10387"/>
                    </a:moveTo>
                    <a:cubicBezTo>
                      <a:pt x="20292" y="8957"/>
                      <a:pt x="20226" y="7602"/>
                      <a:pt x="20160" y="6172"/>
                    </a:cubicBezTo>
                    <a:cubicBezTo>
                      <a:pt x="20094" y="4893"/>
                      <a:pt x="20160" y="3463"/>
                      <a:pt x="19631" y="2259"/>
                    </a:cubicBezTo>
                    <a:cubicBezTo>
                      <a:pt x="18706" y="302"/>
                      <a:pt x="16527" y="76"/>
                      <a:pt x="14809" y="76"/>
                    </a:cubicBezTo>
                    <a:cubicBezTo>
                      <a:pt x="12101" y="76"/>
                      <a:pt x="9393" y="76"/>
                      <a:pt x="6684" y="76"/>
                    </a:cubicBezTo>
                    <a:cubicBezTo>
                      <a:pt x="4835" y="76"/>
                      <a:pt x="1862" y="-526"/>
                      <a:pt x="607" y="1657"/>
                    </a:cubicBezTo>
                    <a:cubicBezTo>
                      <a:pt x="-912" y="4215"/>
                      <a:pt x="872" y="8882"/>
                      <a:pt x="1070" y="11666"/>
                    </a:cubicBezTo>
                    <a:cubicBezTo>
                      <a:pt x="1268" y="13924"/>
                      <a:pt x="1202" y="16258"/>
                      <a:pt x="2060" y="18289"/>
                    </a:cubicBezTo>
                    <a:cubicBezTo>
                      <a:pt x="2391" y="19193"/>
                      <a:pt x="2985" y="20020"/>
                      <a:pt x="3778" y="20472"/>
                    </a:cubicBezTo>
                    <a:cubicBezTo>
                      <a:pt x="4769" y="21074"/>
                      <a:pt x="5892" y="20999"/>
                      <a:pt x="7015" y="20924"/>
                    </a:cubicBezTo>
                    <a:cubicBezTo>
                      <a:pt x="9459" y="20773"/>
                      <a:pt x="11903" y="20547"/>
                      <a:pt x="14347" y="20397"/>
                    </a:cubicBezTo>
                    <a:cubicBezTo>
                      <a:pt x="15536" y="20321"/>
                      <a:pt x="16659" y="20246"/>
                      <a:pt x="17848" y="20171"/>
                    </a:cubicBezTo>
                    <a:cubicBezTo>
                      <a:pt x="19037" y="20020"/>
                      <a:pt x="20027" y="19418"/>
                      <a:pt x="20358" y="18064"/>
                    </a:cubicBezTo>
                    <a:cubicBezTo>
                      <a:pt x="20688" y="16935"/>
                      <a:pt x="20556" y="15731"/>
                      <a:pt x="20490" y="14602"/>
                    </a:cubicBezTo>
                    <a:cubicBezTo>
                      <a:pt x="20424" y="13247"/>
                      <a:pt x="20358" y="11817"/>
                      <a:pt x="20358" y="10387"/>
                    </a:cubicBezTo>
                    <a:close/>
                  </a:path>
                </a:pathLst>
              </a:custGeom>
              <a:solidFill>
                <a:schemeClr val="bg1">
                  <a:alpha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3" name="Shape">
                <a:extLst>
                  <a:ext uri="{FF2B5EF4-FFF2-40B4-BE49-F238E27FC236}">
                    <a16:creationId xmlns:a16="http://schemas.microsoft.com/office/drawing/2014/main" id="{86F672E4-73E3-4274-9249-1A0A8063E34A}"/>
                  </a:ext>
                </a:extLst>
              </p:cNvPr>
              <p:cNvSpPr/>
              <p:nvPr/>
            </p:nvSpPr>
            <p:spPr>
              <a:xfrm>
                <a:off x="10752876" y="3534646"/>
                <a:ext cx="473239" cy="4321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50" h="21001" extrusionOk="0">
                    <a:moveTo>
                      <a:pt x="17877" y="5356"/>
                    </a:moveTo>
                    <a:cubicBezTo>
                      <a:pt x="17247" y="4430"/>
                      <a:pt x="16559" y="3504"/>
                      <a:pt x="15929" y="2640"/>
                    </a:cubicBezTo>
                    <a:cubicBezTo>
                      <a:pt x="15356" y="1838"/>
                      <a:pt x="14726" y="789"/>
                      <a:pt x="13867" y="295"/>
                    </a:cubicBezTo>
                    <a:cubicBezTo>
                      <a:pt x="12377" y="-507"/>
                      <a:pt x="10715" y="480"/>
                      <a:pt x="9512" y="1406"/>
                    </a:cubicBezTo>
                    <a:cubicBezTo>
                      <a:pt x="7564" y="2825"/>
                      <a:pt x="5616" y="4245"/>
                      <a:pt x="3668" y="5726"/>
                    </a:cubicBezTo>
                    <a:cubicBezTo>
                      <a:pt x="2350" y="6713"/>
                      <a:pt x="-56" y="7886"/>
                      <a:pt x="1" y="9984"/>
                    </a:cubicBezTo>
                    <a:cubicBezTo>
                      <a:pt x="1" y="12515"/>
                      <a:pt x="3324" y="14675"/>
                      <a:pt x="4642" y="16464"/>
                    </a:cubicBezTo>
                    <a:cubicBezTo>
                      <a:pt x="5731" y="17884"/>
                      <a:pt x="6762" y="19488"/>
                      <a:pt x="8252" y="20414"/>
                    </a:cubicBezTo>
                    <a:cubicBezTo>
                      <a:pt x="8882" y="20846"/>
                      <a:pt x="9627" y="21093"/>
                      <a:pt x="10372" y="20969"/>
                    </a:cubicBezTo>
                    <a:cubicBezTo>
                      <a:pt x="11346" y="20846"/>
                      <a:pt x="12148" y="20229"/>
                      <a:pt x="12893" y="19612"/>
                    </a:cubicBezTo>
                    <a:cubicBezTo>
                      <a:pt x="14554" y="18192"/>
                      <a:pt x="16273" y="16773"/>
                      <a:pt x="17934" y="15353"/>
                    </a:cubicBezTo>
                    <a:cubicBezTo>
                      <a:pt x="18737" y="14674"/>
                      <a:pt x="19539" y="14057"/>
                      <a:pt x="20341" y="13317"/>
                    </a:cubicBezTo>
                    <a:cubicBezTo>
                      <a:pt x="21143" y="12576"/>
                      <a:pt x="21544" y="11650"/>
                      <a:pt x="21258" y="10540"/>
                    </a:cubicBezTo>
                    <a:cubicBezTo>
                      <a:pt x="21028" y="9614"/>
                      <a:pt x="20398" y="8873"/>
                      <a:pt x="19882" y="8133"/>
                    </a:cubicBezTo>
                    <a:cubicBezTo>
                      <a:pt x="19195" y="7207"/>
                      <a:pt x="18565" y="6281"/>
                      <a:pt x="17877" y="5356"/>
                    </a:cubicBezTo>
                    <a:close/>
                  </a:path>
                </a:pathLst>
              </a:custGeom>
              <a:solidFill>
                <a:schemeClr val="bg1">
                  <a:alpha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4" name="Shape">
                <a:extLst>
                  <a:ext uri="{FF2B5EF4-FFF2-40B4-BE49-F238E27FC236}">
                    <a16:creationId xmlns:a16="http://schemas.microsoft.com/office/drawing/2014/main" id="{CE92A516-5626-4B1A-A23A-65EDA2AF6CD2}"/>
                  </a:ext>
                </a:extLst>
              </p:cNvPr>
              <p:cNvSpPr/>
              <p:nvPr/>
            </p:nvSpPr>
            <p:spPr>
              <a:xfrm>
                <a:off x="10917975" y="3915646"/>
                <a:ext cx="435825" cy="4294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8" h="20344" extrusionOk="0">
                    <a:moveTo>
                      <a:pt x="20551" y="10406"/>
                    </a:moveTo>
                    <a:cubicBezTo>
                      <a:pt x="20921" y="9443"/>
                      <a:pt x="21353" y="8481"/>
                      <a:pt x="21106" y="7398"/>
                    </a:cubicBezTo>
                    <a:cubicBezTo>
                      <a:pt x="20921" y="6555"/>
                      <a:pt x="20304" y="5893"/>
                      <a:pt x="19625" y="5352"/>
                    </a:cubicBezTo>
                    <a:cubicBezTo>
                      <a:pt x="16848" y="3126"/>
                      <a:pt x="13022" y="900"/>
                      <a:pt x="9442" y="117"/>
                    </a:cubicBezTo>
                    <a:cubicBezTo>
                      <a:pt x="3456" y="-1086"/>
                      <a:pt x="1358" y="7277"/>
                      <a:pt x="308" y="11670"/>
                    </a:cubicBezTo>
                    <a:cubicBezTo>
                      <a:pt x="123" y="12572"/>
                      <a:pt x="-247" y="13655"/>
                      <a:pt x="247" y="14557"/>
                    </a:cubicBezTo>
                    <a:cubicBezTo>
                      <a:pt x="740" y="15400"/>
                      <a:pt x="1790" y="15761"/>
                      <a:pt x="2592" y="16122"/>
                    </a:cubicBezTo>
                    <a:cubicBezTo>
                      <a:pt x="4567" y="17085"/>
                      <a:pt x="6542" y="17927"/>
                      <a:pt x="8578" y="18709"/>
                    </a:cubicBezTo>
                    <a:cubicBezTo>
                      <a:pt x="9566" y="19070"/>
                      <a:pt x="10491" y="19431"/>
                      <a:pt x="11479" y="19792"/>
                    </a:cubicBezTo>
                    <a:cubicBezTo>
                      <a:pt x="12404" y="20093"/>
                      <a:pt x="13392" y="20514"/>
                      <a:pt x="14441" y="20273"/>
                    </a:cubicBezTo>
                    <a:cubicBezTo>
                      <a:pt x="15305" y="20032"/>
                      <a:pt x="15922" y="19371"/>
                      <a:pt x="16416" y="18648"/>
                    </a:cubicBezTo>
                    <a:cubicBezTo>
                      <a:pt x="16971" y="17866"/>
                      <a:pt x="17403" y="16964"/>
                      <a:pt x="17897" y="16121"/>
                    </a:cubicBezTo>
                    <a:cubicBezTo>
                      <a:pt x="18946" y="14257"/>
                      <a:pt x="19810" y="12331"/>
                      <a:pt x="20551" y="10406"/>
                    </a:cubicBezTo>
                    <a:close/>
                  </a:path>
                </a:pathLst>
              </a:custGeom>
              <a:solidFill>
                <a:schemeClr val="bg1">
                  <a:alpha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5" name="Shape">
                <a:extLst>
                  <a:ext uri="{FF2B5EF4-FFF2-40B4-BE49-F238E27FC236}">
                    <a16:creationId xmlns:a16="http://schemas.microsoft.com/office/drawing/2014/main" id="{7E0F2C8F-2325-411F-814F-369488343195}"/>
                  </a:ext>
                </a:extLst>
              </p:cNvPr>
              <p:cNvSpPr/>
              <p:nvPr/>
            </p:nvSpPr>
            <p:spPr>
              <a:xfrm>
                <a:off x="10587775" y="3953746"/>
                <a:ext cx="233125" cy="2352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29" h="20733" extrusionOk="0">
                    <a:moveTo>
                      <a:pt x="2817" y="20733"/>
                    </a:moveTo>
                    <a:cubicBezTo>
                      <a:pt x="2817" y="20733"/>
                      <a:pt x="-489" y="7303"/>
                      <a:pt x="62" y="3386"/>
                    </a:cubicBezTo>
                    <a:cubicBezTo>
                      <a:pt x="613" y="-531"/>
                      <a:pt x="20229" y="28"/>
                      <a:pt x="20229" y="28"/>
                    </a:cubicBezTo>
                    <a:cubicBezTo>
                      <a:pt x="20229" y="28"/>
                      <a:pt x="-1371" y="-867"/>
                      <a:pt x="2817" y="2073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6" name="Shape">
                <a:extLst>
                  <a:ext uri="{FF2B5EF4-FFF2-40B4-BE49-F238E27FC236}">
                    <a16:creationId xmlns:a16="http://schemas.microsoft.com/office/drawing/2014/main" id="{95043573-0683-4586-A9D7-F0F428E3F6D4}"/>
                  </a:ext>
                </a:extLst>
              </p:cNvPr>
              <p:cNvSpPr/>
              <p:nvPr/>
            </p:nvSpPr>
            <p:spPr>
              <a:xfrm>
                <a:off x="11006875" y="4080745"/>
                <a:ext cx="267972" cy="2063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7997" extrusionOk="0">
                    <a:moveTo>
                      <a:pt x="21600" y="0"/>
                    </a:moveTo>
                    <a:cubicBezTo>
                      <a:pt x="21600" y="0"/>
                      <a:pt x="20372" y="13624"/>
                      <a:pt x="18631" y="17058"/>
                    </a:cubicBezTo>
                    <a:cubicBezTo>
                      <a:pt x="16993" y="20492"/>
                      <a:pt x="0" y="13403"/>
                      <a:pt x="0" y="13403"/>
                    </a:cubicBezTo>
                    <a:cubicBezTo>
                      <a:pt x="0" y="13403"/>
                      <a:pt x="18631" y="21600"/>
                      <a:pt x="216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7" name="Shape">
                <a:extLst>
                  <a:ext uri="{FF2B5EF4-FFF2-40B4-BE49-F238E27FC236}">
                    <a16:creationId xmlns:a16="http://schemas.microsoft.com/office/drawing/2014/main" id="{608A912A-A944-4A7C-81B4-3C500839517D}"/>
                  </a:ext>
                </a:extLst>
              </p:cNvPr>
              <p:cNvSpPr/>
              <p:nvPr/>
            </p:nvSpPr>
            <p:spPr>
              <a:xfrm>
                <a:off x="10803676" y="3750546"/>
                <a:ext cx="307342" cy="1630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7333" extrusionOk="0">
                    <a:moveTo>
                      <a:pt x="21600" y="1755"/>
                    </a:moveTo>
                    <a:cubicBezTo>
                      <a:pt x="21600" y="1755"/>
                      <a:pt x="14638" y="14850"/>
                      <a:pt x="11960" y="17145"/>
                    </a:cubicBezTo>
                    <a:cubicBezTo>
                      <a:pt x="9283" y="19440"/>
                      <a:pt x="0" y="0"/>
                      <a:pt x="0" y="0"/>
                    </a:cubicBezTo>
                    <a:cubicBezTo>
                      <a:pt x="0" y="0"/>
                      <a:pt x="9907" y="21600"/>
                      <a:pt x="21600" y="17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B020EAD6-0D36-4B32-B1B2-19206ED3BF49}"/>
                </a:ext>
              </a:extLst>
            </p:cNvPr>
            <p:cNvGrpSpPr/>
            <p:nvPr/>
          </p:nvGrpSpPr>
          <p:grpSpPr>
            <a:xfrm>
              <a:off x="4556003" y="1178617"/>
              <a:ext cx="1004544" cy="1111184"/>
              <a:chOff x="9330476" y="3369545"/>
              <a:chExt cx="1014511" cy="1122209"/>
            </a:xfrm>
          </p:grpSpPr>
          <p:sp>
            <p:nvSpPr>
              <p:cNvPr id="89" name="Shape">
                <a:extLst>
                  <a:ext uri="{FF2B5EF4-FFF2-40B4-BE49-F238E27FC236}">
                    <a16:creationId xmlns:a16="http://schemas.microsoft.com/office/drawing/2014/main" id="{85CD6375-FFF0-4E52-91BA-C6E8B42B492E}"/>
                  </a:ext>
                </a:extLst>
              </p:cNvPr>
              <p:cNvSpPr/>
              <p:nvPr/>
            </p:nvSpPr>
            <p:spPr>
              <a:xfrm>
                <a:off x="9495575" y="3369545"/>
                <a:ext cx="462604" cy="11222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8" h="21567" extrusionOk="0">
                    <a:moveTo>
                      <a:pt x="625" y="21567"/>
                    </a:moveTo>
                    <a:cubicBezTo>
                      <a:pt x="566" y="21567"/>
                      <a:pt x="449" y="21567"/>
                      <a:pt x="390" y="21543"/>
                    </a:cubicBezTo>
                    <a:cubicBezTo>
                      <a:pt x="96" y="21494"/>
                      <a:pt x="-81" y="21347"/>
                      <a:pt x="37" y="21201"/>
                    </a:cubicBezTo>
                    <a:lnTo>
                      <a:pt x="20224" y="162"/>
                    </a:lnTo>
                    <a:cubicBezTo>
                      <a:pt x="20342" y="40"/>
                      <a:pt x="20695" y="-33"/>
                      <a:pt x="21048" y="16"/>
                    </a:cubicBezTo>
                    <a:cubicBezTo>
                      <a:pt x="21342" y="65"/>
                      <a:pt x="21519" y="211"/>
                      <a:pt x="21401" y="357"/>
                    </a:cubicBezTo>
                    <a:lnTo>
                      <a:pt x="1214" y="21396"/>
                    </a:lnTo>
                    <a:cubicBezTo>
                      <a:pt x="1096" y="21494"/>
                      <a:pt x="861" y="21567"/>
                      <a:pt x="625" y="21567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0" name="Shape">
                <a:extLst>
                  <a:ext uri="{FF2B5EF4-FFF2-40B4-BE49-F238E27FC236}">
                    <a16:creationId xmlns:a16="http://schemas.microsoft.com/office/drawing/2014/main" id="{D4C4B6E2-EE75-4389-B013-113E11A57ECD}"/>
                  </a:ext>
                </a:extLst>
              </p:cNvPr>
              <p:cNvSpPr/>
              <p:nvPr/>
            </p:nvSpPr>
            <p:spPr>
              <a:xfrm>
                <a:off x="9355876" y="3433045"/>
                <a:ext cx="971550" cy="5143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14" y="1014"/>
                    </a:moveTo>
                    <a:lnTo>
                      <a:pt x="0" y="4960"/>
                    </a:lnTo>
                    <a:lnTo>
                      <a:pt x="2231" y="12640"/>
                    </a:lnTo>
                    <a:lnTo>
                      <a:pt x="9882" y="20373"/>
                    </a:lnTo>
                    <a:lnTo>
                      <a:pt x="9882" y="20373"/>
                    </a:lnTo>
                    <a:lnTo>
                      <a:pt x="16744" y="21600"/>
                    </a:lnTo>
                    <a:lnTo>
                      <a:pt x="21600" y="18133"/>
                    </a:lnTo>
                    <a:lnTo>
                      <a:pt x="12593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1" name="Shape">
                <a:extLst>
                  <a:ext uri="{FF2B5EF4-FFF2-40B4-BE49-F238E27FC236}">
                    <a16:creationId xmlns:a16="http://schemas.microsoft.com/office/drawing/2014/main" id="{F75AE701-6ED3-45A6-9895-21F5146F03F6}"/>
                  </a:ext>
                </a:extLst>
              </p:cNvPr>
              <p:cNvSpPr/>
              <p:nvPr/>
            </p:nvSpPr>
            <p:spPr>
              <a:xfrm>
                <a:off x="9330476" y="3420345"/>
                <a:ext cx="1014511" cy="552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1" h="21600" extrusionOk="0">
                    <a:moveTo>
                      <a:pt x="21470" y="17380"/>
                    </a:moveTo>
                    <a:lnTo>
                      <a:pt x="12652" y="149"/>
                    </a:lnTo>
                    <a:cubicBezTo>
                      <a:pt x="12652" y="149"/>
                      <a:pt x="12652" y="149"/>
                      <a:pt x="12652" y="149"/>
                    </a:cubicBezTo>
                    <a:lnTo>
                      <a:pt x="12652" y="149"/>
                    </a:lnTo>
                    <a:cubicBezTo>
                      <a:pt x="12652" y="149"/>
                      <a:pt x="12625" y="149"/>
                      <a:pt x="12625" y="99"/>
                    </a:cubicBezTo>
                    <a:cubicBezTo>
                      <a:pt x="12625" y="99"/>
                      <a:pt x="12625" y="99"/>
                      <a:pt x="12625" y="99"/>
                    </a:cubicBezTo>
                    <a:cubicBezTo>
                      <a:pt x="12625" y="99"/>
                      <a:pt x="12625" y="99"/>
                      <a:pt x="12625" y="99"/>
                    </a:cubicBezTo>
                    <a:cubicBezTo>
                      <a:pt x="12625" y="99"/>
                      <a:pt x="12625" y="99"/>
                      <a:pt x="12625" y="99"/>
                    </a:cubicBezTo>
                    <a:cubicBezTo>
                      <a:pt x="12625" y="99"/>
                      <a:pt x="12598" y="99"/>
                      <a:pt x="12598" y="50"/>
                    </a:cubicBezTo>
                    <a:cubicBezTo>
                      <a:pt x="12571" y="50"/>
                      <a:pt x="12571" y="0"/>
                      <a:pt x="12544" y="0"/>
                    </a:cubicBezTo>
                    <a:cubicBezTo>
                      <a:pt x="12517" y="0"/>
                      <a:pt x="12517" y="0"/>
                      <a:pt x="12490" y="0"/>
                    </a:cubicBezTo>
                    <a:cubicBezTo>
                      <a:pt x="12490" y="0"/>
                      <a:pt x="12463" y="0"/>
                      <a:pt x="12463" y="0"/>
                    </a:cubicBezTo>
                    <a:cubicBezTo>
                      <a:pt x="12463" y="0"/>
                      <a:pt x="12463" y="0"/>
                      <a:pt x="12463" y="0"/>
                    </a:cubicBezTo>
                    <a:cubicBezTo>
                      <a:pt x="12463" y="0"/>
                      <a:pt x="12463" y="0"/>
                      <a:pt x="12463" y="0"/>
                    </a:cubicBezTo>
                    <a:lnTo>
                      <a:pt x="1299" y="943"/>
                    </a:lnTo>
                    <a:cubicBezTo>
                      <a:pt x="1138" y="943"/>
                      <a:pt x="1030" y="1192"/>
                      <a:pt x="1030" y="1490"/>
                    </a:cubicBezTo>
                    <a:cubicBezTo>
                      <a:pt x="1030" y="1788"/>
                      <a:pt x="1165" y="1986"/>
                      <a:pt x="1326" y="1986"/>
                    </a:cubicBezTo>
                    <a:lnTo>
                      <a:pt x="8958" y="1341"/>
                    </a:lnTo>
                    <a:lnTo>
                      <a:pt x="221" y="4717"/>
                    </a:lnTo>
                    <a:cubicBezTo>
                      <a:pt x="59" y="4767"/>
                      <a:pt x="-22" y="5065"/>
                      <a:pt x="5" y="5313"/>
                    </a:cubicBezTo>
                    <a:cubicBezTo>
                      <a:pt x="32" y="5561"/>
                      <a:pt x="140" y="5710"/>
                      <a:pt x="275" y="5710"/>
                    </a:cubicBezTo>
                    <a:cubicBezTo>
                      <a:pt x="302" y="5710"/>
                      <a:pt x="302" y="5710"/>
                      <a:pt x="329" y="5710"/>
                    </a:cubicBezTo>
                    <a:lnTo>
                      <a:pt x="11007" y="1589"/>
                    </a:lnTo>
                    <a:lnTo>
                      <a:pt x="1866" y="12414"/>
                    </a:lnTo>
                    <a:cubicBezTo>
                      <a:pt x="1731" y="12563"/>
                      <a:pt x="1704" y="12910"/>
                      <a:pt x="1785" y="13159"/>
                    </a:cubicBezTo>
                    <a:cubicBezTo>
                      <a:pt x="1866" y="13407"/>
                      <a:pt x="2054" y="13457"/>
                      <a:pt x="2189" y="13307"/>
                    </a:cubicBezTo>
                    <a:lnTo>
                      <a:pt x="12005" y="1639"/>
                    </a:lnTo>
                    <a:lnTo>
                      <a:pt x="9389" y="20954"/>
                    </a:lnTo>
                    <a:cubicBezTo>
                      <a:pt x="9362" y="21252"/>
                      <a:pt x="9443" y="21501"/>
                      <a:pt x="9605" y="21600"/>
                    </a:cubicBezTo>
                    <a:cubicBezTo>
                      <a:pt x="9632" y="21600"/>
                      <a:pt x="9659" y="21600"/>
                      <a:pt x="9686" y="21600"/>
                    </a:cubicBezTo>
                    <a:cubicBezTo>
                      <a:pt x="9821" y="21600"/>
                      <a:pt x="9929" y="21451"/>
                      <a:pt x="9956" y="21203"/>
                    </a:cubicBezTo>
                    <a:lnTo>
                      <a:pt x="12517" y="2284"/>
                    </a:lnTo>
                    <a:lnTo>
                      <a:pt x="16158" y="21252"/>
                    </a:lnTo>
                    <a:cubicBezTo>
                      <a:pt x="16212" y="21451"/>
                      <a:pt x="16320" y="21600"/>
                      <a:pt x="16427" y="21600"/>
                    </a:cubicBezTo>
                    <a:cubicBezTo>
                      <a:pt x="16454" y="21600"/>
                      <a:pt x="16481" y="21600"/>
                      <a:pt x="16535" y="21550"/>
                    </a:cubicBezTo>
                    <a:cubicBezTo>
                      <a:pt x="16697" y="21451"/>
                      <a:pt x="16751" y="21153"/>
                      <a:pt x="16697" y="20905"/>
                    </a:cubicBezTo>
                    <a:lnTo>
                      <a:pt x="13192" y="2681"/>
                    </a:lnTo>
                    <a:lnTo>
                      <a:pt x="21066" y="18124"/>
                    </a:lnTo>
                    <a:cubicBezTo>
                      <a:pt x="21120" y="18224"/>
                      <a:pt x="21200" y="18273"/>
                      <a:pt x="21281" y="18273"/>
                    </a:cubicBezTo>
                    <a:cubicBezTo>
                      <a:pt x="21362" y="18273"/>
                      <a:pt x="21416" y="18223"/>
                      <a:pt x="21470" y="18124"/>
                    </a:cubicBezTo>
                    <a:cubicBezTo>
                      <a:pt x="21551" y="17926"/>
                      <a:pt x="21578" y="17578"/>
                      <a:pt x="21470" y="17380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1F920B04-A426-463B-AAFB-B08134589A09}"/>
                </a:ext>
              </a:extLst>
            </p:cNvPr>
            <p:cNvGrpSpPr/>
            <p:nvPr/>
          </p:nvGrpSpPr>
          <p:grpSpPr>
            <a:xfrm>
              <a:off x="3914301" y="1553175"/>
              <a:ext cx="572539" cy="577156"/>
              <a:chOff x="10089203" y="2356818"/>
              <a:chExt cx="763385" cy="769541"/>
            </a:xfrm>
          </p:grpSpPr>
          <p:sp>
            <p:nvSpPr>
              <p:cNvPr id="93" name="Shape">
                <a:extLst>
                  <a:ext uri="{FF2B5EF4-FFF2-40B4-BE49-F238E27FC236}">
                    <a16:creationId xmlns:a16="http://schemas.microsoft.com/office/drawing/2014/main" id="{CAEF98C6-D419-4C99-B2AA-3A8C006784F3}"/>
                  </a:ext>
                </a:extLst>
              </p:cNvPr>
              <p:cNvSpPr/>
              <p:nvPr/>
            </p:nvSpPr>
            <p:spPr>
              <a:xfrm>
                <a:off x="10092476" y="2366246"/>
                <a:ext cx="760112" cy="7601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7470" h="17470" extrusionOk="0">
                    <a:moveTo>
                      <a:pt x="0" y="3868"/>
                    </a:moveTo>
                    <a:lnTo>
                      <a:pt x="13602" y="17470"/>
                    </a:lnTo>
                    <a:cubicBezTo>
                      <a:pt x="13602" y="17470"/>
                      <a:pt x="21600" y="9881"/>
                      <a:pt x="14595" y="2875"/>
                    </a:cubicBezTo>
                    <a:cubicBezTo>
                      <a:pt x="7589" y="-4130"/>
                      <a:pt x="0" y="3868"/>
                      <a:pt x="0" y="3868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4" name="Shape">
                <a:extLst>
                  <a:ext uri="{FF2B5EF4-FFF2-40B4-BE49-F238E27FC236}">
                    <a16:creationId xmlns:a16="http://schemas.microsoft.com/office/drawing/2014/main" id="{DBF6DF6A-778A-45D5-A806-C0BEFBA33140}"/>
                  </a:ext>
                </a:extLst>
              </p:cNvPr>
              <p:cNvSpPr/>
              <p:nvPr/>
            </p:nvSpPr>
            <p:spPr>
              <a:xfrm>
                <a:off x="10089203" y="2356818"/>
                <a:ext cx="760096" cy="7600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87" h="20487" extrusionOk="0">
                    <a:moveTo>
                      <a:pt x="15404" y="5117"/>
                    </a:moveTo>
                    <a:cubicBezTo>
                      <a:pt x="19615" y="9328"/>
                      <a:pt x="19820" y="16037"/>
                      <a:pt x="15986" y="20487"/>
                    </a:cubicBezTo>
                    <a:cubicBezTo>
                      <a:pt x="16397" y="20179"/>
                      <a:pt x="16773" y="19837"/>
                      <a:pt x="17150" y="19460"/>
                    </a:cubicBezTo>
                    <a:cubicBezTo>
                      <a:pt x="21600" y="15010"/>
                      <a:pt x="21600" y="7787"/>
                      <a:pt x="17150" y="3337"/>
                    </a:cubicBezTo>
                    <a:cubicBezTo>
                      <a:pt x="12700" y="-1113"/>
                      <a:pt x="5477" y="-1113"/>
                      <a:pt x="1027" y="3337"/>
                    </a:cubicBezTo>
                    <a:cubicBezTo>
                      <a:pt x="650" y="3714"/>
                      <a:pt x="308" y="4090"/>
                      <a:pt x="0" y="4501"/>
                    </a:cubicBezTo>
                    <a:cubicBezTo>
                      <a:pt x="4484" y="701"/>
                      <a:pt x="11194" y="873"/>
                      <a:pt x="15404" y="5117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5" name="Shape">
                <a:extLst>
                  <a:ext uri="{FF2B5EF4-FFF2-40B4-BE49-F238E27FC236}">
                    <a16:creationId xmlns:a16="http://schemas.microsoft.com/office/drawing/2014/main" id="{5A8BCBBE-1391-48D2-811E-1F830C63FFC0}"/>
                  </a:ext>
                </a:extLst>
              </p:cNvPr>
              <p:cNvSpPr/>
              <p:nvPr/>
            </p:nvSpPr>
            <p:spPr>
              <a:xfrm>
                <a:off x="10371876" y="2455146"/>
                <a:ext cx="256541" cy="3505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35" y="21600"/>
                    </a:moveTo>
                    <a:lnTo>
                      <a:pt x="21600" y="6183"/>
                    </a:lnTo>
                    <a:cubicBezTo>
                      <a:pt x="21600" y="6183"/>
                      <a:pt x="11335" y="391"/>
                      <a:pt x="0" y="0"/>
                    </a:cubicBezTo>
                    <a:lnTo>
                      <a:pt x="535" y="2160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6" name="Shape">
                <a:extLst>
                  <a:ext uri="{FF2B5EF4-FFF2-40B4-BE49-F238E27FC236}">
                    <a16:creationId xmlns:a16="http://schemas.microsoft.com/office/drawing/2014/main" id="{7E051141-AE81-496C-9645-B558CF654E1F}"/>
                  </a:ext>
                </a:extLst>
              </p:cNvPr>
              <p:cNvSpPr/>
              <p:nvPr/>
            </p:nvSpPr>
            <p:spPr>
              <a:xfrm>
                <a:off x="10130575" y="2455146"/>
                <a:ext cx="234952" cy="3276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9148" y="0"/>
                    </a:lnTo>
                    <a:cubicBezTo>
                      <a:pt x="19148" y="0"/>
                      <a:pt x="6772" y="1340"/>
                      <a:pt x="0" y="5191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7" name="Shape">
                <a:extLst>
                  <a:ext uri="{FF2B5EF4-FFF2-40B4-BE49-F238E27FC236}">
                    <a16:creationId xmlns:a16="http://schemas.microsoft.com/office/drawing/2014/main" id="{F31F4D30-5CB5-4C95-91A4-948B5DB07E89}"/>
                  </a:ext>
                </a:extLst>
              </p:cNvPr>
              <p:cNvSpPr/>
              <p:nvPr/>
            </p:nvSpPr>
            <p:spPr>
              <a:xfrm>
                <a:off x="10397275" y="2569446"/>
                <a:ext cx="350521" cy="2565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065"/>
                    </a:moveTo>
                    <a:lnTo>
                      <a:pt x="15417" y="0"/>
                    </a:lnTo>
                    <a:cubicBezTo>
                      <a:pt x="15417" y="0"/>
                      <a:pt x="21209" y="10265"/>
                      <a:pt x="21600" y="21600"/>
                    </a:cubicBezTo>
                    <a:lnTo>
                      <a:pt x="0" y="21065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8" name="Shape">
                <a:extLst>
                  <a:ext uri="{FF2B5EF4-FFF2-40B4-BE49-F238E27FC236}">
                    <a16:creationId xmlns:a16="http://schemas.microsoft.com/office/drawing/2014/main" id="{2F90AD25-B58C-4563-B7AA-FB84716683DE}"/>
                  </a:ext>
                </a:extLst>
              </p:cNvPr>
              <p:cNvSpPr/>
              <p:nvPr/>
            </p:nvSpPr>
            <p:spPr>
              <a:xfrm>
                <a:off x="10409976" y="2836145"/>
                <a:ext cx="327660" cy="2349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2452"/>
                    </a:lnTo>
                    <a:cubicBezTo>
                      <a:pt x="21600" y="2452"/>
                      <a:pt x="20260" y="14828"/>
                      <a:pt x="16409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EAE44C3D-14BE-4448-85C4-1BD53B5EAD51}"/>
                </a:ext>
              </a:extLst>
            </p:cNvPr>
            <p:cNvSpPr/>
            <p:nvPr/>
          </p:nvSpPr>
          <p:spPr>
            <a:xfrm>
              <a:off x="3922179" y="1839291"/>
              <a:ext cx="1251280" cy="3389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120" h="21600" extrusionOk="0">
                  <a:moveTo>
                    <a:pt x="17586" y="13316"/>
                  </a:moveTo>
                  <a:cubicBezTo>
                    <a:pt x="19860" y="10344"/>
                    <a:pt x="14176" y="6651"/>
                    <a:pt x="13507" y="4164"/>
                  </a:cubicBezTo>
                  <a:cubicBezTo>
                    <a:pt x="13039" y="2339"/>
                    <a:pt x="15446" y="956"/>
                    <a:pt x="16750" y="338"/>
                  </a:cubicBezTo>
                  <a:cubicBezTo>
                    <a:pt x="17018" y="206"/>
                    <a:pt x="16817" y="0"/>
                    <a:pt x="16416" y="0"/>
                  </a:cubicBezTo>
                  <a:lnTo>
                    <a:pt x="9060" y="0"/>
                  </a:lnTo>
                  <a:lnTo>
                    <a:pt x="1704" y="0"/>
                  </a:lnTo>
                  <a:cubicBezTo>
                    <a:pt x="1303" y="0"/>
                    <a:pt x="1069" y="221"/>
                    <a:pt x="1370" y="338"/>
                  </a:cubicBezTo>
                  <a:cubicBezTo>
                    <a:pt x="2707" y="956"/>
                    <a:pt x="5081" y="2339"/>
                    <a:pt x="4613" y="4164"/>
                  </a:cubicBezTo>
                  <a:cubicBezTo>
                    <a:pt x="3944" y="6651"/>
                    <a:pt x="-1740" y="10344"/>
                    <a:pt x="534" y="13316"/>
                  </a:cubicBezTo>
                  <a:cubicBezTo>
                    <a:pt x="2272" y="15553"/>
                    <a:pt x="6218" y="16053"/>
                    <a:pt x="8090" y="16156"/>
                  </a:cubicBezTo>
                  <a:cubicBezTo>
                    <a:pt x="8157" y="16980"/>
                    <a:pt x="8191" y="18642"/>
                    <a:pt x="7689" y="19643"/>
                  </a:cubicBezTo>
                  <a:cubicBezTo>
                    <a:pt x="3643" y="19717"/>
                    <a:pt x="534" y="20129"/>
                    <a:pt x="534" y="20614"/>
                  </a:cubicBezTo>
                  <a:cubicBezTo>
                    <a:pt x="534" y="21159"/>
                    <a:pt x="4345" y="21600"/>
                    <a:pt x="9060" y="21600"/>
                  </a:cubicBezTo>
                  <a:cubicBezTo>
                    <a:pt x="13775" y="21600"/>
                    <a:pt x="17586" y="21159"/>
                    <a:pt x="17586" y="20614"/>
                  </a:cubicBezTo>
                  <a:cubicBezTo>
                    <a:pt x="17586" y="20129"/>
                    <a:pt x="14477" y="19717"/>
                    <a:pt x="10431" y="19643"/>
                  </a:cubicBezTo>
                  <a:cubicBezTo>
                    <a:pt x="9929" y="18642"/>
                    <a:pt x="9996" y="16980"/>
                    <a:pt x="10030" y="16156"/>
                  </a:cubicBezTo>
                  <a:cubicBezTo>
                    <a:pt x="11902" y="16053"/>
                    <a:pt x="15881" y="15553"/>
                    <a:pt x="17586" y="13316"/>
                  </a:cubicBezTo>
                  <a:close/>
                  <a:moveTo>
                    <a:pt x="9093" y="15670"/>
                  </a:moveTo>
                  <a:lnTo>
                    <a:pt x="9060" y="15670"/>
                  </a:lnTo>
                  <a:lnTo>
                    <a:pt x="9027" y="15670"/>
                  </a:lnTo>
                  <a:cubicBezTo>
                    <a:pt x="9027" y="15670"/>
                    <a:pt x="7689" y="15685"/>
                    <a:pt x="6118" y="15391"/>
                  </a:cubicBezTo>
                  <a:cubicBezTo>
                    <a:pt x="3978" y="14993"/>
                    <a:pt x="2473" y="14228"/>
                    <a:pt x="1637" y="13140"/>
                  </a:cubicBezTo>
                  <a:cubicBezTo>
                    <a:pt x="300" y="11389"/>
                    <a:pt x="2105" y="9240"/>
                    <a:pt x="3677" y="7342"/>
                  </a:cubicBezTo>
                  <a:cubicBezTo>
                    <a:pt x="4613" y="6224"/>
                    <a:pt x="5516" y="5150"/>
                    <a:pt x="5750" y="4208"/>
                  </a:cubicBezTo>
                  <a:cubicBezTo>
                    <a:pt x="6184" y="2604"/>
                    <a:pt x="4646" y="1310"/>
                    <a:pt x="3209" y="500"/>
                  </a:cubicBezTo>
                  <a:lnTo>
                    <a:pt x="14911" y="500"/>
                  </a:lnTo>
                  <a:cubicBezTo>
                    <a:pt x="13474" y="1324"/>
                    <a:pt x="11936" y="2604"/>
                    <a:pt x="12370" y="4208"/>
                  </a:cubicBezTo>
                  <a:cubicBezTo>
                    <a:pt x="12604" y="5150"/>
                    <a:pt x="13507" y="6209"/>
                    <a:pt x="14443" y="7342"/>
                  </a:cubicBezTo>
                  <a:cubicBezTo>
                    <a:pt x="16048" y="9240"/>
                    <a:pt x="17820" y="11389"/>
                    <a:pt x="16483" y="13140"/>
                  </a:cubicBezTo>
                  <a:cubicBezTo>
                    <a:pt x="14510" y="15700"/>
                    <a:pt x="9327" y="15670"/>
                    <a:pt x="9093" y="15670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E3F2A911-7167-485B-B6DD-411A8334FE03}"/>
              </a:ext>
            </a:extLst>
          </p:cNvPr>
          <p:cNvGrpSpPr/>
          <p:nvPr/>
        </p:nvGrpSpPr>
        <p:grpSpPr>
          <a:xfrm>
            <a:off x="7818987" y="2076362"/>
            <a:ext cx="572539" cy="577156"/>
            <a:chOff x="10089203" y="2356818"/>
            <a:chExt cx="763385" cy="769541"/>
          </a:xfrm>
        </p:grpSpPr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DEBE02EE-0DCB-4593-9AE9-D0E1CF14753A}"/>
                </a:ext>
              </a:extLst>
            </p:cNvPr>
            <p:cNvSpPr/>
            <p:nvPr/>
          </p:nvSpPr>
          <p:spPr>
            <a:xfrm>
              <a:off x="10092476" y="2366246"/>
              <a:ext cx="760112" cy="76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470" h="17470" extrusionOk="0">
                  <a:moveTo>
                    <a:pt x="0" y="3868"/>
                  </a:moveTo>
                  <a:lnTo>
                    <a:pt x="13602" y="17470"/>
                  </a:lnTo>
                  <a:cubicBezTo>
                    <a:pt x="13602" y="17470"/>
                    <a:pt x="21600" y="9881"/>
                    <a:pt x="14595" y="2875"/>
                  </a:cubicBezTo>
                  <a:cubicBezTo>
                    <a:pt x="7589" y="-4130"/>
                    <a:pt x="0" y="3868"/>
                    <a:pt x="0" y="3868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D5CCACD1-208C-414F-ACCC-3F268CB65B26}"/>
                </a:ext>
              </a:extLst>
            </p:cNvPr>
            <p:cNvSpPr/>
            <p:nvPr/>
          </p:nvSpPr>
          <p:spPr>
            <a:xfrm>
              <a:off x="10089203" y="2356818"/>
              <a:ext cx="760096" cy="760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0487" extrusionOk="0">
                  <a:moveTo>
                    <a:pt x="15404" y="5117"/>
                  </a:moveTo>
                  <a:cubicBezTo>
                    <a:pt x="19615" y="9328"/>
                    <a:pt x="19820" y="16037"/>
                    <a:pt x="15986" y="20487"/>
                  </a:cubicBezTo>
                  <a:cubicBezTo>
                    <a:pt x="16397" y="20179"/>
                    <a:pt x="16773" y="19837"/>
                    <a:pt x="17150" y="19460"/>
                  </a:cubicBezTo>
                  <a:cubicBezTo>
                    <a:pt x="21600" y="15010"/>
                    <a:pt x="21600" y="7787"/>
                    <a:pt x="17150" y="3337"/>
                  </a:cubicBezTo>
                  <a:cubicBezTo>
                    <a:pt x="12700" y="-1113"/>
                    <a:pt x="5477" y="-1113"/>
                    <a:pt x="1027" y="3337"/>
                  </a:cubicBezTo>
                  <a:cubicBezTo>
                    <a:pt x="650" y="3714"/>
                    <a:pt x="308" y="4090"/>
                    <a:pt x="0" y="4501"/>
                  </a:cubicBezTo>
                  <a:cubicBezTo>
                    <a:pt x="4484" y="701"/>
                    <a:pt x="11194" y="873"/>
                    <a:pt x="15404" y="511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5E88259A-3BCE-4A52-B0B4-559777E42C9E}"/>
                </a:ext>
              </a:extLst>
            </p:cNvPr>
            <p:cNvSpPr/>
            <p:nvPr/>
          </p:nvSpPr>
          <p:spPr>
            <a:xfrm>
              <a:off x="10371876" y="2455146"/>
              <a:ext cx="256541" cy="350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35" y="21600"/>
                  </a:moveTo>
                  <a:lnTo>
                    <a:pt x="21600" y="6183"/>
                  </a:lnTo>
                  <a:cubicBezTo>
                    <a:pt x="21600" y="6183"/>
                    <a:pt x="11335" y="391"/>
                    <a:pt x="0" y="0"/>
                  </a:cubicBezTo>
                  <a:lnTo>
                    <a:pt x="535" y="2160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5C9777C8-470F-4CAF-82B3-BDD79BE9677A}"/>
                </a:ext>
              </a:extLst>
            </p:cNvPr>
            <p:cNvSpPr/>
            <p:nvPr/>
          </p:nvSpPr>
          <p:spPr>
            <a:xfrm>
              <a:off x="10130575" y="2455146"/>
              <a:ext cx="234952" cy="32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148" y="0"/>
                  </a:lnTo>
                  <a:cubicBezTo>
                    <a:pt x="19148" y="0"/>
                    <a:pt x="6772" y="1340"/>
                    <a:pt x="0" y="5191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7D1E1050-E4E5-4BFE-90F6-D66F88F01F5B}"/>
                </a:ext>
              </a:extLst>
            </p:cNvPr>
            <p:cNvSpPr/>
            <p:nvPr/>
          </p:nvSpPr>
          <p:spPr>
            <a:xfrm>
              <a:off x="10397275" y="2569446"/>
              <a:ext cx="350521" cy="256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065"/>
                  </a:moveTo>
                  <a:lnTo>
                    <a:pt x="15417" y="0"/>
                  </a:lnTo>
                  <a:cubicBezTo>
                    <a:pt x="15417" y="0"/>
                    <a:pt x="21209" y="10265"/>
                    <a:pt x="21600" y="21600"/>
                  </a:cubicBezTo>
                  <a:lnTo>
                    <a:pt x="0" y="21065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B9A1F4FC-75AA-4C53-BFF8-8730A2C8FC57}"/>
                </a:ext>
              </a:extLst>
            </p:cNvPr>
            <p:cNvSpPr/>
            <p:nvPr/>
          </p:nvSpPr>
          <p:spPr>
            <a:xfrm>
              <a:off x="10409976" y="2836145"/>
              <a:ext cx="327660" cy="23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452"/>
                  </a:lnTo>
                  <a:cubicBezTo>
                    <a:pt x="21600" y="2452"/>
                    <a:pt x="20260" y="14828"/>
                    <a:pt x="16409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26C701EF-F7C2-42F9-AF6C-6F7B2AE1B671}"/>
              </a:ext>
            </a:extLst>
          </p:cNvPr>
          <p:cNvGrpSpPr/>
          <p:nvPr/>
        </p:nvGrpSpPr>
        <p:grpSpPr>
          <a:xfrm>
            <a:off x="5820051" y="2077404"/>
            <a:ext cx="1855538" cy="1413892"/>
            <a:chOff x="8921977" y="1394910"/>
            <a:chExt cx="2926080" cy="1885188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BAB89B6B-C014-4B36-A203-4CCFE85661D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DC6C3F37-3596-490E-BDA1-960939DFCD8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484CB803-8195-4F2E-BE15-7E83DA8A0DC7}"/>
              </a:ext>
            </a:extLst>
          </p:cNvPr>
          <p:cNvGrpSpPr/>
          <p:nvPr/>
        </p:nvGrpSpPr>
        <p:grpSpPr>
          <a:xfrm>
            <a:off x="5820051" y="3787584"/>
            <a:ext cx="1855538" cy="1413892"/>
            <a:chOff x="8921977" y="1394910"/>
            <a:chExt cx="2926080" cy="1885188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0CE2D0A7-00CD-40E6-A709-B2DA28D3962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EBE4CF8A-BB6E-4DCE-BA83-01D0117B60A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6DF26453-342A-4233-891F-0FE8BC0455E9}"/>
              </a:ext>
            </a:extLst>
          </p:cNvPr>
          <p:cNvGrpSpPr/>
          <p:nvPr/>
        </p:nvGrpSpPr>
        <p:grpSpPr>
          <a:xfrm>
            <a:off x="1500532" y="2077404"/>
            <a:ext cx="1855538" cy="1413892"/>
            <a:chOff x="8921977" y="1394910"/>
            <a:chExt cx="2926080" cy="1885188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97660A5-E4A0-4D03-82AC-0E4F01E37BE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620F5E99-E62B-4FC3-A86B-B0EB927BE07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9A72A112-39B2-431C-87DE-66B3F3588B2E}"/>
              </a:ext>
            </a:extLst>
          </p:cNvPr>
          <p:cNvGrpSpPr/>
          <p:nvPr/>
        </p:nvGrpSpPr>
        <p:grpSpPr>
          <a:xfrm>
            <a:off x="1500532" y="3787584"/>
            <a:ext cx="1855538" cy="1413892"/>
            <a:chOff x="8921977" y="1394910"/>
            <a:chExt cx="2926080" cy="1885188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5BBE1C34-6D9C-401B-BE74-7A9E46F05FF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954BE987-4D7D-42B4-8563-BCB853F587A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Cocktail Chart – Slide Template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2C30269D-906A-4C3B-A97C-1179F41395B1}"/>
              </a:ext>
            </a:extLst>
          </p:cNvPr>
          <p:cNvGrpSpPr/>
          <p:nvPr/>
        </p:nvGrpSpPr>
        <p:grpSpPr>
          <a:xfrm>
            <a:off x="628651" y="3847861"/>
            <a:ext cx="577142" cy="577156"/>
            <a:chOff x="9127276" y="2356818"/>
            <a:chExt cx="769523" cy="769541"/>
          </a:xfrm>
        </p:grpSpPr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E2BD6006-6B4B-4296-B6E0-3187A0F09C94}"/>
                </a:ext>
              </a:extLst>
            </p:cNvPr>
            <p:cNvSpPr/>
            <p:nvPr/>
          </p:nvSpPr>
          <p:spPr>
            <a:xfrm>
              <a:off x="9127276" y="2366246"/>
              <a:ext cx="760112" cy="76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470" h="17470" extrusionOk="0">
                  <a:moveTo>
                    <a:pt x="0" y="3868"/>
                  </a:moveTo>
                  <a:lnTo>
                    <a:pt x="13602" y="17470"/>
                  </a:lnTo>
                  <a:cubicBezTo>
                    <a:pt x="13602" y="17470"/>
                    <a:pt x="21600" y="9881"/>
                    <a:pt x="14595" y="2875"/>
                  </a:cubicBezTo>
                  <a:cubicBezTo>
                    <a:pt x="7560" y="-4130"/>
                    <a:pt x="0" y="3868"/>
                    <a:pt x="0" y="3868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5B749ACB-89D5-4144-B116-C4AE6282ABA1}"/>
                </a:ext>
              </a:extLst>
            </p:cNvPr>
            <p:cNvSpPr/>
            <p:nvPr/>
          </p:nvSpPr>
          <p:spPr>
            <a:xfrm>
              <a:off x="9136703" y="2356818"/>
              <a:ext cx="760096" cy="760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0487" extrusionOk="0">
                  <a:moveTo>
                    <a:pt x="15404" y="5117"/>
                  </a:moveTo>
                  <a:cubicBezTo>
                    <a:pt x="19615" y="9328"/>
                    <a:pt x="19820" y="16037"/>
                    <a:pt x="15986" y="20487"/>
                  </a:cubicBezTo>
                  <a:cubicBezTo>
                    <a:pt x="16397" y="20179"/>
                    <a:pt x="16773" y="19837"/>
                    <a:pt x="17150" y="19460"/>
                  </a:cubicBezTo>
                  <a:cubicBezTo>
                    <a:pt x="21600" y="15010"/>
                    <a:pt x="21600" y="7787"/>
                    <a:pt x="17150" y="3337"/>
                  </a:cubicBezTo>
                  <a:cubicBezTo>
                    <a:pt x="12700" y="-1113"/>
                    <a:pt x="5477" y="-1113"/>
                    <a:pt x="1027" y="3337"/>
                  </a:cubicBezTo>
                  <a:cubicBezTo>
                    <a:pt x="650" y="3714"/>
                    <a:pt x="308" y="4090"/>
                    <a:pt x="0" y="4501"/>
                  </a:cubicBezTo>
                  <a:cubicBezTo>
                    <a:pt x="4484" y="701"/>
                    <a:pt x="11194" y="873"/>
                    <a:pt x="15404" y="511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0981BAA6-1E28-429B-9BE3-82BAEAD0E1E6}"/>
                </a:ext>
              </a:extLst>
            </p:cNvPr>
            <p:cNvSpPr/>
            <p:nvPr/>
          </p:nvSpPr>
          <p:spPr>
            <a:xfrm>
              <a:off x="9419376" y="2455146"/>
              <a:ext cx="256541" cy="350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35" y="21600"/>
                  </a:moveTo>
                  <a:lnTo>
                    <a:pt x="21600" y="6183"/>
                  </a:lnTo>
                  <a:cubicBezTo>
                    <a:pt x="21600" y="6183"/>
                    <a:pt x="11335" y="391"/>
                    <a:pt x="0" y="0"/>
                  </a:cubicBezTo>
                  <a:lnTo>
                    <a:pt x="535" y="2160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8CFF2E69-AE8A-466C-8704-B5A52125FE58}"/>
                </a:ext>
              </a:extLst>
            </p:cNvPr>
            <p:cNvSpPr/>
            <p:nvPr/>
          </p:nvSpPr>
          <p:spPr>
            <a:xfrm>
              <a:off x="9165375" y="2455146"/>
              <a:ext cx="234952" cy="32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148" y="0"/>
                  </a:lnTo>
                  <a:cubicBezTo>
                    <a:pt x="19148" y="0"/>
                    <a:pt x="6772" y="1340"/>
                    <a:pt x="0" y="5191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27746DC1-BC58-4FCC-81C6-E94D7C095227}"/>
                </a:ext>
              </a:extLst>
            </p:cNvPr>
            <p:cNvSpPr/>
            <p:nvPr/>
          </p:nvSpPr>
          <p:spPr>
            <a:xfrm>
              <a:off x="9432075" y="2569446"/>
              <a:ext cx="350521" cy="256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065"/>
                  </a:moveTo>
                  <a:lnTo>
                    <a:pt x="15417" y="0"/>
                  </a:lnTo>
                  <a:cubicBezTo>
                    <a:pt x="15417" y="0"/>
                    <a:pt x="21209" y="10265"/>
                    <a:pt x="21600" y="21600"/>
                  </a:cubicBezTo>
                  <a:lnTo>
                    <a:pt x="0" y="21065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319E174A-66BC-4702-AF50-B19653C8D3FC}"/>
                </a:ext>
              </a:extLst>
            </p:cNvPr>
            <p:cNvSpPr/>
            <p:nvPr/>
          </p:nvSpPr>
          <p:spPr>
            <a:xfrm>
              <a:off x="9457476" y="2836145"/>
              <a:ext cx="327660" cy="23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452"/>
                  </a:lnTo>
                  <a:cubicBezTo>
                    <a:pt x="21600" y="2452"/>
                    <a:pt x="20260" y="14828"/>
                    <a:pt x="16409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C370753-2BFA-43A2-BE56-AA30818EF36F}"/>
              </a:ext>
            </a:extLst>
          </p:cNvPr>
          <p:cNvGrpSpPr/>
          <p:nvPr/>
        </p:nvGrpSpPr>
        <p:grpSpPr>
          <a:xfrm>
            <a:off x="7867716" y="3863441"/>
            <a:ext cx="622143" cy="607818"/>
            <a:chOff x="10524276" y="3534646"/>
            <a:chExt cx="829524" cy="810424"/>
          </a:xfrm>
        </p:grpSpPr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5168B9E6-C000-48B8-9225-F988F51E8A4A}"/>
                </a:ext>
              </a:extLst>
            </p:cNvPr>
            <p:cNvSpPr/>
            <p:nvPr/>
          </p:nvSpPr>
          <p:spPr>
            <a:xfrm>
              <a:off x="10524276" y="3915646"/>
              <a:ext cx="395544" cy="35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0974" extrusionOk="0">
                  <a:moveTo>
                    <a:pt x="20358" y="10387"/>
                  </a:moveTo>
                  <a:cubicBezTo>
                    <a:pt x="20292" y="8957"/>
                    <a:pt x="20226" y="7602"/>
                    <a:pt x="20160" y="6172"/>
                  </a:cubicBezTo>
                  <a:cubicBezTo>
                    <a:pt x="20094" y="4893"/>
                    <a:pt x="20160" y="3463"/>
                    <a:pt x="19631" y="2259"/>
                  </a:cubicBezTo>
                  <a:cubicBezTo>
                    <a:pt x="18706" y="302"/>
                    <a:pt x="16527" y="76"/>
                    <a:pt x="14809" y="76"/>
                  </a:cubicBezTo>
                  <a:cubicBezTo>
                    <a:pt x="12101" y="76"/>
                    <a:pt x="9393" y="76"/>
                    <a:pt x="6684" y="76"/>
                  </a:cubicBezTo>
                  <a:cubicBezTo>
                    <a:pt x="4835" y="76"/>
                    <a:pt x="1862" y="-526"/>
                    <a:pt x="607" y="1657"/>
                  </a:cubicBezTo>
                  <a:cubicBezTo>
                    <a:pt x="-912" y="4215"/>
                    <a:pt x="872" y="8882"/>
                    <a:pt x="1070" y="11666"/>
                  </a:cubicBezTo>
                  <a:cubicBezTo>
                    <a:pt x="1268" y="13924"/>
                    <a:pt x="1202" y="16258"/>
                    <a:pt x="2060" y="18289"/>
                  </a:cubicBezTo>
                  <a:cubicBezTo>
                    <a:pt x="2391" y="19193"/>
                    <a:pt x="2985" y="20020"/>
                    <a:pt x="3778" y="20472"/>
                  </a:cubicBezTo>
                  <a:cubicBezTo>
                    <a:pt x="4769" y="21074"/>
                    <a:pt x="5892" y="20999"/>
                    <a:pt x="7015" y="20924"/>
                  </a:cubicBezTo>
                  <a:cubicBezTo>
                    <a:pt x="9459" y="20773"/>
                    <a:pt x="11903" y="20547"/>
                    <a:pt x="14347" y="20397"/>
                  </a:cubicBezTo>
                  <a:cubicBezTo>
                    <a:pt x="15536" y="20321"/>
                    <a:pt x="16659" y="20246"/>
                    <a:pt x="17848" y="20171"/>
                  </a:cubicBezTo>
                  <a:cubicBezTo>
                    <a:pt x="19037" y="20020"/>
                    <a:pt x="20027" y="19418"/>
                    <a:pt x="20358" y="18064"/>
                  </a:cubicBezTo>
                  <a:cubicBezTo>
                    <a:pt x="20688" y="16935"/>
                    <a:pt x="20556" y="15731"/>
                    <a:pt x="20490" y="14602"/>
                  </a:cubicBezTo>
                  <a:cubicBezTo>
                    <a:pt x="20424" y="13247"/>
                    <a:pt x="20358" y="11817"/>
                    <a:pt x="20358" y="1038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54BD61D1-7404-4B9E-A355-7C4F79AAAEB2}"/>
                </a:ext>
              </a:extLst>
            </p:cNvPr>
            <p:cNvSpPr/>
            <p:nvPr/>
          </p:nvSpPr>
          <p:spPr>
            <a:xfrm>
              <a:off x="10752876" y="3534646"/>
              <a:ext cx="473239" cy="43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001" extrusionOk="0">
                  <a:moveTo>
                    <a:pt x="17877" y="5356"/>
                  </a:moveTo>
                  <a:cubicBezTo>
                    <a:pt x="17247" y="4430"/>
                    <a:pt x="16559" y="3504"/>
                    <a:pt x="15929" y="2640"/>
                  </a:cubicBezTo>
                  <a:cubicBezTo>
                    <a:pt x="15356" y="1838"/>
                    <a:pt x="14726" y="789"/>
                    <a:pt x="13867" y="295"/>
                  </a:cubicBezTo>
                  <a:cubicBezTo>
                    <a:pt x="12377" y="-507"/>
                    <a:pt x="10715" y="480"/>
                    <a:pt x="9512" y="1406"/>
                  </a:cubicBezTo>
                  <a:cubicBezTo>
                    <a:pt x="7564" y="2825"/>
                    <a:pt x="5616" y="4245"/>
                    <a:pt x="3668" y="5726"/>
                  </a:cubicBezTo>
                  <a:cubicBezTo>
                    <a:pt x="2350" y="6713"/>
                    <a:pt x="-56" y="7886"/>
                    <a:pt x="1" y="9984"/>
                  </a:cubicBezTo>
                  <a:cubicBezTo>
                    <a:pt x="1" y="12515"/>
                    <a:pt x="3324" y="14675"/>
                    <a:pt x="4642" y="16464"/>
                  </a:cubicBezTo>
                  <a:cubicBezTo>
                    <a:pt x="5731" y="17884"/>
                    <a:pt x="6762" y="19488"/>
                    <a:pt x="8252" y="20414"/>
                  </a:cubicBezTo>
                  <a:cubicBezTo>
                    <a:pt x="8882" y="20846"/>
                    <a:pt x="9627" y="21093"/>
                    <a:pt x="10372" y="20969"/>
                  </a:cubicBezTo>
                  <a:cubicBezTo>
                    <a:pt x="11346" y="20846"/>
                    <a:pt x="12148" y="20229"/>
                    <a:pt x="12893" y="19612"/>
                  </a:cubicBezTo>
                  <a:cubicBezTo>
                    <a:pt x="14554" y="18192"/>
                    <a:pt x="16273" y="16773"/>
                    <a:pt x="17934" y="15353"/>
                  </a:cubicBezTo>
                  <a:cubicBezTo>
                    <a:pt x="18737" y="14674"/>
                    <a:pt x="19539" y="14057"/>
                    <a:pt x="20341" y="13317"/>
                  </a:cubicBezTo>
                  <a:cubicBezTo>
                    <a:pt x="21143" y="12576"/>
                    <a:pt x="21544" y="11650"/>
                    <a:pt x="21258" y="10540"/>
                  </a:cubicBezTo>
                  <a:cubicBezTo>
                    <a:pt x="21028" y="9614"/>
                    <a:pt x="20398" y="8873"/>
                    <a:pt x="19882" y="8133"/>
                  </a:cubicBezTo>
                  <a:cubicBezTo>
                    <a:pt x="19195" y="7207"/>
                    <a:pt x="18565" y="6281"/>
                    <a:pt x="17877" y="535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B5DF9A9E-EA2A-4468-BD71-56905884BE38}"/>
                </a:ext>
              </a:extLst>
            </p:cNvPr>
            <p:cNvSpPr/>
            <p:nvPr/>
          </p:nvSpPr>
          <p:spPr>
            <a:xfrm>
              <a:off x="10917975" y="3915646"/>
              <a:ext cx="435825" cy="429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0344" extrusionOk="0">
                  <a:moveTo>
                    <a:pt x="20551" y="10406"/>
                  </a:moveTo>
                  <a:cubicBezTo>
                    <a:pt x="20921" y="9443"/>
                    <a:pt x="21353" y="8481"/>
                    <a:pt x="21106" y="7398"/>
                  </a:cubicBezTo>
                  <a:cubicBezTo>
                    <a:pt x="20921" y="6555"/>
                    <a:pt x="20304" y="5893"/>
                    <a:pt x="19625" y="5352"/>
                  </a:cubicBezTo>
                  <a:cubicBezTo>
                    <a:pt x="16848" y="3126"/>
                    <a:pt x="13022" y="900"/>
                    <a:pt x="9442" y="117"/>
                  </a:cubicBezTo>
                  <a:cubicBezTo>
                    <a:pt x="3456" y="-1086"/>
                    <a:pt x="1358" y="7277"/>
                    <a:pt x="308" y="11670"/>
                  </a:cubicBezTo>
                  <a:cubicBezTo>
                    <a:pt x="123" y="12572"/>
                    <a:pt x="-247" y="13655"/>
                    <a:pt x="247" y="14557"/>
                  </a:cubicBezTo>
                  <a:cubicBezTo>
                    <a:pt x="740" y="15400"/>
                    <a:pt x="1790" y="15761"/>
                    <a:pt x="2592" y="16122"/>
                  </a:cubicBezTo>
                  <a:cubicBezTo>
                    <a:pt x="4567" y="17085"/>
                    <a:pt x="6542" y="17927"/>
                    <a:pt x="8578" y="18709"/>
                  </a:cubicBezTo>
                  <a:cubicBezTo>
                    <a:pt x="9566" y="19070"/>
                    <a:pt x="10491" y="19431"/>
                    <a:pt x="11479" y="19792"/>
                  </a:cubicBezTo>
                  <a:cubicBezTo>
                    <a:pt x="12404" y="20093"/>
                    <a:pt x="13392" y="20514"/>
                    <a:pt x="14441" y="20273"/>
                  </a:cubicBezTo>
                  <a:cubicBezTo>
                    <a:pt x="15305" y="20032"/>
                    <a:pt x="15922" y="19371"/>
                    <a:pt x="16416" y="18648"/>
                  </a:cubicBezTo>
                  <a:cubicBezTo>
                    <a:pt x="16971" y="17866"/>
                    <a:pt x="17403" y="16964"/>
                    <a:pt x="17897" y="16121"/>
                  </a:cubicBezTo>
                  <a:cubicBezTo>
                    <a:pt x="18946" y="14257"/>
                    <a:pt x="19810" y="12331"/>
                    <a:pt x="20551" y="1040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213A6A12-860C-4B1E-9BC9-A7F4ABAC153B}"/>
                </a:ext>
              </a:extLst>
            </p:cNvPr>
            <p:cNvSpPr/>
            <p:nvPr/>
          </p:nvSpPr>
          <p:spPr>
            <a:xfrm>
              <a:off x="10587775" y="3953746"/>
              <a:ext cx="233125" cy="23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9" h="20733" extrusionOk="0">
                  <a:moveTo>
                    <a:pt x="2817" y="20733"/>
                  </a:moveTo>
                  <a:cubicBezTo>
                    <a:pt x="2817" y="20733"/>
                    <a:pt x="-489" y="7303"/>
                    <a:pt x="62" y="3386"/>
                  </a:cubicBezTo>
                  <a:cubicBezTo>
                    <a:pt x="613" y="-531"/>
                    <a:pt x="20229" y="28"/>
                    <a:pt x="20229" y="28"/>
                  </a:cubicBezTo>
                  <a:cubicBezTo>
                    <a:pt x="20229" y="28"/>
                    <a:pt x="-1371" y="-867"/>
                    <a:pt x="2817" y="20733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6BBB51E5-72DA-49D3-BF21-67FA776736D0}"/>
                </a:ext>
              </a:extLst>
            </p:cNvPr>
            <p:cNvSpPr/>
            <p:nvPr/>
          </p:nvSpPr>
          <p:spPr>
            <a:xfrm>
              <a:off x="11006875" y="4080745"/>
              <a:ext cx="267972" cy="206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997" extrusionOk="0">
                  <a:moveTo>
                    <a:pt x="21600" y="0"/>
                  </a:moveTo>
                  <a:cubicBezTo>
                    <a:pt x="21600" y="0"/>
                    <a:pt x="20372" y="13624"/>
                    <a:pt x="18631" y="17058"/>
                  </a:cubicBezTo>
                  <a:cubicBezTo>
                    <a:pt x="16993" y="20492"/>
                    <a:pt x="0" y="13403"/>
                    <a:pt x="0" y="13403"/>
                  </a:cubicBezTo>
                  <a:cubicBezTo>
                    <a:pt x="0" y="13403"/>
                    <a:pt x="18631" y="21600"/>
                    <a:pt x="216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1103E8A0-8A92-4CB8-BB56-BD16D07032F7}"/>
                </a:ext>
              </a:extLst>
            </p:cNvPr>
            <p:cNvSpPr/>
            <p:nvPr/>
          </p:nvSpPr>
          <p:spPr>
            <a:xfrm>
              <a:off x="10803676" y="3750546"/>
              <a:ext cx="307342" cy="163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333" extrusionOk="0">
                  <a:moveTo>
                    <a:pt x="21600" y="1755"/>
                  </a:moveTo>
                  <a:cubicBezTo>
                    <a:pt x="21600" y="1755"/>
                    <a:pt x="14638" y="14850"/>
                    <a:pt x="11960" y="17145"/>
                  </a:cubicBezTo>
                  <a:cubicBezTo>
                    <a:pt x="9283" y="19440"/>
                    <a:pt x="0" y="0"/>
                    <a:pt x="0" y="0"/>
                  </a:cubicBezTo>
                  <a:cubicBezTo>
                    <a:pt x="0" y="0"/>
                    <a:pt x="9907" y="21600"/>
                    <a:pt x="21600" y="1755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C2A0256-9E27-4368-97C9-EB63C3E17CFE}"/>
              </a:ext>
            </a:extLst>
          </p:cNvPr>
          <p:cNvGrpSpPr/>
          <p:nvPr/>
        </p:nvGrpSpPr>
        <p:grpSpPr>
          <a:xfrm>
            <a:off x="628651" y="1998081"/>
            <a:ext cx="760883" cy="841657"/>
            <a:chOff x="9330476" y="3369545"/>
            <a:chExt cx="1014511" cy="1122209"/>
          </a:xfrm>
        </p:grpSpPr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4FD5448D-4C76-4DF5-9912-84D17F6BC4FD}"/>
                </a:ext>
              </a:extLst>
            </p:cNvPr>
            <p:cNvSpPr/>
            <p:nvPr/>
          </p:nvSpPr>
          <p:spPr>
            <a:xfrm>
              <a:off x="9495575" y="3369545"/>
              <a:ext cx="462604" cy="112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67" extrusionOk="0">
                  <a:moveTo>
                    <a:pt x="625" y="21567"/>
                  </a:moveTo>
                  <a:cubicBezTo>
                    <a:pt x="566" y="21567"/>
                    <a:pt x="449" y="21567"/>
                    <a:pt x="390" y="21543"/>
                  </a:cubicBezTo>
                  <a:cubicBezTo>
                    <a:pt x="96" y="21494"/>
                    <a:pt x="-81" y="21347"/>
                    <a:pt x="37" y="21201"/>
                  </a:cubicBezTo>
                  <a:lnTo>
                    <a:pt x="20224" y="162"/>
                  </a:lnTo>
                  <a:cubicBezTo>
                    <a:pt x="20342" y="40"/>
                    <a:pt x="20695" y="-33"/>
                    <a:pt x="21048" y="16"/>
                  </a:cubicBezTo>
                  <a:cubicBezTo>
                    <a:pt x="21342" y="65"/>
                    <a:pt x="21519" y="211"/>
                    <a:pt x="21401" y="357"/>
                  </a:cubicBezTo>
                  <a:lnTo>
                    <a:pt x="1214" y="21396"/>
                  </a:lnTo>
                  <a:cubicBezTo>
                    <a:pt x="1096" y="21494"/>
                    <a:pt x="861" y="21567"/>
                    <a:pt x="625" y="21567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97D87F27-1D46-45FD-A7BD-5A06A56357BD}"/>
                </a:ext>
              </a:extLst>
            </p:cNvPr>
            <p:cNvSpPr/>
            <p:nvPr/>
          </p:nvSpPr>
          <p:spPr>
            <a:xfrm>
              <a:off x="9355876" y="3433045"/>
              <a:ext cx="971550" cy="51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14" y="1014"/>
                  </a:moveTo>
                  <a:lnTo>
                    <a:pt x="0" y="4960"/>
                  </a:lnTo>
                  <a:lnTo>
                    <a:pt x="2231" y="12640"/>
                  </a:lnTo>
                  <a:lnTo>
                    <a:pt x="9882" y="20373"/>
                  </a:lnTo>
                  <a:lnTo>
                    <a:pt x="9882" y="20373"/>
                  </a:lnTo>
                  <a:lnTo>
                    <a:pt x="16744" y="21600"/>
                  </a:lnTo>
                  <a:lnTo>
                    <a:pt x="21600" y="18133"/>
                  </a:lnTo>
                  <a:lnTo>
                    <a:pt x="12593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7D60C7E6-9029-4901-847A-AF73316D8548}"/>
                </a:ext>
              </a:extLst>
            </p:cNvPr>
            <p:cNvSpPr/>
            <p:nvPr/>
          </p:nvSpPr>
          <p:spPr>
            <a:xfrm>
              <a:off x="9330476" y="3420345"/>
              <a:ext cx="1014511" cy="55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extrusionOk="0">
                  <a:moveTo>
                    <a:pt x="21470" y="17380"/>
                  </a:moveTo>
                  <a:lnTo>
                    <a:pt x="12652" y="149"/>
                  </a:lnTo>
                  <a:cubicBezTo>
                    <a:pt x="12652" y="149"/>
                    <a:pt x="12652" y="149"/>
                    <a:pt x="12652" y="149"/>
                  </a:cubicBezTo>
                  <a:lnTo>
                    <a:pt x="12652" y="149"/>
                  </a:lnTo>
                  <a:cubicBezTo>
                    <a:pt x="12652" y="149"/>
                    <a:pt x="12625" y="149"/>
                    <a:pt x="12625" y="99"/>
                  </a:cubicBezTo>
                  <a:cubicBezTo>
                    <a:pt x="12625" y="99"/>
                    <a:pt x="12625" y="99"/>
                    <a:pt x="12625" y="99"/>
                  </a:cubicBezTo>
                  <a:cubicBezTo>
                    <a:pt x="12625" y="99"/>
                    <a:pt x="12625" y="99"/>
                    <a:pt x="12625" y="99"/>
                  </a:cubicBezTo>
                  <a:cubicBezTo>
                    <a:pt x="12625" y="99"/>
                    <a:pt x="12625" y="99"/>
                    <a:pt x="12625" y="99"/>
                  </a:cubicBezTo>
                  <a:cubicBezTo>
                    <a:pt x="12625" y="99"/>
                    <a:pt x="12598" y="99"/>
                    <a:pt x="12598" y="50"/>
                  </a:cubicBezTo>
                  <a:cubicBezTo>
                    <a:pt x="12571" y="50"/>
                    <a:pt x="12571" y="0"/>
                    <a:pt x="12544" y="0"/>
                  </a:cubicBezTo>
                  <a:cubicBezTo>
                    <a:pt x="12517" y="0"/>
                    <a:pt x="12517" y="0"/>
                    <a:pt x="12490" y="0"/>
                  </a:cubicBezTo>
                  <a:cubicBezTo>
                    <a:pt x="12490" y="0"/>
                    <a:pt x="12463" y="0"/>
                    <a:pt x="12463" y="0"/>
                  </a:cubicBezTo>
                  <a:cubicBezTo>
                    <a:pt x="12463" y="0"/>
                    <a:pt x="12463" y="0"/>
                    <a:pt x="12463" y="0"/>
                  </a:cubicBezTo>
                  <a:cubicBezTo>
                    <a:pt x="12463" y="0"/>
                    <a:pt x="12463" y="0"/>
                    <a:pt x="12463" y="0"/>
                  </a:cubicBezTo>
                  <a:lnTo>
                    <a:pt x="1299" y="943"/>
                  </a:lnTo>
                  <a:cubicBezTo>
                    <a:pt x="1138" y="943"/>
                    <a:pt x="1030" y="1192"/>
                    <a:pt x="1030" y="1490"/>
                  </a:cubicBezTo>
                  <a:cubicBezTo>
                    <a:pt x="1030" y="1788"/>
                    <a:pt x="1165" y="1986"/>
                    <a:pt x="1326" y="1986"/>
                  </a:cubicBezTo>
                  <a:lnTo>
                    <a:pt x="8958" y="1341"/>
                  </a:lnTo>
                  <a:lnTo>
                    <a:pt x="221" y="4717"/>
                  </a:lnTo>
                  <a:cubicBezTo>
                    <a:pt x="59" y="4767"/>
                    <a:pt x="-22" y="5065"/>
                    <a:pt x="5" y="5313"/>
                  </a:cubicBezTo>
                  <a:cubicBezTo>
                    <a:pt x="32" y="5561"/>
                    <a:pt x="140" y="5710"/>
                    <a:pt x="275" y="5710"/>
                  </a:cubicBezTo>
                  <a:cubicBezTo>
                    <a:pt x="302" y="5710"/>
                    <a:pt x="302" y="5710"/>
                    <a:pt x="329" y="5710"/>
                  </a:cubicBezTo>
                  <a:lnTo>
                    <a:pt x="11007" y="1589"/>
                  </a:lnTo>
                  <a:lnTo>
                    <a:pt x="1866" y="12414"/>
                  </a:lnTo>
                  <a:cubicBezTo>
                    <a:pt x="1731" y="12563"/>
                    <a:pt x="1704" y="12910"/>
                    <a:pt x="1785" y="13159"/>
                  </a:cubicBezTo>
                  <a:cubicBezTo>
                    <a:pt x="1866" y="13407"/>
                    <a:pt x="2054" y="13457"/>
                    <a:pt x="2189" y="13307"/>
                  </a:cubicBezTo>
                  <a:lnTo>
                    <a:pt x="12005" y="1639"/>
                  </a:lnTo>
                  <a:lnTo>
                    <a:pt x="9389" y="20954"/>
                  </a:lnTo>
                  <a:cubicBezTo>
                    <a:pt x="9362" y="21252"/>
                    <a:pt x="9443" y="21501"/>
                    <a:pt x="9605" y="21600"/>
                  </a:cubicBezTo>
                  <a:cubicBezTo>
                    <a:pt x="9632" y="21600"/>
                    <a:pt x="9659" y="21600"/>
                    <a:pt x="9686" y="21600"/>
                  </a:cubicBezTo>
                  <a:cubicBezTo>
                    <a:pt x="9821" y="21600"/>
                    <a:pt x="9929" y="21451"/>
                    <a:pt x="9956" y="21203"/>
                  </a:cubicBezTo>
                  <a:lnTo>
                    <a:pt x="12517" y="2284"/>
                  </a:lnTo>
                  <a:lnTo>
                    <a:pt x="16158" y="21252"/>
                  </a:lnTo>
                  <a:cubicBezTo>
                    <a:pt x="16212" y="21451"/>
                    <a:pt x="16320" y="21600"/>
                    <a:pt x="16427" y="21600"/>
                  </a:cubicBezTo>
                  <a:cubicBezTo>
                    <a:pt x="16454" y="21600"/>
                    <a:pt x="16481" y="21600"/>
                    <a:pt x="16535" y="21550"/>
                  </a:cubicBezTo>
                  <a:cubicBezTo>
                    <a:pt x="16697" y="21451"/>
                    <a:pt x="16751" y="21153"/>
                    <a:pt x="16697" y="20905"/>
                  </a:cubicBezTo>
                  <a:lnTo>
                    <a:pt x="13192" y="2681"/>
                  </a:lnTo>
                  <a:lnTo>
                    <a:pt x="21066" y="18124"/>
                  </a:lnTo>
                  <a:cubicBezTo>
                    <a:pt x="21120" y="18224"/>
                    <a:pt x="21200" y="18273"/>
                    <a:pt x="21281" y="18273"/>
                  </a:cubicBezTo>
                  <a:cubicBezTo>
                    <a:pt x="21362" y="18273"/>
                    <a:pt x="21416" y="18223"/>
                    <a:pt x="21470" y="18124"/>
                  </a:cubicBezTo>
                  <a:cubicBezTo>
                    <a:pt x="21551" y="17926"/>
                    <a:pt x="21578" y="17578"/>
                    <a:pt x="21470" y="1738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5168DED-9B49-4CEC-B6E4-2CE86FF77BBD}"/>
              </a:ext>
            </a:extLst>
          </p:cNvPr>
          <p:cNvGrpSpPr/>
          <p:nvPr/>
        </p:nvGrpSpPr>
        <p:grpSpPr>
          <a:xfrm>
            <a:off x="1968953" y="668936"/>
            <a:ext cx="5206093" cy="5570232"/>
            <a:chOff x="2512049" y="1178617"/>
            <a:chExt cx="4119513" cy="4407651"/>
          </a:xfrm>
        </p:grpSpPr>
        <p:graphicFrame>
          <p:nvGraphicFramePr>
            <p:cNvPr id="61" name="Chart 60">
              <a:extLst>
                <a:ext uri="{FF2B5EF4-FFF2-40B4-BE49-F238E27FC236}">
                  <a16:creationId xmlns:a16="http://schemas.microsoft.com/office/drawing/2014/main" id="{ED7A90C8-39D8-49F5-A73F-AF514AFF9253}"/>
                </a:ext>
              </a:extLst>
            </p:cNvPr>
            <p:cNvGraphicFramePr/>
            <p:nvPr/>
          </p:nvGraphicFramePr>
          <p:xfrm>
            <a:off x="2512049" y="1178617"/>
            <a:ext cx="4119513" cy="406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6A18897A-57A7-4948-9F9E-82A64C1E3C15}"/>
                </a:ext>
              </a:extLst>
            </p:cNvPr>
            <p:cNvSpPr/>
            <p:nvPr/>
          </p:nvSpPr>
          <p:spPr>
            <a:xfrm>
              <a:off x="3453319" y="1541006"/>
              <a:ext cx="2237363" cy="4045262"/>
            </a:xfrm>
            <a:custGeom>
              <a:avLst/>
              <a:gdLst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537 w 21600"/>
                <a:gd name="connsiteY5" fmla="*/ 12588 h 21600"/>
                <a:gd name="connsiteX6" fmla="*/ 10611 w 21600"/>
                <a:gd name="connsiteY6" fmla="*/ 14708 h 21600"/>
                <a:gd name="connsiteX7" fmla="*/ 10588 w 21600"/>
                <a:gd name="connsiteY7" fmla="*/ 14708 h 21600"/>
                <a:gd name="connsiteX8" fmla="*/ 10566 w 21600"/>
                <a:gd name="connsiteY8" fmla="*/ 14708 h 21600"/>
                <a:gd name="connsiteX9" fmla="*/ 8627 w 21600"/>
                <a:gd name="connsiteY9" fmla="*/ 14474 h 21600"/>
                <a:gd name="connsiteX10" fmla="*/ 5554 w 21600"/>
                <a:gd name="connsiteY10" fmla="*/ 12655 h 21600"/>
                <a:gd name="connsiteX11" fmla="*/ 6999 w 21600"/>
                <a:gd name="connsiteY11" fmla="*/ 7730 h 21600"/>
                <a:gd name="connsiteX12" fmla="*/ 8381 w 21600"/>
                <a:gd name="connsiteY12" fmla="*/ 5104 h 21600"/>
                <a:gd name="connsiteX13" fmla="*/ 6687 w 21600"/>
                <a:gd name="connsiteY13" fmla="*/ 1997 h 21600"/>
                <a:gd name="connsiteX14" fmla="*/ 14489 w 21600"/>
                <a:gd name="connsiteY14" fmla="*/ 1997 h 21600"/>
                <a:gd name="connsiteX15" fmla="*/ 12795 w 21600"/>
                <a:gd name="connsiteY15" fmla="*/ 5104 h 21600"/>
                <a:gd name="connsiteX16" fmla="*/ 14177 w 21600"/>
                <a:gd name="connsiteY16" fmla="*/ 7730 h 21600"/>
                <a:gd name="connsiteX17" fmla="*/ 15537 w 21600"/>
                <a:gd name="connsiteY17" fmla="*/ 12588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537 w 21600"/>
                <a:gd name="connsiteY5" fmla="*/ 12588 h 21600"/>
                <a:gd name="connsiteX6" fmla="*/ 10611 w 21600"/>
                <a:gd name="connsiteY6" fmla="*/ 14708 h 21600"/>
                <a:gd name="connsiteX7" fmla="*/ 10588 w 21600"/>
                <a:gd name="connsiteY7" fmla="*/ 14708 h 21600"/>
                <a:gd name="connsiteX8" fmla="*/ 10566 w 21600"/>
                <a:gd name="connsiteY8" fmla="*/ 14708 h 21600"/>
                <a:gd name="connsiteX9" fmla="*/ 8506 w 21600"/>
                <a:gd name="connsiteY9" fmla="*/ 14569 h 21600"/>
                <a:gd name="connsiteX10" fmla="*/ 5554 w 21600"/>
                <a:gd name="connsiteY10" fmla="*/ 12655 h 21600"/>
                <a:gd name="connsiteX11" fmla="*/ 6999 w 21600"/>
                <a:gd name="connsiteY11" fmla="*/ 7730 h 21600"/>
                <a:gd name="connsiteX12" fmla="*/ 8381 w 21600"/>
                <a:gd name="connsiteY12" fmla="*/ 5104 h 21600"/>
                <a:gd name="connsiteX13" fmla="*/ 6687 w 21600"/>
                <a:gd name="connsiteY13" fmla="*/ 1997 h 21600"/>
                <a:gd name="connsiteX14" fmla="*/ 14489 w 21600"/>
                <a:gd name="connsiteY14" fmla="*/ 1997 h 21600"/>
                <a:gd name="connsiteX15" fmla="*/ 12795 w 21600"/>
                <a:gd name="connsiteY15" fmla="*/ 5104 h 21600"/>
                <a:gd name="connsiteX16" fmla="*/ 14177 w 21600"/>
                <a:gd name="connsiteY16" fmla="*/ 7730 h 21600"/>
                <a:gd name="connsiteX17" fmla="*/ 15537 w 21600"/>
                <a:gd name="connsiteY17" fmla="*/ 12588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537 w 21600"/>
                <a:gd name="connsiteY5" fmla="*/ 12588 h 21600"/>
                <a:gd name="connsiteX6" fmla="*/ 10611 w 21600"/>
                <a:gd name="connsiteY6" fmla="*/ 14708 h 21600"/>
                <a:gd name="connsiteX7" fmla="*/ 10588 w 21600"/>
                <a:gd name="connsiteY7" fmla="*/ 14708 h 21600"/>
                <a:gd name="connsiteX8" fmla="*/ 10635 w 21600"/>
                <a:gd name="connsiteY8" fmla="*/ 14861 h 21600"/>
                <a:gd name="connsiteX9" fmla="*/ 8506 w 21600"/>
                <a:gd name="connsiteY9" fmla="*/ 14569 h 21600"/>
                <a:gd name="connsiteX10" fmla="*/ 5554 w 21600"/>
                <a:gd name="connsiteY10" fmla="*/ 12655 h 21600"/>
                <a:gd name="connsiteX11" fmla="*/ 6999 w 21600"/>
                <a:gd name="connsiteY11" fmla="*/ 7730 h 21600"/>
                <a:gd name="connsiteX12" fmla="*/ 8381 w 21600"/>
                <a:gd name="connsiteY12" fmla="*/ 5104 h 21600"/>
                <a:gd name="connsiteX13" fmla="*/ 6687 w 21600"/>
                <a:gd name="connsiteY13" fmla="*/ 1997 h 21600"/>
                <a:gd name="connsiteX14" fmla="*/ 14489 w 21600"/>
                <a:gd name="connsiteY14" fmla="*/ 1997 h 21600"/>
                <a:gd name="connsiteX15" fmla="*/ 12795 w 21600"/>
                <a:gd name="connsiteY15" fmla="*/ 5104 h 21600"/>
                <a:gd name="connsiteX16" fmla="*/ 14177 w 21600"/>
                <a:gd name="connsiteY16" fmla="*/ 7730 h 21600"/>
                <a:gd name="connsiteX17" fmla="*/ 15537 w 21600"/>
                <a:gd name="connsiteY17" fmla="*/ 12588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537 w 21600"/>
                <a:gd name="connsiteY5" fmla="*/ 12588 h 21600"/>
                <a:gd name="connsiteX6" fmla="*/ 10611 w 21600"/>
                <a:gd name="connsiteY6" fmla="*/ 14708 h 21600"/>
                <a:gd name="connsiteX7" fmla="*/ 10916 w 21600"/>
                <a:gd name="connsiteY7" fmla="*/ 14822 h 21600"/>
                <a:gd name="connsiteX8" fmla="*/ 10635 w 21600"/>
                <a:gd name="connsiteY8" fmla="*/ 14861 h 21600"/>
                <a:gd name="connsiteX9" fmla="*/ 8506 w 21600"/>
                <a:gd name="connsiteY9" fmla="*/ 14569 h 21600"/>
                <a:gd name="connsiteX10" fmla="*/ 5554 w 21600"/>
                <a:gd name="connsiteY10" fmla="*/ 12655 h 21600"/>
                <a:gd name="connsiteX11" fmla="*/ 6999 w 21600"/>
                <a:gd name="connsiteY11" fmla="*/ 7730 h 21600"/>
                <a:gd name="connsiteX12" fmla="*/ 8381 w 21600"/>
                <a:gd name="connsiteY12" fmla="*/ 5104 h 21600"/>
                <a:gd name="connsiteX13" fmla="*/ 6687 w 21600"/>
                <a:gd name="connsiteY13" fmla="*/ 1997 h 21600"/>
                <a:gd name="connsiteX14" fmla="*/ 14489 w 21600"/>
                <a:gd name="connsiteY14" fmla="*/ 1997 h 21600"/>
                <a:gd name="connsiteX15" fmla="*/ 12795 w 21600"/>
                <a:gd name="connsiteY15" fmla="*/ 5104 h 21600"/>
                <a:gd name="connsiteX16" fmla="*/ 14177 w 21600"/>
                <a:gd name="connsiteY16" fmla="*/ 7730 h 21600"/>
                <a:gd name="connsiteX17" fmla="*/ 15537 w 21600"/>
                <a:gd name="connsiteY17" fmla="*/ 12588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537 w 21600"/>
                <a:gd name="connsiteY5" fmla="*/ 12588 h 21600"/>
                <a:gd name="connsiteX6" fmla="*/ 11249 w 21600"/>
                <a:gd name="connsiteY6" fmla="*/ 14784 h 21600"/>
                <a:gd name="connsiteX7" fmla="*/ 10916 w 21600"/>
                <a:gd name="connsiteY7" fmla="*/ 14822 h 21600"/>
                <a:gd name="connsiteX8" fmla="*/ 10635 w 21600"/>
                <a:gd name="connsiteY8" fmla="*/ 14861 h 21600"/>
                <a:gd name="connsiteX9" fmla="*/ 8506 w 21600"/>
                <a:gd name="connsiteY9" fmla="*/ 14569 h 21600"/>
                <a:gd name="connsiteX10" fmla="*/ 5554 w 21600"/>
                <a:gd name="connsiteY10" fmla="*/ 12655 h 21600"/>
                <a:gd name="connsiteX11" fmla="*/ 6999 w 21600"/>
                <a:gd name="connsiteY11" fmla="*/ 7730 h 21600"/>
                <a:gd name="connsiteX12" fmla="*/ 8381 w 21600"/>
                <a:gd name="connsiteY12" fmla="*/ 5104 h 21600"/>
                <a:gd name="connsiteX13" fmla="*/ 6687 w 21600"/>
                <a:gd name="connsiteY13" fmla="*/ 1997 h 21600"/>
                <a:gd name="connsiteX14" fmla="*/ 14489 w 21600"/>
                <a:gd name="connsiteY14" fmla="*/ 1997 h 21600"/>
                <a:gd name="connsiteX15" fmla="*/ 12795 w 21600"/>
                <a:gd name="connsiteY15" fmla="*/ 5104 h 21600"/>
                <a:gd name="connsiteX16" fmla="*/ 14177 w 21600"/>
                <a:gd name="connsiteY16" fmla="*/ 7730 h 21600"/>
                <a:gd name="connsiteX17" fmla="*/ 15537 w 21600"/>
                <a:gd name="connsiteY17" fmla="*/ 12588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1249 w 21600"/>
                <a:gd name="connsiteY6" fmla="*/ 14784 h 21600"/>
                <a:gd name="connsiteX7" fmla="*/ 10916 w 21600"/>
                <a:gd name="connsiteY7" fmla="*/ 14822 h 21600"/>
                <a:gd name="connsiteX8" fmla="*/ 10635 w 21600"/>
                <a:gd name="connsiteY8" fmla="*/ 14861 h 21600"/>
                <a:gd name="connsiteX9" fmla="*/ 8506 w 21600"/>
                <a:gd name="connsiteY9" fmla="*/ 14569 h 21600"/>
                <a:gd name="connsiteX10" fmla="*/ 5554 w 21600"/>
                <a:gd name="connsiteY10" fmla="*/ 12655 h 21600"/>
                <a:gd name="connsiteX11" fmla="*/ 6999 w 21600"/>
                <a:gd name="connsiteY11" fmla="*/ 7730 h 21600"/>
                <a:gd name="connsiteX12" fmla="*/ 8381 w 21600"/>
                <a:gd name="connsiteY12" fmla="*/ 5104 h 21600"/>
                <a:gd name="connsiteX13" fmla="*/ 6687 w 21600"/>
                <a:gd name="connsiteY13" fmla="*/ 1997 h 21600"/>
                <a:gd name="connsiteX14" fmla="*/ 14489 w 21600"/>
                <a:gd name="connsiteY14" fmla="*/ 1997 h 21600"/>
                <a:gd name="connsiteX15" fmla="*/ 12795 w 21600"/>
                <a:gd name="connsiteY15" fmla="*/ 5104 h 21600"/>
                <a:gd name="connsiteX16" fmla="*/ 14177 w 21600"/>
                <a:gd name="connsiteY16" fmla="*/ 7730 h 21600"/>
                <a:gd name="connsiteX17" fmla="*/ 15675 w 21600"/>
                <a:gd name="connsiteY17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1249 w 21600"/>
                <a:gd name="connsiteY6" fmla="*/ 14784 h 21600"/>
                <a:gd name="connsiteX7" fmla="*/ 10916 w 21600"/>
                <a:gd name="connsiteY7" fmla="*/ 14822 h 21600"/>
                <a:gd name="connsiteX8" fmla="*/ 10635 w 21600"/>
                <a:gd name="connsiteY8" fmla="*/ 14861 h 21600"/>
                <a:gd name="connsiteX9" fmla="*/ 8506 w 21600"/>
                <a:gd name="connsiteY9" fmla="*/ 14569 h 21600"/>
                <a:gd name="connsiteX10" fmla="*/ 5554 w 21600"/>
                <a:gd name="connsiteY10" fmla="*/ 12655 h 21600"/>
                <a:gd name="connsiteX11" fmla="*/ 6999 w 21600"/>
                <a:gd name="connsiteY11" fmla="*/ 7730 h 21600"/>
                <a:gd name="connsiteX12" fmla="*/ 8381 w 21600"/>
                <a:gd name="connsiteY12" fmla="*/ 5104 h 21600"/>
                <a:gd name="connsiteX13" fmla="*/ 6687 w 21600"/>
                <a:gd name="connsiteY13" fmla="*/ 1997 h 21600"/>
                <a:gd name="connsiteX14" fmla="*/ 14489 w 21600"/>
                <a:gd name="connsiteY14" fmla="*/ 1997 h 21600"/>
                <a:gd name="connsiteX15" fmla="*/ 12795 w 21600"/>
                <a:gd name="connsiteY15" fmla="*/ 5104 h 21600"/>
                <a:gd name="connsiteX16" fmla="*/ 14246 w 21600"/>
                <a:gd name="connsiteY16" fmla="*/ 7711 h 21600"/>
                <a:gd name="connsiteX17" fmla="*/ 15675 w 21600"/>
                <a:gd name="connsiteY17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1249 w 21600"/>
                <a:gd name="connsiteY6" fmla="*/ 14784 h 21600"/>
                <a:gd name="connsiteX7" fmla="*/ 10916 w 21600"/>
                <a:gd name="connsiteY7" fmla="*/ 14822 h 21600"/>
                <a:gd name="connsiteX8" fmla="*/ 10635 w 21600"/>
                <a:gd name="connsiteY8" fmla="*/ 14861 h 21600"/>
                <a:gd name="connsiteX9" fmla="*/ 8506 w 21600"/>
                <a:gd name="connsiteY9" fmla="*/ 14569 h 21600"/>
                <a:gd name="connsiteX10" fmla="*/ 5554 w 21600"/>
                <a:gd name="connsiteY10" fmla="*/ 12655 h 21600"/>
                <a:gd name="connsiteX11" fmla="*/ 6999 w 21600"/>
                <a:gd name="connsiteY11" fmla="*/ 7730 h 21600"/>
                <a:gd name="connsiteX12" fmla="*/ 8381 w 21600"/>
                <a:gd name="connsiteY12" fmla="*/ 5104 h 21600"/>
                <a:gd name="connsiteX13" fmla="*/ 6687 w 21600"/>
                <a:gd name="connsiteY13" fmla="*/ 1997 h 21600"/>
                <a:gd name="connsiteX14" fmla="*/ 14489 w 21600"/>
                <a:gd name="connsiteY14" fmla="*/ 1997 h 21600"/>
                <a:gd name="connsiteX15" fmla="*/ 12795 w 21600"/>
                <a:gd name="connsiteY15" fmla="*/ 5104 h 21600"/>
                <a:gd name="connsiteX16" fmla="*/ 14246 w 21600"/>
                <a:gd name="connsiteY16" fmla="*/ 7711 h 21600"/>
                <a:gd name="connsiteX17" fmla="*/ 15675 w 21600"/>
                <a:gd name="connsiteY17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1249 w 21600"/>
                <a:gd name="connsiteY6" fmla="*/ 14784 h 21600"/>
                <a:gd name="connsiteX7" fmla="*/ 10916 w 21600"/>
                <a:gd name="connsiteY7" fmla="*/ 14822 h 21600"/>
                <a:gd name="connsiteX8" fmla="*/ 10635 w 21600"/>
                <a:gd name="connsiteY8" fmla="*/ 14861 h 21600"/>
                <a:gd name="connsiteX9" fmla="*/ 8506 w 21600"/>
                <a:gd name="connsiteY9" fmla="*/ 14569 h 21600"/>
                <a:gd name="connsiteX10" fmla="*/ 5554 w 21600"/>
                <a:gd name="connsiteY10" fmla="*/ 12655 h 21600"/>
                <a:gd name="connsiteX11" fmla="*/ 6896 w 21600"/>
                <a:gd name="connsiteY11" fmla="*/ 7673 h 21600"/>
                <a:gd name="connsiteX12" fmla="*/ 8381 w 21600"/>
                <a:gd name="connsiteY12" fmla="*/ 5104 h 21600"/>
                <a:gd name="connsiteX13" fmla="*/ 6687 w 21600"/>
                <a:gd name="connsiteY13" fmla="*/ 1997 h 21600"/>
                <a:gd name="connsiteX14" fmla="*/ 14489 w 21600"/>
                <a:gd name="connsiteY14" fmla="*/ 1997 h 21600"/>
                <a:gd name="connsiteX15" fmla="*/ 12795 w 21600"/>
                <a:gd name="connsiteY15" fmla="*/ 5104 h 21600"/>
                <a:gd name="connsiteX16" fmla="*/ 14246 w 21600"/>
                <a:gd name="connsiteY16" fmla="*/ 7711 h 21600"/>
                <a:gd name="connsiteX17" fmla="*/ 15675 w 21600"/>
                <a:gd name="connsiteY17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1249 w 21600"/>
                <a:gd name="connsiteY6" fmla="*/ 14784 h 21600"/>
                <a:gd name="connsiteX7" fmla="*/ 10916 w 21600"/>
                <a:gd name="connsiteY7" fmla="*/ 14822 h 21600"/>
                <a:gd name="connsiteX8" fmla="*/ 10635 w 21600"/>
                <a:gd name="connsiteY8" fmla="*/ 14861 h 21600"/>
                <a:gd name="connsiteX9" fmla="*/ 8506 w 21600"/>
                <a:gd name="connsiteY9" fmla="*/ 14569 h 21600"/>
                <a:gd name="connsiteX10" fmla="*/ 5554 w 21600"/>
                <a:gd name="connsiteY10" fmla="*/ 12655 h 21600"/>
                <a:gd name="connsiteX11" fmla="*/ 6896 w 21600"/>
                <a:gd name="connsiteY11" fmla="*/ 7673 h 21600"/>
                <a:gd name="connsiteX12" fmla="*/ 8381 w 21600"/>
                <a:gd name="connsiteY12" fmla="*/ 5104 h 21600"/>
                <a:gd name="connsiteX13" fmla="*/ 6687 w 21600"/>
                <a:gd name="connsiteY13" fmla="*/ 1997 h 21600"/>
                <a:gd name="connsiteX14" fmla="*/ 14489 w 21600"/>
                <a:gd name="connsiteY14" fmla="*/ 1997 h 21600"/>
                <a:gd name="connsiteX15" fmla="*/ 12795 w 21600"/>
                <a:gd name="connsiteY15" fmla="*/ 5104 h 21600"/>
                <a:gd name="connsiteX16" fmla="*/ 14246 w 21600"/>
                <a:gd name="connsiteY16" fmla="*/ 7711 h 21600"/>
                <a:gd name="connsiteX17" fmla="*/ 15675 w 21600"/>
                <a:gd name="connsiteY17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1249 w 21600"/>
                <a:gd name="connsiteY6" fmla="*/ 14784 h 21600"/>
                <a:gd name="connsiteX7" fmla="*/ 10916 w 21600"/>
                <a:gd name="connsiteY7" fmla="*/ 14822 h 21600"/>
                <a:gd name="connsiteX8" fmla="*/ 10635 w 21600"/>
                <a:gd name="connsiteY8" fmla="*/ 14861 h 21600"/>
                <a:gd name="connsiteX9" fmla="*/ 8506 w 21600"/>
                <a:gd name="connsiteY9" fmla="*/ 14569 h 21600"/>
                <a:gd name="connsiteX10" fmla="*/ 5554 w 21600"/>
                <a:gd name="connsiteY10" fmla="*/ 12655 h 21600"/>
                <a:gd name="connsiteX11" fmla="*/ 6896 w 21600"/>
                <a:gd name="connsiteY11" fmla="*/ 7673 h 21600"/>
                <a:gd name="connsiteX12" fmla="*/ 8260 w 21600"/>
                <a:gd name="connsiteY12" fmla="*/ 5142 h 21600"/>
                <a:gd name="connsiteX13" fmla="*/ 6687 w 21600"/>
                <a:gd name="connsiteY13" fmla="*/ 1997 h 21600"/>
                <a:gd name="connsiteX14" fmla="*/ 14489 w 21600"/>
                <a:gd name="connsiteY14" fmla="*/ 1997 h 21600"/>
                <a:gd name="connsiteX15" fmla="*/ 12795 w 21600"/>
                <a:gd name="connsiteY15" fmla="*/ 5104 h 21600"/>
                <a:gd name="connsiteX16" fmla="*/ 14246 w 21600"/>
                <a:gd name="connsiteY16" fmla="*/ 7711 h 21600"/>
                <a:gd name="connsiteX17" fmla="*/ 15675 w 21600"/>
                <a:gd name="connsiteY17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1249 w 21600"/>
                <a:gd name="connsiteY6" fmla="*/ 14784 h 21600"/>
                <a:gd name="connsiteX7" fmla="*/ 10916 w 21600"/>
                <a:gd name="connsiteY7" fmla="*/ 14822 h 21600"/>
                <a:gd name="connsiteX8" fmla="*/ 10635 w 21600"/>
                <a:gd name="connsiteY8" fmla="*/ 14861 h 21600"/>
                <a:gd name="connsiteX9" fmla="*/ 8506 w 21600"/>
                <a:gd name="connsiteY9" fmla="*/ 14569 h 21600"/>
                <a:gd name="connsiteX10" fmla="*/ 5554 w 21600"/>
                <a:gd name="connsiteY10" fmla="*/ 12655 h 21600"/>
                <a:gd name="connsiteX11" fmla="*/ 6896 w 21600"/>
                <a:gd name="connsiteY11" fmla="*/ 7673 h 21600"/>
                <a:gd name="connsiteX12" fmla="*/ 8260 w 21600"/>
                <a:gd name="connsiteY12" fmla="*/ 5142 h 21600"/>
                <a:gd name="connsiteX13" fmla="*/ 6359 w 21600"/>
                <a:gd name="connsiteY13" fmla="*/ 1949 h 21600"/>
                <a:gd name="connsiteX14" fmla="*/ 14489 w 21600"/>
                <a:gd name="connsiteY14" fmla="*/ 1997 h 21600"/>
                <a:gd name="connsiteX15" fmla="*/ 12795 w 21600"/>
                <a:gd name="connsiteY15" fmla="*/ 5104 h 21600"/>
                <a:gd name="connsiteX16" fmla="*/ 14246 w 21600"/>
                <a:gd name="connsiteY16" fmla="*/ 7711 h 21600"/>
                <a:gd name="connsiteX17" fmla="*/ 15675 w 21600"/>
                <a:gd name="connsiteY17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1249 w 21600"/>
                <a:gd name="connsiteY6" fmla="*/ 14784 h 21600"/>
                <a:gd name="connsiteX7" fmla="*/ 10916 w 21600"/>
                <a:gd name="connsiteY7" fmla="*/ 14822 h 21600"/>
                <a:gd name="connsiteX8" fmla="*/ 10635 w 21600"/>
                <a:gd name="connsiteY8" fmla="*/ 14861 h 21600"/>
                <a:gd name="connsiteX9" fmla="*/ 8506 w 21600"/>
                <a:gd name="connsiteY9" fmla="*/ 14569 h 21600"/>
                <a:gd name="connsiteX10" fmla="*/ 5554 w 21600"/>
                <a:gd name="connsiteY10" fmla="*/ 12655 h 21600"/>
                <a:gd name="connsiteX11" fmla="*/ 6896 w 21600"/>
                <a:gd name="connsiteY11" fmla="*/ 7673 h 21600"/>
                <a:gd name="connsiteX12" fmla="*/ 8260 w 21600"/>
                <a:gd name="connsiteY12" fmla="*/ 5142 h 21600"/>
                <a:gd name="connsiteX13" fmla="*/ 6359 w 21600"/>
                <a:gd name="connsiteY13" fmla="*/ 1949 h 21600"/>
                <a:gd name="connsiteX14" fmla="*/ 14679 w 21600"/>
                <a:gd name="connsiteY14" fmla="*/ 1949 h 21600"/>
                <a:gd name="connsiteX15" fmla="*/ 12795 w 21600"/>
                <a:gd name="connsiteY15" fmla="*/ 5104 h 21600"/>
                <a:gd name="connsiteX16" fmla="*/ 14246 w 21600"/>
                <a:gd name="connsiteY16" fmla="*/ 7711 h 21600"/>
                <a:gd name="connsiteX17" fmla="*/ 15675 w 21600"/>
                <a:gd name="connsiteY17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1249 w 21600"/>
                <a:gd name="connsiteY6" fmla="*/ 14784 h 21600"/>
                <a:gd name="connsiteX7" fmla="*/ 10916 w 21600"/>
                <a:gd name="connsiteY7" fmla="*/ 14822 h 21600"/>
                <a:gd name="connsiteX8" fmla="*/ 10635 w 21600"/>
                <a:gd name="connsiteY8" fmla="*/ 14861 h 21600"/>
                <a:gd name="connsiteX9" fmla="*/ 8506 w 21600"/>
                <a:gd name="connsiteY9" fmla="*/ 14569 h 21600"/>
                <a:gd name="connsiteX10" fmla="*/ 5554 w 21600"/>
                <a:gd name="connsiteY10" fmla="*/ 12655 h 21600"/>
                <a:gd name="connsiteX11" fmla="*/ 6896 w 21600"/>
                <a:gd name="connsiteY11" fmla="*/ 7673 h 21600"/>
                <a:gd name="connsiteX12" fmla="*/ 8260 w 21600"/>
                <a:gd name="connsiteY12" fmla="*/ 5142 h 21600"/>
                <a:gd name="connsiteX13" fmla="*/ 6359 w 21600"/>
                <a:gd name="connsiteY13" fmla="*/ 1949 h 21600"/>
                <a:gd name="connsiteX14" fmla="*/ 14679 w 21600"/>
                <a:gd name="connsiteY14" fmla="*/ 1949 h 21600"/>
                <a:gd name="connsiteX15" fmla="*/ 12898 w 21600"/>
                <a:gd name="connsiteY15" fmla="*/ 5094 h 21600"/>
                <a:gd name="connsiteX16" fmla="*/ 14246 w 21600"/>
                <a:gd name="connsiteY16" fmla="*/ 7711 h 21600"/>
                <a:gd name="connsiteX17" fmla="*/ 15675 w 21600"/>
                <a:gd name="connsiteY17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1249 w 21600"/>
                <a:gd name="connsiteY6" fmla="*/ 14784 h 21600"/>
                <a:gd name="connsiteX7" fmla="*/ 10635 w 21600"/>
                <a:gd name="connsiteY7" fmla="*/ 14861 h 21600"/>
                <a:gd name="connsiteX8" fmla="*/ 8506 w 21600"/>
                <a:gd name="connsiteY8" fmla="*/ 14569 h 21600"/>
                <a:gd name="connsiteX9" fmla="*/ 5554 w 21600"/>
                <a:gd name="connsiteY9" fmla="*/ 12655 h 21600"/>
                <a:gd name="connsiteX10" fmla="*/ 6896 w 21600"/>
                <a:gd name="connsiteY10" fmla="*/ 7673 h 21600"/>
                <a:gd name="connsiteX11" fmla="*/ 8260 w 21600"/>
                <a:gd name="connsiteY11" fmla="*/ 5142 h 21600"/>
                <a:gd name="connsiteX12" fmla="*/ 6359 w 21600"/>
                <a:gd name="connsiteY12" fmla="*/ 1949 h 21600"/>
                <a:gd name="connsiteX13" fmla="*/ 14679 w 21600"/>
                <a:gd name="connsiteY13" fmla="*/ 1949 h 21600"/>
                <a:gd name="connsiteX14" fmla="*/ 12898 w 21600"/>
                <a:gd name="connsiteY14" fmla="*/ 5094 h 21600"/>
                <a:gd name="connsiteX15" fmla="*/ 14246 w 21600"/>
                <a:gd name="connsiteY15" fmla="*/ 7711 h 21600"/>
                <a:gd name="connsiteX16" fmla="*/ 15675 w 21600"/>
                <a:gd name="connsiteY16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0635 w 21600"/>
                <a:gd name="connsiteY6" fmla="*/ 14861 h 21600"/>
                <a:gd name="connsiteX7" fmla="*/ 8506 w 21600"/>
                <a:gd name="connsiteY7" fmla="*/ 14569 h 21600"/>
                <a:gd name="connsiteX8" fmla="*/ 5554 w 21600"/>
                <a:gd name="connsiteY8" fmla="*/ 12655 h 21600"/>
                <a:gd name="connsiteX9" fmla="*/ 6896 w 21600"/>
                <a:gd name="connsiteY9" fmla="*/ 7673 h 21600"/>
                <a:gd name="connsiteX10" fmla="*/ 8260 w 21600"/>
                <a:gd name="connsiteY10" fmla="*/ 5142 h 21600"/>
                <a:gd name="connsiteX11" fmla="*/ 6359 w 21600"/>
                <a:gd name="connsiteY11" fmla="*/ 1949 h 21600"/>
                <a:gd name="connsiteX12" fmla="*/ 14679 w 21600"/>
                <a:gd name="connsiteY12" fmla="*/ 1949 h 21600"/>
                <a:gd name="connsiteX13" fmla="*/ 12898 w 21600"/>
                <a:gd name="connsiteY13" fmla="*/ 5094 h 21600"/>
                <a:gd name="connsiteX14" fmla="*/ 14246 w 21600"/>
                <a:gd name="connsiteY14" fmla="*/ 7711 h 21600"/>
                <a:gd name="connsiteX15" fmla="*/ 15675 w 21600"/>
                <a:gd name="connsiteY15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0635 w 21600"/>
                <a:gd name="connsiteY6" fmla="*/ 14861 h 21600"/>
                <a:gd name="connsiteX7" fmla="*/ 8506 w 21600"/>
                <a:gd name="connsiteY7" fmla="*/ 14569 h 21600"/>
                <a:gd name="connsiteX8" fmla="*/ 5554 w 21600"/>
                <a:gd name="connsiteY8" fmla="*/ 12655 h 21600"/>
                <a:gd name="connsiteX9" fmla="*/ 6896 w 21600"/>
                <a:gd name="connsiteY9" fmla="*/ 7673 h 21600"/>
                <a:gd name="connsiteX10" fmla="*/ 8260 w 21600"/>
                <a:gd name="connsiteY10" fmla="*/ 5142 h 21600"/>
                <a:gd name="connsiteX11" fmla="*/ 6359 w 21600"/>
                <a:gd name="connsiteY11" fmla="*/ 1949 h 21600"/>
                <a:gd name="connsiteX12" fmla="*/ 14679 w 21600"/>
                <a:gd name="connsiteY12" fmla="*/ 1949 h 21600"/>
                <a:gd name="connsiteX13" fmla="*/ 12898 w 21600"/>
                <a:gd name="connsiteY13" fmla="*/ 5094 h 21600"/>
                <a:gd name="connsiteX14" fmla="*/ 14246 w 21600"/>
                <a:gd name="connsiteY14" fmla="*/ 7711 h 21600"/>
                <a:gd name="connsiteX15" fmla="*/ 15675 w 21600"/>
                <a:gd name="connsiteY15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0635 w 21600"/>
                <a:gd name="connsiteY6" fmla="*/ 14861 h 21600"/>
                <a:gd name="connsiteX7" fmla="*/ 8506 w 21600"/>
                <a:gd name="connsiteY7" fmla="*/ 14569 h 21600"/>
                <a:gd name="connsiteX8" fmla="*/ 5554 w 21600"/>
                <a:gd name="connsiteY8" fmla="*/ 12655 h 21600"/>
                <a:gd name="connsiteX9" fmla="*/ 6896 w 21600"/>
                <a:gd name="connsiteY9" fmla="*/ 7673 h 21600"/>
                <a:gd name="connsiteX10" fmla="*/ 8260 w 21600"/>
                <a:gd name="connsiteY10" fmla="*/ 5142 h 21600"/>
                <a:gd name="connsiteX11" fmla="*/ 6359 w 21600"/>
                <a:gd name="connsiteY11" fmla="*/ 1949 h 21600"/>
                <a:gd name="connsiteX12" fmla="*/ 14679 w 21600"/>
                <a:gd name="connsiteY12" fmla="*/ 1949 h 21600"/>
                <a:gd name="connsiteX13" fmla="*/ 12898 w 21600"/>
                <a:gd name="connsiteY13" fmla="*/ 5094 h 21600"/>
                <a:gd name="connsiteX14" fmla="*/ 14246 w 21600"/>
                <a:gd name="connsiteY14" fmla="*/ 7711 h 21600"/>
                <a:gd name="connsiteX15" fmla="*/ 15675 w 21600"/>
                <a:gd name="connsiteY15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0635 w 21600"/>
                <a:gd name="connsiteY6" fmla="*/ 14861 h 21600"/>
                <a:gd name="connsiteX7" fmla="*/ 8006 w 21600"/>
                <a:gd name="connsiteY7" fmla="*/ 14550 h 21600"/>
                <a:gd name="connsiteX8" fmla="*/ 5554 w 21600"/>
                <a:gd name="connsiteY8" fmla="*/ 12655 h 21600"/>
                <a:gd name="connsiteX9" fmla="*/ 6896 w 21600"/>
                <a:gd name="connsiteY9" fmla="*/ 7673 h 21600"/>
                <a:gd name="connsiteX10" fmla="*/ 8260 w 21600"/>
                <a:gd name="connsiteY10" fmla="*/ 5142 h 21600"/>
                <a:gd name="connsiteX11" fmla="*/ 6359 w 21600"/>
                <a:gd name="connsiteY11" fmla="*/ 1949 h 21600"/>
                <a:gd name="connsiteX12" fmla="*/ 14679 w 21600"/>
                <a:gd name="connsiteY12" fmla="*/ 1949 h 21600"/>
                <a:gd name="connsiteX13" fmla="*/ 12898 w 21600"/>
                <a:gd name="connsiteY13" fmla="*/ 5094 h 21600"/>
                <a:gd name="connsiteX14" fmla="*/ 14246 w 21600"/>
                <a:gd name="connsiteY14" fmla="*/ 7711 h 21600"/>
                <a:gd name="connsiteX15" fmla="*/ 15675 w 21600"/>
                <a:gd name="connsiteY15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0635 w 21600"/>
                <a:gd name="connsiteY6" fmla="*/ 14861 h 21600"/>
                <a:gd name="connsiteX7" fmla="*/ 5554 w 21600"/>
                <a:gd name="connsiteY7" fmla="*/ 12655 h 21600"/>
                <a:gd name="connsiteX8" fmla="*/ 6896 w 21600"/>
                <a:gd name="connsiteY8" fmla="*/ 7673 h 21600"/>
                <a:gd name="connsiteX9" fmla="*/ 8260 w 21600"/>
                <a:gd name="connsiteY9" fmla="*/ 5142 h 21600"/>
                <a:gd name="connsiteX10" fmla="*/ 6359 w 21600"/>
                <a:gd name="connsiteY10" fmla="*/ 1949 h 21600"/>
                <a:gd name="connsiteX11" fmla="*/ 14679 w 21600"/>
                <a:gd name="connsiteY11" fmla="*/ 1949 h 21600"/>
                <a:gd name="connsiteX12" fmla="*/ 12898 w 21600"/>
                <a:gd name="connsiteY12" fmla="*/ 5094 h 21600"/>
                <a:gd name="connsiteX13" fmla="*/ 14246 w 21600"/>
                <a:gd name="connsiteY13" fmla="*/ 7711 h 21600"/>
                <a:gd name="connsiteX14" fmla="*/ 15675 w 21600"/>
                <a:gd name="connsiteY14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0635 w 21600"/>
                <a:gd name="connsiteY6" fmla="*/ 14861 h 21600"/>
                <a:gd name="connsiteX7" fmla="*/ 5554 w 21600"/>
                <a:gd name="connsiteY7" fmla="*/ 12655 h 21600"/>
                <a:gd name="connsiteX8" fmla="*/ 6896 w 21600"/>
                <a:gd name="connsiteY8" fmla="*/ 7673 h 21600"/>
                <a:gd name="connsiteX9" fmla="*/ 8260 w 21600"/>
                <a:gd name="connsiteY9" fmla="*/ 5142 h 21600"/>
                <a:gd name="connsiteX10" fmla="*/ 6359 w 21600"/>
                <a:gd name="connsiteY10" fmla="*/ 1949 h 21600"/>
                <a:gd name="connsiteX11" fmla="*/ 14679 w 21600"/>
                <a:gd name="connsiteY11" fmla="*/ 1949 h 21600"/>
                <a:gd name="connsiteX12" fmla="*/ 12898 w 21600"/>
                <a:gd name="connsiteY12" fmla="*/ 5094 h 21600"/>
                <a:gd name="connsiteX13" fmla="*/ 14246 w 21600"/>
                <a:gd name="connsiteY13" fmla="*/ 7711 h 21600"/>
                <a:gd name="connsiteX14" fmla="*/ 15675 w 21600"/>
                <a:gd name="connsiteY14" fmla="*/ 12607 h 21600"/>
                <a:gd name="connsiteX0" fmla="*/ 0 w 21600"/>
                <a:gd name="connsiteY0" fmla="*/ 0 h 21600"/>
                <a:gd name="connsiteX1" fmla="*/ 0 w 21600"/>
                <a:gd name="connsiteY1" fmla="*/ 21600 h 21600"/>
                <a:gd name="connsiteX2" fmla="*/ 21600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  <a:gd name="connsiteX5" fmla="*/ 15675 w 21600"/>
                <a:gd name="connsiteY5" fmla="*/ 12607 h 21600"/>
                <a:gd name="connsiteX6" fmla="*/ 10635 w 21600"/>
                <a:gd name="connsiteY6" fmla="*/ 14861 h 21600"/>
                <a:gd name="connsiteX7" fmla="*/ 5554 w 21600"/>
                <a:gd name="connsiteY7" fmla="*/ 12655 h 21600"/>
                <a:gd name="connsiteX8" fmla="*/ 6896 w 21600"/>
                <a:gd name="connsiteY8" fmla="*/ 7673 h 21600"/>
                <a:gd name="connsiteX9" fmla="*/ 8260 w 21600"/>
                <a:gd name="connsiteY9" fmla="*/ 5142 h 21600"/>
                <a:gd name="connsiteX10" fmla="*/ 6359 w 21600"/>
                <a:gd name="connsiteY10" fmla="*/ 1949 h 21600"/>
                <a:gd name="connsiteX11" fmla="*/ 14679 w 21600"/>
                <a:gd name="connsiteY11" fmla="*/ 1949 h 21600"/>
                <a:gd name="connsiteX12" fmla="*/ 12898 w 21600"/>
                <a:gd name="connsiteY12" fmla="*/ 5094 h 21600"/>
                <a:gd name="connsiteX13" fmla="*/ 14246 w 21600"/>
                <a:gd name="connsiteY13" fmla="*/ 7711 h 21600"/>
                <a:gd name="connsiteX14" fmla="*/ 15675 w 21600"/>
                <a:gd name="connsiteY14" fmla="*/ 12607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  <a:moveTo>
                    <a:pt x="15675" y="12607"/>
                  </a:moveTo>
                  <a:cubicBezTo>
                    <a:pt x="15073" y="13799"/>
                    <a:pt x="13175" y="14734"/>
                    <a:pt x="10635" y="14861"/>
                  </a:cubicBezTo>
                  <a:cubicBezTo>
                    <a:pt x="7689" y="14669"/>
                    <a:pt x="6333" y="13758"/>
                    <a:pt x="5554" y="12655"/>
                  </a:cubicBezTo>
                  <a:cubicBezTo>
                    <a:pt x="4465" y="11114"/>
                    <a:pt x="5849" y="9264"/>
                    <a:pt x="6896" y="7673"/>
                  </a:cubicBezTo>
                  <a:cubicBezTo>
                    <a:pt x="7521" y="6736"/>
                    <a:pt x="8104" y="5931"/>
                    <a:pt x="8260" y="5142"/>
                  </a:cubicBezTo>
                  <a:cubicBezTo>
                    <a:pt x="8550" y="3798"/>
                    <a:pt x="7318" y="2627"/>
                    <a:pt x="6359" y="1949"/>
                  </a:cubicBezTo>
                  <a:lnTo>
                    <a:pt x="14679" y="1949"/>
                  </a:lnTo>
                  <a:cubicBezTo>
                    <a:pt x="13721" y="2640"/>
                    <a:pt x="12608" y="3750"/>
                    <a:pt x="12898" y="5094"/>
                  </a:cubicBezTo>
                  <a:cubicBezTo>
                    <a:pt x="13054" y="5883"/>
                    <a:pt x="13622" y="6762"/>
                    <a:pt x="14246" y="7711"/>
                  </a:cubicBezTo>
                  <a:cubicBezTo>
                    <a:pt x="15294" y="9289"/>
                    <a:pt x="16566" y="11140"/>
                    <a:pt x="15675" y="12607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7F259AFC-C7A5-48EA-9E6A-E70F2F37E066}"/>
                </a:ext>
              </a:extLst>
            </p:cNvPr>
            <p:cNvGrpSpPr/>
            <p:nvPr/>
          </p:nvGrpSpPr>
          <p:grpSpPr>
            <a:xfrm>
              <a:off x="4083219" y="3256671"/>
              <a:ext cx="896877" cy="876227"/>
              <a:chOff x="10524276" y="3534646"/>
              <a:chExt cx="829524" cy="810424"/>
            </a:xfrm>
          </p:grpSpPr>
          <p:sp>
            <p:nvSpPr>
              <p:cNvPr id="82" name="Shape">
                <a:extLst>
                  <a:ext uri="{FF2B5EF4-FFF2-40B4-BE49-F238E27FC236}">
                    <a16:creationId xmlns:a16="http://schemas.microsoft.com/office/drawing/2014/main" id="{C34E06FF-B6B8-4598-8495-EDF65BD10689}"/>
                  </a:ext>
                </a:extLst>
              </p:cNvPr>
              <p:cNvSpPr/>
              <p:nvPr/>
            </p:nvSpPr>
            <p:spPr>
              <a:xfrm>
                <a:off x="10524276" y="3915646"/>
                <a:ext cx="395544" cy="3539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73" h="20974" extrusionOk="0">
                    <a:moveTo>
                      <a:pt x="20358" y="10387"/>
                    </a:moveTo>
                    <a:cubicBezTo>
                      <a:pt x="20292" y="8957"/>
                      <a:pt x="20226" y="7602"/>
                      <a:pt x="20160" y="6172"/>
                    </a:cubicBezTo>
                    <a:cubicBezTo>
                      <a:pt x="20094" y="4893"/>
                      <a:pt x="20160" y="3463"/>
                      <a:pt x="19631" y="2259"/>
                    </a:cubicBezTo>
                    <a:cubicBezTo>
                      <a:pt x="18706" y="302"/>
                      <a:pt x="16527" y="76"/>
                      <a:pt x="14809" y="76"/>
                    </a:cubicBezTo>
                    <a:cubicBezTo>
                      <a:pt x="12101" y="76"/>
                      <a:pt x="9393" y="76"/>
                      <a:pt x="6684" y="76"/>
                    </a:cubicBezTo>
                    <a:cubicBezTo>
                      <a:pt x="4835" y="76"/>
                      <a:pt x="1862" y="-526"/>
                      <a:pt x="607" y="1657"/>
                    </a:cubicBezTo>
                    <a:cubicBezTo>
                      <a:pt x="-912" y="4215"/>
                      <a:pt x="872" y="8882"/>
                      <a:pt x="1070" y="11666"/>
                    </a:cubicBezTo>
                    <a:cubicBezTo>
                      <a:pt x="1268" y="13924"/>
                      <a:pt x="1202" y="16258"/>
                      <a:pt x="2060" y="18289"/>
                    </a:cubicBezTo>
                    <a:cubicBezTo>
                      <a:pt x="2391" y="19193"/>
                      <a:pt x="2985" y="20020"/>
                      <a:pt x="3778" y="20472"/>
                    </a:cubicBezTo>
                    <a:cubicBezTo>
                      <a:pt x="4769" y="21074"/>
                      <a:pt x="5892" y="20999"/>
                      <a:pt x="7015" y="20924"/>
                    </a:cubicBezTo>
                    <a:cubicBezTo>
                      <a:pt x="9459" y="20773"/>
                      <a:pt x="11903" y="20547"/>
                      <a:pt x="14347" y="20397"/>
                    </a:cubicBezTo>
                    <a:cubicBezTo>
                      <a:pt x="15536" y="20321"/>
                      <a:pt x="16659" y="20246"/>
                      <a:pt x="17848" y="20171"/>
                    </a:cubicBezTo>
                    <a:cubicBezTo>
                      <a:pt x="19037" y="20020"/>
                      <a:pt x="20027" y="19418"/>
                      <a:pt x="20358" y="18064"/>
                    </a:cubicBezTo>
                    <a:cubicBezTo>
                      <a:pt x="20688" y="16935"/>
                      <a:pt x="20556" y="15731"/>
                      <a:pt x="20490" y="14602"/>
                    </a:cubicBezTo>
                    <a:cubicBezTo>
                      <a:pt x="20424" y="13247"/>
                      <a:pt x="20358" y="11817"/>
                      <a:pt x="20358" y="10387"/>
                    </a:cubicBezTo>
                    <a:close/>
                  </a:path>
                </a:pathLst>
              </a:custGeom>
              <a:solidFill>
                <a:schemeClr val="bg1">
                  <a:alpha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3" name="Shape">
                <a:extLst>
                  <a:ext uri="{FF2B5EF4-FFF2-40B4-BE49-F238E27FC236}">
                    <a16:creationId xmlns:a16="http://schemas.microsoft.com/office/drawing/2014/main" id="{86F672E4-73E3-4274-9249-1A0A8063E34A}"/>
                  </a:ext>
                </a:extLst>
              </p:cNvPr>
              <p:cNvSpPr/>
              <p:nvPr/>
            </p:nvSpPr>
            <p:spPr>
              <a:xfrm>
                <a:off x="10752876" y="3534646"/>
                <a:ext cx="473239" cy="4321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50" h="21001" extrusionOk="0">
                    <a:moveTo>
                      <a:pt x="17877" y="5356"/>
                    </a:moveTo>
                    <a:cubicBezTo>
                      <a:pt x="17247" y="4430"/>
                      <a:pt x="16559" y="3504"/>
                      <a:pt x="15929" y="2640"/>
                    </a:cubicBezTo>
                    <a:cubicBezTo>
                      <a:pt x="15356" y="1838"/>
                      <a:pt x="14726" y="789"/>
                      <a:pt x="13867" y="295"/>
                    </a:cubicBezTo>
                    <a:cubicBezTo>
                      <a:pt x="12377" y="-507"/>
                      <a:pt x="10715" y="480"/>
                      <a:pt x="9512" y="1406"/>
                    </a:cubicBezTo>
                    <a:cubicBezTo>
                      <a:pt x="7564" y="2825"/>
                      <a:pt x="5616" y="4245"/>
                      <a:pt x="3668" y="5726"/>
                    </a:cubicBezTo>
                    <a:cubicBezTo>
                      <a:pt x="2350" y="6713"/>
                      <a:pt x="-56" y="7886"/>
                      <a:pt x="1" y="9984"/>
                    </a:cubicBezTo>
                    <a:cubicBezTo>
                      <a:pt x="1" y="12515"/>
                      <a:pt x="3324" y="14675"/>
                      <a:pt x="4642" y="16464"/>
                    </a:cubicBezTo>
                    <a:cubicBezTo>
                      <a:pt x="5731" y="17884"/>
                      <a:pt x="6762" y="19488"/>
                      <a:pt x="8252" y="20414"/>
                    </a:cubicBezTo>
                    <a:cubicBezTo>
                      <a:pt x="8882" y="20846"/>
                      <a:pt x="9627" y="21093"/>
                      <a:pt x="10372" y="20969"/>
                    </a:cubicBezTo>
                    <a:cubicBezTo>
                      <a:pt x="11346" y="20846"/>
                      <a:pt x="12148" y="20229"/>
                      <a:pt x="12893" y="19612"/>
                    </a:cubicBezTo>
                    <a:cubicBezTo>
                      <a:pt x="14554" y="18192"/>
                      <a:pt x="16273" y="16773"/>
                      <a:pt x="17934" y="15353"/>
                    </a:cubicBezTo>
                    <a:cubicBezTo>
                      <a:pt x="18737" y="14674"/>
                      <a:pt x="19539" y="14057"/>
                      <a:pt x="20341" y="13317"/>
                    </a:cubicBezTo>
                    <a:cubicBezTo>
                      <a:pt x="21143" y="12576"/>
                      <a:pt x="21544" y="11650"/>
                      <a:pt x="21258" y="10540"/>
                    </a:cubicBezTo>
                    <a:cubicBezTo>
                      <a:pt x="21028" y="9614"/>
                      <a:pt x="20398" y="8873"/>
                      <a:pt x="19882" y="8133"/>
                    </a:cubicBezTo>
                    <a:cubicBezTo>
                      <a:pt x="19195" y="7207"/>
                      <a:pt x="18565" y="6281"/>
                      <a:pt x="17877" y="5356"/>
                    </a:cubicBezTo>
                    <a:close/>
                  </a:path>
                </a:pathLst>
              </a:custGeom>
              <a:solidFill>
                <a:schemeClr val="bg1">
                  <a:alpha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4" name="Shape">
                <a:extLst>
                  <a:ext uri="{FF2B5EF4-FFF2-40B4-BE49-F238E27FC236}">
                    <a16:creationId xmlns:a16="http://schemas.microsoft.com/office/drawing/2014/main" id="{CE92A516-5626-4B1A-A23A-65EDA2AF6CD2}"/>
                  </a:ext>
                </a:extLst>
              </p:cNvPr>
              <p:cNvSpPr/>
              <p:nvPr/>
            </p:nvSpPr>
            <p:spPr>
              <a:xfrm>
                <a:off x="10917975" y="3915646"/>
                <a:ext cx="435825" cy="4294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8" h="20344" extrusionOk="0">
                    <a:moveTo>
                      <a:pt x="20551" y="10406"/>
                    </a:moveTo>
                    <a:cubicBezTo>
                      <a:pt x="20921" y="9443"/>
                      <a:pt x="21353" y="8481"/>
                      <a:pt x="21106" y="7398"/>
                    </a:cubicBezTo>
                    <a:cubicBezTo>
                      <a:pt x="20921" y="6555"/>
                      <a:pt x="20304" y="5893"/>
                      <a:pt x="19625" y="5352"/>
                    </a:cubicBezTo>
                    <a:cubicBezTo>
                      <a:pt x="16848" y="3126"/>
                      <a:pt x="13022" y="900"/>
                      <a:pt x="9442" y="117"/>
                    </a:cubicBezTo>
                    <a:cubicBezTo>
                      <a:pt x="3456" y="-1086"/>
                      <a:pt x="1358" y="7277"/>
                      <a:pt x="308" y="11670"/>
                    </a:cubicBezTo>
                    <a:cubicBezTo>
                      <a:pt x="123" y="12572"/>
                      <a:pt x="-247" y="13655"/>
                      <a:pt x="247" y="14557"/>
                    </a:cubicBezTo>
                    <a:cubicBezTo>
                      <a:pt x="740" y="15400"/>
                      <a:pt x="1790" y="15761"/>
                      <a:pt x="2592" y="16122"/>
                    </a:cubicBezTo>
                    <a:cubicBezTo>
                      <a:pt x="4567" y="17085"/>
                      <a:pt x="6542" y="17927"/>
                      <a:pt x="8578" y="18709"/>
                    </a:cubicBezTo>
                    <a:cubicBezTo>
                      <a:pt x="9566" y="19070"/>
                      <a:pt x="10491" y="19431"/>
                      <a:pt x="11479" y="19792"/>
                    </a:cubicBezTo>
                    <a:cubicBezTo>
                      <a:pt x="12404" y="20093"/>
                      <a:pt x="13392" y="20514"/>
                      <a:pt x="14441" y="20273"/>
                    </a:cubicBezTo>
                    <a:cubicBezTo>
                      <a:pt x="15305" y="20032"/>
                      <a:pt x="15922" y="19371"/>
                      <a:pt x="16416" y="18648"/>
                    </a:cubicBezTo>
                    <a:cubicBezTo>
                      <a:pt x="16971" y="17866"/>
                      <a:pt x="17403" y="16964"/>
                      <a:pt x="17897" y="16121"/>
                    </a:cubicBezTo>
                    <a:cubicBezTo>
                      <a:pt x="18946" y="14257"/>
                      <a:pt x="19810" y="12331"/>
                      <a:pt x="20551" y="10406"/>
                    </a:cubicBezTo>
                    <a:close/>
                  </a:path>
                </a:pathLst>
              </a:custGeom>
              <a:solidFill>
                <a:schemeClr val="bg1">
                  <a:alpha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5" name="Shape">
                <a:extLst>
                  <a:ext uri="{FF2B5EF4-FFF2-40B4-BE49-F238E27FC236}">
                    <a16:creationId xmlns:a16="http://schemas.microsoft.com/office/drawing/2014/main" id="{7E0F2C8F-2325-411F-814F-369488343195}"/>
                  </a:ext>
                </a:extLst>
              </p:cNvPr>
              <p:cNvSpPr/>
              <p:nvPr/>
            </p:nvSpPr>
            <p:spPr>
              <a:xfrm>
                <a:off x="10587775" y="3953746"/>
                <a:ext cx="233125" cy="2352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29" h="20733" extrusionOk="0">
                    <a:moveTo>
                      <a:pt x="2817" y="20733"/>
                    </a:moveTo>
                    <a:cubicBezTo>
                      <a:pt x="2817" y="20733"/>
                      <a:pt x="-489" y="7303"/>
                      <a:pt x="62" y="3386"/>
                    </a:cubicBezTo>
                    <a:cubicBezTo>
                      <a:pt x="613" y="-531"/>
                      <a:pt x="20229" y="28"/>
                      <a:pt x="20229" y="28"/>
                    </a:cubicBezTo>
                    <a:cubicBezTo>
                      <a:pt x="20229" y="28"/>
                      <a:pt x="-1371" y="-867"/>
                      <a:pt x="2817" y="2073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6" name="Shape">
                <a:extLst>
                  <a:ext uri="{FF2B5EF4-FFF2-40B4-BE49-F238E27FC236}">
                    <a16:creationId xmlns:a16="http://schemas.microsoft.com/office/drawing/2014/main" id="{95043573-0683-4586-A9D7-F0F428E3F6D4}"/>
                  </a:ext>
                </a:extLst>
              </p:cNvPr>
              <p:cNvSpPr/>
              <p:nvPr/>
            </p:nvSpPr>
            <p:spPr>
              <a:xfrm>
                <a:off x="11006875" y="4080745"/>
                <a:ext cx="267972" cy="2063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7997" extrusionOk="0">
                    <a:moveTo>
                      <a:pt x="21600" y="0"/>
                    </a:moveTo>
                    <a:cubicBezTo>
                      <a:pt x="21600" y="0"/>
                      <a:pt x="20372" y="13624"/>
                      <a:pt x="18631" y="17058"/>
                    </a:cubicBezTo>
                    <a:cubicBezTo>
                      <a:pt x="16993" y="20492"/>
                      <a:pt x="0" y="13403"/>
                      <a:pt x="0" y="13403"/>
                    </a:cubicBezTo>
                    <a:cubicBezTo>
                      <a:pt x="0" y="13403"/>
                      <a:pt x="18631" y="21600"/>
                      <a:pt x="216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7" name="Shape">
                <a:extLst>
                  <a:ext uri="{FF2B5EF4-FFF2-40B4-BE49-F238E27FC236}">
                    <a16:creationId xmlns:a16="http://schemas.microsoft.com/office/drawing/2014/main" id="{608A912A-A944-4A7C-81B4-3C500839517D}"/>
                  </a:ext>
                </a:extLst>
              </p:cNvPr>
              <p:cNvSpPr/>
              <p:nvPr/>
            </p:nvSpPr>
            <p:spPr>
              <a:xfrm>
                <a:off x="10803676" y="3750546"/>
                <a:ext cx="307342" cy="1630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7333" extrusionOk="0">
                    <a:moveTo>
                      <a:pt x="21600" y="1755"/>
                    </a:moveTo>
                    <a:cubicBezTo>
                      <a:pt x="21600" y="1755"/>
                      <a:pt x="14638" y="14850"/>
                      <a:pt x="11960" y="17145"/>
                    </a:cubicBezTo>
                    <a:cubicBezTo>
                      <a:pt x="9283" y="19440"/>
                      <a:pt x="0" y="0"/>
                      <a:pt x="0" y="0"/>
                    </a:cubicBezTo>
                    <a:cubicBezTo>
                      <a:pt x="0" y="0"/>
                      <a:pt x="9907" y="21600"/>
                      <a:pt x="21600" y="17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B020EAD6-0D36-4B32-B1B2-19206ED3BF49}"/>
                </a:ext>
              </a:extLst>
            </p:cNvPr>
            <p:cNvGrpSpPr/>
            <p:nvPr/>
          </p:nvGrpSpPr>
          <p:grpSpPr>
            <a:xfrm>
              <a:off x="4556003" y="1178617"/>
              <a:ext cx="1004544" cy="1111184"/>
              <a:chOff x="9330476" y="3369545"/>
              <a:chExt cx="1014511" cy="1122209"/>
            </a:xfrm>
          </p:grpSpPr>
          <p:sp>
            <p:nvSpPr>
              <p:cNvPr id="89" name="Shape">
                <a:extLst>
                  <a:ext uri="{FF2B5EF4-FFF2-40B4-BE49-F238E27FC236}">
                    <a16:creationId xmlns:a16="http://schemas.microsoft.com/office/drawing/2014/main" id="{85CD6375-FFF0-4E52-91BA-C6E8B42B492E}"/>
                  </a:ext>
                </a:extLst>
              </p:cNvPr>
              <p:cNvSpPr/>
              <p:nvPr/>
            </p:nvSpPr>
            <p:spPr>
              <a:xfrm>
                <a:off x="9495575" y="3369545"/>
                <a:ext cx="462604" cy="11222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8" h="21567" extrusionOk="0">
                    <a:moveTo>
                      <a:pt x="625" y="21567"/>
                    </a:moveTo>
                    <a:cubicBezTo>
                      <a:pt x="566" y="21567"/>
                      <a:pt x="449" y="21567"/>
                      <a:pt x="390" y="21543"/>
                    </a:cubicBezTo>
                    <a:cubicBezTo>
                      <a:pt x="96" y="21494"/>
                      <a:pt x="-81" y="21347"/>
                      <a:pt x="37" y="21201"/>
                    </a:cubicBezTo>
                    <a:lnTo>
                      <a:pt x="20224" y="162"/>
                    </a:lnTo>
                    <a:cubicBezTo>
                      <a:pt x="20342" y="40"/>
                      <a:pt x="20695" y="-33"/>
                      <a:pt x="21048" y="16"/>
                    </a:cubicBezTo>
                    <a:cubicBezTo>
                      <a:pt x="21342" y="65"/>
                      <a:pt x="21519" y="211"/>
                      <a:pt x="21401" y="357"/>
                    </a:cubicBezTo>
                    <a:lnTo>
                      <a:pt x="1214" y="21396"/>
                    </a:lnTo>
                    <a:cubicBezTo>
                      <a:pt x="1096" y="21494"/>
                      <a:pt x="861" y="21567"/>
                      <a:pt x="625" y="21567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0" name="Shape">
                <a:extLst>
                  <a:ext uri="{FF2B5EF4-FFF2-40B4-BE49-F238E27FC236}">
                    <a16:creationId xmlns:a16="http://schemas.microsoft.com/office/drawing/2014/main" id="{D4C4B6E2-EE75-4389-B013-113E11A57ECD}"/>
                  </a:ext>
                </a:extLst>
              </p:cNvPr>
              <p:cNvSpPr/>
              <p:nvPr/>
            </p:nvSpPr>
            <p:spPr>
              <a:xfrm>
                <a:off x="9355876" y="3433045"/>
                <a:ext cx="971550" cy="5143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14" y="1014"/>
                    </a:moveTo>
                    <a:lnTo>
                      <a:pt x="0" y="4960"/>
                    </a:lnTo>
                    <a:lnTo>
                      <a:pt x="2231" y="12640"/>
                    </a:lnTo>
                    <a:lnTo>
                      <a:pt x="9882" y="20373"/>
                    </a:lnTo>
                    <a:lnTo>
                      <a:pt x="9882" y="20373"/>
                    </a:lnTo>
                    <a:lnTo>
                      <a:pt x="16744" y="21600"/>
                    </a:lnTo>
                    <a:lnTo>
                      <a:pt x="21600" y="18133"/>
                    </a:lnTo>
                    <a:lnTo>
                      <a:pt x="12593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1" name="Shape">
                <a:extLst>
                  <a:ext uri="{FF2B5EF4-FFF2-40B4-BE49-F238E27FC236}">
                    <a16:creationId xmlns:a16="http://schemas.microsoft.com/office/drawing/2014/main" id="{F75AE701-6ED3-45A6-9895-21F5146F03F6}"/>
                  </a:ext>
                </a:extLst>
              </p:cNvPr>
              <p:cNvSpPr/>
              <p:nvPr/>
            </p:nvSpPr>
            <p:spPr>
              <a:xfrm>
                <a:off x="9330476" y="3420345"/>
                <a:ext cx="1014511" cy="552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1" h="21600" extrusionOk="0">
                    <a:moveTo>
                      <a:pt x="21470" y="17380"/>
                    </a:moveTo>
                    <a:lnTo>
                      <a:pt x="12652" y="149"/>
                    </a:lnTo>
                    <a:cubicBezTo>
                      <a:pt x="12652" y="149"/>
                      <a:pt x="12652" y="149"/>
                      <a:pt x="12652" y="149"/>
                    </a:cubicBezTo>
                    <a:lnTo>
                      <a:pt x="12652" y="149"/>
                    </a:lnTo>
                    <a:cubicBezTo>
                      <a:pt x="12652" y="149"/>
                      <a:pt x="12625" y="149"/>
                      <a:pt x="12625" y="99"/>
                    </a:cubicBezTo>
                    <a:cubicBezTo>
                      <a:pt x="12625" y="99"/>
                      <a:pt x="12625" y="99"/>
                      <a:pt x="12625" y="99"/>
                    </a:cubicBezTo>
                    <a:cubicBezTo>
                      <a:pt x="12625" y="99"/>
                      <a:pt x="12625" y="99"/>
                      <a:pt x="12625" y="99"/>
                    </a:cubicBezTo>
                    <a:cubicBezTo>
                      <a:pt x="12625" y="99"/>
                      <a:pt x="12625" y="99"/>
                      <a:pt x="12625" y="99"/>
                    </a:cubicBezTo>
                    <a:cubicBezTo>
                      <a:pt x="12625" y="99"/>
                      <a:pt x="12598" y="99"/>
                      <a:pt x="12598" y="50"/>
                    </a:cubicBezTo>
                    <a:cubicBezTo>
                      <a:pt x="12571" y="50"/>
                      <a:pt x="12571" y="0"/>
                      <a:pt x="12544" y="0"/>
                    </a:cubicBezTo>
                    <a:cubicBezTo>
                      <a:pt x="12517" y="0"/>
                      <a:pt x="12517" y="0"/>
                      <a:pt x="12490" y="0"/>
                    </a:cubicBezTo>
                    <a:cubicBezTo>
                      <a:pt x="12490" y="0"/>
                      <a:pt x="12463" y="0"/>
                      <a:pt x="12463" y="0"/>
                    </a:cubicBezTo>
                    <a:cubicBezTo>
                      <a:pt x="12463" y="0"/>
                      <a:pt x="12463" y="0"/>
                      <a:pt x="12463" y="0"/>
                    </a:cubicBezTo>
                    <a:cubicBezTo>
                      <a:pt x="12463" y="0"/>
                      <a:pt x="12463" y="0"/>
                      <a:pt x="12463" y="0"/>
                    </a:cubicBezTo>
                    <a:lnTo>
                      <a:pt x="1299" y="943"/>
                    </a:lnTo>
                    <a:cubicBezTo>
                      <a:pt x="1138" y="943"/>
                      <a:pt x="1030" y="1192"/>
                      <a:pt x="1030" y="1490"/>
                    </a:cubicBezTo>
                    <a:cubicBezTo>
                      <a:pt x="1030" y="1788"/>
                      <a:pt x="1165" y="1986"/>
                      <a:pt x="1326" y="1986"/>
                    </a:cubicBezTo>
                    <a:lnTo>
                      <a:pt x="8958" y="1341"/>
                    </a:lnTo>
                    <a:lnTo>
                      <a:pt x="221" y="4717"/>
                    </a:lnTo>
                    <a:cubicBezTo>
                      <a:pt x="59" y="4767"/>
                      <a:pt x="-22" y="5065"/>
                      <a:pt x="5" y="5313"/>
                    </a:cubicBezTo>
                    <a:cubicBezTo>
                      <a:pt x="32" y="5561"/>
                      <a:pt x="140" y="5710"/>
                      <a:pt x="275" y="5710"/>
                    </a:cubicBezTo>
                    <a:cubicBezTo>
                      <a:pt x="302" y="5710"/>
                      <a:pt x="302" y="5710"/>
                      <a:pt x="329" y="5710"/>
                    </a:cubicBezTo>
                    <a:lnTo>
                      <a:pt x="11007" y="1589"/>
                    </a:lnTo>
                    <a:lnTo>
                      <a:pt x="1866" y="12414"/>
                    </a:lnTo>
                    <a:cubicBezTo>
                      <a:pt x="1731" y="12563"/>
                      <a:pt x="1704" y="12910"/>
                      <a:pt x="1785" y="13159"/>
                    </a:cubicBezTo>
                    <a:cubicBezTo>
                      <a:pt x="1866" y="13407"/>
                      <a:pt x="2054" y="13457"/>
                      <a:pt x="2189" y="13307"/>
                    </a:cubicBezTo>
                    <a:lnTo>
                      <a:pt x="12005" y="1639"/>
                    </a:lnTo>
                    <a:lnTo>
                      <a:pt x="9389" y="20954"/>
                    </a:lnTo>
                    <a:cubicBezTo>
                      <a:pt x="9362" y="21252"/>
                      <a:pt x="9443" y="21501"/>
                      <a:pt x="9605" y="21600"/>
                    </a:cubicBezTo>
                    <a:cubicBezTo>
                      <a:pt x="9632" y="21600"/>
                      <a:pt x="9659" y="21600"/>
                      <a:pt x="9686" y="21600"/>
                    </a:cubicBezTo>
                    <a:cubicBezTo>
                      <a:pt x="9821" y="21600"/>
                      <a:pt x="9929" y="21451"/>
                      <a:pt x="9956" y="21203"/>
                    </a:cubicBezTo>
                    <a:lnTo>
                      <a:pt x="12517" y="2284"/>
                    </a:lnTo>
                    <a:lnTo>
                      <a:pt x="16158" y="21252"/>
                    </a:lnTo>
                    <a:cubicBezTo>
                      <a:pt x="16212" y="21451"/>
                      <a:pt x="16320" y="21600"/>
                      <a:pt x="16427" y="21600"/>
                    </a:cubicBezTo>
                    <a:cubicBezTo>
                      <a:pt x="16454" y="21600"/>
                      <a:pt x="16481" y="21600"/>
                      <a:pt x="16535" y="21550"/>
                    </a:cubicBezTo>
                    <a:cubicBezTo>
                      <a:pt x="16697" y="21451"/>
                      <a:pt x="16751" y="21153"/>
                      <a:pt x="16697" y="20905"/>
                    </a:cubicBezTo>
                    <a:lnTo>
                      <a:pt x="13192" y="2681"/>
                    </a:lnTo>
                    <a:lnTo>
                      <a:pt x="21066" y="18124"/>
                    </a:lnTo>
                    <a:cubicBezTo>
                      <a:pt x="21120" y="18224"/>
                      <a:pt x="21200" y="18273"/>
                      <a:pt x="21281" y="18273"/>
                    </a:cubicBezTo>
                    <a:cubicBezTo>
                      <a:pt x="21362" y="18273"/>
                      <a:pt x="21416" y="18223"/>
                      <a:pt x="21470" y="18124"/>
                    </a:cubicBezTo>
                    <a:cubicBezTo>
                      <a:pt x="21551" y="17926"/>
                      <a:pt x="21578" y="17578"/>
                      <a:pt x="21470" y="17380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1F920B04-A426-463B-AAFB-B08134589A09}"/>
                </a:ext>
              </a:extLst>
            </p:cNvPr>
            <p:cNvGrpSpPr/>
            <p:nvPr/>
          </p:nvGrpSpPr>
          <p:grpSpPr>
            <a:xfrm>
              <a:off x="3914301" y="1553175"/>
              <a:ext cx="572539" cy="577156"/>
              <a:chOff x="10089203" y="2356818"/>
              <a:chExt cx="763385" cy="769541"/>
            </a:xfrm>
          </p:grpSpPr>
          <p:sp>
            <p:nvSpPr>
              <p:cNvPr id="93" name="Shape">
                <a:extLst>
                  <a:ext uri="{FF2B5EF4-FFF2-40B4-BE49-F238E27FC236}">
                    <a16:creationId xmlns:a16="http://schemas.microsoft.com/office/drawing/2014/main" id="{CAEF98C6-D419-4C99-B2AA-3A8C006784F3}"/>
                  </a:ext>
                </a:extLst>
              </p:cNvPr>
              <p:cNvSpPr/>
              <p:nvPr/>
            </p:nvSpPr>
            <p:spPr>
              <a:xfrm>
                <a:off x="10092476" y="2366246"/>
                <a:ext cx="760112" cy="7601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7470" h="17470" extrusionOk="0">
                    <a:moveTo>
                      <a:pt x="0" y="3868"/>
                    </a:moveTo>
                    <a:lnTo>
                      <a:pt x="13602" y="17470"/>
                    </a:lnTo>
                    <a:cubicBezTo>
                      <a:pt x="13602" y="17470"/>
                      <a:pt x="21600" y="9881"/>
                      <a:pt x="14595" y="2875"/>
                    </a:cubicBezTo>
                    <a:cubicBezTo>
                      <a:pt x="7589" y="-4130"/>
                      <a:pt x="0" y="3868"/>
                      <a:pt x="0" y="3868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4" name="Shape">
                <a:extLst>
                  <a:ext uri="{FF2B5EF4-FFF2-40B4-BE49-F238E27FC236}">
                    <a16:creationId xmlns:a16="http://schemas.microsoft.com/office/drawing/2014/main" id="{DBF6DF6A-778A-45D5-A806-C0BEFBA33140}"/>
                  </a:ext>
                </a:extLst>
              </p:cNvPr>
              <p:cNvSpPr/>
              <p:nvPr/>
            </p:nvSpPr>
            <p:spPr>
              <a:xfrm>
                <a:off x="10089203" y="2356818"/>
                <a:ext cx="760096" cy="7600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87" h="20487" extrusionOk="0">
                    <a:moveTo>
                      <a:pt x="15404" y="5117"/>
                    </a:moveTo>
                    <a:cubicBezTo>
                      <a:pt x="19615" y="9328"/>
                      <a:pt x="19820" y="16037"/>
                      <a:pt x="15986" y="20487"/>
                    </a:cubicBezTo>
                    <a:cubicBezTo>
                      <a:pt x="16397" y="20179"/>
                      <a:pt x="16773" y="19837"/>
                      <a:pt x="17150" y="19460"/>
                    </a:cubicBezTo>
                    <a:cubicBezTo>
                      <a:pt x="21600" y="15010"/>
                      <a:pt x="21600" y="7787"/>
                      <a:pt x="17150" y="3337"/>
                    </a:cubicBezTo>
                    <a:cubicBezTo>
                      <a:pt x="12700" y="-1113"/>
                      <a:pt x="5477" y="-1113"/>
                      <a:pt x="1027" y="3337"/>
                    </a:cubicBezTo>
                    <a:cubicBezTo>
                      <a:pt x="650" y="3714"/>
                      <a:pt x="308" y="4090"/>
                      <a:pt x="0" y="4501"/>
                    </a:cubicBezTo>
                    <a:cubicBezTo>
                      <a:pt x="4484" y="701"/>
                      <a:pt x="11194" y="873"/>
                      <a:pt x="15404" y="5117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5" name="Shape">
                <a:extLst>
                  <a:ext uri="{FF2B5EF4-FFF2-40B4-BE49-F238E27FC236}">
                    <a16:creationId xmlns:a16="http://schemas.microsoft.com/office/drawing/2014/main" id="{5A8BCBBE-1391-48D2-811E-1F830C63FFC0}"/>
                  </a:ext>
                </a:extLst>
              </p:cNvPr>
              <p:cNvSpPr/>
              <p:nvPr/>
            </p:nvSpPr>
            <p:spPr>
              <a:xfrm>
                <a:off x="10371876" y="2455146"/>
                <a:ext cx="256541" cy="3505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35" y="21600"/>
                    </a:moveTo>
                    <a:lnTo>
                      <a:pt x="21600" y="6183"/>
                    </a:lnTo>
                    <a:cubicBezTo>
                      <a:pt x="21600" y="6183"/>
                      <a:pt x="11335" y="391"/>
                      <a:pt x="0" y="0"/>
                    </a:cubicBezTo>
                    <a:lnTo>
                      <a:pt x="535" y="2160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6" name="Shape">
                <a:extLst>
                  <a:ext uri="{FF2B5EF4-FFF2-40B4-BE49-F238E27FC236}">
                    <a16:creationId xmlns:a16="http://schemas.microsoft.com/office/drawing/2014/main" id="{7E051141-AE81-496C-9645-B558CF654E1F}"/>
                  </a:ext>
                </a:extLst>
              </p:cNvPr>
              <p:cNvSpPr/>
              <p:nvPr/>
            </p:nvSpPr>
            <p:spPr>
              <a:xfrm>
                <a:off x="10130575" y="2455146"/>
                <a:ext cx="234952" cy="3276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9148" y="0"/>
                    </a:lnTo>
                    <a:cubicBezTo>
                      <a:pt x="19148" y="0"/>
                      <a:pt x="6772" y="1340"/>
                      <a:pt x="0" y="5191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7" name="Shape">
                <a:extLst>
                  <a:ext uri="{FF2B5EF4-FFF2-40B4-BE49-F238E27FC236}">
                    <a16:creationId xmlns:a16="http://schemas.microsoft.com/office/drawing/2014/main" id="{F31F4D30-5CB5-4C95-91A4-948B5DB07E89}"/>
                  </a:ext>
                </a:extLst>
              </p:cNvPr>
              <p:cNvSpPr/>
              <p:nvPr/>
            </p:nvSpPr>
            <p:spPr>
              <a:xfrm>
                <a:off x="10397275" y="2569446"/>
                <a:ext cx="350521" cy="2565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065"/>
                    </a:moveTo>
                    <a:lnTo>
                      <a:pt x="15417" y="0"/>
                    </a:lnTo>
                    <a:cubicBezTo>
                      <a:pt x="15417" y="0"/>
                      <a:pt x="21209" y="10265"/>
                      <a:pt x="21600" y="21600"/>
                    </a:cubicBezTo>
                    <a:lnTo>
                      <a:pt x="0" y="21065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8" name="Shape">
                <a:extLst>
                  <a:ext uri="{FF2B5EF4-FFF2-40B4-BE49-F238E27FC236}">
                    <a16:creationId xmlns:a16="http://schemas.microsoft.com/office/drawing/2014/main" id="{2F90AD25-B58C-4563-B7AA-FB84716683DE}"/>
                  </a:ext>
                </a:extLst>
              </p:cNvPr>
              <p:cNvSpPr/>
              <p:nvPr/>
            </p:nvSpPr>
            <p:spPr>
              <a:xfrm>
                <a:off x="10409976" y="2836145"/>
                <a:ext cx="327660" cy="2349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2452"/>
                    </a:lnTo>
                    <a:cubicBezTo>
                      <a:pt x="21600" y="2452"/>
                      <a:pt x="20260" y="14828"/>
                      <a:pt x="16409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EAE44C3D-14BE-4448-85C4-1BD53B5EAD51}"/>
                </a:ext>
              </a:extLst>
            </p:cNvPr>
            <p:cNvSpPr/>
            <p:nvPr/>
          </p:nvSpPr>
          <p:spPr>
            <a:xfrm>
              <a:off x="3922179" y="1839291"/>
              <a:ext cx="1251280" cy="3389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120" h="21600" extrusionOk="0">
                  <a:moveTo>
                    <a:pt x="17586" y="13316"/>
                  </a:moveTo>
                  <a:cubicBezTo>
                    <a:pt x="19860" y="10344"/>
                    <a:pt x="14176" y="6651"/>
                    <a:pt x="13507" y="4164"/>
                  </a:cubicBezTo>
                  <a:cubicBezTo>
                    <a:pt x="13039" y="2339"/>
                    <a:pt x="15446" y="956"/>
                    <a:pt x="16750" y="338"/>
                  </a:cubicBezTo>
                  <a:cubicBezTo>
                    <a:pt x="17018" y="206"/>
                    <a:pt x="16817" y="0"/>
                    <a:pt x="16416" y="0"/>
                  </a:cubicBezTo>
                  <a:lnTo>
                    <a:pt x="9060" y="0"/>
                  </a:lnTo>
                  <a:lnTo>
                    <a:pt x="1704" y="0"/>
                  </a:lnTo>
                  <a:cubicBezTo>
                    <a:pt x="1303" y="0"/>
                    <a:pt x="1069" y="221"/>
                    <a:pt x="1370" y="338"/>
                  </a:cubicBezTo>
                  <a:cubicBezTo>
                    <a:pt x="2707" y="956"/>
                    <a:pt x="5081" y="2339"/>
                    <a:pt x="4613" y="4164"/>
                  </a:cubicBezTo>
                  <a:cubicBezTo>
                    <a:pt x="3944" y="6651"/>
                    <a:pt x="-1740" y="10344"/>
                    <a:pt x="534" y="13316"/>
                  </a:cubicBezTo>
                  <a:cubicBezTo>
                    <a:pt x="2272" y="15553"/>
                    <a:pt x="6218" y="16053"/>
                    <a:pt x="8090" y="16156"/>
                  </a:cubicBezTo>
                  <a:cubicBezTo>
                    <a:pt x="8157" y="16980"/>
                    <a:pt x="8191" y="18642"/>
                    <a:pt x="7689" y="19643"/>
                  </a:cubicBezTo>
                  <a:cubicBezTo>
                    <a:pt x="3643" y="19717"/>
                    <a:pt x="534" y="20129"/>
                    <a:pt x="534" y="20614"/>
                  </a:cubicBezTo>
                  <a:cubicBezTo>
                    <a:pt x="534" y="21159"/>
                    <a:pt x="4345" y="21600"/>
                    <a:pt x="9060" y="21600"/>
                  </a:cubicBezTo>
                  <a:cubicBezTo>
                    <a:pt x="13775" y="21600"/>
                    <a:pt x="17586" y="21159"/>
                    <a:pt x="17586" y="20614"/>
                  </a:cubicBezTo>
                  <a:cubicBezTo>
                    <a:pt x="17586" y="20129"/>
                    <a:pt x="14477" y="19717"/>
                    <a:pt x="10431" y="19643"/>
                  </a:cubicBezTo>
                  <a:cubicBezTo>
                    <a:pt x="9929" y="18642"/>
                    <a:pt x="9996" y="16980"/>
                    <a:pt x="10030" y="16156"/>
                  </a:cubicBezTo>
                  <a:cubicBezTo>
                    <a:pt x="11902" y="16053"/>
                    <a:pt x="15881" y="15553"/>
                    <a:pt x="17586" y="13316"/>
                  </a:cubicBezTo>
                  <a:close/>
                  <a:moveTo>
                    <a:pt x="9093" y="15670"/>
                  </a:moveTo>
                  <a:lnTo>
                    <a:pt x="9060" y="15670"/>
                  </a:lnTo>
                  <a:lnTo>
                    <a:pt x="9027" y="15670"/>
                  </a:lnTo>
                  <a:cubicBezTo>
                    <a:pt x="9027" y="15670"/>
                    <a:pt x="7689" y="15685"/>
                    <a:pt x="6118" y="15391"/>
                  </a:cubicBezTo>
                  <a:cubicBezTo>
                    <a:pt x="3978" y="14993"/>
                    <a:pt x="2473" y="14228"/>
                    <a:pt x="1637" y="13140"/>
                  </a:cubicBezTo>
                  <a:cubicBezTo>
                    <a:pt x="300" y="11389"/>
                    <a:pt x="2105" y="9240"/>
                    <a:pt x="3677" y="7342"/>
                  </a:cubicBezTo>
                  <a:cubicBezTo>
                    <a:pt x="4613" y="6224"/>
                    <a:pt x="5516" y="5150"/>
                    <a:pt x="5750" y="4208"/>
                  </a:cubicBezTo>
                  <a:cubicBezTo>
                    <a:pt x="6184" y="2604"/>
                    <a:pt x="4646" y="1310"/>
                    <a:pt x="3209" y="500"/>
                  </a:cubicBezTo>
                  <a:lnTo>
                    <a:pt x="14911" y="500"/>
                  </a:lnTo>
                  <a:cubicBezTo>
                    <a:pt x="13474" y="1324"/>
                    <a:pt x="11936" y="2604"/>
                    <a:pt x="12370" y="4208"/>
                  </a:cubicBezTo>
                  <a:cubicBezTo>
                    <a:pt x="12604" y="5150"/>
                    <a:pt x="13507" y="6209"/>
                    <a:pt x="14443" y="7342"/>
                  </a:cubicBezTo>
                  <a:cubicBezTo>
                    <a:pt x="16048" y="9240"/>
                    <a:pt x="17820" y="11389"/>
                    <a:pt x="16483" y="13140"/>
                  </a:cubicBezTo>
                  <a:cubicBezTo>
                    <a:pt x="14510" y="15700"/>
                    <a:pt x="9327" y="15670"/>
                    <a:pt x="9093" y="15670"/>
                  </a:cubicBezTo>
                  <a:close/>
                </a:path>
              </a:pathLst>
            </a:custGeom>
            <a:solidFill>
              <a:srgbClr val="D1D3D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E3F2A911-7167-485B-B6DD-411A8334FE03}"/>
              </a:ext>
            </a:extLst>
          </p:cNvPr>
          <p:cNvGrpSpPr/>
          <p:nvPr/>
        </p:nvGrpSpPr>
        <p:grpSpPr>
          <a:xfrm>
            <a:off x="7818987" y="2076362"/>
            <a:ext cx="572539" cy="577156"/>
            <a:chOff x="10089203" y="2356818"/>
            <a:chExt cx="763385" cy="769541"/>
          </a:xfrm>
        </p:grpSpPr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DEBE02EE-0DCB-4593-9AE9-D0E1CF14753A}"/>
                </a:ext>
              </a:extLst>
            </p:cNvPr>
            <p:cNvSpPr/>
            <p:nvPr/>
          </p:nvSpPr>
          <p:spPr>
            <a:xfrm>
              <a:off x="10092476" y="2366246"/>
              <a:ext cx="760112" cy="76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470" h="17470" extrusionOk="0">
                  <a:moveTo>
                    <a:pt x="0" y="3868"/>
                  </a:moveTo>
                  <a:lnTo>
                    <a:pt x="13602" y="17470"/>
                  </a:lnTo>
                  <a:cubicBezTo>
                    <a:pt x="13602" y="17470"/>
                    <a:pt x="21600" y="9881"/>
                    <a:pt x="14595" y="2875"/>
                  </a:cubicBezTo>
                  <a:cubicBezTo>
                    <a:pt x="7589" y="-4130"/>
                    <a:pt x="0" y="3868"/>
                    <a:pt x="0" y="3868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D5CCACD1-208C-414F-ACCC-3F268CB65B26}"/>
                </a:ext>
              </a:extLst>
            </p:cNvPr>
            <p:cNvSpPr/>
            <p:nvPr/>
          </p:nvSpPr>
          <p:spPr>
            <a:xfrm>
              <a:off x="10089203" y="2356818"/>
              <a:ext cx="760096" cy="760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0487" extrusionOk="0">
                  <a:moveTo>
                    <a:pt x="15404" y="5117"/>
                  </a:moveTo>
                  <a:cubicBezTo>
                    <a:pt x="19615" y="9328"/>
                    <a:pt x="19820" y="16037"/>
                    <a:pt x="15986" y="20487"/>
                  </a:cubicBezTo>
                  <a:cubicBezTo>
                    <a:pt x="16397" y="20179"/>
                    <a:pt x="16773" y="19837"/>
                    <a:pt x="17150" y="19460"/>
                  </a:cubicBezTo>
                  <a:cubicBezTo>
                    <a:pt x="21600" y="15010"/>
                    <a:pt x="21600" y="7787"/>
                    <a:pt x="17150" y="3337"/>
                  </a:cubicBezTo>
                  <a:cubicBezTo>
                    <a:pt x="12700" y="-1113"/>
                    <a:pt x="5477" y="-1113"/>
                    <a:pt x="1027" y="3337"/>
                  </a:cubicBezTo>
                  <a:cubicBezTo>
                    <a:pt x="650" y="3714"/>
                    <a:pt x="308" y="4090"/>
                    <a:pt x="0" y="4501"/>
                  </a:cubicBezTo>
                  <a:cubicBezTo>
                    <a:pt x="4484" y="701"/>
                    <a:pt x="11194" y="873"/>
                    <a:pt x="15404" y="511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5E88259A-3BCE-4A52-B0B4-559777E42C9E}"/>
                </a:ext>
              </a:extLst>
            </p:cNvPr>
            <p:cNvSpPr/>
            <p:nvPr/>
          </p:nvSpPr>
          <p:spPr>
            <a:xfrm>
              <a:off x="10371876" y="2455146"/>
              <a:ext cx="256541" cy="350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35" y="21600"/>
                  </a:moveTo>
                  <a:lnTo>
                    <a:pt x="21600" y="6183"/>
                  </a:lnTo>
                  <a:cubicBezTo>
                    <a:pt x="21600" y="6183"/>
                    <a:pt x="11335" y="391"/>
                    <a:pt x="0" y="0"/>
                  </a:cubicBezTo>
                  <a:lnTo>
                    <a:pt x="535" y="2160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5C9777C8-470F-4CAF-82B3-BDD79BE9677A}"/>
                </a:ext>
              </a:extLst>
            </p:cNvPr>
            <p:cNvSpPr/>
            <p:nvPr/>
          </p:nvSpPr>
          <p:spPr>
            <a:xfrm>
              <a:off x="10130575" y="2455146"/>
              <a:ext cx="234952" cy="32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148" y="0"/>
                  </a:lnTo>
                  <a:cubicBezTo>
                    <a:pt x="19148" y="0"/>
                    <a:pt x="6772" y="1340"/>
                    <a:pt x="0" y="5191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7D1E1050-E4E5-4BFE-90F6-D66F88F01F5B}"/>
                </a:ext>
              </a:extLst>
            </p:cNvPr>
            <p:cNvSpPr/>
            <p:nvPr/>
          </p:nvSpPr>
          <p:spPr>
            <a:xfrm>
              <a:off x="10397275" y="2569446"/>
              <a:ext cx="350521" cy="256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065"/>
                  </a:moveTo>
                  <a:lnTo>
                    <a:pt x="15417" y="0"/>
                  </a:lnTo>
                  <a:cubicBezTo>
                    <a:pt x="15417" y="0"/>
                    <a:pt x="21209" y="10265"/>
                    <a:pt x="21600" y="21600"/>
                  </a:cubicBezTo>
                  <a:lnTo>
                    <a:pt x="0" y="21065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B9A1F4FC-75AA-4C53-BFF8-8730A2C8FC57}"/>
                </a:ext>
              </a:extLst>
            </p:cNvPr>
            <p:cNvSpPr/>
            <p:nvPr/>
          </p:nvSpPr>
          <p:spPr>
            <a:xfrm>
              <a:off x="10409976" y="2836145"/>
              <a:ext cx="327660" cy="23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452"/>
                  </a:lnTo>
                  <a:cubicBezTo>
                    <a:pt x="21600" y="2452"/>
                    <a:pt x="20260" y="14828"/>
                    <a:pt x="16409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26C701EF-F7C2-42F9-AF6C-6F7B2AE1B671}"/>
              </a:ext>
            </a:extLst>
          </p:cNvPr>
          <p:cNvGrpSpPr/>
          <p:nvPr/>
        </p:nvGrpSpPr>
        <p:grpSpPr>
          <a:xfrm>
            <a:off x="5820051" y="2077404"/>
            <a:ext cx="1855538" cy="1413892"/>
            <a:chOff x="8921977" y="1394910"/>
            <a:chExt cx="2926080" cy="1885188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BAB89B6B-C014-4B36-A203-4CCFE85661D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DC6C3F37-3596-490E-BDA1-960939DFCD8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484CB803-8195-4F2E-BE15-7E83DA8A0DC7}"/>
              </a:ext>
            </a:extLst>
          </p:cNvPr>
          <p:cNvGrpSpPr/>
          <p:nvPr/>
        </p:nvGrpSpPr>
        <p:grpSpPr>
          <a:xfrm>
            <a:off x="5820051" y="3787584"/>
            <a:ext cx="1855538" cy="1413892"/>
            <a:chOff x="8921977" y="1394910"/>
            <a:chExt cx="2926080" cy="1885188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0CE2D0A7-00CD-40E6-A709-B2DA28D3962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EBE4CF8A-BB6E-4DCE-BA83-01D0117B60A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6DF26453-342A-4233-891F-0FE8BC0455E9}"/>
              </a:ext>
            </a:extLst>
          </p:cNvPr>
          <p:cNvGrpSpPr/>
          <p:nvPr/>
        </p:nvGrpSpPr>
        <p:grpSpPr>
          <a:xfrm>
            <a:off x="1500532" y="2077404"/>
            <a:ext cx="1855538" cy="1413892"/>
            <a:chOff x="8921977" y="1394910"/>
            <a:chExt cx="2926080" cy="1885188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97660A5-E4A0-4D03-82AC-0E4F01E37BE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620F5E99-E62B-4FC3-A86B-B0EB927BE07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9A72A112-39B2-431C-87DE-66B3F3588B2E}"/>
              </a:ext>
            </a:extLst>
          </p:cNvPr>
          <p:cNvGrpSpPr/>
          <p:nvPr/>
        </p:nvGrpSpPr>
        <p:grpSpPr>
          <a:xfrm>
            <a:off x="1500532" y="3787584"/>
            <a:ext cx="1855538" cy="1413892"/>
            <a:chOff x="8921977" y="1394910"/>
            <a:chExt cx="2926080" cy="1885188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5BBE1C34-6D9C-401B-BE74-7A9E46F05FF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954BE987-4D7D-42B4-8563-BCB853F587A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2604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367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Cocktail Chart – Slide Template</vt:lpstr>
      <vt:lpstr>Cocktail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Cocktail Chart</dc:title>
  <dc:creator>PresentationGO.com</dc:creator>
  <dc:description>© Copyright PresentationGO.com</dc:description>
  <dcterms:created xsi:type="dcterms:W3CDTF">2014-11-26T05:14:11Z</dcterms:created>
  <dcterms:modified xsi:type="dcterms:W3CDTF">2020-04-30T18:36:13Z</dcterms:modified>
  <cp:category>Charts &amp; Diagrams</cp:category>
</cp:coreProperties>
</file>