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3" r:id="rId4"/>
    <p:sldId id="352" r:id="rId5"/>
    <p:sldId id="354"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5261"/>
    <a:srgbClr val="2B323B"/>
    <a:srgbClr val="00B09B"/>
    <a:srgbClr val="F0EEEF"/>
    <a:srgbClr val="0D95BC"/>
    <a:srgbClr val="DF361F"/>
    <a:srgbClr val="6C2B43"/>
    <a:srgbClr val="7B0051"/>
    <a:srgbClr val="063951"/>
    <a:srgbClr val="EB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54533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667049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Chart – Slide Template</a:t>
            </a:r>
          </a:p>
        </p:txBody>
      </p:sp>
      <p:grpSp>
        <p:nvGrpSpPr>
          <p:cNvPr id="15" name="Group 14">
            <a:extLst>
              <a:ext uri="{FF2B5EF4-FFF2-40B4-BE49-F238E27FC236}">
                <a16:creationId xmlns:a16="http://schemas.microsoft.com/office/drawing/2014/main" id="{1765133D-FE6D-43EE-B112-5CA37DAA14DD}"/>
              </a:ext>
            </a:extLst>
          </p:cNvPr>
          <p:cNvGrpSpPr/>
          <p:nvPr/>
        </p:nvGrpSpPr>
        <p:grpSpPr>
          <a:xfrm>
            <a:off x="5142290" y="1796998"/>
            <a:ext cx="2517021" cy="2517020"/>
            <a:chOff x="5770555" y="1222798"/>
            <a:chExt cx="4617123" cy="4617120"/>
          </a:xfrm>
        </p:grpSpPr>
        <p:sp>
          <p:nvSpPr>
            <p:cNvPr id="16" name="Square">
              <a:extLst>
                <a:ext uri="{FF2B5EF4-FFF2-40B4-BE49-F238E27FC236}">
                  <a16:creationId xmlns:a16="http://schemas.microsoft.com/office/drawing/2014/main" id="{D319A3FD-4548-4825-B986-8ABC4D06CDA5}"/>
                </a:ext>
              </a:extLst>
            </p:cNvPr>
            <p:cNvSpPr/>
            <p:nvPr/>
          </p:nvSpPr>
          <p:spPr>
            <a:xfrm>
              <a:off x="6131121" y="1583364"/>
              <a:ext cx="3890301" cy="3890298"/>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Rectangle">
              <a:extLst>
                <a:ext uri="{FF2B5EF4-FFF2-40B4-BE49-F238E27FC236}">
                  <a16:creationId xmlns:a16="http://schemas.microsoft.com/office/drawing/2014/main" id="{655CE420-5DA4-4089-B01D-337E7477EE8E}"/>
                </a:ext>
              </a:extLst>
            </p:cNvPr>
            <p:cNvSpPr/>
            <p:nvPr/>
          </p:nvSpPr>
          <p:spPr>
            <a:xfrm>
              <a:off x="6131121" y="3535057"/>
              <a:ext cx="3890301" cy="1931014"/>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Shape">
              <a:extLst>
                <a:ext uri="{FF2B5EF4-FFF2-40B4-BE49-F238E27FC236}">
                  <a16:creationId xmlns:a16="http://schemas.microsoft.com/office/drawing/2014/main" id="{839BCE82-566D-4CC7-ACED-69E01330DDF5}"/>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FFFFFF"/>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9" name="Shape">
              <a:extLst>
                <a:ext uri="{FF2B5EF4-FFF2-40B4-BE49-F238E27FC236}">
                  <a16:creationId xmlns:a16="http://schemas.microsoft.com/office/drawing/2014/main" id="{09524374-9C03-4E1C-B50F-56D545C1A6FA}"/>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FFFFFF"/>
            </a:solidFill>
            <a:ln w="12700">
              <a:miter lim="400000"/>
            </a:ln>
            <a:effectLst>
              <a:outerShdw blurRad="2159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0" name="TextBox 10">
              <a:extLst>
                <a:ext uri="{FF2B5EF4-FFF2-40B4-BE49-F238E27FC236}">
                  <a16:creationId xmlns:a16="http://schemas.microsoft.com/office/drawing/2014/main" id="{6277D494-2CF4-43C2-A724-466098012AEC}"/>
                </a:ext>
              </a:extLst>
            </p:cNvPr>
            <p:cNvSpPr txBox="1"/>
            <p:nvPr/>
          </p:nvSpPr>
          <p:spPr>
            <a:xfrm>
              <a:off x="7333505" y="3903889"/>
              <a:ext cx="1485535" cy="1100917"/>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300" b="1" dirty="0"/>
                <a:t>70</a:t>
              </a:r>
              <a:r>
                <a:rPr lang="en-US" sz="2100" b="1" dirty="0"/>
                <a:t>%</a:t>
              </a:r>
              <a:endParaRPr lang="en-US" sz="3300" b="1" dirty="0"/>
            </a:p>
          </p:txBody>
        </p:sp>
      </p:grpSp>
      <p:grpSp>
        <p:nvGrpSpPr>
          <p:cNvPr id="21" name="Group 20">
            <a:extLst>
              <a:ext uri="{FF2B5EF4-FFF2-40B4-BE49-F238E27FC236}">
                <a16:creationId xmlns:a16="http://schemas.microsoft.com/office/drawing/2014/main" id="{44D82474-0F5E-4522-833B-44EBD5E8196D}"/>
              </a:ext>
            </a:extLst>
          </p:cNvPr>
          <p:cNvGrpSpPr/>
          <p:nvPr/>
        </p:nvGrpSpPr>
        <p:grpSpPr>
          <a:xfrm>
            <a:off x="1484689" y="1796998"/>
            <a:ext cx="2517021" cy="2517020"/>
            <a:chOff x="5770555" y="1222798"/>
            <a:chExt cx="4617123" cy="4617120"/>
          </a:xfrm>
        </p:grpSpPr>
        <p:sp>
          <p:nvSpPr>
            <p:cNvPr id="22" name="Square">
              <a:extLst>
                <a:ext uri="{FF2B5EF4-FFF2-40B4-BE49-F238E27FC236}">
                  <a16:creationId xmlns:a16="http://schemas.microsoft.com/office/drawing/2014/main" id="{0B958DA3-313C-4B76-91F0-5D3044FBC747}"/>
                </a:ext>
              </a:extLst>
            </p:cNvPr>
            <p:cNvSpPr/>
            <p:nvPr/>
          </p:nvSpPr>
          <p:spPr>
            <a:xfrm>
              <a:off x="6131121" y="1583364"/>
              <a:ext cx="3890301" cy="3890298"/>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3" name="Rectangle">
              <a:extLst>
                <a:ext uri="{FF2B5EF4-FFF2-40B4-BE49-F238E27FC236}">
                  <a16:creationId xmlns:a16="http://schemas.microsoft.com/office/drawing/2014/main" id="{492EE552-0538-4660-84AB-6D403133A7FC}"/>
                </a:ext>
              </a:extLst>
            </p:cNvPr>
            <p:cNvSpPr/>
            <p:nvPr/>
          </p:nvSpPr>
          <p:spPr>
            <a:xfrm>
              <a:off x="6131121" y="3795015"/>
              <a:ext cx="3890301" cy="1671057"/>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4" name="Shape">
              <a:extLst>
                <a:ext uri="{FF2B5EF4-FFF2-40B4-BE49-F238E27FC236}">
                  <a16:creationId xmlns:a16="http://schemas.microsoft.com/office/drawing/2014/main" id="{ACF6E2D0-20F9-422C-A5B4-F1E0AD40E0DB}"/>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FFFFFF"/>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5" name="Shape">
              <a:extLst>
                <a:ext uri="{FF2B5EF4-FFF2-40B4-BE49-F238E27FC236}">
                  <a16:creationId xmlns:a16="http://schemas.microsoft.com/office/drawing/2014/main" id="{E406A934-7108-45DB-9FB2-6D4E6E1A5B12}"/>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FFFFFF"/>
            </a:solidFill>
            <a:ln w="12700">
              <a:miter lim="400000"/>
            </a:ln>
            <a:effectLst>
              <a:outerShdw blurRad="2159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6" name="TextBox 10">
              <a:extLst>
                <a:ext uri="{FF2B5EF4-FFF2-40B4-BE49-F238E27FC236}">
                  <a16:creationId xmlns:a16="http://schemas.microsoft.com/office/drawing/2014/main" id="{54E1D81D-0336-435A-9784-27C54B5500C1}"/>
                </a:ext>
              </a:extLst>
            </p:cNvPr>
            <p:cNvSpPr txBox="1"/>
            <p:nvPr/>
          </p:nvSpPr>
          <p:spPr>
            <a:xfrm>
              <a:off x="7333503" y="3903889"/>
              <a:ext cx="1485535" cy="1100917"/>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300" b="1" dirty="0"/>
                <a:t>54</a:t>
              </a:r>
              <a:r>
                <a:rPr lang="en-US" sz="2100" b="1" dirty="0"/>
                <a:t>%</a:t>
              </a:r>
              <a:endParaRPr lang="en-US" sz="3300" b="1" dirty="0"/>
            </a:p>
          </p:txBody>
        </p:sp>
      </p:grpSp>
      <p:grpSp>
        <p:nvGrpSpPr>
          <p:cNvPr id="45" name="Group 44">
            <a:extLst>
              <a:ext uri="{FF2B5EF4-FFF2-40B4-BE49-F238E27FC236}">
                <a16:creationId xmlns:a16="http://schemas.microsoft.com/office/drawing/2014/main" id="{D1033C84-3551-4771-A0DC-A9FEA45FD343}"/>
              </a:ext>
            </a:extLst>
          </p:cNvPr>
          <p:cNvGrpSpPr/>
          <p:nvPr/>
        </p:nvGrpSpPr>
        <p:grpSpPr>
          <a:xfrm>
            <a:off x="5305073" y="4377635"/>
            <a:ext cx="2194560" cy="1260003"/>
            <a:chOff x="332936" y="2555951"/>
            <a:chExt cx="2926080" cy="1680003"/>
          </a:xfrm>
        </p:grpSpPr>
        <p:sp>
          <p:nvSpPr>
            <p:cNvPr id="46" name="TextBox 45">
              <a:extLst>
                <a:ext uri="{FF2B5EF4-FFF2-40B4-BE49-F238E27FC236}">
                  <a16:creationId xmlns:a16="http://schemas.microsoft.com/office/drawing/2014/main" id="{8AB197C9-B144-4C78-AEA9-50518B5B83E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accent3">
                      <a:lumMod val="75000"/>
                    </a:schemeClr>
                  </a:solidFill>
                </a:rPr>
                <a:t>Lorem Ipsum</a:t>
              </a:r>
            </a:p>
          </p:txBody>
        </p:sp>
        <p:sp>
          <p:nvSpPr>
            <p:cNvPr id="47" name="TextBox 46">
              <a:extLst>
                <a:ext uri="{FF2B5EF4-FFF2-40B4-BE49-F238E27FC236}">
                  <a16:creationId xmlns:a16="http://schemas.microsoft.com/office/drawing/2014/main" id="{C79811B3-E076-4080-9CC2-E761E5F87CC3}"/>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8" name="Group 47">
            <a:extLst>
              <a:ext uri="{FF2B5EF4-FFF2-40B4-BE49-F238E27FC236}">
                <a16:creationId xmlns:a16="http://schemas.microsoft.com/office/drawing/2014/main" id="{D23552A9-99C0-4032-9C51-35C1DB6DD675}"/>
              </a:ext>
            </a:extLst>
          </p:cNvPr>
          <p:cNvGrpSpPr/>
          <p:nvPr/>
        </p:nvGrpSpPr>
        <p:grpSpPr>
          <a:xfrm>
            <a:off x="1644368" y="4377635"/>
            <a:ext cx="2194560" cy="1260003"/>
            <a:chOff x="332936" y="2555951"/>
            <a:chExt cx="2926080" cy="1680003"/>
          </a:xfrm>
        </p:grpSpPr>
        <p:sp>
          <p:nvSpPr>
            <p:cNvPr id="49" name="TextBox 48">
              <a:extLst>
                <a:ext uri="{FF2B5EF4-FFF2-40B4-BE49-F238E27FC236}">
                  <a16:creationId xmlns:a16="http://schemas.microsoft.com/office/drawing/2014/main" id="{5D4DFC69-BA9F-4F2B-8631-22B362A655A0}"/>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accent2">
                      <a:lumMod val="75000"/>
                    </a:schemeClr>
                  </a:solidFill>
                </a:rPr>
                <a:t>Lorem Ipsum</a:t>
              </a:r>
            </a:p>
          </p:txBody>
        </p:sp>
        <p:sp>
          <p:nvSpPr>
            <p:cNvPr id="50" name="TextBox 49">
              <a:extLst>
                <a:ext uri="{FF2B5EF4-FFF2-40B4-BE49-F238E27FC236}">
                  <a16:creationId xmlns:a16="http://schemas.microsoft.com/office/drawing/2014/main" id="{FEAC416D-CEB4-4F33-9577-C2DC78C81DF5}"/>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84113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Chart – Slide Template</a:t>
            </a:r>
          </a:p>
        </p:txBody>
      </p:sp>
      <p:sp>
        <p:nvSpPr>
          <p:cNvPr id="3" name="Square">
            <a:extLst>
              <a:ext uri="{FF2B5EF4-FFF2-40B4-BE49-F238E27FC236}">
                <a16:creationId xmlns:a16="http://schemas.microsoft.com/office/drawing/2014/main" id="{CA478E07-D692-0F45-BD15-14A935C29A34}"/>
              </a:ext>
            </a:extLst>
          </p:cNvPr>
          <p:cNvSpPr/>
          <p:nvPr/>
        </p:nvSpPr>
        <p:spPr>
          <a:xfrm>
            <a:off x="4598341" y="2044773"/>
            <a:ext cx="2917726" cy="2917724"/>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Rectangle">
            <a:extLst>
              <a:ext uri="{FF2B5EF4-FFF2-40B4-BE49-F238E27FC236}">
                <a16:creationId xmlns:a16="http://schemas.microsoft.com/office/drawing/2014/main" id="{8BB31839-EDF3-E34D-8B96-5114DDB7602D}"/>
              </a:ext>
            </a:extLst>
          </p:cNvPr>
          <p:cNvSpPr/>
          <p:nvPr/>
        </p:nvSpPr>
        <p:spPr>
          <a:xfrm>
            <a:off x="4598341" y="3682577"/>
            <a:ext cx="2917726" cy="1274226"/>
          </a:xfrm>
          <a:prstGeom prst="rect">
            <a:avLst/>
          </a:pr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581C7592-726F-524B-A3C4-6B01D35381D6}"/>
              </a:ext>
            </a:extLst>
          </p:cNvPr>
          <p:cNvSpPr/>
          <p:nvPr/>
        </p:nvSpPr>
        <p:spPr>
          <a:xfrm>
            <a:off x="6790192" y="3396889"/>
            <a:ext cx="401367" cy="63193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FFFFFF"/>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AC5725C4-156F-7843-BE10-D53A9BA2E716}"/>
              </a:ext>
            </a:extLst>
          </p:cNvPr>
          <p:cNvSpPr/>
          <p:nvPr/>
        </p:nvSpPr>
        <p:spPr>
          <a:xfrm>
            <a:off x="4327917" y="1774349"/>
            <a:ext cx="3462842" cy="346284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FFFFFF"/>
          </a:solidFill>
          <a:ln w="12700">
            <a:miter lim="400000"/>
          </a:ln>
          <a:effectLst>
            <a:outerShdw blurRad="2159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 name="TextBox 10">
            <a:extLst>
              <a:ext uri="{FF2B5EF4-FFF2-40B4-BE49-F238E27FC236}">
                <a16:creationId xmlns:a16="http://schemas.microsoft.com/office/drawing/2014/main" id="{EF2EA7BD-0431-294C-855B-2051CAE19092}"/>
              </a:ext>
            </a:extLst>
          </p:cNvPr>
          <p:cNvSpPr txBox="1"/>
          <p:nvPr/>
        </p:nvSpPr>
        <p:spPr>
          <a:xfrm>
            <a:off x="5576142" y="3742687"/>
            <a:ext cx="962123" cy="71558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50" b="1" dirty="0"/>
              <a:t>54</a:t>
            </a:r>
            <a:r>
              <a:rPr lang="en-US" sz="2700" b="1" dirty="0"/>
              <a:t>%</a:t>
            </a:r>
            <a:endParaRPr lang="en-US" sz="4050" b="1" dirty="0"/>
          </a:p>
        </p:txBody>
      </p:sp>
      <p:grpSp>
        <p:nvGrpSpPr>
          <p:cNvPr id="12" name="Group 11">
            <a:extLst>
              <a:ext uri="{FF2B5EF4-FFF2-40B4-BE49-F238E27FC236}">
                <a16:creationId xmlns:a16="http://schemas.microsoft.com/office/drawing/2014/main" id="{9502564C-4E0B-4A76-BA4A-A126AA2B9A91}"/>
              </a:ext>
            </a:extLst>
          </p:cNvPr>
          <p:cNvGrpSpPr/>
          <p:nvPr/>
        </p:nvGrpSpPr>
        <p:grpSpPr>
          <a:xfrm>
            <a:off x="762578" y="2123429"/>
            <a:ext cx="2798492" cy="2760412"/>
            <a:chOff x="332936" y="2391805"/>
            <a:chExt cx="2926080" cy="3680549"/>
          </a:xfrm>
        </p:grpSpPr>
        <p:sp>
          <p:nvSpPr>
            <p:cNvPr id="13" name="TextBox 12">
              <a:extLst>
                <a:ext uri="{FF2B5EF4-FFF2-40B4-BE49-F238E27FC236}">
                  <a16:creationId xmlns:a16="http://schemas.microsoft.com/office/drawing/2014/main" id="{E51206E8-CB96-44AA-8E06-EC7C68C81FAD}"/>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4" name="TextBox 13">
              <a:extLst>
                <a:ext uri="{FF2B5EF4-FFF2-40B4-BE49-F238E27FC236}">
                  <a16:creationId xmlns:a16="http://schemas.microsoft.com/office/drawing/2014/main" id="{EA1D8597-9D29-49E9-9ECB-5FE3386408A2}"/>
                </a:ext>
              </a:extLst>
            </p:cNvPr>
            <p:cNvSpPr txBox="1"/>
            <p:nvPr/>
          </p:nvSpPr>
          <p:spPr>
            <a:xfrm>
              <a:off x="332936" y="3086922"/>
              <a:ext cx="2926080" cy="2985432"/>
            </a:xfrm>
            <a:prstGeom prst="rect">
              <a:avLst/>
            </a:prstGeom>
            <a:noFill/>
          </p:spPr>
          <p:txBody>
            <a:bodyPr wrap="square" lIns="0" rIns="0" rtlCol="0" anchor="t">
              <a:spAutoFit/>
            </a:bodyPr>
            <a:lstStyle/>
            <a:p>
              <a:pPr algn="just">
                <a:spcAft>
                  <a:spcPts val="9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Chart – Slide Template</a:t>
            </a:r>
          </a:p>
        </p:txBody>
      </p:sp>
      <p:grpSp>
        <p:nvGrpSpPr>
          <p:cNvPr id="15" name="Group 14">
            <a:extLst>
              <a:ext uri="{FF2B5EF4-FFF2-40B4-BE49-F238E27FC236}">
                <a16:creationId xmlns:a16="http://schemas.microsoft.com/office/drawing/2014/main" id="{1765133D-FE6D-43EE-B112-5CA37DAA14DD}"/>
              </a:ext>
            </a:extLst>
          </p:cNvPr>
          <p:cNvGrpSpPr/>
          <p:nvPr/>
        </p:nvGrpSpPr>
        <p:grpSpPr>
          <a:xfrm>
            <a:off x="5142290" y="1796998"/>
            <a:ext cx="2517021" cy="2517020"/>
            <a:chOff x="5770555" y="1222798"/>
            <a:chExt cx="4617123" cy="4617120"/>
          </a:xfrm>
        </p:grpSpPr>
        <p:sp>
          <p:nvSpPr>
            <p:cNvPr id="16" name="Square">
              <a:extLst>
                <a:ext uri="{FF2B5EF4-FFF2-40B4-BE49-F238E27FC236}">
                  <a16:creationId xmlns:a16="http://schemas.microsoft.com/office/drawing/2014/main" id="{D319A3FD-4548-4825-B986-8ABC4D06CDA5}"/>
                </a:ext>
              </a:extLst>
            </p:cNvPr>
            <p:cNvSpPr/>
            <p:nvPr/>
          </p:nvSpPr>
          <p:spPr>
            <a:xfrm>
              <a:off x="6131121" y="1583364"/>
              <a:ext cx="3890301" cy="3890298"/>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Rectangle">
              <a:extLst>
                <a:ext uri="{FF2B5EF4-FFF2-40B4-BE49-F238E27FC236}">
                  <a16:creationId xmlns:a16="http://schemas.microsoft.com/office/drawing/2014/main" id="{655CE420-5DA4-4089-B01D-337E7477EE8E}"/>
                </a:ext>
              </a:extLst>
            </p:cNvPr>
            <p:cNvSpPr/>
            <p:nvPr/>
          </p:nvSpPr>
          <p:spPr>
            <a:xfrm>
              <a:off x="6131121" y="3535057"/>
              <a:ext cx="3890301" cy="1931014"/>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Shape">
              <a:extLst>
                <a:ext uri="{FF2B5EF4-FFF2-40B4-BE49-F238E27FC236}">
                  <a16:creationId xmlns:a16="http://schemas.microsoft.com/office/drawing/2014/main" id="{839BCE82-566D-4CC7-ACED-69E01330DDF5}"/>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2B323B"/>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9" name="Shape">
              <a:extLst>
                <a:ext uri="{FF2B5EF4-FFF2-40B4-BE49-F238E27FC236}">
                  <a16:creationId xmlns:a16="http://schemas.microsoft.com/office/drawing/2014/main" id="{09524374-9C03-4E1C-B50F-56D545C1A6FA}"/>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475261"/>
            </a:solidFill>
            <a:ln w="12700">
              <a:miter lim="400000"/>
            </a:ln>
            <a:effectLst>
              <a:outerShdw blurRad="2159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0" name="TextBox 10">
              <a:extLst>
                <a:ext uri="{FF2B5EF4-FFF2-40B4-BE49-F238E27FC236}">
                  <a16:creationId xmlns:a16="http://schemas.microsoft.com/office/drawing/2014/main" id="{6277D494-2CF4-43C2-A724-466098012AEC}"/>
                </a:ext>
              </a:extLst>
            </p:cNvPr>
            <p:cNvSpPr txBox="1"/>
            <p:nvPr/>
          </p:nvSpPr>
          <p:spPr>
            <a:xfrm>
              <a:off x="7333505" y="3903889"/>
              <a:ext cx="1485535" cy="1100917"/>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300" b="1" dirty="0"/>
                <a:t>70</a:t>
              </a:r>
              <a:r>
                <a:rPr lang="en-US" sz="2100" b="1" dirty="0"/>
                <a:t>%</a:t>
              </a:r>
              <a:endParaRPr lang="en-US" sz="3300" b="1" dirty="0"/>
            </a:p>
          </p:txBody>
        </p:sp>
      </p:grpSp>
      <p:grpSp>
        <p:nvGrpSpPr>
          <p:cNvPr id="21" name="Group 20">
            <a:extLst>
              <a:ext uri="{FF2B5EF4-FFF2-40B4-BE49-F238E27FC236}">
                <a16:creationId xmlns:a16="http://schemas.microsoft.com/office/drawing/2014/main" id="{44D82474-0F5E-4522-833B-44EBD5E8196D}"/>
              </a:ext>
            </a:extLst>
          </p:cNvPr>
          <p:cNvGrpSpPr/>
          <p:nvPr/>
        </p:nvGrpSpPr>
        <p:grpSpPr>
          <a:xfrm>
            <a:off x="1484689" y="1796998"/>
            <a:ext cx="2517021" cy="2517020"/>
            <a:chOff x="5770555" y="1222798"/>
            <a:chExt cx="4617123" cy="4617120"/>
          </a:xfrm>
        </p:grpSpPr>
        <p:sp>
          <p:nvSpPr>
            <p:cNvPr id="22" name="Square">
              <a:extLst>
                <a:ext uri="{FF2B5EF4-FFF2-40B4-BE49-F238E27FC236}">
                  <a16:creationId xmlns:a16="http://schemas.microsoft.com/office/drawing/2014/main" id="{0B958DA3-313C-4B76-91F0-5D3044FBC747}"/>
                </a:ext>
              </a:extLst>
            </p:cNvPr>
            <p:cNvSpPr/>
            <p:nvPr/>
          </p:nvSpPr>
          <p:spPr>
            <a:xfrm>
              <a:off x="6131121" y="1583364"/>
              <a:ext cx="3890301" cy="3890298"/>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3" name="Rectangle">
              <a:extLst>
                <a:ext uri="{FF2B5EF4-FFF2-40B4-BE49-F238E27FC236}">
                  <a16:creationId xmlns:a16="http://schemas.microsoft.com/office/drawing/2014/main" id="{492EE552-0538-4660-84AB-6D403133A7FC}"/>
                </a:ext>
              </a:extLst>
            </p:cNvPr>
            <p:cNvSpPr/>
            <p:nvPr/>
          </p:nvSpPr>
          <p:spPr>
            <a:xfrm>
              <a:off x="6131121" y="3795015"/>
              <a:ext cx="3890301" cy="1671057"/>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4" name="Shape">
              <a:extLst>
                <a:ext uri="{FF2B5EF4-FFF2-40B4-BE49-F238E27FC236}">
                  <a16:creationId xmlns:a16="http://schemas.microsoft.com/office/drawing/2014/main" id="{ACF6E2D0-20F9-422C-A5B4-F1E0AD40E0DB}"/>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2B323B"/>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5" name="Shape">
              <a:extLst>
                <a:ext uri="{FF2B5EF4-FFF2-40B4-BE49-F238E27FC236}">
                  <a16:creationId xmlns:a16="http://schemas.microsoft.com/office/drawing/2014/main" id="{E406A934-7108-45DB-9FB2-6D4E6E1A5B12}"/>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475261"/>
            </a:solidFill>
            <a:ln w="12700">
              <a:miter lim="400000"/>
            </a:ln>
            <a:effectLst>
              <a:outerShdw blurRad="2159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6" name="TextBox 10">
              <a:extLst>
                <a:ext uri="{FF2B5EF4-FFF2-40B4-BE49-F238E27FC236}">
                  <a16:creationId xmlns:a16="http://schemas.microsoft.com/office/drawing/2014/main" id="{54E1D81D-0336-435A-9784-27C54B5500C1}"/>
                </a:ext>
              </a:extLst>
            </p:cNvPr>
            <p:cNvSpPr txBox="1"/>
            <p:nvPr/>
          </p:nvSpPr>
          <p:spPr>
            <a:xfrm>
              <a:off x="7333503" y="3903889"/>
              <a:ext cx="1485535" cy="1100917"/>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300" b="1" dirty="0"/>
                <a:t>54</a:t>
              </a:r>
              <a:r>
                <a:rPr lang="en-US" sz="2100" b="1" dirty="0"/>
                <a:t>%</a:t>
              </a:r>
              <a:endParaRPr lang="en-US" sz="3300" b="1" dirty="0"/>
            </a:p>
          </p:txBody>
        </p:sp>
      </p:grpSp>
      <p:grpSp>
        <p:nvGrpSpPr>
          <p:cNvPr id="45" name="Group 44">
            <a:extLst>
              <a:ext uri="{FF2B5EF4-FFF2-40B4-BE49-F238E27FC236}">
                <a16:creationId xmlns:a16="http://schemas.microsoft.com/office/drawing/2014/main" id="{D1033C84-3551-4771-A0DC-A9FEA45FD343}"/>
              </a:ext>
            </a:extLst>
          </p:cNvPr>
          <p:cNvGrpSpPr/>
          <p:nvPr/>
        </p:nvGrpSpPr>
        <p:grpSpPr>
          <a:xfrm>
            <a:off x="5305073" y="4377635"/>
            <a:ext cx="2194560" cy="1260003"/>
            <a:chOff x="332936" y="2555951"/>
            <a:chExt cx="2926080" cy="1680003"/>
          </a:xfrm>
        </p:grpSpPr>
        <p:sp>
          <p:nvSpPr>
            <p:cNvPr id="46" name="TextBox 45">
              <a:extLst>
                <a:ext uri="{FF2B5EF4-FFF2-40B4-BE49-F238E27FC236}">
                  <a16:creationId xmlns:a16="http://schemas.microsoft.com/office/drawing/2014/main" id="{8AB197C9-B144-4C78-AEA9-50518B5B83E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accent3"/>
                  </a:solidFill>
                </a:rPr>
                <a:t>Lorem Ipsum</a:t>
              </a:r>
            </a:p>
          </p:txBody>
        </p:sp>
        <p:sp>
          <p:nvSpPr>
            <p:cNvPr id="47" name="TextBox 46">
              <a:extLst>
                <a:ext uri="{FF2B5EF4-FFF2-40B4-BE49-F238E27FC236}">
                  <a16:creationId xmlns:a16="http://schemas.microsoft.com/office/drawing/2014/main" id="{C79811B3-E076-4080-9CC2-E761E5F87CC3}"/>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8" name="Group 47">
            <a:extLst>
              <a:ext uri="{FF2B5EF4-FFF2-40B4-BE49-F238E27FC236}">
                <a16:creationId xmlns:a16="http://schemas.microsoft.com/office/drawing/2014/main" id="{D23552A9-99C0-4032-9C51-35C1DB6DD675}"/>
              </a:ext>
            </a:extLst>
          </p:cNvPr>
          <p:cNvGrpSpPr/>
          <p:nvPr/>
        </p:nvGrpSpPr>
        <p:grpSpPr>
          <a:xfrm>
            <a:off x="1644368" y="4377635"/>
            <a:ext cx="2194560" cy="1260003"/>
            <a:chOff x="332936" y="2555951"/>
            <a:chExt cx="2926080" cy="1680003"/>
          </a:xfrm>
        </p:grpSpPr>
        <p:sp>
          <p:nvSpPr>
            <p:cNvPr id="49" name="TextBox 48">
              <a:extLst>
                <a:ext uri="{FF2B5EF4-FFF2-40B4-BE49-F238E27FC236}">
                  <a16:creationId xmlns:a16="http://schemas.microsoft.com/office/drawing/2014/main" id="{5D4DFC69-BA9F-4F2B-8631-22B362A655A0}"/>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accent2"/>
                  </a:solidFill>
                </a:rPr>
                <a:t>Lorem Ipsum</a:t>
              </a:r>
            </a:p>
          </p:txBody>
        </p:sp>
        <p:sp>
          <p:nvSpPr>
            <p:cNvPr id="50" name="TextBox 49">
              <a:extLst>
                <a:ext uri="{FF2B5EF4-FFF2-40B4-BE49-F238E27FC236}">
                  <a16:creationId xmlns:a16="http://schemas.microsoft.com/office/drawing/2014/main" id="{FEAC416D-CEB4-4F33-9577-C2DC78C81DF5}"/>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64226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323</Words>
  <PresentationFormat>On-screen Show (4:3)</PresentationFormat>
  <Paragraphs>27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Coffee Cup Chart – Slide Template</vt:lpstr>
      <vt:lpstr>Coffee Cup Chart – Slide Template</vt:lpstr>
      <vt:lpstr>Coffee Cup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Cup Chart</dc:title>
  <dc:creator>PresentationGO.com</dc:creator>
  <dc:description>© Copyright PresentationGO.com - Do not distribute or sale without written permission.</dc:description>
  <dcterms:created xsi:type="dcterms:W3CDTF">2014-11-26T05:14:11Z</dcterms:created>
  <dcterms:modified xsi:type="dcterms:W3CDTF">2022-01-17T18:19:12Z</dcterms:modified>
  <cp:category>Charts &amp; Diagrams</cp:category>
</cp:coreProperties>
</file>