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3" r:id="rId4"/>
    <p:sldId id="352" r:id="rId5"/>
    <p:sldId id="354"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5261"/>
    <a:srgbClr val="2B323B"/>
    <a:srgbClr val="EB1E42"/>
    <a:srgbClr val="FFDB55"/>
    <a:srgbClr val="05ACC7"/>
    <a:srgbClr val="C13018"/>
    <a:srgbClr val="F36F13"/>
    <a:srgbClr val="A2B969"/>
    <a:srgbClr val="063951"/>
    <a:srgbClr val="F16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2604" y="18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954533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098816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Chart – Slide Template</a:t>
            </a:r>
          </a:p>
        </p:txBody>
      </p:sp>
      <p:grpSp>
        <p:nvGrpSpPr>
          <p:cNvPr id="15" name="Group 14">
            <a:extLst>
              <a:ext uri="{FF2B5EF4-FFF2-40B4-BE49-F238E27FC236}">
                <a16:creationId xmlns:a16="http://schemas.microsoft.com/office/drawing/2014/main" id="{1765133D-FE6D-43EE-B112-5CA37DAA14DD}"/>
              </a:ext>
            </a:extLst>
          </p:cNvPr>
          <p:cNvGrpSpPr/>
          <p:nvPr/>
        </p:nvGrpSpPr>
        <p:grpSpPr>
          <a:xfrm>
            <a:off x="6856386" y="1252998"/>
            <a:ext cx="3356028" cy="3356026"/>
            <a:chOff x="5770555" y="1222798"/>
            <a:chExt cx="4617123" cy="4617120"/>
          </a:xfrm>
        </p:grpSpPr>
        <p:sp>
          <p:nvSpPr>
            <p:cNvPr id="16" name="Square">
              <a:extLst>
                <a:ext uri="{FF2B5EF4-FFF2-40B4-BE49-F238E27FC236}">
                  <a16:creationId xmlns:a16="http://schemas.microsoft.com/office/drawing/2014/main" id="{D319A3FD-4548-4825-B986-8ABC4D06CDA5}"/>
                </a:ext>
              </a:extLst>
            </p:cNvPr>
            <p:cNvSpPr/>
            <p:nvPr/>
          </p:nvSpPr>
          <p:spPr>
            <a:xfrm>
              <a:off x="6131121" y="1583364"/>
              <a:ext cx="3890301" cy="3890298"/>
            </a:xfrm>
            <a:prstGeom prst="rect">
              <a:avLst/>
            </a:pr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Rectangle">
              <a:extLst>
                <a:ext uri="{FF2B5EF4-FFF2-40B4-BE49-F238E27FC236}">
                  <a16:creationId xmlns:a16="http://schemas.microsoft.com/office/drawing/2014/main" id="{655CE420-5DA4-4089-B01D-337E7477EE8E}"/>
                </a:ext>
              </a:extLst>
            </p:cNvPr>
            <p:cNvSpPr/>
            <p:nvPr/>
          </p:nvSpPr>
          <p:spPr>
            <a:xfrm>
              <a:off x="6131121" y="3535057"/>
              <a:ext cx="3890301" cy="1931014"/>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839BCE82-566D-4CC7-ACED-69E01330DDF5}"/>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FFFFFF"/>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09524374-9C03-4E1C-B50F-56D545C1A6FA}"/>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FFFFFF"/>
            </a:solidFill>
            <a:ln w="12700">
              <a:miter lim="400000"/>
            </a:ln>
            <a:effectLst>
              <a:outerShdw blurRad="2159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TextBox 10">
              <a:extLst>
                <a:ext uri="{FF2B5EF4-FFF2-40B4-BE49-F238E27FC236}">
                  <a16:creationId xmlns:a16="http://schemas.microsoft.com/office/drawing/2014/main" id="{6277D494-2CF4-43C2-A724-466098012AEC}"/>
                </a:ext>
              </a:extLst>
            </p:cNvPr>
            <p:cNvSpPr txBox="1"/>
            <p:nvPr/>
          </p:nvSpPr>
          <p:spPr>
            <a:xfrm>
              <a:off x="7376951" y="3925061"/>
              <a:ext cx="1398642" cy="1058574"/>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a:t>70</a:t>
              </a:r>
              <a:r>
                <a:rPr lang="en-US" sz="2800" b="1" dirty="0"/>
                <a:t>%</a:t>
              </a:r>
              <a:endParaRPr lang="en-US" sz="4400" b="1" dirty="0"/>
            </a:p>
          </p:txBody>
        </p:sp>
      </p:grpSp>
      <p:grpSp>
        <p:nvGrpSpPr>
          <p:cNvPr id="21" name="Group 20">
            <a:extLst>
              <a:ext uri="{FF2B5EF4-FFF2-40B4-BE49-F238E27FC236}">
                <a16:creationId xmlns:a16="http://schemas.microsoft.com/office/drawing/2014/main" id="{44D82474-0F5E-4522-833B-44EBD5E8196D}"/>
              </a:ext>
            </a:extLst>
          </p:cNvPr>
          <p:cNvGrpSpPr/>
          <p:nvPr/>
        </p:nvGrpSpPr>
        <p:grpSpPr>
          <a:xfrm>
            <a:off x="1979585" y="1252998"/>
            <a:ext cx="3356028" cy="3356026"/>
            <a:chOff x="5770555" y="1222798"/>
            <a:chExt cx="4617123" cy="4617120"/>
          </a:xfrm>
        </p:grpSpPr>
        <p:sp>
          <p:nvSpPr>
            <p:cNvPr id="22" name="Square">
              <a:extLst>
                <a:ext uri="{FF2B5EF4-FFF2-40B4-BE49-F238E27FC236}">
                  <a16:creationId xmlns:a16="http://schemas.microsoft.com/office/drawing/2014/main" id="{0B958DA3-313C-4B76-91F0-5D3044FBC747}"/>
                </a:ext>
              </a:extLst>
            </p:cNvPr>
            <p:cNvSpPr/>
            <p:nvPr/>
          </p:nvSpPr>
          <p:spPr>
            <a:xfrm>
              <a:off x="6131121" y="1583364"/>
              <a:ext cx="3890301" cy="3890298"/>
            </a:xfrm>
            <a:prstGeom prst="rect">
              <a:avLst/>
            </a:pr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Rectangle">
              <a:extLst>
                <a:ext uri="{FF2B5EF4-FFF2-40B4-BE49-F238E27FC236}">
                  <a16:creationId xmlns:a16="http://schemas.microsoft.com/office/drawing/2014/main" id="{492EE552-0538-4660-84AB-6D403133A7FC}"/>
                </a:ext>
              </a:extLst>
            </p:cNvPr>
            <p:cNvSpPr/>
            <p:nvPr/>
          </p:nvSpPr>
          <p:spPr>
            <a:xfrm>
              <a:off x="6131121" y="3795015"/>
              <a:ext cx="3890301" cy="1671057"/>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ACF6E2D0-20F9-422C-A5B4-F1E0AD40E0DB}"/>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FFFFFF"/>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E406A934-7108-45DB-9FB2-6D4E6E1A5B12}"/>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FFFFFF"/>
            </a:solidFill>
            <a:ln w="12700">
              <a:miter lim="400000"/>
            </a:ln>
            <a:effectLst>
              <a:outerShdw blurRad="2159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TextBox 10">
              <a:extLst>
                <a:ext uri="{FF2B5EF4-FFF2-40B4-BE49-F238E27FC236}">
                  <a16:creationId xmlns:a16="http://schemas.microsoft.com/office/drawing/2014/main" id="{54E1D81D-0336-435A-9784-27C54B5500C1}"/>
                </a:ext>
              </a:extLst>
            </p:cNvPr>
            <p:cNvSpPr txBox="1"/>
            <p:nvPr/>
          </p:nvSpPr>
          <p:spPr>
            <a:xfrm>
              <a:off x="7350487" y="3925061"/>
              <a:ext cx="1451570" cy="1058574"/>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a:t>54</a:t>
              </a:r>
              <a:r>
                <a:rPr lang="en-US" sz="2800" b="1" dirty="0"/>
                <a:t>%</a:t>
              </a:r>
              <a:endParaRPr lang="en-US" sz="4400" b="1" dirty="0"/>
            </a:p>
          </p:txBody>
        </p:sp>
      </p:grpSp>
      <p:grpSp>
        <p:nvGrpSpPr>
          <p:cNvPr id="45" name="Group 44">
            <a:extLst>
              <a:ext uri="{FF2B5EF4-FFF2-40B4-BE49-F238E27FC236}">
                <a16:creationId xmlns:a16="http://schemas.microsoft.com/office/drawing/2014/main" id="{D1033C84-3551-4771-A0DC-A9FEA45FD343}"/>
              </a:ext>
            </a:extLst>
          </p:cNvPr>
          <p:cNvGrpSpPr/>
          <p:nvPr/>
        </p:nvGrpSpPr>
        <p:grpSpPr>
          <a:xfrm>
            <a:off x="7073431" y="4765661"/>
            <a:ext cx="2926080" cy="1290153"/>
            <a:chOff x="332936" y="2627766"/>
            <a:chExt cx="2926080" cy="1290153"/>
          </a:xfrm>
        </p:grpSpPr>
        <p:sp>
          <p:nvSpPr>
            <p:cNvPr id="46" name="TextBox 45">
              <a:extLst>
                <a:ext uri="{FF2B5EF4-FFF2-40B4-BE49-F238E27FC236}">
                  <a16:creationId xmlns:a16="http://schemas.microsoft.com/office/drawing/2014/main" id="{8AB197C9-B144-4C78-AEA9-50518B5B83E9}"/>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3">
                      <a:lumMod val="75000"/>
                    </a:schemeClr>
                  </a:solidFill>
                </a:rPr>
                <a:t>Lorem Ipsum</a:t>
              </a:r>
            </a:p>
          </p:txBody>
        </p:sp>
        <p:sp>
          <p:nvSpPr>
            <p:cNvPr id="47" name="TextBox 46">
              <a:extLst>
                <a:ext uri="{FF2B5EF4-FFF2-40B4-BE49-F238E27FC236}">
                  <a16:creationId xmlns:a16="http://schemas.microsoft.com/office/drawing/2014/main" id="{C79811B3-E076-4080-9CC2-E761E5F87CC3}"/>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8" name="Group 47">
            <a:extLst>
              <a:ext uri="{FF2B5EF4-FFF2-40B4-BE49-F238E27FC236}">
                <a16:creationId xmlns:a16="http://schemas.microsoft.com/office/drawing/2014/main" id="{D23552A9-99C0-4032-9C51-35C1DB6DD675}"/>
              </a:ext>
            </a:extLst>
          </p:cNvPr>
          <p:cNvGrpSpPr/>
          <p:nvPr/>
        </p:nvGrpSpPr>
        <p:grpSpPr>
          <a:xfrm>
            <a:off x="2192491" y="4765661"/>
            <a:ext cx="2926080" cy="1290153"/>
            <a:chOff x="332936" y="2627766"/>
            <a:chExt cx="2926080" cy="1290153"/>
          </a:xfrm>
        </p:grpSpPr>
        <p:sp>
          <p:nvSpPr>
            <p:cNvPr id="49" name="TextBox 48">
              <a:extLst>
                <a:ext uri="{FF2B5EF4-FFF2-40B4-BE49-F238E27FC236}">
                  <a16:creationId xmlns:a16="http://schemas.microsoft.com/office/drawing/2014/main" id="{5D4DFC69-BA9F-4F2B-8631-22B362A655A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2">
                      <a:lumMod val="75000"/>
                    </a:schemeClr>
                  </a:solidFill>
                </a:rPr>
                <a:t>Lorem Ipsum</a:t>
              </a:r>
            </a:p>
          </p:txBody>
        </p:sp>
        <p:sp>
          <p:nvSpPr>
            <p:cNvPr id="50" name="TextBox 49">
              <a:extLst>
                <a:ext uri="{FF2B5EF4-FFF2-40B4-BE49-F238E27FC236}">
                  <a16:creationId xmlns:a16="http://schemas.microsoft.com/office/drawing/2014/main" id="{FEAC416D-CEB4-4F33-9577-C2DC78C81DF5}"/>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284113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Chart – Slide Template</a:t>
            </a:r>
          </a:p>
        </p:txBody>
      </p:sp>
      <p:sp>
        <p:nvSpPr>
          <p:cNvPr id="3" name="Square">
            <a:extLst>
              <a:ext uri="{FF2B5EF4-FFF2-40B4-BE49-F238E27FC236}">
                <a16:creationId xmlns:a16="http://schemas.microsoft.com/office/drawing/2014/main" id="{CA478E07-D692-0F45-BD15-14A935C29A34}"/>
              </a:ext>
            </a:extLst>
          </p:cNvPr>
          <p:cNvSpPr/>
          <p:nvPr/>
        </p:nvSpPr>
        <p:spPr>
          <a:xfrm>
            <a:off x="6131121" y="1583364"/>
            <a:ext cx="3890301" cy="3890298"/>
          </a:xfrm>
          <a:prstGeom prst="rect">
            <a:avLst/>
          </a:pr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 name="Rectangle">
            <a:extLst>
              <a:ext uri="{FF2B5EF4-FFF2-40B4-BE49-F238E27FC236}">
                <a16:creationId xmlns:a16="http://schemas.microsoft.com/office/drawing/2014/main" id="{8BB31839-EDF3-E34D-8B96-5114DDB7602D}"/>
              </a:ext>
            </a:extLst>
          </p:cNvPr>
          <p:cNvSpPr/>
          <p:nvPr/>
        </p:nvSpPr>
        <p:spPr>
          <a:xfrm>
            <a:off x="6131121" y="3767103"/>
            <a:ext cx="3890301" cy="1698968"/>
          </a:xfrm>
          <a:prstGeom prst="rect">
            <a:avLst/>
          </a:pr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581C7592-726F-524B-A3C4-6B01D35381D6}"/>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rgbClr val="FFFFFF"/>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AC5725C4-156F-7843-BE10-D53A9BA2E716}"/>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FFFFFF"/>
          </a:solidFill>
          <a:ln w="12700">
            <a:miter lim="400000"/>
          </a:ln>
          <a:effectLst>
            <a:outerShdw blurRad="2159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 name="TextBox 10">
            <a:extLst>
              <a:ext uri="{FF2B5EF4-FFF2-40B4-BE49-F238E27FC236}">
                <a16:creationId xmlns:a16="http://schemas.microsoft.com/office/drawing/2014/main" id="{EF2EA7BD-0431-294C-855B-2051CAE19092}"/>
              </a:ext>
            </a:extLst>
          </p:cNvPr>
          <p:cNvSpPr txBox="1"/>
          <p:nvPr/>
        </p:nvSpPr>
        <p:spPr>
          <a:xfrm>
            <a:off x="7464565" y="3862637"/>
            <a:ext cx="1223412" cy="92333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dirty="0"/>
              <a:t>54</a:t>
            </a:r>
            <a:r>
              <a:rPr lang="en-US" sz="3600" b="1" dirty="0"/>
              <a:t>%</a:t>
            </a:r>
            <a:endParaRPr lang="en-US" sz="5400" b="1" dirty="0"/>
          </a:p>
        </p:txBody>
      </p:sp>
      <p:grpSp>
        <p:nvGrpSpPr>
          <p:cNvPr id="12" name="Group 11">
            <a:extLst>
              <a:ext uri="{FF2B5EF4-FFF2-40B4-BE49-F238E27FC236}">
                <a16:creationId xmlns:a16="http://schemas.microsoft.com/office/drawing/2014/main" id="{9502564C-4E0B-4A76-BA4A-A126AA2B9A91}"/>
              </a:ext>
            </a:extLst>
          </p:cNvPr>
          <p:cNvGrpSpPr/>
          <p:nvPr/>
        </p:nvGrpSpPr>
        <p:grpSpPr>
          <a:xfrm>
            <a:off x="1016770" y="2070674"/>
            <a:ext cx="3731323" cy="2921368"/>
            <a:chOff x="332936" y="2566211"/>
            <a:chExt cx="2926080" cy="2921368"/>
          </a:xfrm>
        </p:grpSpPr>
        <p:sp>
          <p:nvSpPr>
            <p:cNvPr id="13" name="TextBox 12">
              <a:extLst>
                <a:ext uri="{FF2B5EF4-FFF2-40B4-BE49-F238E27FC236}">
                  <a16:creationId xmlns:a16="http://schemas.microsoft.com/office/drawing/2014/main" id="{E51206E8-CB96-44AA-8E06-EC7C68C81FAD}"/>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t>Lorem Ipsum</a:t>
              </a:r>
            </a:p>
          </p:txBody>
        </p:sp>
        <p:sp>
          <p:nvSpPr>
            <p:cNvPr id="14" name="TextBox 13">
              <a:extLst>
                <a:ext uri="{FF2B5EF4-FFF2-40B4-BE49-F238E27FC236}">
                  <a16:creationId xmlns:a16="http://schemas.microsoft.com/office/drawing/2014/main" id="{EA1D8597-9D29-49E9-9ECB-5FE3386408A2}"/>
                </a:ext>
              </a:extLst>
            </p:cNvPr>
            <p:cNvSpPr txBox="1"/>
            <p:nvPr/>
          </p:nvSpPr>
          <p:spPr>
            <a:xfrm>
              <a:off x="332936" y="3086922"/>
              <a:ext cx="2926080" cy="2400657"/>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Chart – Slide Template</a:t>
            </a:r>
          </a:p>
        </p:txBody>
      </p:sp>
      <p:grpSp>
        <p:nvGrpSpPr>
          <p:cNvPr id="15" name="Group 14">
            <a:extLst>
              <a:ext uri="{FF2B5EF4-FFF2-40B4-BE49-F238E27FC236}">
                <a16:creationId xmlns:a16="http://schemas.microsoft.com/office/drawing/2014/main" id="{1765133D-FE6D-43EE-B112-5CA37DAA14DD}"/>
              </a:ext>
            </a:extLst>
          </p:cNvPr>
          <p:cNvGrpSpPr/>
          <p:nvPr/>
        </p:nvGrpSpPr>
        <p:grpSpPr>
          <a:xfrm>
            <a:off x="6856386" y="1252998"/>
            <a:ext cx="3356028" cy="3356026"/>
            <a:chOff x="5770555" y="1222798"/>
            <a:chExt cx="4617123" cy="4617120"/>
          </a:xfrm>
        </p:grpSpPr>
        <p:sp>
          <p:nvSpPr>
            <p:cNvPr id="16" name="Square">
              <a:extLst>
                <a:ext uri="{FF2B5EF4-FFF2-40B4-BE49-F238E27FC236}">
                  <a16:creationId xmlns:a16="http://schemas.microsoft.com/office/drawing/2014/main" id="{D319A3FD-4548-4825-B986-8ABC4D06CDA5}"/>
                </a:ext>
              </a:extLst>
            </p:cNvPr>
            <p:cNvSpPr/>
            <p:nvPr/>
          </p:nvSpPr>
          <p:spPr>
            <a:xfrm>
              <a:off x="6131121" y="1583364"/>
              <a:ext cx="3890301" cy="3890298"/>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Rectangle">
              <a:extLst>
                <a:ext uri="{FF2B5EF4-FFF2-40B4-BE49-F238E27FC236}">
                  <a16:creationId xmlns:a16="http://schemas.microsoft.com/office/drawing/2014/main" id="{655CE420-5DA4-4089-B01D-337E7477EE8E}"/>
                </a:ext>
              </a:extLst>
            </p:cNvPr>
            <p:cNvSpPr/>
            <p:nvPr/>
          </p:nvSpPr>
          <p:spPr>
            <a:xfrm>
              <a:off x="6131121" y="3535057"/>
              <a:ext cx="3890301" cy="1931014"/>
            </a:xfrm>
            <a:prstGeom prst="rect">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839BCE82-566D-4CC7-ACED-69E01330DDF5}"/>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09524374-9C03-4E1C-B50F-56D545C1A6FA}"/>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475261"/>
            </a:solidFill>
            <a:ln w="12700">
              <a:miter lim="400000"/>
            </a:ln>
            <a:effectLst>
              <a:outerShdw blurRad="2159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TextBox 10">
              <a:extLst>
                <a:ext uri="{FF2B5EF4-FFF2-40B4-BE49-F238E27FC236}">
                  <a16:creationId xmlns:a16="http://schemas.microsoft.com/office/drawing/2014/main" id="{6277D494-2CF4-43C2-A724-466098012AEC}"/>
                </a:ext>
              </a:extLst>
            </p:cNvPr>
            <p:cNvSpPr txBox="1"/>
            <p:nvPr/>
          </p:nvSpPr>
          <p:spPr>
            <a:xfrm>
              <a:off x="7376951" y="3925061"/>
              <a:ext cx="1398642" cy="1058574"/>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a:t>70</a:t>
              </a:r>
              <a:r>
                <a:rPr lang="en-US" sz="2800" b="1" dirty="0"/>
                <a:t>%</a:t>
              </a:r>
              <a:endParaRPr lang="en-US" sz="4400" b="1" dirty="0"/>
            </a:p>
          </p:txBody>
        </p:sp>
      </p:grpSp>
      <p:grpSp>
        <p:nvGrpSpPr>
          <p:cNvPr id="21" name="Group 20">
            <a:extLst>
              <a:ext uri="{FF2B5EF4-FFF2-40B4-BE49-F238E27FC236}">
                <a16:creationId xmlns:a16="http://schemas.microsoft.com/office/drawing/2014/main" id="{44D82474-0F5E-4522-833B-44EBD5E8196D}"/>
              </a:ext>
            </a:extLst>
          </p:cNvPr>
          <p:cNvGrpSpPr/>
          <p:nvPr/>
        </p:nvGrpSpPr>
        <p:grpSpPr>
          <a:xfrm>
            <a:off x="1979585" y="1252998"/>
            <a:ext cx="3356028" cy="3356026"/>
            <a:chOff x="5770555" y="1222798"/>
            <a:chExt cx="4617123" cy="4617120"/>
          </a:xfrm>
        </p:grpSpPr>
        <p:sp>
          <p:nvSpPr>
            <p:cNvPr id="22" name="Square">
              <a:extLst>
                <a:ext uri="{FF2B5EF4-FFF2-40B4-BE49-F238E27FC236}">
                  <a16:creationId xmlns:a16="http://schemas.microsoft.com/office/drawing/2014/main" id="{0B958DA3-313C-4B76-91F0-5D3044FBC747}"/>
                </a:ext>
              </a:extLst>
            </p:cNvPr>
            <p:cNvSpPr/>
            <p:nvPr/>
          </p:nvSpPr>
          <p:spPr>
            <a:xfrm>
              <a:off x="6131121" y="1583364"/>
              <a:ext cx="3890301" cy="3890298"/>
            </a:xfrm>
            <a:prstGeom prst="rect">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Rectangle">
              <a:extLst>
                <a:ext uri="{FF2B5EF4-FFF2-40B4-BE49-F238E27FC236}">
                  <a16:creationId xmlns:a16="http://schemas.microsoft.com/office/drawing/2014/main" id="{492EE552-0538-4660-84AB-6D403133A7FC}"/>
                </a:ext>
              </a:extLst>
            </p:cNvPr>
            <p:cNvSpPr/>
            <p:nvPr/>
          </p:nvSpPr>
          <p:spPr>
            <a:xfrm>
              <a:off x="6131121" y="3795015"/>
              <a:ext cx="3890301" cy="1671057"/>
            </a:xfrm>
            <a:prstGeom prst="rect">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ACF6E2D0-20F9-422C-A5B4-F1E0AD40E0DB}"/>
                </a:ext>
              </a:extLst>
            </p:cNvPr>
            <p:cNvSpPr/>
            <p:nvPr/>
          </p:nvSpPr>
          <p:spPr>
            <a:xfrm>
              <a:off x="9053589" y="3386185"/>
              <a:ext cx="535156" cy="842583"/>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4816"/>
                    <a:pt x="14170" y="49"/>
                    <a:pt x="4826" y="0"/>
                  </a:cubicBezTo>
                  <a:cubicBezTo>
                    <a:pt x="3906" y="6227"/>
                    <a:pt x="2375" y="14059"/>
                    <a:pt x="0" y="21211"/>
                  </a:cubicBezTo>
                  <a:cubicBezTo>
                    <a:pt x="1455" y="21454"/>
                    <a:pt x="2987" y="21600"/>
                    <a:pt x="4596" y="21600"/>
                  </a:cubicBezTo>
                  <a:cubicBezTo>
                    <a:pt x="14017" y="21600"/>
                    <a:pt x="21600" y="16832"/>
                    <a:pt x="21600" y="10800"/>
                  </a:cubicBez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E406A934-7108-45DB-9FB2-6D4E6E1A5B12}"/>
                </a:ext>
              </a:extLst>
            </p:cNvPr>
            <p:cNvSpPr/>
            <p:nvPr/>
          </p:nvSpPr>
          <p:spPr>
            <a:xfrm>
              <a:off x="5770555" y="1222798"/>
              <a:ext cx="4617123" cy="4617120"/>
            </a:xfrm>
            <a:custGeom>
              <a:avLst/>
              <a:gdLst/>
              <a:ahLst/>
              <a:cxnLst>
                <a:cxn ang="0">
                  <a:pos x="wd2" y="hd2"/>
                </a:cxn>
                <a:cxn ang="5400000">
                  <a:pos x="wd2" y="hd2"/>
                </a:cxn>
                <a:cxn ang="10800000">
                  <a:pos x="wd2" y="hd2"/>
                </a:cxn>
                <a:cxn ang="16200000">
                  <a:pos x="wd2" y="hd2"/>
                </a:cxn>
              </a:cxnLst>
              <a:rect l="0" t="0" r="r" b="b"/>
              <a:pathLst>
                <a:path w="21600" h="21600" extrusionOk="0">
                  <a:moveTo>
                    <a:pt x="19594" y="0"/>
                  </a:moveTo>
                  <a:lnTo>
                    <a:pt x="2006" y="0"/>
                  </a:lnTo>
                  <a:cubicBezTo>
                    <a:pt x="897" y="0"/>
                    <a:pt x="0" y="897"/>
                    <a:pt x="0" y="2006"/>
                  </a:cubicBezTo>
                  <a:lnTo>
                    <a:pt x="0" y="19594"/>
                  </a:lnTo>
                  <a:cubicBezTo>
                    <a:pt x="0" y="20703"/>
                    <a:pt x="897" y="21600"/>
                    <a:pt x="2006" y="21600"/>
                  </a:cubicBezTo>
                  <a:lnTo>
                    <a:pt x="19594" y="21600"/>
                  </a:lnTo>
                  <a:cubicBezTo>
                    <a:pt x="20703" y="21600"/>
                    <a:pt x="21600" y="20703"/>
                    <a:pt x="21600" y="19594"/>
                  </a:cubicBezTo>
                  <a:lnTo>
                    <a:pt x="21600" y="2006"/>
                  </a:lnTo>
                  <a:cubicBezTo>
                    <a:pt x="21600" y="897"/>
                    <a:pt x="20703" y="0"/>
                    <a:pt x="19594" y="0"/>
                  </a:cubicBezTo>
                  <a:close/>
                  <a:moveTo>
                    <a:pt x="12891" y="3134"/>
                  </a:moveTo>
                  <a:cubicBezTo>
                    <a:pt x="12784" y="3027"/>
                    <a:pt x="12793" y="2850"/>
                    <a:pt x="12900" y="2743"/>
                  </a:cubicBezTo>
                  <a:cubicBezTo>
                    <a:pt x="13006" y="2637"/>
                    <a:pt x="13184" y="2646"/>
                    <a:pt x="13290" y="2752"/>
                  </a:cubicBezTo>
                  <a:cubicBezTo>
                    <a:pt x="14524" y="4039"/>
                    <a:pt x="13876" y="4803"/>
                    <a:pt x="13352" y="5416"/>
                  </a:cubicBezTo>
                  <a:cubicBezTo>
                    <a:pt x="12855" y="6001"/>
                    <a:pt x="12491" y="6419"/>
                    <a:pt x="13299" y="7360"/>
                  </a:cubicBezTo>
                  <a:cubicBezTo>
                    <a:pt x="13397" y="7475"/>
                    <a:pt x="13388" y="7653"/>
                    <a:pt x="13272" y="7750"/>
                  </a:cubicBezTo>
                  <a:cubicBezTo>
                    <a:pt x="13219" y="7795"/>
                    <a:pt x="13157" y="7821"/>
                    <a:pt x="13095" y="7821"/>
                  </a:cubicBezTo>
                  <a:cubicBezTo>
                    <a:pt x="13015" y="7821"/>
                    <a:pt x="12944" y="7786"/>
                    <a:pt x="12882" y="7724"/>
                  </a:cubicBezTo>
                  <a:cubicBezTo>
                    <a:pt x="11763" y="6428"/>
                    <a:pt x="12438" y="5637"/>
                    <a:pt x="12926" y="5060"/>
                  </a:cubicBezTo>
                  <a:cubicBezTo>
                    <a:pt x="13441" y="4457"/>
                    <a:pt x="13779" y="4057"/>
                    <a:pt x="12891" y="3134"/>
                  </a:cubicBezTo>
                  <a:close/>
                  <a:moveTo>
                    <a:pt x="10538" y="3134"/>
                  </a:moveTo>
                  <a:cubicBezTo>
                    <a:pt x="10432" y="3027"/>
                    <a:pt x="10440" y="2850"/>
                    <a:pt x="10547" y="2743"/>
                  </a:cubicBezTo>
                  <a:cubicBezTo>
                    <a:pt x="10654" y="2637"/>
                    <a:pt x="10831" y="2646"/>
                    <a:pt x="10938" y="2752"/>
                  </a:cubicBezTo>
                  <a:cubicBezTo>
                    <a:pt x="12172" y="4039"/>
                    <a:pt x="11524" y="4803"/>
                    <a:pt x="11000" y="5416"/>
                  </a:cubicBezTo>
                  <a:cubicBezTo>
                    <a:pt x="10503" y="6001"/>
                    <a:pt x="10139" y="6419"/>
                    <a:pt x="10946" y="7360"/>
                  </a:cubicBezTo>
                  <a:cubicBezTo>
                    <a:pt x="11044" y="7475"/>
                    <a:pt x="11035" y="7653"/>
                    <a:pt x="10920" y="7750"/>
                  </a:cubicBezTo>
                  <a:cubicBezTo>
                    <a:pt x="10867" y="7795"/>
                    <a:pt x="10804" y="7821"/>
                    <a:pt x="10742" y="7821"/>
                  </a:cubicBezTo>
                  <a:cubicBezTo>
                    <a:pt x="10662" y="7821"/>
                    <a:pt x="10591" y="7786"/>
                    <a:pt x="10529" y="7724"/>
                  </a:cubicBezTo>
                  <a:cubicBezTo>
                    <a:pt x="9411" y="6428"/>
                    <a:pt x="10085" y="5637"/>
                    <a:pt x="10574" y="5060"/>
                  </a:cubicBezTo>
                  <a:cubicBezTo>
                    <a:pt x="11089" y="4457"/>
                    <a:pt x="11426" y="4057"/>
                    <a:pt x="10538" y="3134"/>
                  </a:cubicBezTo>
                  <a:close/>
                  <a:moveTo>
                    <a:pt x="8185" y="3134"/>
                  </a:moveTo>
                  <a:cubicBezTo>
                    <a:pt x="8079" y="3027"/>
                    <a:pt x="8088" y="2850"/>
                    <a:pt x="8194" y="2743"/>
                  </a:cubicBezTo>
                  <a:cubicBezTo>
                    <a:pt x="8301" y="2637"/>
                    <a:pt x="8478" y="2646"/>
                    <a:pt x="8585" y="2752"/>
                  </a:cubicBezTo>
                  <a:cubicBezTo>
                    <a:pt x="9819" y="4039"/>
                    <a:pt x="9171" y="4803"/>
                    <a:pt x="8647" y="5416"/>
                  </a:cubicBezTo>
                  <a:cubicBezTo>
                    <a:pt x="8150" y="6001"/>
                    <a:pt x="7786" y="6419"/>
                    <a:pt x="8594" y="7360"/>
                  </a:cubicBezTo>
                  <a:cubicBezTo>
                    <a:pt x="8691" y="7475"/>
                    <a:pt x="8683" y="7653"/>
                    <a:pt x="8567" y="7750"/>
                  </a:cubicBezTo>
                  <a:cubicBezTo>
                    <a:pt x="8514" y="7795"/>
                    <a:pt x="8452" y="7821"/>
                    <a:pt x="8390" y="7821"/>
                  </a:cubicBezTo>
                  <a:cubicBezTo>
                    <a:pt x="8310" y="7821"/>
                    <a:pt x="8239" y="7786"/>
                    <a:pt x="8177" y="7724"/>
                  </a:cubicBezTo>
                  <a:cubicBezTo>
                    <a:pt x="7058" y="6428"/>
                    <a:pt x="7733" y="5637"/>
                    <a:pt x="8221" y="5060"/>
                  </a:cubicBezTo>
                  <a:cubicBezTo>
                    <a:pt x="8736" y="4457"/>
                    <a:pt x="9073" y="4057"/>
                    <a:pt x="8185" y="3134"/>
                  </a:cubicBezTo>
                  <a:close/>
                  <a:moveTo>
                    <a:pt x="18768" y="17108"/>
                  </a:moveTo>
                  <a:cubicBezTo>
                    <a:pt x="18351" y="18067"/>
                    <a:pt x="16930" y="18750"/>
                    <a:pt x="16096" y="18928"/>
                  </a:cubicBezTo>
                  <a:lnTo>
                    <a:pt x="5016" y="18928"/>
                  </a:lnTo>
                  <a:cubicBezTo>
                    <a:pt x="4181" y="18759"/>
                    <a:pt x="2761" y="18067"/>
                    <a:pt x="2344" y="17108"/>
                  </a:cubicBezTo>
                  <a:lnTo>
                    <a:pt x="6827" y="17108"/>
                  </a:lnTo>
                  <a:cubicBezTo>
                    <a:pt x="5691" y="15368"/>
                    <a:pt x="5185" y="10618"/>
                    <a:pt x="5096" y="8718"/>
                  </a:cubicBezTo>
                  <a:lnTo>
                    <a:pt x="10556" y="8718"/>
                  </a:lnTo>
                  <a:lnTo>
                    <a:pt x="15891" y="8718"/>
                  </a:lnTo>
                  <a:cubicBezTo>
                    <a:pt x="15891" y="8718"/>
                    <a:pt x="15891" y="8718"/>
                    <a:pt x="15891" y="8718"/>
                  </a:cubicBezTo>
                  <a:cubicBezTo>
                    <a:pt x="15891" y="8718"/>
                    <a:pt x="15891" y="8718"/>
                    <a:pt x="15891" y="8718"/>
                  </a:cubicBezTo>
                  <a:lnTo>
                    <a:pt x="16016" y="8718"/>
                  </a:lnTo>
                  <a:cubicBezTo>
                    <a:pt x="16016" y="8718"/>
                    <a:pt x="16016" y="8718"/>
                    <a:pt x="16016" y="8718"/>
                  </a:cubicBezTo>
                  <a:cubicBezTo>
                    <a:pt x="17809" y="8789"/>
                    <a:pt x="19265" y="10272"/>
                    <a:pt x="19265" y="12092"/>
                  </a:cubicBezTo>
                  <a:cubicBezTo>
                    <a:pt x="19265" y="13947"/>
                    <a:pt x="17747" y="15465"/>
                    <a:pt x="15891" y="15465"/>
                  </a:cubicBezTo>
                  <a:cubicBezTo>
                    <a:pt x="15590" y="15465"/>
                    <a:pt x="15297" y="15421"/>
                    <a:pt x="15021" y="15350"/>
                  </a:cubicBezTo>
                  <a:cubicBezTo>
                    <a:pt x="14817" y="16060"/>
                    <a:pt x="14569" y="16673"/>
                    <a:pt x="14285" y="17108"/>
                  </a:cubicBezTo>
                  <a:lnTo>
                    <a:pt x="18768" y="17108"/>
                  </a:lnTo>
                  <a:close/>
                </a:path>
              </a:pathLst>
            </a:custGeom>
            <a:solidFill>
              <a:srgbClr val="475261"/>
            </a:solidFill>
            <a:ln w="12700">
              <a:miter lim="400000"/>
            </a:ln>
            <a:effectLst>
              <a:outerShdw blurRad="2159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TextBox 10">
              <a:extLst>
                <a:ext uri="{FF2B5EF4-FFF2-40B4-BE49-F238E27FC236}">
                  <a16:creationId xmlns:a16="http://schemas.microsoft.com/office/drawing/2014/main" id="{54E1D81D-0336-435A-9784-27C54B5500C1}"/>
                </a:ext>
              </a:extLst>
            </p:cNvPr>
            <p:cNvSpPr txBox="1"/>
            <p:nvPr/>
          </p:nvSpPr>
          <p:spPr>
            <a:xfrm>
              <a:off x="7350487" y="3925061"/>
              <a:ext cx="1451570" cy="1058574"/>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400" b="1" dirty="0"/>
                <a:t>54</a:t>
              </a:r>
              <a:r>
                <a:rPr lang="en-US" sz="2800" b="1" dirty="0"/>
                <a:t>%</a:t>
              </a:r>
              <a:endParaRPr lang="en-US" sz="4400" b="1" dirty="0"/>
            </a:p>
          </p:txBody>
        </p:sp>
      </p:grpSp>
      <p:grpSp>
        <p:nvGrpSpPr>
          <p:cNvPr id="45" name="Group 44">
            <a:extLst>
              <a:ext uri="{FF2B5EF4-FFF2-40B4-BE49-F238E27FC236}">
                <a16:creationId xmlns:a16="http://schemas.microsoft.com/office/drawing/2014/main" id="{D1033C84-3551-4771-A0DC-A9FEA45FD343}"/>
              </a:ext>
            </a:extLst>
          </p:cNvPr>
          <p:cNvGrpSpPr/>
          <p:nvPr/>
        </p:nvGrpSpPr>
        <p:grpSpPr>
          <a:xfrm>
            <a:off x="7073431" y="4765661"/>
            <a:ext cx="2926080" cy="1290153"/>
            <a:chOff x="332936" y="2627766"/>
            <a:chExt cx="2926080" cy="1290153"/>
          </a:xfrm>
        </p:grpSpPr>
        <p:sp>
          <p:nvSpPr>
            <p:cNvPr id="46" name="TextBox 45">
              <a:extLst>
                <a:ext uri="{FF2B5EF4-FFF2-40B4-BE49-F238E27FC236}">
                  <a16:creationId xmlns:a16="http://schemas.microsoft.com/office/drawing/2014/main" id="{8AB197C9-B144-4C78-AEA9-50518B5B83E9}"/>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3"/>
                  </a:solidFill>
                </a:rPr>
                <a:t>Lorem Ipsum</a:t>
              </a:r>
            </a:p>
          </p:txBody>
        </p:sp>
        <p:sp>
          <p:nvSpPr>
            <p:cNvPr id="47" name="TextBox 46">
              <a:extLst>
                <a:ext uri="{FF2B5EF4-FFF2-40B4-BE49-F238E27FC236}">
                  <a16:creationId xmlns:a16="http://schemas.microsoft.com/office/drawing/2014/main" id="{C79811B3-E076-4080-9CC2-E761E5F87CC3}"/>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8" name="Group 47">
            <a:extLst>
              <a:ext uri="{FF2B5EF4-FFF2-40B4-BE49-F238E27FC236}">
                <a16:creationId xmlns:a16="http://schemas.microsoft.com/office/drawing/2014/main" id="{D23552A9-99C0-4032-9C51-35C1DB6DD675}"/>
              </a:ext>
            </a:extLst>
          </p:cNvPr>
          <p:cNvGrpSpPr/>
          <p:nvPr/>
        </p:nvGrpSpPr>
        <p:grpSpPr>
          <a:xfrm>
            <a:off x="2192491" y="4765661"/>
            <a:ext cx="2926080" cy="1290153"/>
            <a:chOff x="332936" y="2627766"/>
            <a:chExt cx="2926080" cy="1290153"/>
          </a:xfrm>
        </p:grpSpPr>
        <p:sp>
          <p:nvSpPr>
            <p:cNvPr id="49" name="TextBox 48">
              <a:extLst>
                <a:ext uri="{FF2B5EF4-FFF2-40B4-BE49-F238E27FC236}">
                  <a16:creationId xmlns:a16="http://schemas.microsoft.com/office/drawing/2014/main" id="{5D4DFC69-BA9F-4F2B-8631-22B362A655A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2"/>
                  </a:solidFill>
                </a:rPr>
                <a:t>Lorem Ipsum</a:t>
              </a:r>
            </a:p>
          </p:txBody>
        </p:sp>
        <p:sp>
          <p:nvSpPr>
            <p:cNvPr id="50" name="TextBox 49">
              <a:extLst>
                <a:ext uri="{FF2B5EF4-FFF2-40B4-BE49-F238E27FC236}">
                  <a16:creationId xmlns:a16="http://schemas.microsoft.com/office/drawing/2014/main" id="{FEAC416D-CEB4-4F33-9577-C2DC78C81DF5}"/>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55977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8507</TotalTime>
  <Words>323</Words>
  <PresentationFormat>Widescreen</PresentationFormat>
  <Paragraphs>27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Coffee Cup Chart – Slide Template</vt:lpstr>
      <vt:lpstr>Coffee Cup Chart – Slide Template</vt:lpstr>
      <vt:lpstr>Coffee Cup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Cup Chart</dc:title>
  <dc:creator>PresentationGO.com</dc:creator>
  <dc:description>© Copyright PresentationGO.com - Do not distribute or sale without written permission.</dc:description>
  <dcterms:created xsi:type="dcterms:W3CDTF">2014-11-26T05:14:11Z</dcterms:created>
  <dcterms:modified xsi:type="dcterms:W3CDTF">2022-01-17T18:18:56Z</dcterms:modified>
  <cp:category>Charts &amp; Diagrams</cp:category>
</cp:coreProperties>
</file>