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7" d="100"/>
          <a:sy n="107" d="100"/>
        </p:scale>
        <p:origin x="154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41B-41A5-A473-EFBCDD1FA50F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41B-41A5-A473-EFBCDD1FA50F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41B-41A5-A473-EFBCDD1FA50F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41B-41A5-A473-EFBCDD1FA50F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41B-41A5-A473-EFBCDD1FA5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41B-41A5-A473-EFBCDD1FA50F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41B-41A5-A473-EFBCDD1FA50F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41B-41A5-A473-EFBCDD1FA50F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41B-41A5-A473-EFBCDD1FA50F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41B-41A5-A473-EFBCDD1FA5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693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55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106331"/>
            <a:ext cx="8201585" cy="739056"/>
          </a:xfrm>
        </p:spPr>
        <p:txBody>
          <a:bodyPr>
            <a:noAutofit/>
          </a:bodyPr>
          <a:lstStyle/>
          <a:p>
            <a:r>
              <a:rPr lang="en-US"/>
              <a:t>Coffee Cup Pie Chart for PowerPoint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B55AA4B-96AE-49E0-B5FA-932CCC26A828}"/>
              </a:ext>
            </a:extLst>
          </p:cNvPr>
          <p:cNvGrpSpPr/>
          <p:nvPr/>
        </p:nvGrpSpPr>
        <p:grpSpPr>
          <a:xfrm>
            <a:off x="341921" y="4245732"/>
            <a:ext cx="433171" cy="497915"/>
            <a:chOff x="260639" y="4111047"/>
            <a:chExt cx="577561" cy="663887"/>
          </a:xfrm>
        </p:grpSpPr>
        <p:sp>
          <p:nvSpPr>
            <p:cNvPr id="81" name="Freeform 127">
              <a:extLst>
                <a:ext uri="{FF2B5EF4-FFF2-40B4-BE49-F238E27FC236}">
                  <a16:creationId xmlns:a16="http://schemas.microsoft.com/office/drawing/2014/main" id="{910F80AD-7323-4BED-B015-F651F3AAEE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639" y="4111047"/>
              <a:ext cx="577561" cy="663887"/>
            </a:xfrm>
            <a:custGeom>
              <a:avLst/>
              <a:gdLst>
                <a:gd name="T0" fmla="*/ 401 w 545"/>
                <a:gd name="T1" fmla="*/ 571 h 627"/>
                <a:gd name="T2" fmla="*/ 474 w 545"/>
                <a:gd name="T3" fmla="*/ 212 h 627"/>
                <a:gd name="T4" fmla="*/ 143 w 545"/>
                <a:gd name="T5" fmla="*/ 56 h 627"/>
                <a:gd name="T6" fmla="*/ 71 w 545"/>
                <a:gd name="T7" fmla="*/ 414 h 627"/>
                <a:gd name="T8" fmla="*/ 401 w 545"/>
                <a:gd name="T9" fmla="*/ 571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5" h="627">
                  <a:moveTo>
                    <a:pt x="401" y="571"/>
                  </a:moveTo>
                  <a:cubicBezTo>
                    <a:pt x="513" y="515"/>
                    <a:pt x="545" y="355"/>
                    <a:pt x="474" y="212"/>
                  </a:cubicBezTo>
                  <a:cubicBezTo>
                    <a:pt x="403" y="70"/>
                    <a:pt x="255" y="0"/>
                    <a:pt x="143" y="56"/>
                  </a:cubicBezTo>
                  <a:cubicBezTo>
                    <a:pt x="32" y="112"/>
                    <a:pt x="0" y="272"/>
                    <a:pt x="71" y="414"/>
                  </a:cubicBezTo>
                  <a:cubicBezTo>
                    <a:pt x="142" y="556"/>
                    <a:pt x="290" y="627"/>
                    <a:pt x="401" y="57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891B805E-2A13-4815-8865-0D121E8084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135" y="4171614"/>
              <a:ext cx="357019" cy="369708"/>
            </a:xfrm>
            <a:custGeom>
              <a:avLst/>
              <a:gdLst>
                <a:gd name="connsiteX0" fmla="*/ 150240 w 357019"/>
                <a:gd name="connsiteY0" fmla="*/ 1221 h 369708"/>
                <a:gd name="connsiteX1" fmla="*/ 246657 w 357019"/>
                <a:gd name="connsiteY1" fmla="*/ 13931 h 369708"/>
                <a:gd name="connsiteX2" fmla="*/ 295396 w 357019"/>
                <a:gd name="connsiteY2" fmla="*/ 37895 h 369708"/>
                <a:gd name="connsiteX3" fmla="*/ 312131 w 357019"/>
                <a:gd name="connsiteY3" fmla="*/ 53890 h 369708"/>
                <a:gd name="connsiteX4" fmla="*/ 291741 w 357019"/>
                <a:gd name="connsiteY4" fmla="*/ 40765 h 369708"/>
                <a:gd name="connsiteX5" fmla="*/ 143599 w 357019"/>
                <a:gd name="connsiteY5" fmla="*/ 9965 h 369708"/>
                <a:gd name="connsiteX6" fmla="*/ 328301 w 357019"/>
                <a:gd name="connsiteY6" fmla="*/ 115068 h 369708"/>
                <a:gd name="connsiteX7" fmla="*/ 357019 w 357019"/>
                <a:gd name="connsiteY7" fmla="*/ 152931 h 369708"/>
                <a:gd name="connsiteX8" fmla="*/ 344134 w 357019"/>
                <a:gd name="connsiteY8" fmla="*/ 168571 h 369708"/>
                <a:gd name="connsiteX9" fmla="*/ 333539 w 357019"/>
                <a:gd name="connsiteY9" fmla="*/ 271311 h 369708"/>
                <a:gd name="connsiteX10" fmla="*/ 344565 w 357019"/>
                <a:gd name="connsiteY10" fmla="*/ 351743 h 369708"/>
                <a:gd name="connsiteX11" fmla="*/ 339780 w 357019"/>
                <a:gd name="connsiteY11" fmla="*/ 369708 h 369708"/>
                <a:gd name="connsiteX12" fmla="*/ 328170 w 357019"/>
                <a:gd name="connsiteY12" fmla="*/ 332161 h 369708"/>
                <a:gd name="connsiteX13" fmla="*/ 297854 w 357019"/>
                <a:gd name="connsiteY13" fmla="*/ 282155 h 369708"/>
                <a:gd name="connsiteX14" fmla="*/ 219862 w 357019"/>
                <a:gd name="connsiteY14" fmla="*/ 199386 h 369708"/>
                <a:gd name="connsiteX15" fmla="*/ 187810 w 357019"/>
                <a:gd name="connsiteY15" fmla="*/ 165429 h 369708"/>
                <a:gd name="connsiteX16" fmla="*/ 156560 w 357019"/>
                <a:gd name="connsiteY16" fmla="*/ 104148 h 369708"/>
                <a:gd name="connsiteX17" fmla="*/ 149792 w 357019"/>
                <a:gd name="connsiteY17" fmla="*/ 42162 h 369708"/>
                <a:gd name="connsiteX18" fmla="*/ 150240 w 357019"/>
                <a:gd name="connsiteY18" fmla="*/ 38292 h 369708"/>
                <a:gd name="connsiteX19" fmla="*/ 149487 w 357019"/>
                <a:gd name="connsiteY19" fmla="*/ 39369 h 369708"/>
                <a:gd name="connsiteX20" fmla="*/ 149348 w 357019"/>
                <a:gd name="connsiteY20" fmla="*/ 38091 h 369708"/>
                <a:gd name="connsiteX21" fmla="*/ 148987 w 357019"/>
                <a:gd name="connsiteY21" fmla="*/ 40084 h 369708"/>
                <a:gd name="connsiteX22" fmla="*/ 122295 w 357019"/>
                <a:gd name="connsiteY22" fmla="*/ 78276 h 369708"/>
                <a:gd name="connsiteX23" fmla="*/ 111037 w 357019"/>
                <a:gd name="connsiteY23" fmla="*/ 126204 h 369708"/>
                <a:gd name="connsiteX24" fmla="*/ 123751 w 357019"/>
                <a:gd name="connsiteY24" fmla="*/ 223648 h 369708"/>
                <a:gd name="connsiteX25" fmla="*/ 138585 w 357019"/>
                <a:gd name="connsiteY25" fmla="*/ 295673 h 369708"/>
                <a:gd name="connsiteX26" fmla="*/ 100442 w 357019"/>
                <a:gd name="connsiteY26" fmla="*/ 353927 h 369708"/>
                <a:gd name="connsiteX27" fmla="*/ 36870 w 357019"/>
                <a:gd name="connsiteY27" fmla="*/ 328507 h 369708"/>
                <a:gd name="connsiteX28" fmla="*/ 10381 w 357019"/>
                <a:gd name="connsiteY28" fmla="*/ 260720 h 369708"/>
                <a:gd name="connsiteX29" fmla="*/ 846 w 357019"/>
                <a:gd name="connsiteY29" fmla="*/ 180222 h 369708"/>
                <a:gd name="connsiteX30" fmla="*/ 12500 w 357019"/>
                <a:gd name="connsiteY30" fmla="*/ 136796 h 369708"/>
                <a:gd name="connsiteX31" fmla="*/ 63358 w 357019"/>
                <a:gd name="connsiteY31" fmla="*/ 49943 h 369708"/>
                <a:gd name="connsiteX32" fmla="*/ 150240 w 357019"/>
                <a:gd name="connsiteY32" fmla="*/ 1221 h 369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357019" h="369708">
                  <a:moveTo>
                    <a:pt x="150240" y="1221"/>
                  </a:moveTo>
                  <a:cubicBezTo>
                    <a:pt x="183085" y="-3016"/>
                    <a:pt x="215931" y="4398"/>
                    <a:pt x="246657" y="13931"/>
                  </a:cubicBezTo>
                  <a:cubicBezTo>
                    <a:pt x="264669" y="20286"/>
                    <a:pt x="280827" y="27965"/>
                    <a:pt x="295396" y="37895"/>
                  </a:cubicBezTo>
                  <a:lnTo>
                    <a:pt x="312131" y="53890"/>
                  </a:lnTo>
                  <a:lnTo>
                    <a:pt x="291741" y="40765"/>
                  </a:lnTo>
                  <a:cubicBezTo>
                    <a:pt x="215237" y="1683"/>
                    <a:pt x="143599" y="9965"/>
                    <a:pt x="143599" y="9965"/>
                  </a:cubicBezTo>
                  <a:cubicBezTo>
                    <a:pt x="143599" y="9965"/>
                    <a:pt x="241987" y="20103"/>
                    <a:pt x="328301" y="115068"/>
                  </a:cubicBezTo>
                  <a:lnTo>
                    <a:pt x="357019" y="152931"/>
                  </a:lnTo>
                  <a:lnTo>
                    <a:pt x="344134" y="168571"/>
                  </a:lnTo>
                  <a:cubicBezTo>
                    <a:pt x="319765" y="196110"/>
                    <a:pt x="325063" y="236359"/>
                    <a:pt x="333539" y="271311"/>
                  </a:cubicBezTo>
                  <a:cubicBezTo>
                    <a:pt x="339896" y="297526"/>
                    <a:pt x="347445" y="325528"/>
                    <a:pt x="344565" y="351743"/>
                  </a:cubicBezTo>
                  <a:lnTo>
                    <a:pt x="339780" y="369708"/>
                  </a:lnTo>
                  <a:lnTo>
                    <a:pt x="328170" y="332161"/>
                  </a:lnTo>
                  <a:cubicBezTo>
                    <a:pt x="320023" y="314520"/>
                    <a:pt x="309607" y="297542"/>
                    <a:pt x="297854" y="282155"/>
                  </a:cubicBezTo>
                  <a:cubicBezTo>
                    <a:pt x="274350" y="251382"/>
                    <a:pt x="246571" y="225914"/>
                    <a:pt x="219862" y="199386"/>
                  </a:cubicBezTo>
                  <a:cubicBezTo>
                    <a:pt x="209178" y="188774"/>
                    <a:pt x="197425" y="178163"/>
                    <a:pt x="187810" y="165429"/>
                  </a:cubicBezTo>
                  <a:cubicBezTo>
                    <a:pt x="173921" y="147389"/>
                    <a:pt x="163237" y="126166"/>
                    <a:pt x="156560" y="104148"/>
                  </a:cubicBezTo>
                  <a:lnTo>
                    <a:pt x="149792" y="42162"/>
                  </a:lnTo>
                  <a:lnTo>
                    <a:pt x="150240" y="38292"/>
                  </a:lnTo>
                  <a:lnTo>
                    <a:pt x="149487" y="39369"/>
                  </a:lnTo>
                  <a:lnTo>
                    <a:pt x="149348" y="38091"/>
                  </a:lnTo>
                  <a:lnTo>
                    <a:pt x="148987" y="40084"/>
                  </a:lnTo>
                  <a:lnTo>
                    <a:pt x="122295" y="78276"/>
                  </a:lnTo>
                  <a:cubicBezTo>
                    <a:pt x="115805" y="93369"/>
                    <a:pt x="112097" y="109787"/>
                    <a:pt x="111037" y="126204"/>
                  </a:cubicBezTo>
                  <a:cubicBezTo>
                    <a:pt x="107858" y="159039"/>
                    <a:pt x="114216" y="191873"/>
                    <a:pt x="123751" y="223648"/>
                  </a:cubicBezTo>
                  <a:cubicBezTo>
                    <a:pt x="130109" y="246950"/>
                    <a:pt x="139644" y="271311"/>
                    <a:pt x="138585" y="295673"/>
                  </a:cubicBezTo>
                  <a:cubicBezTo>
                    <a:pt x="137525" y="320034"/>
                    <a:pt x="123751" y="346513"/>
                    <a:pt x="100442" y="353927"/>
                  </a:cubicBezTo>
                  <a:cubicBezTo>
                    <a:pt x="77132" y="361342"/>
                    <a:pt x="51703" y="348631"/>
                    <a:pt x="36870" y="328507"/>
                  </a:cubicBezTo>
                  <a:cubicBezTo>
                    <a:pt x="22036" y="309442"/>
                    <a:pt x="15679" y="285081"/>
                    <a:pt x="10381" y="260720"/>
                  </a:cubicBezTo>
                  <a:cubicBezTo>
                    <a:pt x="4024" y="234240"/>
                    <a:pt x="-2333" y="207761"/>
                    <a:pt x="846" y="180222"/>
                  </a:cubicBezTo>
                  <a:cubicBezTo>
                    <a:pt x="2965" y="165394"/>
                    <a:pt x="7203" y="150565"/>
                    <a:pt x="12500" y="136796"/>
                  </a:cubicBezTo>
                  <a:cubicBezTo>
                    <a:pt x="24155" y="105020"/>
                    <a:pt x="40048" y="74304"/>
                    <a:pt x="63358" y="49943"/>
                  </a:cubicBezTo>
                  <a:cubicBezTo>
                    <a:pt x="86668" y="25582"/>
                    <a:pt x="117394" y="6517"/>
                    <a:pt x="150240" y="1221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4" name="Freeform 130">
              <a:extLst>
                <a:ext uri="{FF2B5EF4-FFF2-40B4-BE49-F238E27FC236}">
                  <a16:creationId xmlns:a16="http://schemas.microsoft.com/office/drawing/2014/main" id="{AA65438F-BBA9-4524-A0B1-D90ED629AC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127" y="4594061"/>
              <a:ext cx="269255" cy="164430"/>
            </a:xfrm>
            <a:custGeom>
              <a:avLst/>
              <a:gdLst>
                <a:gd name="T0" fmla="*/ 254 w 254"/>
                <a:gd name="T1" fmla="*/ 106 h 154"/>
                <a:gd name="T2" fmla="*/ 0 w 254"/>
                <a:gd name="T3" fmla="*/ 0 h 154"/>
                <a:gd name="T4" fmla="*/ 254 w 254"/>
                <a:gd name="T5" fmla="*/ 10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154">
                  <a:moveTo>
                    <a:pt x="254" y="106"/>
                  </a:moveTo>
                  <a:cubicBezTo>
                    <a:pt x="254" y="106"/>
                    <a:pt x="115" y="154"/>
                    <a:pt x="0" y="0"/>
                  </a:cubicBezTo>
                  <a:cubicBezTo>
                    <a:pt x="118" y="112"/>
                    <a:pt x="254" y="106"/>
                    <a:pt x="254" y="106"/>
                  </a:cubicBezTo>
                  <a:close/>
                </a:path>
              </a:pathLst>
            </a:custGeom>
            <a:solidFill>
              <a:schemeClr val="bg1">
                <a:alpha val="56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2" name="Freeform 131">
              <a:extLst>
                <a:ext uri="{FF2B5EF4-FFF2-40B4-BE49-F238E27FC236}">
                  <a16:creationId xmlns:a16="http://schemas.microsoft.com/office/drawing/2014/main" id="{58D53177-EEC4-45DA-8A09-11860964E8A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456" y="4209705"/>
              <a:ext cx="215815" cy="456293"/>
            </a:xfrm>
            <a:custGeom>
              <a:avLst/>
              <a:gdLst>
                <a:gd name="T0" fmla="*/ 15 w 202"/>
                <a:gd name="T1" fmla="*/ 119 h 430"/>
                <a:gd name="T2" fmla="*/ 15 w 202"/>
                <a:gd name="T3" fmla="*/ 0 h 430"/>
                <a:gd name="T4" fmla="*/ 51 w 202"/>
                <a:gd name="T5" fmla="*/ 120 h 430"/>
                <a:gd name="T6" fmla="*/ 81 w 202"/>
                <a:gd name="T7" fmla="*/ 152 h 430"/>
                <a:gd name="T8" fmla="*/ 154 w 202"/>
                <a:gd name="T9" fmla="*/ 230 h 430"/>
                <a:gd name="T10" fmla="*/ 198 w 202"/>
                <a:gd name="T11" fmla="*/ 328 h 430"/>
                <a:gd name="T12" fmla="*/ 182 w 202"/>
                <a:gd name="T13" fmla="*/ 430 h 430"/>
                <a:gd name="T14" fmla="*/ 157 w 202"/>
                <a:gd name="T15" fmla="*/ 302 h 430"/>
                <a:gd name="T16" fmla="*/ 133 w 202"/>
                <a:gd name="T17" fmla="*/ 267 h 430"/>
                <a:gd name="T18" fmla="*/ 15 w 202"/>
                <a:gd name="T19" fmla="*/ 119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2" h="430">
                  <a:moveTo>
                    <a:pt x="15" y="119"/>
                  </a:moveTo>
                  <a:cubicBezTo>
                    <a:pt x="0" y="73"/>
                    <a:pt x="4" y="32"/>
                    <a:pt x="15" y="0"/>
                  </a:cubicBezTo>
                  <a:cubicBezTo>
                    <a:pt x="11" y="40"/>
                    <a:pt x="25" y="86"/>
                    <a:pt x="51" y="120"/>
                  </a:cubicBezTo>
                  <a:cubicBezTo>
                    <a:pt x="60" y="132"/>
                    <a:pt x="71" y="142"/>
                    <a:pt x="81" y="152"/>
                  </a:cubicBezTo>
                  <a:cubicBezTo>
                    <a:pt x="106" y="177"/>
                    <a:pt x="132" y="201"/>
                    <a:pt x="154" y="230"/>
                  </a:cubicBezTo>
                  <a:cubicBezTo>
                    <a:pt x="176" y="259"/>
                    <a:pt x="193" y="294"/>
                    <a:pt x="198" y="328"/>
                  </a:cubicBezTo>
                  <a:cubicBezTo>
                    <a:pt x="202" y="366"/>
                    <a:pt x="192" y="399"/>
                    <a:pt x="182" y="430"/>
                  </a:cubicBezTo>
                  <a:cubicBezTo>
                    <a:pt x="185" y="393"/>
                    <a:pt x="179" y="341"/>
                    <a:pt x="157" y="302"/>
                  </a:cubicBezTo>
                  <a:cubicBezTo>
                    <a:pt x="150" y="289"/>
                    <a:pt x="142" y="277"/>
                    <a:pt x="133" y="267"/>
                  </a:cubicBezTo>
                  <a:cubicBezTo>
                    <a:pt x="88" y="220"/>
                    <a:pt x="41" y="195"/>
                    <a:pt x="15" y="119"/>
                  </a:cubicBezTo>
                  <a:close/>
                </a:path>
              </a:pathLst>
            </a:custGeom>
            <a:solidFill>
              <a:schemeClr val="tx1">
                <a:alpha val="68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4" name="Freeform 129">
              <a:extLst>
                <a:ext uri="{FF2B5EF4-FFF2-40B4-BE49-F238E27FC236}">
                  <a16:creationId xmlns:a16="http://schemas.microsoft.com/office/drawing/2014/main" id="{725E612E-0F8D-4BD3-9BC9-1086B36465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733" y="4160376"/>
              <a:ext cx="369967" cy="503568"/>
            </a:xfrm>
            <a:custGeom>
              <a:avLst/>
              <a:gdLst>
                <a:gd name="T0" fmla="*/ 250 w 349"/>
                <a:gd name="T1" fmla="*/ 475 h 475"/>
                <a:gd name="T2" fmla="*/ 261 w 349"/>
                <a:gd name="T3" fmla="*/ 175 h 475"/>
                <a:gd name="T4" fmla="*/ 0 w 349"/>
                <a:gd name="T5" fmla="*/ 20 h 475"/>
                <a:gd name="T6" fmla="*/ 248 w 349"/>
                <a:gd name="T7" fmla="*/ 238 h 475"/>
                <a:gd name="T8" fmla="*/ 250 w 349"/>
                <a:gd name="T9" fmla="*/ 475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9" h="475">
                  <a:moveTo>
                    <a:pt x="250" y="475"/>
                  </a:moveTo>
                  <a:cubicBezTo>
                    <a:pt x="250" y="475"/>
                    <a:pt x="349" y="350"/>
                    <a:pt x="261" y="175"/>
                  </a:cubicBezTo>
                  <a:cubicBezTo>
                    <a:pt x="173" y="0"/>
                    <a:pt x="0" y="20"/>
                    <a:pt x="0" y="20"/>
                  </a:cubicBezTo>
                  <a:cubicBezTo>
                    <a:pt x="0" y="20"/>
                    <a:pt x="165" y="37"/>
                    <a:pt x="248" y="238"/>
                  </a:cubicBezTo>
                  <a:cubicBezTo>
                    <a:pt x="304" y="373"/>
                    <a:pt x="250" y="475"/>
                    <a:pt x="250" y="475"/>
                  </a:cubicBezTo>
                  <a:close/>
                </a:path>
              </a:pathLst>
            </a:custGeom>
            <a:solidFill>
              <a:schemeClr val="bg1">
                <a:alpha val="56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8F9B2E7-DFA3-4E59-BD1C-D5235CED0B73}"/>
              </a:ext>
            </a:extLst>
          </p:cNvPr>
          <p:cNvSpPr>
            <a:spLocks/>
          </p:cNvSpPr>
          <p:nvPr/>
        </p:nvSpPr>
        <p:spPr bwMode="auto">
          <a:xfrm>
            <a:off x="2229906" y="1645118"/>
            <a:ext cx="4045170" cy="4046342"/>
          </a:xfrm>
          <a:custGeom>
            <a:avLst/>
            <a:gdLst>
              <a:gd name="connsiteX0" fmla="*/ 2370467 w 4846986"/>
              <a:gd name="connsiteY0" fmla="*/ 1072477 h 4848390"/>
              <a:gd name="connsiteX1" fmla="*/ 2370464 w 4846986"/>
              <a:gd name="connsiteY1" fmla="*/ 1072478 h 4848390"/>
              <a:gd name="connsiteX2" fmla="*/ 2239821 w 4846986"/>
              <a:gd name="connsiteY2" fmla="*/ 1084055 h 4848390"/>
              <a:gd name="connsiteX3" fmla="*/ 2196876 w 4846986"/>
              <a:gd name="connsiteY3" fmla="*/ 1092108 h 4848390"/>
              <a:gd name="connsiteX4" fmla="*/ 2175372 w 4846986"/>
              <a:gd name="connsiteY4" fmla="*/ 1094540 h 4848390"/>
              <a:gd name="connsiteX5" fmla="*/ 2154255 w 4846986"/>
              <a:gd name="connsiteY5" fmla="*/ 1100100 h 4848390"/>
              <a:gd name="connsiteX6" fmla="*/ 2111651 w 4846986"/>
              <a:gd name="connsiteY6" fmla="*/ 1108089 h 4848390"/>
              <a:gd name="connsiteX7" fmla="*/ 1866238 w 4846986"/>
              <a:gd name="connsiteY7" fmla="*/ 1191946 h 4848390"/>
              <a:gd name="connsiteX8" fmla="*/ 1827722 w 4846986"/>
              <a:gd name="connsiteY8" fmla="*/ 1211634 h 4848390"/>
              <a:gd name="connsiteX9" fmla="*/ 1807801 w 4846986"/>
              <a:gd name="connsiteY9" fmla="*/ 1220078 h 4848390"/>
              <a:gd name="connsiteX10" fmla="*/ 1789330 w 4846986"/>
              <a:gd name="connsiteY10" fmla="*/ 1231258 h 4848390"/>
              <a:gd name="connsiteX11" fmla="*/ 1750748 w 4846986"/>
              <a:gd name="connsiteY11" fmla="*/ 1250979 h 4848390"/>
              <a:gd name="connsiteX12" fmla="*/ 1538576 w 4846986"/>
              <a:gd name="connsiteY12" fmla="*/ 1401277 h 4848390"/>
              <a:gd name="connsiteX13" fmla="*/ 1507067 w 4846986"/>
              <a:gd name="connsiteY13" fmla="*/ 1431307 h 4848390"/>
              <a:gd name="connsiteX14" fmla="*/ 1490091 w 4846986"/>
              <a:gd name="connsiteY14" fmla="*/ 1445278 h 4848390"/>
              <a:gd name="connsiteX15" fmla="*/ 1475505 w 4846986"/>
              <a:gd name="connsiteY15" fmla="*/ 1461388 h 4848390"/>
              <a:gd name="connsiteX16" fmla="*/ 1443646 w 4846986"/>
              <a:gd name="connsiteY16" fmla="*/ 1491752 h 4848390"/>
              <a:gd name="connsiteX17" fmla="*/ 1280475 w 4846986"/>
              <a:gd name="connsiteY17" fmla="*/ 1701377 h 4848390"/>
              <a:gd name="connsiteX18" fmla="*/ 1258494 w 4846986"/>
              <a:gd name="connsiteY18" fmla="*/ 1740508 h 4848390"/>
              <a:gd name="connsiteX19" fmla="*/ 1245882 w 4846986"/>
              <a:gd name="connsiteY19" fmla="*/ 1759470 h 4848390"/>
              <a:gd name="connsiteX20" fmla="*/ 1236378 w 4846986"/>
              <a:gd name="connsiteY20" fmla="*/ 1779878 h 4848390"/>
              <a:gd name="connsiteX21" fmla="*/ 1213986 w 4846986"/>
              <a:gd name="connsiteY21" fmla="*/ 1819738 h 4848390"/>
              <a:gd name="connsiteX22" fmla="*/ 1158728 w 4846986"/>
              <a:gd name="connsiteY22" fmla="*/ 1946604 h 4848390"/>
              <a:gd name="connsiteX23" fmla="*/ 1592009 w 4846986"/>
              <a:gd name="connsiteY23" fmla="*/ 3489576 h 4848390"/>
              <a:gd name="connsiteX24" fmla="*/ 1592009 w 4846986"/>
              <a:gd name="connsiteY24" fmla="*/ 3489576 h 4848390"/>
              <a:gd name="connsiteX25" fmla="*/ 1592009 w 4846986"/>
              <a:gd name="connsiteY25" fmla="*/ 3489576 h 4848390"/>
              <a:gd name="connsiteX26" fmla="*/ 1946696 w 4846986"/>
              <a:gd name="connsiteY26" fmla="*/ 3688169 h 4848390"/>
              <a:gd name="connsiteX27" fmla="*/ 3688261 w 4846986"/>
              <a:gd name="connsiteY27" fmla="*/ 2900201 h 4848390"/>
              <a:gd name="connsiteX28" fmla="*/ 3738808 w 4846986"/>
              <a:gd name="connsiteY28" fmla="*/ 2111775 h 4848390"/>
              <a:gd name="connsiteX29" fmla="*/ 3718843 w 4846986"/>
              <a:gd name="connsiteY29" fmla="*/ 2042763 h 4848390"/>
              <a:gd name="connsiteX30" fmla="*/ 3702712 w 4846986"/>
              <a:gd name="connsiteY30" fmla="*/ 1987004 h 4848390"/>
              <a:gd name="connsiteX31" fmla="*/ 3669137 w 4846986"/>
              <a:gd name="connsiteY31" fmla="*/ 1902261 h 4848390"/>
              <a:gd name="connsiteX32" fmla="*/ 3654950 w 4846986"/>
              <a:gd name="connsiteY32" fmla="*/ 1866454 h 4848390"/>
              <a:gd name="connsiteX33" fmla="*/ 3654950 w 4846986"/>
              <a:gd name="connsiteY33" fmla="*/ 1866454 h 4848390"/>
              <a:gd name="connsiteX34" fmla="*/ 3654950 w 4846986"/>
              <a:gd name="connsiteY34" fmla="*/ 1866454 h 4848390"/>
              <a:gd name="connsiteX35" fmla="*/ 2900293 w 4846986"/>
              <a:gd name="connsiteY35" fmla="*/ 1158636 h 4848390"/>
              <a:gd name="connsiteX36" fmla="*/ 2502712 w 4846986"/>
              <a:gd name="connsiteY36" fmla="*/ 1073751 h 4848390"/>
              <a:gd name="connsiteX37" fmla="*/ 2424776 w 4846986"/>
              <a:gd name="connsiteY37" fmla="*/ 1073001 h 4848390"/>
              <a:gd name="connsiteX38" fmla="*/ 2328745 w 4846986"/>
              <a:gd name="connsiteY38" fmla="*/ 1874 h 4848390"/>
              <a:gd name="connsiteX39" fmla="*/ 3278350 w 4846986"/>
              <a:gd name="connsiteY39" fmla="*/ 156631 h 4848390"/>
              <a:gd name="connsiteX40" fmla="*/ 4690402 w 4846986"/>
              <a:gd name="connsiteY40" fmla="*/ 3279299 h 4848390"/>
              <a:gd name="connsiteX41" fmla="*/ 1568637 w 4846986"/>
              <a:gd name="connsiteY41" fmla="*/ 4691760 h 4848390"/>
              <a:gd name="connsiteX42" fmla="*/ 156586 w 4846986"/>
              <a:gd name="connsiteY42" fmla="*/ 1569091 h 4848390"/>
              <a:gd name="connsiteX43" fmla="*/ 2328745 w 4846986"/>
              <a:gd name="connsiteY43" fmla="*/ 1874 h 4848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846986" h="4848390">
                <a:moveTo>
                  <a:pt x="2370467" y="1072477"/>
                </a:moveTo>
                <a:lnTo>
                  <a:pt x="2370464" y="1072478"/>
                </a:lnTo>
                <a:lnTo>
                  <a:pt x="2239821" y="1084055"/>
                </a:lnTo>
                <a:lnTo>
                  <a:pt x="2196876" y="1092108"/>
                </a:lnTo>
                <a:lnTo>
                  <a:pt x="2175372" y="1094540"/>
                </a:lnTo>
                <a:lnTo>
                  <a:pt x="2154255" y="1100100"/>
                </a:lnTo>
                <a:lnTo>
                  <a:pt x="2111651" y="1108089"/>
                </a:lnTo>
                <a:cubicBezTo>
                  <a:pt x="2027223" y="1128176"/>
                  <a:pt x="1945030" y="1156304"/>
                  <a:pt x="1866238" y="1191946"/>
                </a:cubicBezTo>
                <a:lnTo>
                  <a:pt x="1827722" y="1211634"/>
                </a:lnTo>
                <a:lnTo>
                  <a:pt x="1807801" y="1220078"/>
                </a:lnTo>
                <a:lnTo>
                  <a:pt x="1789330" y="1231258"/>
                </a:lnTo>
                <a:lnTo>
                  <a:pt x="1750748" y="1250979"/>
                </a:lnTo>
                <a:cubicBezTo>
                  <a:pt x="1675650" y="1294003"/>
                  <a:pt x="1604537" y="1344278"/>
                  <a:pt x="1538576" y="1401277"/>
                </a:cubicBezTo>
                <a:lnTo>
                  <a:pt x="1507067" y="1431307"/>
                </a:lnTo>
                <a:lnTo>
                  <a:pt x="1490091" y="1445278"/>
                </a:lnTo>
                <a:lnTo>
                  <a:pt x="1475505" y="1461388"/>
                </a:lnTo>
                <a:lnTo>
                  <a:pt x="1443646" y="1491752"/>
                </a:lnTo>
                <a:cubicBezTo>
                  <a:pt x="1383130" y="1555342"/>
                  <a:pt x="1328351" y="1625393"/>
                  <a:pt x="1280475" y="1701377"/>
                </a:cubicBezTo>
                <a:lnTo>
                  <a:pt x="1258494" y="1740508"/>
                </a:lnTo>
                <a:lnTo>
                  <a:pt x="1245882" y="1759470"/>
                </a:lnTo>
                <a:lnTo>
                  <a:pt x="1236378" y="1779878"/>
                </a:lnTo>
                <a:lnTo>
                  <a:pt x="1213986" y="1819738"/>
                </a:lnTo>
                <a:cubicBezTo>
                  <a:pt x="1193646" y="1860631"/>
                  <a:pt x="1175178" y="1902942"/>
                  <a:pt x="1158728" y="1946604"/>
                </a:cubicBezTo>
                <a:cubicBezTo>
                  <a:pt x="944876" y="2514211"/>
                  <a:pt x="1137534" y="3135407"/>
                  <a:pt x="1592009" y="3489576"/>
                </a:cubicBezTo>
                <a:lnTo>
                  <a:pt x="1592009" y="3489576"/>
                </a:lnTo>
                <a:lnTo>
                  <a:pt x="1592009" y="3489576"/>
                </a:lnTo>
                <a:cubicBezTo>
                  <a:pt x="1696888" y="3571308"/>
                  <a:pt x="1815710" y="3638819"/>
                  <a:pt x="1946696" y="3688169"/>
                </a:cubicBezTo>
                <a:cubicBezTo>
                  <a:pt x="2645290" y="3951371"/>
                  <a:pt x="3425058" y="3598794"/>
                  <a:pt x="3688261" y="2900201"/>
                </a:cubicBezTo>
                <a:cubicBezTo>
                  <a:pt x="3786962" y="2638228"/>
                  <a:pt x="3799069" y="2364956"/>
                  <a:pt x="3738808" y="2111775"/>
                </a:cubicBezTo>
                <a:lnTo>
                  <a:pt x="3718843" y="2042763"/>
                </a:lnTo>
                <a:lnTo>
                  <a:pt x="3702712" y="1987004"/>
                </a:lnTo>
                <a:lnTo>
                  <a:pt x="3669137" y="1902261"/>
                </a:lnTo>
                <a:lnTo>
                  <a:pt x="3654950" y="1866454"/>
                </a:lnTo>
                <a:lnTo>
                  <a:pt x="3654950" y="1866454"/>
                </a:lnTo>
                <a:lnTo>
                  <a:pt x="3654950" y="1866454"/>
                </a:lnTo>
                <a:cubicBezTo>
                  <a:pt x="3512382" y="1551390"/>
                  <a:pt x="3249589" y="1290647"/>
                  <a:pt x="2900293" y="1158636"/>
                </a:cubicBezTo>
                <a:cubicBezTo>
                  <a:pt x="2769306" y="1109285"/>
                  <a:pt x="2635466" y="1081583"/>
                  <a:pt x="2502712" y="1073751"/>
                </a:cubicBezTo>
                <a:lnTo>
                  <a:pt x="2424776" y="1073001"/>
                </a:lnTo>
                <a:close/>
                <a:moveTo>
                  <a:pt x="2328745" y="1874"/>
                </a:moveTo>
                <a:cubicBezTo>
                  <a:pt x="2643204" y="-10545"/>
                  <a:pt x="2965313" y="38515"/>
                  <a:pt x="3278350" y="156631"/>
                </a:cubicBezTo>
                <a:cubicBezTo>
                  <a:pt x="4530500" y="629091"/>
                  <a:pt x="5162725" y="2026787"/>
                  <a:pt x="4690402" y="3279299"/>
                </a:cubicBezTo>
                <a:cubicBezTo>
                  <a:pt x="4218078" y="4531812"/>
                  <a:pt x="2820787" y="5164220"/>
                  <a:pt x="1568637" y="4691760"/>
                </a:cubicBezTo>
                <a:cubicBezTo>
                  <a:pt x="316487" y="4220119"/>
                  <a:pt x="-315738" y="2821603"/>
                  <a:pt x="156586" y="1569091"/>
                </a:cubicBezTo>
                <a:cubicBezTo>
                  <a:pt x="510829" y="629706"/>
                  <a:pt x="1385366" y="39131"/>
                  <a:pt x="2328745" y="1874"/>
                </a:cubicBezTo>
                <a:close/>
              </a:path>
            </a:pathLst>
          </a:custGeom>
          <a:solidFill>
            <a:srgbClr val="E6E6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6" name="Freeform 259">
            <a:extLst>
              <a:ext uri="{FF2B5EF4-FFF2-40B4-BE49-F238E27FC236}">
                <a16:creationId xmlns:a16="http://schemas.microsoft.com/office/drawing/2014/main" id="{980B0405-CCF2-4130-902C-026CCD2183B0}"/>
              </a:ext>
            </a:extLst>
          </p:cNvPr>
          <p:cNvSpPr>
            <a:spLocks/>
          </p:cNvSpPr>
          <p:nvPr/>
        </p:nvSpPr>
        <p:spPr bwMode="auto">
          <a:xfrm>
            <a:off x="2026021" y="1474277"/>
            <a:ext cx="2828634" cy="4097876"/>
          </a:xfrm>
          <a:custGeom>
            <a:avLst/>
            <a:gdLst>
              <a:gd name="T0" fmla="*/ 2381 w 4132"/>
              <a:gd name="T1" fmla="*/ 5939 h 5987"/>
              <a:gd name="T2" fmla="*/ 704 w 4132"/>
              <a:gd name="T3" fmla="*/ 2233 h 5987"/>
              <a:gd name="T4" fmla="*/ 4132 w 4132"/>
              <a:gd name="T5" fmla="*/ 467 h 5987"/>
              <a:gd name="T6" fmla="*/ 561 w 4132"/>
              <a:gd name="T7" fmla="*/ 2191 h 5987"/>
              <a:gd name="T8" fmla="*/ 2238 w 4132"/>
              <a:gd name="T9" fmla="*/ 5897 h 5987"/>
              <a:gd name="T10" fmla="*/ 2516 w 4132"/>
              <a:gd name="T11" fmla="*/ 5987 h 5987"/>
              <a:gd name="T12" fmla="*/ 2381 w 4132"/>
              <a:gd name="T13" fmla="*/ 5939 h 5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132" h="5987">
                <a:moveTo>
                  <a:pt x="2381" y="5939"/>
                </a:moveTo>
                <a:cubicBezTo>
                  <a:pt x="894" y="5379"/>
                  <a:pt x="143" y="3719"/>
                  <a:pt x="704" y="2233"/>
                </a:cubicBezTo>
                <a:cubicBezTo>
                  <a:pt x="1230" y="839"/>
                  <a:pt x="2722" y="92"/>
                  <a:pt x="4132" y="467"/>
                </a:cubicBezTo>
                <a:cubicBezTo>
                  <a:pt x="2681" y="0"/>
                  <a:pt x="1104" y="749"/>
                  <a:pt x="561" y="2191"/>
                </a:cubicBezTo>
                <a:cubicBezTo>
                  <a:pt x="0" y="3677"/>
                  <a:pt x="751" y="5337"/>
                  <a:pt x="2238" y="5897"/>
                </a:cubicBezTo>
                <a:cubicBezTo>
                  <a:pt x="2330" y="5932"/>
                  <a:pt x="2423" y="5962"/>
                  <a:pt x="2516" y="5987"/>
                </a:cubicBezTo>
                <a:cubicBezTo>
                  <a:pt x="2471" y="5972"/>
                  <a:pt x="2426" y="5956"/>
                  <a:pt x="2381" y="5939"/>
                </a:cubicBezTo>
                <a:close/>
              </a:path>
            </a:pathLst>
          </a:custGeom>
          <a:solidFill>
            <a:srgbClr val="CFD2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EDD23E3-8E77-47B2-8C59-F4291CBB48F8}"/>
              </a:ext>
            </a:extLst>
          </p:cNvPr>
          <p:cNvGrpSpPr/>
          <p:nvPr/>
        </p:nvGrpSpPr>
        <p:grpSpPr>
          <a:xfrm>
            <a:off x="3064732" y="1543171"/>
            <a:ext cx="3336065" cy="1787273"/>
            <a:chOff x="4602163" y="828675"/>
            <a:chExt cx="3997325" cy="2141538"/>
          </a:xfrm>
        </p:grpSpPr>
        <p:sp>
          <p:nvSpPr>
            <p:cNvPr id="38" name="Freeform 261">
              <a:extLst>
                <a:ext uri="{FF2B5EF4-FFF2-40B4-BE49-F238E27FC236}">
                  <a16:creationId xmlns:a16="http://schemas.microsoft.com/office/drawing/2014/main" id="{F37953D2-9528-447F-82EA-BA1C2C606C3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9475" y="1050925"/>
              <a:ext cx="3725863" cy="1919288"/>
            </a:xfrm>
            <a:custGeom>
              <a:avLst/>
              <a:gdLst>
                <a:gd name="T0" fmla="*/ 1494 w 4542"/>
                <a:gd name="T1" fmla="*/ 585 h 2341"/>
                <a:gd name="T2" fmla="*/ 991 w 4542"/>
                <a:gd name="T3" fmla="*/ 62 h 2341"/>
                <a:gd name="T4" fmla="*/ 792 w 4542"/>
                <a:gd name="T5" fmla="*/ 0 h 2341"/>
                <a:gd name="T6" fmla="*/ 64 w 4542"/>
                <a:gd name="T7" fmla="*/ 327 h 2341"/>
                <a:gd name="T8" fmla="*/ 570 w 4542"/>
                <a:gd name="T9" fmla="*/ 1060 h 2341"/>
                <a:gd name="T10" fmla="*/ 1296 w 4542"/>
                <a:gd name="T11" fmla="*/ 1055 h 2341"/>
                <a:gd name="T12" fmla="*/ 1722 w 4542"/>
                <a:gd name="T13" fmla="*/ 1037 h 2341"/>
                <a:gd name="T14" fmla="*/ 4542 w 4542"/>
                <a:gd name="T15" fmla="*/ 2341 h 2341"/>
                <a:gd name="T16" fmla="*/ 4438 w 4542"/>
                <a:gd name="T17" fmla="*/ 1920 h 2341"/>
                <a:gd name="T18" fmla="*/ 1779 w 4542"/>
                <a:gd name="T19" fmla="*/ 902 h 2341"/>
                <a:gd name="T20" fmla="*/ 1494 w 4542"/>
                <a:gd name="T21" fmla="*/ 585 h 2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42" h="2341">
                  <a:moveTo>
                    <a:pt x="1494" y="585"/>
                  </a:moveTo>
                  <a:cubicBezTo>
                    <a:pt x="1443" y="378"/>
                    <a:pt x="1257" y="174"/>
                    <a:pt x="991" y="62"/>
                  </a:cubicBezTo>
                  <a:cubicBezTo>
                    <a:pt x="925" y="33"/>
                    <a:pt x="858" y="13"/>
                    <a:pt x="792" y="0"/>
                  </a:cubicBezTo>
                  <a:cubicBezTo>
                    <a:pt x="535" y="76"/>
                    <a:pt x="291" y="186"/>
                    <a:pt x="64" y="327"/>
                  </a:cubicBezTo>
                  <a:cubicBezTo>
                    <a:pt x="0" y="592"/>
                    <a:pt x="213" y="909"/>
                    <a:pt x="570" y="1060"/>
                  </a:cubicBezTo>
                  <a:cubicBezTo>
                    <a:pt x="836" y="1172"/>
                    <a:pt x="1112" y="1163"/>
                    <a:pt x="1296" y="1055"/>
                  </a:cubicBezTo>
                  <a:cubicBezTo>
                    <a:pt x="1426" y="979"/>
                    <a:pt x="1585" y="974"/>
                    <a:pt x="1722" y="1037"/>
                  </a:cubicBezTo>
                  <a:lnTo>
                    <a:pt x="4542" y="2341"/>
                  </a:lnTo>
                  <a:cubicBezTo>
                    <a:pt x="4518" y="2198"/>
                    <a:pt x="4483" y="2057"/>
                    <a:pt x="4438" y="1920"/>
                  </a:cubicBezTo>
                  <a:lnTo>
                    <a:pt x="1779" y="902"/>
                  </a:lnTo>
                  <a:cubicBezTo>
                    <a:pt x="1638" y="849"/>
                    <a:pt x="1531" y="731"/>
                    <a:pt x="1494" y="585"/>
                  </a:cubicBezTo>
                  <a:close/>
                </a:path>
              </a:pathLst>
            </a:custGeom>
            <a:solidFill>
              <a:srgbClr val="A6A8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9" name="Freeform 262">
              <a:extLst>
                <a:ext uri="{FF2B5EF4-FFF2-40B4-BE49-F238E27FC236}">
                  <a16:creationId xmlns:a16="http://schemas.microsoft.com/office/drawing/2014/main" id="{E99B37CA-B8C7-4794-B6FC-195CDF00A16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2163" y="828675"/>
              <a:ext cx="3997325" cy="2044700"/>
            </a:xfrm>
            <a:custGeom>
              <a:avLst/>
              <a:gdLst>
                <a:gd name="T0" fmla="*/ 1024 w 4873"/>
                <a:gd name="T1" fmla="*/ 162 h 2493"/>
                <a:gd name="T2" fmla="*/ 116 w 4873"/>
                <a:gd name="T3" fmla="*/ 367 h 2493"/>
                <a:gd name="T4" fmla="*/ 603 w 4873"/>
                <a:gd name="T5" fmla="*/ 1160 h 2493"/>
                <a:gd name="T6" fmla="*/ 1329 w 4873"/>
                <a:gd name="T7" fmla="*/ 1156 h 2493"/>
                <a:gd name="T8" fmla="*/ 1754 w 4873"/>
                <a:gd name="T9" fmla="*/ 1138 h 2493"/>
                <a:gd name="T10" fmla="*/ 4594 w 4873"/>
                <a:gd name="T11" fmla="*/ 2450 h 2493"/>
                <a:gd name="T12" fmla="*/ 4833 w 4873"/>
                <a:gd name="T13" fmla="*/ 2357 h 2493"/>
                <a:gd name="T14" fmla="*/ 4733 w 4873"/>
                <a:gd name="T15" fmla="*/ 2121 h 2493"/>
                <a:gd name="T16" fmla="*/ 1811 w 4873"/>
                <a:gd name="T17" fmla="*/ 1003 h 2493"/>
                <a:gd name="T18" fmla="*/ 1527 w 4873"/>
                <a:gd name="T19" fmla="*/ 685 h 2493"/>
                <a:gd name="T20" fmla="*/ 1024 w 4873"/>
                <a:gd name="T21" fmla="*/ 162 h 2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873" h="2493">
                  <a:moveTo>
                    <a:pt x="1024" y="162"/>
                  </a:moveTo>
                  <a:cubicBezTo>
                    <a:pt x="639" y="0"/>
                    <a:pt x="233" y="92"/>
                    <a:pt x="116" y="367"/>
                  </a:cubicBezTo>
                  <a:cubicBezTo>
                    <a:pt x="0" y="643"/>
                    <a:pt x="218" y="998"/>
                    <a:pt x="603" y="1160"/>
                  </a:cubicBezTo>
                  <a:cubicBezTo>
                    <a:pt x="869" y="1273"/>
                    <a:pt x="1145" y="1263"/>
                    <a:pt x="1329" y="1156"/>
                  </a:cubicBezTo>
                  <a:cubicBezTo>
                    <a:pt x="1458" y="1080"/>
                    <a:pt x="1618" y="1074"/>
                    <a:pt x="1754" y="1138"/>
                  </a:cubicBezTo>
                  <a:lnTo>
                    <a:pt x="4594" y="2450"/>
                  </a:lnTo>
                  <a:cubicBezTo>
                    <a:pt x="4685" y="2493"/>
                    <a:pt x="4794" y="2450"/>
                    <a:pt x="4833" y="2357"/>
                  </a:cubicBezTo>
                  <a:cubicBezTo>
                    <a:pt x="4873" y="2264"/>
                    <a:pt x="4827" y="2157"/>
                    <a:pt x="4733" y="2121"/>
                  </a:cubicBezTo>
                  <a:lnTo>
                    <a:pt x="1811" y="1003"/>
                  </a:lnTo>
                  <a:cubicBezTo>
                    <a:pt x="1671" y="949"/>
                    <a:pt x="1563" y="831"/>
                    <a:pt x="1527" y="685"/>
                  </a:cubicBezTo>
                  <a:cubicBezTo>
                    <a:pt x="1476" y="479"/>
                    <a:pt x="1290" y="274"/>
                    <a:pt x="1024" y="162"/>
                  </a:cubicBezTo>
                  <a:close/>
                </a:path>
              </a:pathLst>
            </a:custGeom>
            <a:solidFill>
              <a:srgbClr val="7E7E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0" name="Freeform 263">
              <a:extLst>
                <a:ext uri="{FF2B5EF4-FFF2-40B4-BE49-F238E27FC236}">
                  <a16:creationId xmlns:a16="http://schemas.microsoft.com/office/drawing/2014/main" id="{C6FF6521-7C10-486D-A559-CA202FCA1B8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9475" y="928688"/>
              <a:ext cx="1081088" cy="925513"/>
            </a:xfrm>
            <a:custGeom>
              <a:avLst/>
              <a:gdLst>
                <a:gd name="T0" fmla="*/ 683 w 1319"/>
                <a:gd name="T1" fmla="*/ 827 h 1128"/>
                <a:gd name="T2" fmla="*/ 630 w 1319"/>
                <a:gd name="T3" fmla="*/ 25 h 1128"/>
                <a:gd name="T4" fmla="*/ 142 w 1319"/>
                <a:gd name="T5" fmla="*/ 178 h 1128"/>
                <a:gd name="T6" fmla="*/ 66 w 1319"/>
                <a:gd name="T7" fmla="*/ 317 h 1128"/>
                <a:gd name="T8" fmla="*/ 65 w 1319"/>
                <a:gd name="T9" fmla="*/ 320 h 1128"/>
                <a:gd name="T10" fmla="*/ 518 w 1319"/>
                <a:gd name="T11" fmla="*/ 988 h 1128"/>
                <a:gd name="T12" fmla="*/ 1319 w 1319"/>
                <a:gd name="T13" fmla="*/ 834 h 1128"/>
                <a:gd name="T14" fmla="*/ 683 w 1319"/>
                <a:gd name="T15" fmla="*/ 827 h 1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19" h="1128">
                  <a:moveTo>
                    <a:pt x="683" y="827"/>
                  </a:moveTo>
                  <a:cubicBezTo>
                    <a:pt x="270" y="662"/>
                    <a:pt x="210" y="115"/>
                    <a:pt x="630" y="25"/>
                  </a:cubicBezTo>
                  <a:cubicBezTo>
                    <a:pt x="456" y="0"/>
                    <a:pt x="281" y="26"/>
                    <a:pt x="142" y="178"/>
                  </a:cubicBezTo>
                  <a:cubicBezTo>
                    <a:pt x="105" y="218"/>
                    <a:pt x="78" y="264"/>
                    <a:pt x="66" y="317"/>
                  </a:cubicBezTo>
                  <a:cubicBezTo>
                    <a:pt x="66" y="318"/>
                    <a:pt x="66" y="319"/>
                    <a:pt x="65" y="320"/>
                  </a:cubicBezTo>
                  <a:cubicBezTo>
                    <a:pt x="0" y="560"/>
                    <a:pt x="192" y="851"/>
                    <a:pt x="518" y="988"/>
                  </a:cubicBezTo>
                  <a:cubicBezTo>
                    <a:pt x="849" y="1128"/>
                    <a:pt x="1199" y="1058"/>
                    <a:pt x="1319" y="834"/>
                  </a:cubicBezTo>
                  <a:cubicBezTo>
                    <a:pt x="1157" y="907"/>
                    <a:pt x="923" y="908"/>
                    <a:pt x="683" y="827"/>
                  </a:cubicBezTo>
                  <a:close/>
                </a:path>
              </a:pathLst>
            </a:custGeom>
            <a:solidFill>
              <a:srgbClr val="5656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1" name="Freeform 264">
              <a:extLst>
                <a:ext uri="{FF2B5EF4-FFF2-40B4-BE49-F238E27FC236}">
                  <a16:creationId xmlns:a16="http://schemas.microsoft.com/office/drawing/2014/main" id="{13E5B5E9-494F-4A3F-813E-119FD04F95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7375" y="1433513"/>
              <a:ext cx="190500" cy="306388"/>
            </a:xfrm>
            <a:custGeom>
              <a:avLst/>
              <a:gdLst>
                <a:gd name="T0" fmla="*/ 0 w 233"/>
                <a:gd name="T1" fmla="*/ 374 h 374"/>
                <a:gd name="T2" fmla="*/ 194 w 233"/>
                <a:gd name="T3" fmla="*/ 229 h 374"/>
                <a:gd name="T4" fmla="*/ 191 w 233"/>
                <a:gd name="T5" fmla="*/ 0 h 374"/>
                <a:gd name="T6" fmla="*/ 152 w 233"/>
                <a:gd name="T7" fmla="*/ 213 h 374"/>
                <a:gd name="T8" fmla="*/ 0 w 233"/>
                <a:gd name="T9" fmla="*/ 374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374">
                  <a:moveTo>
                    <a:pt x="0" y="374"/>
                  </a:moveTo>
                  <a:cubicBezTo>
                    <a:pt x="80" y="353"/>
                    <a:pt x="160" y="304"/>
                    <a:pt x="194" y="229"/>
                  </a:cubicBezTo>
                  <a:cubicBezTo>
                    <a:pt x="222" y="165"/>
                    <a:pt x="233" y="61"/>
                    <a:pt x="191" y="0"/>
                  </a:cubicBezTo>
                  <a:cubicBezTo>
                    <a:pt x="198" y="70"/>
                    <a:pt x="187" y="132"/>
                    <a:pt x="152" y="213"/>
                  </a:cubicBezTo>
                  <a:cubicBezTo>
                    <a:pt x="124" y="281"/>
                    <a:pt x="84" y="319"/>
                    <a:pt x="0" y="374"/>
                  </a:cubicBezTo>
                  <a:close/>
                </a:path>
              </a:pathLst>
            </a:custGeom>
            <a:solidFill>
              <a:srgbClr val="A6A8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51B3C949-8531-4B17-A97E-F62E7A497F82}"/>
              </a:ext>
            </a:extLst>
          </p:cNvPr>
          <p:cNvSpPr>
            <a:spLocks/>
          </p:cNvSpPr>
          <p:nvPr/>
        </p:nvSpPr>
        <p:spPr bwMode="auto">
          <a:xfrm>
            <a:off x="3285988" y="2820362"/>
            <a:ext cx="2919312" cy="2813279"/>
          </a:xfrm>
          <a:custGeom>
            <a:avLst/>
            <a:gdLst>
              <a:gd name="connsiteX0" fmla="*/ 2341685 w 3497965"/>
              <a:gd name="connsiteY0" fmla="*/ 0 h 3370915"/>
              <a:gd name="connsiteX1" fmla="*/ 3426436 w 3497965"/>
              <a:gd name="connsiteY1" fmla="*/ 1133466 h 3370915"/>
              <a:gd name="connsiteX2" fmla="*/ 3495309 w 3497965"/>
              <a:gd name="connsiteY2" fmla="*/ 1347529 h 3370915"/>
              <a:gd name="connsiteX3" fmla="*/ 3366582 w 3497965"/>
              <a:gd name="connsiteY3" fmla="*/ 1848649 h 3370915"/>
              <a:gd name="connsiteX4" fmla="*/ 1343025 w 3497965"/>
              <a:gd name="connsiteY4" fmla="*/ 3370052 h 3370915"/>
              <a:gd name="connsiteX5" fmla="*/ 1133126 w 3497965"/>
              <a:gd name="connsiteY5" fmla="*/ 3288035 h 3370915"/>
              <a:gd name="connsiteX6" fmla="*/ 0 w 3497965"/>
              <a:gd name="connsiteY6" fmla="*/ 2061891 h 3370915"/>
              <a:gd name="connsiteX7" fmla="*/ 157749 w 3497965"/>
              <a:gd name="connsiteY7" fmla="*/ 1922991 h 3370915"/>
              <a:gd name="connsiteX8" fmla="*/ 226432 w 3497965"/>
              <a:gd name="connsiteY8" fmla="*/ 1995055 h 3370915"/>
              <a:gd name="connsiteX9" fmla="*/ 681284 w 3497965"/>
              <a:gd name="connsiteY9" fmla="*/ 2279974 h 3370915"/>
              <a:gd name="connsiteX10" fmla="*/ 2422849 w 3497965"/>
              <a:gd name="connsiteY10" fmla="*/ 1492006 h 3370915"/>
              <a:gd name="connsiteX11" fmla="*/ 2260597 w 3497965"/>
              <a:gd name="connsiteY11" fmla="*/ 233309 h 3370915"/>
              <a:gd name="connsiteX12" fmla="*/ 2185552 w 3497965"/>
              <a:gd name="connsiteY12" fmla="*/ 137478 h 3370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97965" h="3370915">
                <a:moveTo>
                  <a:pt x="2341685" y="0"/>
                </a:moveTo>
                <a:lnTo>
                  <a:pt x="3426436" y="1133466"/>
                </a:lnTo>
                <a:cubicBezTo>
                  <a:pt x="3480551" y="1190878"/>
                  <a:pt x="3506788" y="1269613"/>
                  <a:pt x="3495309" y="1347529"/>
                </a:cubicBezTo>
                <a:cubicBezTo>
                  <a:pt x="3471532" y="1515662"/>
                  <a:pt x="3428896" y="1683796"/>
                  <a:pt x="3366582" y="1848649"/>
                </a:cubicBezTo>
                <a:cubicBezTo>
                  <a:pt x="3033696" y="2732785"/>
                  <a:pt x="2226077" y="3300338"/>
                  <a:pt x="1343025" y="3370052"/>
                </a:cubicBezTo>
                <a:cubicBezTo>
                  <a:pt x="1264313" y="3376613"/>
                  <a:pt x="1187241" y="3345447"/>
                  <a:pt x="1133126" y="3288035"/>
                </a:cubicBezTo>
                <a:lnTo>
                  <a:pt x="0" y="2061891"/>
                </a:lnTo>
                <a:lnTo>
                  <a:pt x="157749" y="1922991"/>
                </a:lnTo>
                <a:lnTo>
                  <a:pt x="226432" y="1995055"/>
                </a:lnTo>
                <a:cubicBezTo>
                  <a:pt x="353613" y="2116087"/>
                  <a:pt x="506635" y="2214173"/>
                  <a:pt x="681284" y="2279974"/>
                </a:cubicBezTo>
                <a:cubicBezTo>
                  <a:pt x="1379878" y="2543176"/>
                  <a:pt x="2159646" y="2190599"/>
                  <a:pt x="2422849" y="1492006"/>
                </a:cubicBezTo>
                <a:cubicBezTo>
                  <a:pt x="2587350" y="1055384"/>
                  <a:pt x="2511313" y="587375"/>
                  <a:pt x="2260597" y="233309"/>
                </a:cubicBezTo>
                <a:lnTo>
                  <a:pt x="2185552" y="137478"/>
                </a:lnTo>
                <a:close/>
              </a:path>
            </a:pathLst>
          </a:custGeom>
          <a:solidFill>
            <a:srgbClr val="CFD2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BF36984B-4163-4EFE-9367-C82FD12C6416}"/>
              </a:ext>
            </a:extLst>
          </p:cNvPr>
          <p:cNvSpPr>
            <a:spLocks/>
          </p:cNvSpPr>
          <p:nvPr/>
        </p:nvSpPr>
        <p:spPr bwMode="auto">
          <a:xfrm>
            <a:off x="3285988" y="2820362"/>
            <a:ext cx="2727942" cy="2296030"/>
          </a:xfrm>
          <a:custGeom>
            <a:avLst/>
            <a:gdLst>
              <a:gd name="connsiteX0" fmla="*/ 2342023 w 3268663"/>
              <a:gd name="connsiteY0" fmla="*/ 0 h 2751138"/>
              <a:gd name="connsiteX1" fmla="*/ 2383844 w 3268663"/>
              <a:gd name="connsiteY1" fmla="*/ 43474 h 2751138"/>
              <a:gd name="connsiteX2" fmla="*/ 2728259 w 3268663"/>
              <a:gd name="connsiteY2" fmla="*/ 1657737 h 2751138"/>
              <a:gd name="connsiteX3" fmla="*/ 2714319 w 3268663"/>
              <a:gd name="connsiteY3" fmla="*/ 1695469 h 2751138"/>
              <a:gd name="connsiteX4" fmla="*/ 3268663 w 3268663"/>
              <a:gd name="connsiteY4" fmla="*/ 2073607 h 2751138"/>
              <a:gd name="connsiteX5" fmla="*/ 2863565 w 3268663"/>
              <a:gd name="connsiteY5" fmla="*/ 2649426 h 2751138"/>
              <a:gd name="connsiteX6" fmla="*/ 2516690 w 3268663"/>
              <a:gd name="connsiteY6" fmla="*/ 2412372 h 2751138"/>
              <a:gd name="connsiteX7" fmla="*/ 2163255 w 3268663"/>
              <a:gd name="connsiteY7" fmla="*/ 2419755 h 2751138"/>
              <a:gd name="connsiteX8" fmla="*/ 1173472 w 3268663"/>
              <a:gd name="connsiteY8" fmla="*/ 2751138 h 2751138"/>
              <a:gd name="connsiteX9" fmla="*/ 1166911 w 3268663"/>
              <a:gd name="connsiteY9" fmla="*/ 2751138 h 2751138"/>
              <a:gd name="connsiteX10" fmla="*/ 268152 w 3268663"/>
              <a:gd name="connsiteY10" fmla="*/ 2351674 h 2751138"/>
              <a:gd name="connsiteX11" fmla="*/ 0 w 3268663"/>
              <a:gd name="connsiteY11" fmla="*/ 2062123 h 2751138"/>
              <a:gd name="connsiteX12" fmla="*/ 157872 w 3268663"/>
              <a:gd name="connsiteY12" fmla="*/ 1923119 h 2751138"/>
              <a:gd name="connsiteX13" fmla="*/ 226432 w 3268663"/>
              <a:gd name="connsiteY13" fmla="*/ 1995055 h 2751138"/>
              <a:gd name="connsiteX14" fmla="*/ 681284 w 3268663"/>
              <a:gd name="connsiteY14" fmla="*/ 2279974 h 2751138"/>
              <a:gd name="connsiteX15" fmla="*/ 2422849 w 3268663"/>
              <a:gd name="connsiteY15" fmla="*/ 1492006 h 2751138"/>
              <a:gd name="connsiteX16" fmla="*/ 2260597 w 3268663"/>
              <a:gd name="connsiteY16" fmla="*/ 233309 h 2751138"/>
              <a:gd name="connsiteX17" fmla="*/ 2185688 w 3268663"/>
              <a:gd name="connsiteY17" fmla="*/ 137651 h 275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268663" h="2751138">
                <a:moveTo>
                  <a:pt x="2342023" y="0"/>
                </a:moveTo>
                <a:lnTo>
                  <a:pt x="2383844" y="43474"/>
                </a:lnTo>
                <a:cubicBezTo>
                  <a:pt x="2794682" y="473288"/>
                  <a:pt x="2934909" y="1099963"/>
                  <a:pt x="2728259" y="1657737"/>
                </a:cubicBezTo>
                <a:cubicBezTo>
                  <a:pt x="2724159" y="1670041"/>
                  <a:pt x="2719239" y="1683165"/>
                  <a:pt x="2714319" y="1695469"/>
                </a:cubicBezTo>
                <a:lnTo>
                  <a:pt x="3268663" y="2073607"/>
                </a:lnTo>
                <a:cubicBezTo>
                  <a:pt x="3161238" y="2289334"/>
                  <a:pt x="3023472" y="2482094"/>
                  <a:pt x="2863565" y="2649426"/>
                </a:cubicBezTo>
                <a:lnTo>
                  <a:pt x="2516690" y="2412372"/>
                </a:lnTo>
                <a:cubicBezTo>
                  <a:pt x="2409266" y="2339370"/>
                  <a:pt x="2267399" y="2341830"/>
                  <a:pt x="2163255" y="2419755"/>
                </a:cubicBezTo>
                <a:cubicBezTo>
                  <a:pt x="1879522" y="2632201"/>
                  <a:pt x="1531007" y="2751138"/>
                  <a:pt x="1173472" y="2751138"/>
                </a:cubicBezTo>
                <a:cubicBezTo>
                  <a:pt x="1171011" y="2751138"/>
                  <a:pt x="1168551" y="2751138"/>
                  <a:pt x="1166911" y="2751138"/>
                </a:cubicBezTo>
                <a:cubicBezTo>
                  <a:pt x="824956" y="2749498"/>
                  <a:pt x="500222" y="2602672"/>
                  <a:pt x="268152" y="2351674"/>
                </a:cubicBezTo>
                <a:lnTo>
                  <a:pt x="0" y="2062123"/>
                </a:lnTo>
                <a:lnTo>
                  <a:pt x="157872" y="1923119"/>
                </a:lnTo>
                <a:lnTo>
                  <a:pt x="226432" y="1995055"/>
                </a:lnTo>
                <a:cubicBezTo>
                  <a:pt x="353613" y="2116087"/>
                  <a:pt x="506635" y="2214173"/>
                  <a:pt x="681284" y="2279974"/>
                </a:cubicBezTo>
                <a:cubicBezTo>
                  <a:pt x="1379878" y="2543176"/>
                  <a:pt x="2159646" y="2190599"/>
                  <a:pt x="2422849" y="1492006"/>
                </a:cubicBezTo>
                <a:cubicBezTo>
                  <a:pt x="2587350" y="1055384"/>
                  <a:pt x="2511313" y="587375"/>
                  <a:pt x="2260597" y="233309"/>
                </a:cubicBezTo>
                <a:lnTo>
                  <a:pt x="2185688" y="137651"/>
                </a:lnTo>
                <a:close/>
              </a:path>
            </a:pathLst>
          </a:custGeom>
          <a:solidFill>
            <a:srgbClr val="BBBD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6" name="Freeform 260">
            <a:extLst>
              <a:ext uri="{FF2B5EF4-FFF2-40B4-BE49-F238E27FC236}">
                <a16:creationId xmlns:a16="http://schemas.microsoft.com/office/drawing/2014/main" id="{D7E5F533-AACC-45C4-9541-8B079BFC187B}"/>
              </a:ext>
            </a:extLst>
          </p:cNvPr>
          <p:cNvSpPr>
            <a:spLocks/>
          </p:cNvSpPr>
          <p:nvPr/>
        </p:nvSpPr>
        <p:spPr bwMode="auto">
          <a:xfrm>
            <a:off x="4164387" y="4098877"/>
            <a:ext cx="1849542" cy="858527"/>
          </a:xfrm>
          <a:custGeom>
            <a:avLst/>
            <a:gdLst>
              <a:gd name="T0" fmla="*/ 2463 w 2701"/>
              <a:gd name="T1" fmla="*/ 1053 h 1253"/>
              <a:gd name="T2" fmla="*/ 2701 w 2701"/>
              <a:gd name="T3" fmla="*/ 659 h 1253"/>
              <a:gd name="T4" fmla="*/ 2025 w 2701"/>
              <a:gd name="T5" fmla="*/ 198 h 1253"/>
              <a:gd name="T6" fmla="*/ 2042 w 2701"/>
              <a:gd name="T7" fmla="*/ 152 h 1253"/>
              <a:gd name="T8" fmla="*/ 2051 w 2701"/>
              <a:gd name="T9" fmla="*/ 127 h 1253"/>
              <a:gd name="T10" fmla="*/ 1544 w 2701"/>
              <a:gd name="T11" fmla="*/ 0 h 1253"/>
              <a:gd name="T12" fmla="*/ 395 w 2701"/>
              <a:gd name="T13" fmla="*/ 1253 h 1253"/>
              <a:gd name="T14" fmla="*/ 1489 w 2701"/>
              <a:gd name="T15" fmla="*/ 846 h 1253"/>
              <a:gd name="T16" fmla="*/ 1945 w 2701"/>
              <a:gd name="T17" fmla="*/ 805 h 1253"/>
              <a:gd name="T18" fmla="*/ 2463 w 2701"/>
              <a:gd name="T19" fmla="*/ 1053 h 1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01" h="1253">
                <a:moveTo>
                  <a:pt x="2463" y="1053"/>
                </a:moveTo>
                <a:cubicBezTo>
                  <a:pt x="2552" y="930"/>
                  <a:pt x="2632" y="798"/>
                  <a:pt x="2701" y="659"/>
                </a:cubicBezTo>
                <a:lnTo>
                  <a:pt x="2025" y="198"/>
                </a:lnTo>
                <a:cubicBezTo>
                  <a:pt x="2031" y="183"/>
                  <a:pt x="2037" y="167"/>
                  <a:pt x="2042" y="152"/>
                </a:cubicBezTo>
                <a:cubicBezTo>
                  <a:pt x="2045" y="144"/>
                  <a:pt x="2048" y="136"/>
                  <a:pt x="2051" y="127"/>
                </a:cubicBezTo>
                <a:lnTo>
                  <a:pt x="1544" y="0"/>
                </a:lnTo>
                <a:cubicBezTo>
                  <a:pt x="1544" y="0"/>
                  <a:pt x="0" y="591"/>
                  <a:pt x="395" y="1253"/>
                </a:cubicBezTo>
                <a:cubicBezTo>
                  <a:pt x="882" y="1220"/>
                  <a:pt x="1269" y="1002"/>
                  <a:pt x="1489" y="846"/>
                </a:cubicBezTo>
                <a:cubicBezTo>
                  <a:pt x="1622" y="750"/>
                  <a:pt x="1797" y="734"/>
                  <a:pt x="1945" y="805"/>
                </a:cubicBezTo>
                <a:lnTo>
                  <a:pt x="2463" y="1053"/>
                </a:lnTo>
                <a:close/>
              </a:path>
            </a:pathLst>
          </a:custGeom>
          <a:solidFill>
            <a:srgbClr val="9294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DE8C1B84-D0F9-4D51-A870-611F0C4BC523}"/>
              </a:ext>
            </a:extLst>
          </p:cNvPr>
          <p:cNvSpPr>
            <a:spLocks/>
          </p:cNvSpPr>
          <p:nvPr/>
        </p:nvSpPr>
        <p:spPr bwMode="auto">
          <a:xfrm>
            <a:off x="2950372" y="2366229"/>
            <a:ext cx="3415049" cy="2604225"/>
          </a:xfrm>
          <a:custGeom>
            <a:avLst/>
            <a:gdLst>
              <a:gd name="connsiteX0" fmla="*/ 1507196 w 4091965"/>
              <a:gd name="connsiteY0" fmla="*/ 208431 h 3120422"/>
              <a:gd name="connsiteX1" fmla="*/ 295457 w 4091965"/>
              <a:gd name="connsiteY1" fmla="*/ 1082558 h 3120422"/>
              <a:gd name="connsiteX2" fmla="*/ 1083425 w 4091965"/>
              <a:gd name="connsiteY2" fmla="*/ 2824123 h 3120422"/>
              <a:gd name="connsiteX3" fmla="*/ 2824990 w 4091965"/>
              <a:gd name="connsiteY3" fmla="*/ 2036155 h 3120422"/>
              <a:gd name="connsiteX4" fmla="*/ 2037022 w 4091965"/>
              <a:gd name="connsiteY4" fmla="*/ 294590 h 3120422"/>
              <a:gd name="connsiteX5" fmla="*/ 1507196 w 4091965"/>
              <a:gd name="connsiteY5" fmla="*/ 208431 h 3120422"/>
              <a:gd name="connsiteX6" fmla="*/ 1507859 w 4091965"/>
              <a:gd name="connsiteY6" fmla="*/ 1009 h 3120422"/>
              <a:gd name="connsiteX7" fmla="*/ 2112362 w 4091965"/>
              <a:gd name="connsiteY7" fmla="*/ 100663 h 3120422"/>
              <a:gd name="connsiteX8" fmla="*/ 3120114 w 4091965"/>
              <a:gd name="connsiteY8" fmla="*/ 1570645 h 3120422"/>
              <a:gd name="connsiteX9" fmla="*/ 3380046 w 4091965"/>
              <a:gd name="connsiteY9" fmla="*/ 1952906 h 3120422"/>
              <a:gd name="connsiteX10" fmla="*/ 4015528 w 4091965"/>
              <a:gd name="connsiteY10" fmla="*/ 2192434 h 3120422"/>
              <a:gd name="connsiteX11" fmla="*/ 4084406 w 4091965"/>
              <a:gd name="connsiteY11" fmla="*/ 2344190 h 3120422"/>
              <a:gd name="connsiteX12" fmla="*/ 3973710 w 4091965"/>
              <a:gd name="connsiteY12" fmla="*/ 2636218 h 3120422"/>
              <a:gd name="connsiteX13" fmla="*/ 3822014 w 4091965"/>
              <a:gd name="connsiteY13" fmla="*/ 2705124 h 3120422"/>
              <a:gd name="connsiteX14" fmla="*/ 3184072 w 4091965"/>
              <a:gd name="connsiteY14" fmla="*/ 2464775 h 3120422"/>
              <a:gd name="connsiteX15" fmla="*/ 2739644 w 4091965"/>
              <a:gd name="connsiteY15" fmla="*/ 2580438 h 3120422"/>
              <a:gd name="connsiteX16" fmla="*/ 1009492 w 4091965"/>
              <a:gd name="connsiteY16" fmla="*/ 3019299 h 3120422"/>
              <a:gd name="connsiteX17" fmla="*/ 109157 w 4091965"/>
              <a:gd name="connsiteY17" fmla="*/ 987410 h 3120422"/>
              <a:gd name="connsiteX18" fmla="*/ 1507859 w 4091965"/>
              <a:gd name="connsiteY18" fmla="*/ 1009 h 3120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091965" h="3120422">
                <a:moveTo>
                  <a:pt x="1507196" y="208431"/>
                </a:moveTo>
                <a:cubicBezTo>
                  <a:pt x="980829" y="229302"/>
                  <a:pt x="492859" y="558612"/>
                  <a:pt x="295457" y="1082558"/>
                </a:cubicBezTo>
                <a:cubicBezTo>
                  <a:pt x="32254" y="1781152"/>
                  <a:pt x="384831" y="2560920"/>
                  <a:pt x="1083425" y="2824123"/>
                </a:cubicBezTo>
                <a:cubicBezTo>
                  <a:pt x="1782019" y="3087325"/>
                  <a:pt x="2561787" y="2734748"/>
                  <a:pt x="2824990" y="2036155"/>
                </a:cubicBezTo>
                <a:cubicBezTo>
                  <a:pt x="3088192" y="1337561"/>
                  <a:pt x="2735615" y="558612"/>
                  <a:pt x="2037022" y="294590"/>
                </a:cubicBezTo>
                <a:cubicBezTo>
                  <a:pt x="1862373" y="228789"/>
                  <a:pt x="1682651" y="201475"/>
                  <a:pt x="1507196" y="208431"/>
                </a:cubicBezTo>
                <a:close/>
                <a:moveTo>
                  <a:pt x="1507859" y="1009"/>
                </a:moveTo>
                <a:cubicBezTo>
                  <a:pt x="1708625" y="-6233"/>
                  <a:pt x="1913722" y="25400"/>
                  <a:pt x="2112362" y="100663"/>
                </a:cubicBezTo>
                <a:cubicBezTo>
                  <a:pt x="2739644" y="337731"/>
                  <a:pt x="3124213" y="936551"/>
                  <a:pt x="3120114" y="1570645"/>
                </a:cubicBezTo>
                <a:cubicBezTo>
                  <a:pt x="3119294" y="1740448"/>
                  <a:pt x="3221791" y="1893024"/>
                  <a:pt x="3380046" y="1952906"/>
                </a:cubicBezTo>
                <a:lnTo>
                  <a:pt x="4015528" y="2192434"/>
                </a:lnTo>
                <a:cubicBezTo>
                  <a:pt x="4076207" y="2215403"/>
                  <a:pt x="4107366" y="2283488"/>
                  <a:pt x="4084406" y="2344190"/>
                </a:cubicBezTo>
                <a:lnTo>
                  <a:pt x="3973710" y="2636218"/>
                </a:lnTo>
                <a:cubicBezTo>
                  <a:pt x="3950750" y="2697741"/>
                  <a:pt x="3882692" y="2728092"/>
                  <a:pt x="3822014" y="2705124"/>
                </a:cubicBezTo>
                <a:lnTo>
                  <a:pt x="3184072" y="2464775"/>
                </a:lnTo>
                <a:cubicBezTo>
                  <a:pt x="3026636" y="2405713"/>
                  <a:pt x="2850341" y="2453291"/>
                  <a:pt x="2739644" y="2580438"/>
                </a:cubicBezTo>
                <a:cubicBezTo>
                  <a:pt x="2324736" y="3061135"/>
                  <a:pt x="1638415" y="3257187"/>
                  <a:pt x="1009492" y="3019299"/>
                </a:cubicBezTo>
                <a:cubicBezTo>
                  <a:pt x="196895" y="2712506"/>
                  <a:pt x="-210634" y="1799510"/>
                  <a:pt x="109157" y="987410"/>
                </a:cubicBezTo>
                <a:cubicBezTo>
                  <a:pt x="342236" y="394331"/>
                  <a:pt x="905560" y="22734"/>
                  <a:pt x="1507859" y="100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8" name="Freeform 286">
            <a:extLst>
              <a:ext uri="{FF2B5EF4-FFF2-40B4-BE49-F238E27FC236}">
                <a16:creationId xmlns:a16="http://schemas.microsoft.com/office/drawing/2014/main" id="{BB6B64E6-5929-4A39-94DB-4A3770541997}"/>
              </a:ext>
            </a:extLst>
          </p:cNvPr>
          <p:cNvSpPr>
            <a:spLocks/>
          </p:cNvSpPr>
          <p:nvPr/>
        </p:nvSpPr>
        <p:spPr bwMode="auto">
          <a:xfrm>
            <a:off x="5236220" y="3674915"/>
            <a:ext cx="476959" cy="845278"/>
          </a:xfrm>
          <a:custGeom>
            <a:avLst/>
            <a:gdLst>
              <a:gd name="T0" fmla="*/ 695 w 695"/>
              <a:gd name="T1" fmla="*/ 426 h 1235"/>
              <a:gd name="T2" fmla="*/ 464 w 695"/>
              <a:gd name="T3" fmla="*/ 3 h 1235"/>
              <a:gd name="T4" fmla="*/ 464 w 695"/>
              <a:gd name="T5" fmla="*/ 0 h 1235"/>
              <a:gd name="T6" fmla="*/ 341 w 695"/>
              <a:gd name="T7" fmla="*/ 661 h 1235"/>
              <a:gd name="T8" fmla="*/ 0 w 695"/>
              <a:gd name="T9" fmla="*/ 1235 h 1235"/>
              <a:gd name="T10" fmla="*/ 0 w 695"/>
              <a:gd name="T11" fmla="*/ 1234 h 1235"/>
              <a:gd name="T12" fmla="*/ 452 w 695"/>
              <a:gd name="T13" fmla="*/ 1069 h 1235"/>
              <a:gd name="T14" fmla="*/ 599 w 695"/>
              <a:gd name="T15" fmla="*/ 758 h 1235"/>
              <a:gd name="T16" fmla="*/ 695 w 695"/>
              <a:gd name="T17" fmla="*/ 426 h 1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95" h="1235">
                <a:moveTo>
                  <a:pt x="695" y="426"/>
                </a:moveTo>
                <a:cubicBezTo>
                  <a:pt x="551" y="336"/>
                  <a:pt x="463" y="177"/>
                  <a:pt x="464" y="3"/>
                </a:cubicBezTo>
                <a:cubicBezTo>
                  <a:pt x="464" y="2"/>
                  <a:pt x="464" y="1"/>
                  <a:pt x="464" y="0"/>
                </a:cubicBezTo>
                <a:cubicBezTo>
                  <a:pt x="463" y="220"/>
                  <a:pt x="423" y="443"/>
                  <a:pt x="341" y="661"/>
                </a:cubicBezTo>
                <a:cubicBezTo>
                  <a:pt x="260" y="877"/>
                  <a:pt x="143" y="1070"/>
                  <a:pt x="0" y="1235"/>
                </a:cubicBezTo>
                <a:cubicBezTo>
                  <a:pt x="0" y="1235"/>
                  <a:pt x="0" y="1235"/>
                  <a:pt x="0" y="1234"/>
                </a:cubicBezTo>
                <a:cubicBezTo>
                  <a:pt x="114" y="1103"/>
                  <a:pt x="286" y="1041"/>
                  <a:pt x="452" y="1069"/>
                </a:cubicBezTo>
                <a:cubicBezTo>
                  <a:pt x="508" y="971"/>
                  <a:pt x="557" y="867"/>
                  <a:pt x="599" y="758"/>
                </a:cubicBezTo>
                <a:cubicBezTo>
                  <a:pt x="640" y="648"/>
                  <a:pt x="672" y="537"/>
                  <a:pt x="695" y="426"/>
                </a:cubicBezTo>
                <a:close/>
              </a:path>
            </a:pathLst>
          </a:custGeom>
          <a:solidFill>
            <a:srgbClr val="E6E6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9" name="Freeform 287">
            <a:extLst>
              <a:ext uri="{FF2B5EF4-FFF2-40B4-BE49-F238E27FC236}">
                <a16:creationId xmlns:a16="http://schemas.microsoft.com/office/drawing/2014/main" id="{5DB35856-A0BC-422A-AD6F-F6B65ED65E19}"/>
              </a:ext>
            </a:extLst>
          </p:cNvPr>
          <p:cNvSpPr>
            <a:spLocks/>
          </p:cNvSpPr>
          <p:nvPr/>
        </p:nvSpPr>
        <p:spPr bwMode="auto">
          <a:xfrm>
            <a:off x="5236221" y="3674915"/>
            <a:ext cx="400116" cy="845278"/>
          </a:xfrm>
          <a:custGeom>
            <a:avLst/>
            <a:gdLst>
              <a:gd name="T0" fmla="*/ 472 w 584"/>
              <a:gd name="T1" fmla="*/ 701 h 1235"/>
              <a:gd name="T2" fmla="*/ 584 w 584"/>
              <a:gd name="T3" fmla="*/ 331 h 1235"/>
              <a:gd name="T4" fmla="*/ 464 w 584"/>
              <a:gd name="T5" fmla="*/ 3 h 1235"/>
              <a:gd name="T6" fmla="*/ 464 w 584"/>
              <a:gd name="T7" fmla="*/ 0 h 1235"/>
              <a:gd name="T8" fmla="*/ 341 w 584"/>
              <a:gd name="T9" fmla="*/ 661 h 1235"/>
              <a:gd name="T10" fmla="*/ 0 w 584"/>
              <a:gd name="T11" fmla="*/ 1235 h 1235"/>
              <a:gd name="T12" fmla="*/ 0 w 584"/>
              <a:gd name="T13" fmla="*/ 1234 h 1235"/>
              <a:gd name="T14" fmla="*/ 304 w 584"/>
              <a:gd name="T15" fmla="*/ 1068 h 1235"/>
              <a:gd name="T16" fmla="*/ 472 w 584"/>
              <a:gd name="T17" fmla="*/ 701 h 1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84" h="1235">
                <a:moveTo>
                  <a:pt x="472" y="701"/>
                </a:moveTo>
                <a:cubicBezTo>
                  <a:pt x="518" y="579"/>
                  <a:pt x="555" y="455"/>
                  <a:pt x="584" y="331"/>
                </a:cubicBezTo>
                <a:cubicBezTo>
                  <a:pt x="508" y="242"/>
                  <a:pt x="463" y="126"/>
                  <a:pt x="464" y="3"/>
                </a:cubicBezTo>
                <a:cubicBezTo>
                  <a:pt x="464" y="2"/>
                  <a:pt x="464" y="1"/>
                  <a:pt x="464" y="0"/>
                </a:cubicBezTo>
                <a:cubicBezTo>
                  <a:pt x="463" y="220"/>
                  <a:pt x="423" y="443"/>
                  <a:pt x="341" y="661"/>
                </a:cubicBezTo>
                <a:cubicBezTo>
                  <a:pt x="260" y="877"/>
                  <a:pt x="143" y="1070"/>
                  <a:pt x="0" y="1235"/>
                </a:cubicBezTo>
                <a:cubicBezTo>
                  <a:pt x="0" y="1235"/>
                  <a:pt x="0" y="1235"/>
                  <a:pt x="0" y="1234"/>
                </a:cubicBezTo>
                <a:cubicBezTo>
                  <a:pt x="80" y="1142"/>
                  <a:pt x="189" y="1084"/>
                  <a:pt x="304" y="1068"/>
                </a:cubicBezTo>
                <a:cubicBezTo>
                  <a:pt x="368" y="951"/>
                  <a:pt x="424" y="829"/>
                  <a:pt x="472" y="701"/>
                </a:cubicBezTo>
                <a:close/>
              </a:path>
            </a:pathLst>
          </a:custGeom>
          <a:solidFill>
            <a:srgbClr val="CFD2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0" name="Freeform 288">
            <a:extLst>
              <a:ext uri="{FF2B5EF4-FFF2-40B4-BE49-F238E27FC236}">
                <a16:creationId xmlns:a16="http://schemas.microsoft.com/office/drawing/2014/main" id="{88D09772-3124-45E3-B824-458AF04819C0}"/>
              </a:ext>
            </a:extLst>
          </p:cNvPr>
          <p:cNvSpPr>
            <a:spLocks/>
          </p:cNvSpPr>
          <p:nvPr/>
        </p:nvSpPr>
        <p:spPr bwMode="auto">
          <a:xfrm>
            <a:off x="6090773" y="4207519"/>
            <a:ext cx="246429" cy="394816"/>
          </a:xfrm>
          <a:custGeom>
            <a:avLst/>
            <a:gdLst>
              <a:gd name="T0" fmla="*/ 113 w 359"/>
              <a:gd name="T1" fmla="*/ 268 h 577"/>
              <a:gd name="T2" fmla="*/ 0 w 359"/>
              <a:gd name="T3" fmla="*/ 525 h 577"/>
              <a:gd name="T4" fmla="*/ 91 w 359"/>
              <a:gd name="T5" fmla="*/ 559 h 577"/>
              <a:gd name="T6" fmla="*/ 207 w 359"/>
              <a:gd name="T7" fmla="*/ 507 h 577"/>
              <a:gd name="T8" fmla="*/ 342 w 359"/>
              <a:gd name="T9" fmla="*/ 150 h 577"/>
              <a:gd name="T10" fmla="*/ 289 w 359"/>
              <a:gd name="T11" fmla="*/ 34 h 577"/>
              <a:gd name="T12" fmla="*/ 198 w 359"/>
              <a:gd name="T13" fmla="*/ 0 h 577"/>
              <a:gd name="T14" fmla="*/ 113 w 359"/>
              <a:gd name="T15" fmla="*/ 268 h 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9" h="577">
                <a:moveTo>
                  <a:pt x="113" y="268"/>
                </a:moveTo>
                <a:cubicBezTo>
                  <a:pt x="80" y="356"/>
                  <a:pt x="42" y="442"/>
                  <a:pt x="0" y="525"/>
                </a:cubicBezTo>
                <a:lnTo>
                  <a:pt x="91" y="559"/>
                </a:lnTo>
                <a:cubicBezTo>
                  <a:pt x="137" y="577"/>
                  <a:pt x="190" y="553"/>
                  <a:pt x="207" y="507"/>
                </a:cubicBezTo>
                <a:lnTo>
                  <a:pt x="342" y="150"/>
                </a:lnTo>
                <a:cubicBezTo>
                  <a:pt x="359" y="104"/>
                  <a:pt x="335" y="52"/>
                  <a:pt x="289" y="34"/>
                </a:cubicBezTo>
                <a:lnTo>
                  <a:pt x="198" y="0"/>
                </a:lnTo>
                <a:cubicBezTo>
                  <a:pt x="175" y="90"/>
                  <a:pt x="147" y="179"/>
                  <a:pt x="113" y="268"/>
                </a:cubicBezTo>
                <a:close/>
              </a:path>
            </a:pathLst>
          </a:custGeom>
          <a:solidFill>
            <a:srgbClr val="E6E6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aphicFrame>
        <p:nvGraphicFramePr>
          <p:cNvPr id="73" name="Chart 72">
            <a:extLst>
              <a:ext uri="{FF2B5EF4-FFF2-40B4-BE49-F238E27FC236}">
                <a16:creationId xmlns:a16="http://schemas.microsoft.com/office/drawing/2014/main" id="{10FEE0AA-E011-42A6-A678-C6FD5E6D17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180553"/>
              </p:ext>
            </p:extLst>
          </p:nvPr>
        </p:nvGraphicFramePr>
        <p:xfrm>
          <a:off x="2346643" y="2391762"/>
          <a:ext cx="3824285" cy="2549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5" name="Group 94">
            <a:extLst>
              <a:ext uri="{FF2B5EF4-FFF2-40B4-BE49-F238E27FC236}">
                <a16:creationId xmlns:a16="http://schemas.microsoft.com/office/drawing/2014/main" id="{4F1D9012-6CA4-4997-9535-72611A29C017}"/>
              </a:ext>
            </a:extLst>
          </p:cNvPr>
          <p:cNvGrpSpPr/>
          <p:nvPr/>
        </p:nvGrpSpPr>
        <p:grpSpPr>
          <a:xfrm>
            <a:off x="341921" y="4840132"/>
            <a:ext cx="433171" cy="497915"/>
            <a:chOff x="260639" y="4111047"/>
            <a:chExt cx="577561" cy="663887"/>
          </a:xfrm>
        </p:grpSpPr>
        <p:sp>
          <p:nvSpPr>
            <p:cNvPr id="96" name="Freeform 127">
              <a:extLst>
                <a:ext uri="{FF2B5EF4-FFF2-40B4-BE49-F238E27FC236}">
                  <a16:creationId xmlns:a16="http://schemas.microsoft.com/office/drawing/2014/main" id="{48BD8002-DCCF-4CF0-A008-7528C7C41D4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639" y="4111047"/>
              <a:ext cx="577561" cy="663887"/>
            </a:xfrm>
            <a:custGeom>
              <a:avLst/>
              <a:gdLst>
                <a:gd name="T0" fmla="*/ 401 w 545"/>
                <a:gd name="T1" fmla="*/ 571 h 627"/>
                <a:gd name="T2" fmla="*/ 474 w 545"/>
                <a:gd name="T3" fmla="*/ 212 h 627"/>
                <a:gd name="T4" fmla="*/ 143 w 545"/>
                <a:gd name="T5" fmla="*/ 56 h 627"/>
                <a:gd name="T6" fmla="*/ 71 w 545"/>
                <a:gd name="T7" fmla="*/ 414 h 627"/>
                <a:gd name="T8" fmla="*/ 401 w 545"/>
                <a:gd name="T9" fmla="*/ 571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5" h="627">
                  <a:moveTo>
                    <a:pt x="401" y="571"/>
                  </a:moveTo>
                  <a:cubicBezTo>
                    <a:pt x="513" y="515"/>
                    <a:pt x="545" y="355"/>
                    <a:pt x="474" y="212"/>
                  </a:cubicBezTo>
                  <a:cubicBezTo>
                    <a:pt x="403" y="70"/>
                    <a:pt x="255" y="0"/>
                    <a:pt x="143" y="56"/>
                  </a:cubicBezTo>
                  <a:cubicBezTo>
                    <a:pt x="32" y="112"/>
                    <a:pt x="0" y="272"/>
                    <a:pt x="71" y="414"/>
                  </a:cubicBezTo>
                  <a:cubicBezTo>
                    <a:pt x="142" y="556"/>
                    <a:pt x="290" y="627"/>
                    <a:pt x="401" y="57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08C82910-2B50-427D-B3C9-9F6917C321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135" y="4171614"/>
              <a:ext cx="357019" cy="369708"/>
            </a:xfrm>
            <a:custGeom>
              <a:avLst/>
              <a:gdLst>
                <a:gd name="connsiteX0" fmla="*/ 150240 w 357019"/>
                <a:gd name="connsiteY0" fmla="*/ 1221 h 369708"/>
                <a:gd name="connsiteX1" fmla="*/ 246657 w 357019"/>
                <a:gd name="connsiteY1" fmla="*/ 13931 h 369708"/>
                <a:gd name="connsiteX2" fmla="*/ 295396 w 357019"/>
                <a:gd name="connsiteY2" fmla="*/ 37895 h 369708"/>
                <a:gd name="connsiteX3" fmla="*/ 312131 w 357019"/>
                <a:gd name="connsiteY3" fmla="*/ 53890 h 369708"/>
                <a:gd name="connsiteX4" fmla="*/ 291741 w 357019"/>
                <a:gd name="connsiteY4" fmla="*/ 40765 h 369708"/>
                <a:gd name="connsiteX5" fmla="*/ 143599 w 357019"/>
                <a:gd name="connsiteY5" fmla="*/ 9965 h 369708"/>
                <a:gd name="connsiteX6" fmla="*/ 328301 w 357019"/>
                <a:gd name="connsiteY6" fmla="*/ 115068 h 369708"/>
                <a:gd name="connsiteX7" fmla="*/ 357019 w 357019"/>
                <a:gd name="connsiteY7" fmla="*/ 152931 h 369708"/>
                <a:gd name="connsiteX8" fmla="*/ 344134 w 357019"/>
                <a:gd name="connsiteY8" fmla="*/ 168571 h 369708"/>
                <a:gd name="connsiteX9" fmla="*/ 333539 w 357019"/>
                <a:gd name="connsiteY9" fmla="*/ 271311 h 369708"/>
                <a:gd name="connsiteX10" fmla="*/ 344565 w 357019"/>
                <a:gd name="connsiteY10" fmla="*/ 351743 h 369708"/>
                <a:gd name="connsiteX11" fmla="*/ 339780 w 357019"/>
                <a:gd name="connsiteY11" fmla="*/ 369708 h 369708"/>
                <a:gd name="connsiteX12" fmla="*/ 328170 w 357019"/>
                <a:gd name="connsiteY12" fmla="*/ 332161 h 369708"/>
                <a:gd name="connsiteX13" fmla="*/ 297854 w 357019"/>
                <a:gd name="connsiteY13" fmla="*/ 282155 h 369708"/>
                <a:gd name="connsiteX14" fmla="*/ 219862 w 357019"/>
                <a:gd name="connsiteY14" fmla="*/ 199386 h 369708"/>
                <a:gd name="connsiteX15" fmla="*/ 187810 w 357019"/>
                <a:gd name="connsiteY15" fmla="*/ 165429 h 369708"/>
                <a:gd name="connsiteX16" fmla="*/ 156560 w 357019"/>
                <a:gd name="connsiteY16" fmla="*/ 104148 h 369708"/>
                <a:gd name="connsiteX17" fmla="*/ 149792 w 357019"/>
                <a:gd name="connsiteY17" fmla="*/ 42162 h 369708"/>
                <a:gd name="connsiteX18" fmla="*/ 150240 w 357019"/>
                <a:gd name="connsiteY18" fmla="*/ 38292 h 369708"/>
                <a:gd name="connsiteX19" fmla="*/ 149487 w 357019"/>
                <a:gd name="connsiteY19" fmla="*/ 39369 h 369708"/>
                <a:gd name="connsiteX20" fmla="*/ 149348 w 357019"/>
                <a:gd name="connsiteY20" fmla="*/ 38091 h 369708"/>
                <a:gd name="connsiteX21" fmla="*/ 148987 w 357019"/>
                <a:gd name="connsiteY21" fmla="*/ 40084 h 369708"/>
                <a:gd name="connsiteX22" fmla="*/ 122295 w 357019"/>
                <a:gd name="connsiteY22" fmla="*/ 78276 h 369708"/>
                <a:gd name="connsiteX23" fmla="*/ 111037 w 357019"/>
                <a:gd name="connsiteY23" fmla="*/ 126204 h 369708"/>
                <a:gd name="connsiteX24" fmla="*/ 123751 w 357019"/>
                <a:gd name="connsiteY24" fmla="*/ 223648 h 369708"/>
                <a:gd name="connsiteX25" fmla="*/ 138585 w 357019"/>
                <a:gd name="connsiteY25" fmla="*/ 295673 h 369708"/>
                <a:gd name="connsiteX26" fmla="*/ 100442 w 357019"/>
                <a:gd name="connsiteY26" fmla="*/ 353927 h 369708"/>
                <a:gd name="connsiteX27" fmla="*/ 36870 w 357019"/>
                <a:gd name="connsiteY27" fmla="*/ 328507 h 369708"/>
                <a:gd name="connsiteX28" fmla="*/ 10381 w 357019"/>
                <a:gd name="connsiteY28" fmla="*/ 260720 h 369708"/>
                <a:gd name="connsiteX29" fmla="*/ 846 w 357019"/>
                <a:gd name="connsiteY29" fmla="*/ 180222 h 369708"/>
                <a:gd name="connsiteX30" fmla="*/ 12500 w 357019"/>
                <a:gd name="connsiteY30" fmla="*/ 136796 h 369708"/>
                <a:gd name="connsiteX31" fmla="*/ 63358 w 357019"/>
                <a:gd name="connsiteY31" fmla="*/ 49943 h 369708"/>
                <a:gd name="connsiteX32" fmla="*/ 150240 w 357019"/>
                <a:gd name="connsiteY32" fmla="*/ 1221 h 369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357019" h="369708">
                  <a:moveTo>
                    <a:pt x="150240" y="1221"/>
                  </a:moveTo>
                  <a:cubicBezTo>
                    <a:pt x="183085" y="-3016"/>
                    <a:pt x="215931" y="4398"/>
                    <a:pt x="246657" y="13931"/>
                  </a:cubicBezTo>
                  <a:cubicBezTo>
                    <a:pt x="264669" y="20286"/>
                    <a:pt x="280827" y="27965"/>
                    <a:pt x="295396" y="37895"/>
                  </a:cubicBezTo>
                  <a:lnTo>
                    <a:pt x="312131" y="53890"/>
                  </a:lnTo>
                  <a:lnTo>
                    <a:pt x="291741" y="40765"/>
                  </a:lnTo>
                  <a:cubicBezTo>
                    <a:pt x="215237" y="1683"/>
                    <a:pt x="143599" y="9965"/>
                    <a:pt x="143599" y="9965"/>
                  </a:cubicBezTo>
                  <a:cubicBezTo>
                    <a:pt x="143599" y="9965"/>
                    <a:pt x="241987" y="20103"/>
                    <a:pt x="328301" y="115068"/>
                  </a:cubicBezTo>
                  <a:lnTo>
                    <a:pt x="357019" y="152931"/>
                  </a:lnTo>
                  <a:lnTo>
                    <a:pt x="344134" y="168571"/>
                  </a:lnTo>
                  <a:cubicBezTo>
                    <a:pt x="319765" y="196110"/>
                    <a:pt x="325063" y="236359"/>
                    <a:pt x="333539" y="271311"/>
                  </a:cubicBezTo>
                  <a:cubicBezTo>
                    <a:pt x="339896" y="297526"/>
                    <a:pt x="347445" y="325528"/>
                    <a:pt x="344565" y="351743"/>
                  </a:cubicBezTo>
                  <a:lnTo>
                    <a:pt x="339780" y="369708"/>
                  </a:lnTo>
                  <a:lnTo>
                    <a:pt x="328170" y="332161"/>
                  </a:lnTo>
                  <a:cubicBezTo>
                    <a:pt x="320023" y="314520"/>
                    <a:pt x="309607" y="297542"/>
                    <a:pt x="297854" y="282155"/>
                  </a:cubicBezTo>
                  <a:cubicBezTo>
                    <a:pt x="274350" y="251382"/>
                    <a:pt x="246571" y="225914"/>
                    <a:pt x="219862" y="199386"/>
                  </a:cubicBezTo>
                  <a:cubicBezTo>
                    <a:pt x="209178" y="188774"/>
                    <a:pt x="197425" y="178163"/>
                    <a:pt x="187810" y="165429"/>
                  </a:cubicBezTo>
                  <a:cubicBezTo>
                    <a:pt x="173921" y="147389"/>
                    <a:pt x="163237" y="126166"/>
                    <a:pt x="156560" y="104148"/>
                  </a:cubicBezTo>
                  <a:lnTo>
                    <a:pt x="149792" y="42162"/>
                  </a:lnTo>
                  <a:lnTo>
                    <a:pt x="150240" y="38292"/>
                  </a:lnTo>
                  <a:lnTo>
                    <a:pt x="149487" y="39369"/>
                  </a:lnTo>
                  <a:lnTo>
                    <a:pt x="149348" y="38091"/>
                  </a:lnTo>
                  <a:lnTo>
                    <a:pt x="148987" y="40084"/>
                  </a:lnTo>
                  <a:lnTo>
                    <a:pt x="122295" y="78276"/>
                  </a:lnTo>
                  <a:cubicBezTo>
                    <a:pt x="115805" y="93369"/>
                    <a:pt x="112097" y="109787"/>
                    <a:pt x="111037" y="126204"/>
                  </a:cubicBezTo>
                  <a:cubicBezTo>
                    <a:pt x="107858" y="159039"/>
                    <a:pt x="114216" y="191873"/>
                    <a:pt x="123751" y="223648"/>
                  </a:cubicBezTo>
                  <a:cubicBezTo>
                    <a:pt x="130109" y="246950"/>
                    <a:pt x="139644" y="271311"/>
                    <a:pt x="138585" y="295673"/>
                  </a:cubicBezTo>
                  <a:cubicBezTo>
                    <a:pt x="137525" y="320034"/>
                    <a:pt x="123751" y="346513"/>
                    <a:pt x="100442" y="353927"/>
                  </a:cubicBezTo>
                  <a:cubicBezTo>
                    <a:pt x="77132" y="361342"/>
                    <a:pt x="51703" y="348631"/>
                    <a:pt x="36870" y="328507"/>
                  </a:cubicBezTo>
                  <a:cubicBezTo>
                    <a:pt x="22036" y="309442"/>
                    <a:pt x="15679" y="285081"/>
                    <a:pt x="10381" y="260720"/>
                  </a:cubicBezTo>
                  <a:cubicBezTo>
                    <a:pt x="4024" y="234240"/>
                    <a:pt x="-2333" y="207761"/>
                    <a:pt x="846" y="180222"/>
                  </a:cubicBezTo>
                  <a:cubicBezTo>
                    <a:pt x="2965" y="165394"/>
                    <a:pt x="7203" y="150565"/>
                    <a:pt x="12500" y="136796"/>
                  </a:cubicBezTo>
                  <a:cubicBezTo>
                    <a:pt x="24155" y="105020"/>
                    <a:pt x="40048" y="74304"/>
                    <a:pt x="63358" y="49943"/>
                  </a:cubicBezTo>
                  <a:cubicBezTo>
                    <a:pt x="86668" y="25582"/>
                    <a:pt x="117394" y="6517"/>
                    <a:pt x="150240" y="1221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8" name="Freeform 130">
              <a:extLst>
                <a:ext uri="{FF2B5EF4-FFF2-40B4-BE49-F238E27FC236}">
                  <a16:creationId xmlns:a16="http://schemas.microsoft.com/office/drawing/2014/main" id="{21ACBF3F-9210-4228-AB98-A8559489F4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127" y="4594061"/>
              <a:ext cx="269255" cy="164430"/>
            </a:xfrm>
            <a:custGeom>
              <a:avLst/>
              <a:gdLst>
                <a:gd name="T0" fmla="*/ 254 w 254"/>
                <a:gd name="T1" fmla="*/ 106 h 154"/>
                <a:gd name="T2" fmla="*/ 0 w 254"/>
                <a:gd name="T3" fmla="*/ 0 h 154"/>
                <a:gd name="T4" fmla="*/ 254 w 254"/>
                <a:gd name="T5" fmla="*/ 10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154">
                  <a:moveTo>
                    <a:pt x="254" y="106"/>
                  </a:moveTo>
                  <a:cubicBezTo>
                    <a:pt x="254" y="106"/>
                    <a:pt x="115" y="154"/>
                    <a:pt x="0" y="0"/>
                  </a:cubicBezTo>
                  <a:cubicBezTo>
                    <a:pt x="118" y="112"/>
                    <a:pt x="254" y="106"/>
                    <a:pt x="254" y="106"/>
                  </a:cubicBezTo>
                  <a:close/>
                </a:path>
              </a:pathLst>
            </a:custGeom>
            <a:solidFill>
              <a:schemeClr val="bg1">
                <a:alpha val="56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9" name="Freeform 131">
              <a:extLst>
                <a:ext uri="{FF2B5EF4-FFF2-40B4-BE49-F238E27FC236}">
                  <a16:creationId xmlns:a16="http://schemas.microsoft.com/office/drawing/2014/main" id="{BF810119-C348-441A-86D8-56F7D9F0C4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456" y="4209705"/>
              <a:ext cx="215815" cy="456293"/>
            </a:xfrm>
            <a:custGeom>
              <a:avLst/>
              <a:gdLst>
                <a:gd name="T0" fmla="*/ 15 w 202"/>
                <a:gd name="T1" fmla="*/ 119 h 430"/>
                <a:gd name="T2" fmla="*/ 15 w 202"/>
                <a:gd name="T3" fmla="*/ 0 h 430"/>
                <a:gd name="T4" fmla="*/ 51 w 202"/>
                <a:gd name="T5" fmla="*/ 120 h 430"/>
                <a:gd name="T6" fmla="*/ 81 w 202"/>
                <a:gd name="T7" fmla="*/ 152 h 430"/>
                <a:gd name="T8" fmla="*/ 154 w 202"/>
                <a:gd name="T9" fmla="*/ 230 h 430"/>
                <a:gd name="T10" fmla="*/ 198 w 202"/>
                <a:gd name="T11" fmla="*/ 328 h 430"/>
                <a:gd name="T12" fmla="*/ 182 w 202"/>
                <a:gd name="T13" fmla="*/ 430 h 430"/>
                <a:gd name="T14" fmla="*/ 157 w 202"/>
                <a:gd name="T15" fmla="*/ 302 h 430"/>
                <a:gd name="T16" fmla="*/ 133 w 202"/>
                <a:gd name="T17" fmla="*/ 267 h 430"/>
                <a:gd name="T18" fmla="*/ 15 w 202"/>
                <a:gd name="T19" fmla="*/ 119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2" h="430">
                  <a:moveTo>
                    <a:pt x="15" y="119"/>
                  </a:moveTo>
                  <a:cubicBezTo>
                    <a:pt x="0" y="73"/>
                    <a:pt x="4" y="32"/>
                    <a:pt x="15" y="0"/>
                  </a:cubicBezTo>
                  <a:cubicBezTo>
                    <a:pt x="11" y="40"/>
                    <a:pt x="25" y="86"/>
                    <a:pt x="51" y="120"/>
                  </a:cubicBezTo>
                  <a:cubicBezTo>
                    <a:pt x="60" y="132"/>
                    <a:pt x="71" y="142"/>
                    <a:pt x="81" y="152"/>
                  </a:cubicBezTo>
                  <a:cubicBezTo>
                    <a:pt x="106" y="177"/>
                    <a:pt x="132" y="201"/>
                    <a:pt x="154" y="230"/>
                  </a:cubicBezTo>
                  <a:cubicBezTo>
                    <a:pt x="176" y="259"/>
                    <a:pt x="193" y="294"/>
                    <a:pt x="198" y="328"/>
                  </a:cubicBezTo>
                  <a:cubicBezTo>
                    <a:pt x="202" y="366"/>
                    <a:pt x="192" y="399"/>
                    <a:pt x="182" y="430"/>
                  </a:cubicBezTo>
                  <a:cubicBezTo>
                    <a:pt x="185" y="393"/>
                    <a:pt x="179" y="341"/>
                    <a:pt x="157" y="302"/>
                  </a:cubicBezTo>
                  <a:cubicBezTo>
                    <a:pt x="150" y="289"/>
                    <a:pt x="142" y="277"/>
                    <a:pt x="133" y="267"/>
                  </a:cubicBezTo>
                  <a:cubicBezTo>
                    <a:pt x="88" y="220"/>
                    <a:pt x="41" y="195"/>
                    <a:pt x="15" y="119"/>
                  </a:cubicBezTo>
                  <a:close/>
                </a:path>
              </a:pathLst>
            </a:custGeom>
            <a:solidFill>
              <a:schemeClr val="tx1">
                <a:alpha val="68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0" name="Freeform 129">
              <a:extLst>
                <a:ext uri="{FF2B5EF4-FFF2-40B4-BE49-F238E27FC236}">
                  <a16:creationId xmlns:a16="http://schemas.microsoft.com/office/drawing/2014/main" id="{98468235-A293-4DE9-82D4-3C55A425FA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733" y="4160376"/>
              <a:ext cx="369967" cy="503568"/>
            </a:xfrm>
            <a:custGeom>
              <a:avLst/>
              <a:gdLst>
                <a:gd name="T0" fmla="*/ 250 w 349"/>
                <a:gd name="T1" fmla="*/ 475 h 475"/>
                <a:gd name="T2" fmla="*/ 261 w 349"/>
                <a:gd name="T3" fmla="*/ 175 h 475"/>
                <a:gd name="T4" fmla="*/ 0 w 349"/>
                <a:gd name="T5" fmla="*/ 20 h 475"/>
                <a:gd name="T6" fmla="*/ 248 w 349"/>
                <a:gd name="T7" fmla="*/ 238 h 475"/>
                <a:gd name="T8" fmla="*/ 250 w 349"/>
                <a:gd name="T9" fmla="*/ 475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9" h="475">
                  <a:moveTo>
                    <a:pt x="250" y="475"/>
                  </a:moveTo>
                  <a:cubicBezTo>
                    <a:pt x="250" y="475"/>
                    <a:pt x="349" y="350"/>
                    <a:pt x="261" y="175"/>
                  </a:cubicBezTo>
                  <a:cubicBezTo>
                    <a:pt x="173" y="0"/>
                    <a:pt x="0" y="20"/>
                    <a:pt x="0" y="20"/>
                  </a:cubicBezTo>
                  <a:cubicBezTo>
                    <a:pt x="0" y="20"/>
                    <a:pt x="165" y="37"/>
                    <a:pt x="248" y="238"/>
                  </a:cubicBezTo>
                  <a:cubicBezTo>
                    <a:pt x="304" y="373"/>
                    <a:pt x="250" y="475"/>
                    <a:pt x="250" y="475"/>
                  </a:cubicBezTo>
                  <a:close/>
                </a:path>
              </a:pathLst>
            </a:custGeom>
            <a:solidFill>
              <a:schemeClr val="bg1">
                <a:alpha val="56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4B048B8D-63DC-44C4-8E3F-F0A11F2DD676}"/>
              </a:ext>
            </a:extLst>
          </p:cNvPr>
          <p:cNvGrpSpPr/>
          <p:nvPr/>
        </p:nvGrpSpPr>
        <p:grpSpPr>
          <a:xfrm>
            <a:off x="341921" y="5434534"/>
            <a:ext cx="433171" cy="497915"/>
            <a:chOff x="260639" y="4111047"/>
            <a:chExt cx="577561" cy="663887"/>
          </a:xfrm>
        </p:grpSpPr>
        <p:sp>
          <p:nvSpPr>
            <p:cNvPr id="102" name="Freeform 127">
              <a:extLst>
                <a:ext uri="{FF2B5EF4-FFF2-40B4-BE49-F238E27FC236}">
                  <a16:creationId xmlns:a16="http://schemas.microsoft.com/office/drawing/2014/main" id="{FE19C01D-9822-4279-A8C4-91059188223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639" y="4111047"/>
              <a:ext cx="577561" cy="663887"/>
            </a:xfrm>
            <a:custGeom>
              <a:avLst/>
              <a:gdLst>
                <a:gd name="T0" fmla="*/ 401 w 545"/>
                <a:gd name="T1" fmla="*/ 571 h 627"/>
                <a:gd name="T2" fmla="*/ 474 w 545"/>
                <a:gd name="T3" fmla="*/ 212 h 627"/>
                <a:gd name="T4" fmla="*/ 143 w 545"/>
                <a:gd name="T5" fmla="*/ 56 h 627"/>
                <a:gd name="T6" fmla="*/ 71 w 545"/>
                <a:gd name="T7" fmla="*/ 414 h 627"/>
                <a:gd name="T8" fmla="*/ 401 w 545"/>
                <a:gd name="T9" fmla="*/ 571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5" h="627">
                  <a:moveTo>
                    <a:pt x="401" y="571"/>
                  </a:moveTo>
                  <a:cubicBezTo>
                    <a:pt x="513" y="515"/>
                    <a:pt x="545" y="355"/>
                    <a:pt x="474" y="212"/>
                  </a:cubicBezTo>
                  <a:cubicBezTo>
                    <a:pt x="403" y="70"/>
                    <a:pt x="255" y="0"/>
                    <a:pt x="143" y="56"/>
                  </a:cubicBezTo>
                  <a:cubicBezTo>
                    <a:pt x="32" y="112"/>
                    <a:pt x="0" y="272"/>
                    <a:pt x="71" y="414"/>
                  </a:cubicBezTo>
                  <a:cubicBezTo>
                    <a:pt x="142" y="556"/>
                    <a:pt x="290" y="627"/>
                    <a:pt x="401" y="57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4BDECB86-5FE8-4129-82E4-9661597517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135" y="4171614"/>
              <a:ext cx="357019" cy="369708"/>
            </a:xfrm>
            <a:custGeom>
              <a:avLst/>
              <a:gdLst>
                <a:gd name="connsiteX0" fmla="*/ 150240 w 357019"/>
                <a:gd name="connsiteY0" fmla="*/ 1221 h 369708"/>
                <a:gd name="connsiteX1" fmla="*/ 246657 w 357019"/>
                <a:gd name="connsiteY1" fmla="*/ 13931 h 369708"/>
                <a:gd name="connsiteX2" fmla="*/ 295396 w 357019"/>
                <a:gd name="connsiteY2" fmla="*/ 37895 h 369708"/>
                <a:gd name="connsiteX3" fmla="*/ 312131 w 357019"/>
                <a:gd name="connsiteY3" fmla="*/ 53890 h 369708"/>
                <a:gd name="connsiteX4" fmla="*/ 291741 w 357019"/>
                <a:gd name="connsiteY4" fmla="*/ 40765 h 369708"/>
                <a:gd name="connsiteX5" fmla="*/ 143599 w 357019"/>
                <a:gd name="connsiteY5" fmla="*/ 9965 h 369708"/>
                <a:gd name="connsiteX6" fmla="*/ 328301 w 357019"/>
                <a:gd name="connsiteY6" fmla="*/ 115068 h 369708"/>
                <a:gd name="connsiteX7" fmla="*/ 357019 w 357019"/>
                <a:gd name="connsiteY7" fmla="*/ 152931 h 369708"/>
                <a:gd name="connsiteX8" fmla="*/ 344134 w 357019"/>
                <a:gd name="connsiteY8" fmla="*/ 168571 h 369708"/>
                <a:gd name="connsiteX9" fmla="*/ 333539 w 357019"/>
                <a:gd name="connsiteY9" fmla="*/ 271311 h 369708"/>
                <a:gd name="connsiteX10" fmla="*/ 344565 w 357019"/>
                <a:gd name="connsiteY10" fmla="*/ 351743 h 369708"/>
                <a:gd name="connsiteX11" fmla="*/ 339780 w 357019"/>
                <a:gd name="connsiteY11" fmla="*/ 369708 h 369708"/>
                <a:gd name="connsiteX12" fmla="*/ 328170 w 357019"/>
                <a:gd name="connsiteY12" fmla="*/ 332161 h 369708"/>
                <a:gd name="connsiteX13" fmla="*/ 297854 w 357019"/>
                <a:gd name="connsiteY13" fmla="*/ 282155 h 369708"/>
                <a:gd name="connsiteX14" fmla="*/ 219862 w 357019"/>
                <a:gd name="connsiteY14" fmla="*/ 199386 h 369708"/>
                <a:gd name="connsiteX15" fmla="*/ 187810 w 357019"/>
                <a:gd name="connsiteY15" fmla="*/ 165429 h 369708"/>
                <a:gd name="connsiteX16" fmla="*/ 156560 w 357019"/>
                <a:gd name="connsiteY16" fmla="*/ 104148 h 369708"/>
                <a:gd name="connsiteX17" fmla="*/ 149792 w 357019"/>
                <a:gd name="connsiteY17" fmla="*/ 42162 h 369708"/>
                <a:gd name="connsiteX18" fmla="*/ 150240 w 357019"/>
                <a:gd name="connsiteY18" fmla="*/ 38292 h 369708"/>
                <a:gd name="connsiteX19" fmla="*/ 149487 w 357019"/>
                <a:gd name="connsiteY19" fmla="*/ 39369 h 369708"/>
                <a:gd name="connsiteX20" fmla="*/ 149348 w 357019"/>
                <a:gd name="connsiteY20" fmla="*/ 38091 h 369708"/>
                <a:gd name="connsiteX21" fmla="*/ 148987 w 357019"/>
                <a:gd name="connsiteY21" fmla="*/ 40084 h 369708"/>
                <a:gd name="connsiteX22" fmla="*/ 122295 w 357019"/>
                <a:gd name="connsiteY22" fmla="*/ 78276 h 369708"/>
                <a:gd name="connsiteX23" fmla="*/ 111037 w 357019"/>
                <a:gd name="connsiteY23" fmla="*/ 126204 h 369708"/>
                <a:gd name="connsiteX24" fmla="*/ 123751 w 357019"/>
                <a:gd name="connsiteY24" fmla="*/ 223648 h 369708"/>
                <a:gd name="connsiteX25" fmla="*/ 138585 w 357019"/>
                <a:gd name="connsiteY25" fmla="*/ 295673 h 369708"/>
                <a:gd name="connsiteX26" fmla="*/ 100442 w 357019"/>
                <a:gd name="connsiteY26" fmla="*/ 353927 h 369708"/>
                <a:gd name="connsiteX27" fmla="*/ 36870 w 357019"/>
                <a:gd name="connsiteY27" fmla="*/ 328507 h 369708"/>
                <a:gd name="connsiteX28" fmla="*/ 10381 w 357019"/>
                <a:gd name="connsiteY28" fmla="*/ 260720 h 369708"/>
                <a:gd name="connsiteX29" fmla="*/ 846 w 357019"/>
                <a:gd name="connsiteY29" fmla="*/ 180222 h 369708"/>
                <a:gd name="connsiteX30" fmla="*/ 12500 w 357019"/>
                <a:gd name="connsiteY30" fmla="*/ 136796 h 369708"/>
                <a:gd name="connsiteX31" fmla="*/ 63358 w 357019"/>
                <a:gd name="connsiteY31" fmla="*/ 49943 h 369708"/>
                <a:gd name="connsiteX32" fmla="*/ 150240 w 357019"/>
                <a:gd name="connsiteY32" fmla="*/ 1221 h 369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357019" h="369708">
                  <a:moveTo>
                    <a:pt x="150240" y="1221"/>
                  </a:moveTo>
                  <a:cubicBezTo>
                    <a:pt x="183085" y="-3016"/>
                    <a:pt x="215931" y="4398"/>
                    <a:pt x="246657" y="13931"/>
                  </a:cubicBezTo>
                  <a:cubicBezTo>
                    <a:pt x="264669" y="20286"/>
                    <a:pt x="280827" y="27965"/>
                    <a:pt x="295396" y="37895"/>
                  </a:cubicBezTo>
                  <a:lnTo>
                    <a:pt x="312131" y="53890"/>
                  </a:lnTo>
                  <a:lnTo>
                    <a:pt x="291741" y="40765"/>
                  </a:lnTo>
                  <a:cubicBezTo>
                    <a:pt x="215237" y="1683"/>
                    <a:pt x="143599" y="9965"/>
                    <a:pt x="143599" y="9965"/>
                  </a:cubicBezTo>
                  <a:cubicBezTo>
                    <a:pt x="143599" y="9965"/>
                    <a:pt x="241987" y="20103"/>
                    <a:pt x="328301" y="115068"/>
                  </a:cubicBezTo>
                  <a:lnTo>
                    <a:pt x="357019" y="152931"/>
                  </a:lnTo>
                  <a:lnTo>
                    <a:pt x="344134" y="168571"/>
                  </a:lnTo>
                  <a:cubicBezTo>
                    <a:pt x="319765" y="196110"/>
                    <a:pt x="325063" y="236359"/>
                    <a:pt x="333539" y="271311"/>
                  </a:cubicBezTo>
                  <a:cubicBezTo>
                    <a:pt x="339896" y="297526"/>
                    <a:pt x="347445" y="325528"/>
                    <a:pt x="344565" y="351743"/>
                  </a:cubicBezTo>
                  <a:lnTo>
                    <a:pt x="339780" y="369708"/>
                  </a:lnTo>
                  <a:lnTo>
                    <a:pt x="328170" y="332161"/>
                  </a:lnTo>
                  <a:cubicBezTo>
                    <a:pt x="320023" y="314520"/>
                    <a:pt x="309607" y="297542"/>
                    <a:pt x="297854" y="282155"/>
                  </a:cubicBezTo>
                  <a:cubicBezTo>
                    <a:pt x="274350" y="251382"/>
                    <a:pt x="246571" y="225914"/>
                    <a:pt x="219862" y="199386"/>
                  </a:cubicBezTo>
                  <a:cubicBezTo>
                    <a:pt x="209178" y="188774"/>
                    <a:pt x="197425" y="178163"/>
                    <a:pt x="187810" y="165429"/>
                  </a:cubicBezTo>
                  <a:cubicBezTo>
                    <a:pt x="173921" y="147389"/>
                    <a:pt x="163237" y="126166"/>
                    <a:pt x="156560" y="104148"/>
                  </a:cubicBezTo>
                  <a:lnTo>
                    <a:pt x="149792" y="42162"/>
                  </a:lnTo>
                  <a:lnTo>
                    <a:pt x="150240" y="38292"/>
                  </a:lnTo>
                  <a:lnTo>
                    <a:pt x="149487" y="39369"/>
                  </a:lnTo>
                  <a:lnTo>
                    <a:pt x="149348" y="38091"/>
                  </a:lnTo>
                  <a:lnTo>
                    <a:pt x="148987" y="40084"/>
                  </a:lnTo>
                  <a:lnTo>
                    <a:pt x="122295" y="78276"/>
                  </a:lnTo>
                  <a:cubicBezTo>
                    <a:pt x="115805" y="93369"/>
                    <a:pt x="112097" y="109787"/>
                    <a:pt x="111037" y="126204"/>
                  </a:cubicBezTo>
                  <a:cubicBezTo>
                    <a:pt x="107858" y="159039"/>
                    <a:pt x="114216" y="191873"/>
                    <a:pt x="123751" y="223648"/>
                  </a:cubicBezTo>
                  <a:cubicBezTo>
                    <a:pt x="130109" y="246950"/>
                    <a:pt x="139644" y="271311"/>
                    <a:pt x="138585" y="295673"/>
                  </a:cubicBezTo>
                  <a:cubicBezTo>
                    <a:pt x="137525" y="320034"/>
                    <a:pt x="123751" y="346513"/>
                    <a:pt x="100442" y="353927"/>
                  </a:cubicBezTo>
                  <a:cubicBezTo>
                    <a:pt x="77132" y="361342"/>
                    <a:pt x="51703" y="348631"/>
                    <a:pt x="36870" y="328507"/>
                  </a:cubicBezTo>
                  <a:cubicBezTo>
                    <a:pt x="22036" y="309442"/>
                    <a:pt x="15679" y="285081"/>
                    <a:pt x="10381" y="260720"/>
                  </a:cubicBezTo>
                  <a:cubicBezTo>
                    <a:pt x="4024" y="234240"/>
                    <a:pt x="-2333" y="207761"/>
                    <a:pt x="846" y="180222"/>
                  </a:cubicBezTo>
                  <a:cubicBezTo>
                    <a:pt x="2965" y="165394"/>
                    <a:pt x="7203" y="150565"/>
                    <a:pt x="12500" y="136796"/>
                  </a:cubicBezTo>
                  <a:cubicBezTo>
                    <a:pt x="24155" y="105020"/>
                    <a:pt x="40048" y="74304"/>
                    <a:pt x="63358" y="49943"/>
                  </a:cubicBezTo>
                  <a:cubicBezTo>
                    <a:pt x="86668" y="25582"/>
                    <a:pt x="117394" y="6517"/>
                    <a:pt x="150240" y="1221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4" name="Freeform 130">
              <a:extLst>
                <a:ext uri="{FF2B5EF4-FFF2-40B4-BE49-F238E27FC236}">
                  <a16:creationId xmlns:a16="http://schemas.microsoft.com/office/drawing/2014/main" id="{AB973D05-8BF4-44A0-B363-DC8DA907DE4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127" y="4594061"/>
              <a:ext cx="269255" cy="164430"/>
            </a:xfrm>
            <a:custGeom>
              <a:avLst/>
              <a:gdLst>
                <a:gd name="T0" fmla="*/ 254 w 254"/>
                <a:gd name="T1" fmla="*/ 106 h 154"/>
                <a:gd name="T2" fmla="*/ 0 w 254"/>
                <a:gd name="T3" fmla="*/ 0 h 154"/>
                <a:gd name="T4" fmla="*/ 254 w 254"/>
                <a:gd name="T5" fmla="*/ 10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154">
                  <a:moveTo>
                    <a:pt x="254" y="106"/>
                  </a:moveTo>
                  <a:cubicBezTo>
                    <a:pt x="254" y="106"/>
                    <a:pt x="115" y="154"/>
                    <a:pt x="0" y="0"/>
                  </a:cubicBezTo>
                  <a:cubicBezTo>
                    <a:pt x="118" y="112"/>
                    <a:pt x="254" y="106"/>
                    <a:pt x="254" y="106"/>
                  </a:cubicBezTo>
                  <a:close/>
                </a:path>
              </a:pathLst>
            </a:custGeom>
            <a:solidFill>
              <a:schemeClr val="bg1">
                <a:alpha val="56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5" name="Freeform 131">
              <a:extLst>
                <a:ext uri="{FF2B5EF4-FFF2-40B4-BE49-F238E27FC236}">
                  <a16:creationId xmlns:a16="http://schemas.microsoft.com/office/drawing/2014/main" id="{ACE1430E-EE4B-4187-9FC7-2D2E56BD8B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456" y="4209705"/>
              <a:ext cx="215815" cy="456293"/>
            </a:xfrm>
            <a:custGeom>
              <a:avLst/>
              <a:gdLst>
                <a:gd name="T0" fmla="*/ 15 w 202"/>
                <a:gd name="T1" fmla="*/ 119 h 430"/>
                <a:gd name="T2" fmla="*/ 15 w 202"/>
                <a:gd name="T3" fmla="*/ 0 h 430"/>
                <a:gd name="T4" fmla="*/ 51 w 202"/>
                <a:gd name="T5" fmla="*/ 120 h 430"/>
                <a:gd name="T6" fmla="*/ 81 w 202"/>
                <a:gd name="T7" fmla="*/ 152 h 430"/>
                <a:gd name="T8" fmla="*/ 154 w 202"/>
                <a:gd name="T9" fmla="*/ 230 h 430"/>
                <a:gd name="T10" fmla="*/ 198 w 202"/>
                <a:gd name="T11" fmla="*/ 328 h 430"/>
                <a:gd name="T12" fmla="*/ 182 w 202"/>
                <a:gd name="T13" fmla="*/ 430 h 430"/>
                <a:gd name="T14" fmla="*/ 157 w 202"/>
                <a:gd name="T15" fmla="*/ 302 h 430"/>
                <a:gd name="T16" fmla="*/ 133 w 202"/>
                <a:gd name="T17" fmla="*/ 267 h 430"/>
                <a:gd name="T18" fmla="*/ 15 w 202"/>
                <a:gd name="T19" fmla="*/ 119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2" h="430">
                  <a:moveTo>
                    <a:pt x="15" y="119"/>
                  </a:moveTo>
                  <a:cubicBezTo>
                    <a:pt x="0" y="73"/>
                    <a:pt x="4" y="32"/>
                    <a:pt x="15" y="0"/>
                  </a:cubicBezTo>
                  <a:cubicBezTo>
                    <a:pt x="11" y="40"/>
                    <a:pt x="25" y="86"/>
                    <a:pt x="51" y="120"/>
                  </a:cubicBezTo>
                  <a:cubicBezTo>
                    <a:pt x="60" y="132"/>
                    <a:pt x="71" y="142"/>
                    <a:pt x="81" y="152"/>
                  </a:cubicBezTo>
                  <a:cubicBezTo>
                    <a:pt x="106" y="177"/>
                    <a:pt x="132" y="201"/>
                    <a:pt x="154" y="230"/>
                  </a:cubicBezTo>
                  <a:cubicBezTo>
                    <a:pt x="176" y="259"/>
                    <a:pt x="193" y="294"/>
                    <a:pt x="198" y="328"/>
                  </a:cubicBezTo>
                  <a:cubicBezTo>
                    <a:pt x="202" y="366"/>
                    <a:pt x="192" y="399"/>
                    <a:pt x="182" y="430"/>
                  </a:cubicBezTo>
                  <a:cubicBezTo>
                    <a:pt x="185" y="393"/>
                    <a:pt x="179" y="341"/>
                    <a:pt x="157" y="302"/>
                  </a:cubicBezTo>
                  <a:cubicBezTo>
                    <a:pt x="150" y="289"/>
                    <a:pt x="142" y="277"/>
                    <a:pt x="133" y="267"/>
                  </a:cubicBezTo>
                  <a:cubicBezTo>
                    <a:pt x="88" y="220"/>
                    <a:pt x="41" y="195"/>
                    <a:pt x="15" y="119"/>
                  </a:cubicBezTo>
                  <a:close/>
                </a:path>
              </a:pathLst>
            </a:custGeom>
            <a:solidFill>
              <a:schemeClr val="tx1">
                <a:alpha val="68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6" name="Freeform 129">
              <a:extLst>
                <a:ext uri="{FF2B5EF4-FFF2-40B4-BE49-F238E27FC236}">
                  <a16:creationId xmlns:a16="http://schemas.microsoft.com/office/drawing/2014/main" id="{21C19F40-66C6-41B7-A0F2-0D3F2BE1543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733" y="4160376"/>
              <a:ext cx="369967" cy="503568"/>
            </a:xfrm>
            <a:custGeom>
              <a:avLst/>
              <a:gdLst>
                <a:gd name="T0" fmla="*/ 250 w 349"/>
                <a:gd name="T1" fmla="*/ 475 h 475"/>
                <a:gd name="T2" fmla="*/ 261 w 349"/>
                <a:gd name="T3" fmla="*/ 175 h 475"/>
                <a:gd name="T4" fmla="*/ 0 w 349"/>
                <a:gd name="T5" fmla="*/ 20 h 475"/>
                <a:gd name="T6" fmla="*/ 248 w 349"/>
                <a:gd name="T7" fmla="*/ 238 h 475"/>
                <a:gd name="T8" fmla="*/ 250 w 349"/>
                <a:gd name="T9" fmla="*/ 475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9" h="475">
                  <a:moveTo>
                    <a:pt x="250" y="475"/>
                  </a:moveTo>
                  <a:cubicBezTo>
                    <a:pt x="250" y="475"/>
                    <a:pt x="349" y="350"/>
                    <a:pt x="261" y="175"/>
                  </a:cubicBezTo>
                  <a:cubicBezTo>
                    <a:pt x="173" y="0"/>
                    <a:pt x="0" y="20"/>
                    <a:pt x="0" y="20"/>
                  </a:cubicBezTo>
                  <a:cubicBezTo>
                    <a:pt x="0" y="20"/>
                    <a:pt x="165" y="37"/>
                    <a:pt x="248" y="238"/>
                  </a:cubicBezTo>
                  <a:cubicBezTo>
                    <a:pt x="304" y="373"/>
                    <a:pt x="250" y="475"/>
                    <a:pt x="250" y="475"/>
                  </a:cubicBezTo>
                  <a:close/>
                </a:path>
              </a:pathLst>
            </a:custGeom>
            <a:solidFill>
              <a:schemeClr val="bg1">
                <a:alpha val="56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9AC9FB59-D0F9-46EA-B60E-8A5F7C4CD407}"/>
              </a:ext>
            </a:extLst>
          </p:cNvPr>
          <p:cNvGrpSpPr/>
          <p:nvPr/>
        </p:nvGrpSpPr>
        <p:grpSpPr>
          <a:xfrm>
            <a:off x="341921" y="3651331"/>
            <a:ext cx="433171" cy="497915"/>
            <a:chOff x="260639" y="4111047"/>
            <a:chExt cx="577561" cy="663887"/>
          </a:xfrm>
        </p:grpSpPr>
        <p:sp>
          <p:nvSpPr>
            <p:cNvPr id="108" name="Freeform 127">
              <a:extLst>
                <a:ext uri="{FF2B5EF4-FFF2-40B4-BE49-F238E27FC236}">
                  <a16:creationId xmlns:a16="http://schemas.microsoft.com/office/drawing/2014/main" id="{B83554A9-22E7-4818-9B2E-263AA0E1AE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639" y="4111047"/>
              <a:ext cx="577561" cy="663887"/>
            </a:xfrm>
            <a:custGeom>
              <a:avLst/>
              <a:gdLst>
                <a:gd name="T0" fmla="*/ 401 w 545"/>
                <a:gd name="T1" fmla="*/ 571 h 627"/>
                <a:gd name="T2" fmla="*/ 474 w 545"/>
                <a:gd name="T3" fmla="*/ 212 h 627"/>
                <a:gd name="T4" fmla="*/ 143 w 545"/>
                <a:gd name="T5" fmla="*/ 56 h 627"/>
                <a:gd name="T6" fmla="*/ 71 w 545"/>
                <a:gd name="T7" fmla="*/ 414 h 627"/>
                <a:gd name="T8" fmla="*/ 401 w 545"/>
                <a:gd name="T9" fmla="*/ 571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5" h="627">
                  <a:moveTo>
                    <a:pt x="401" y="571"/>
                  </a:moveTo>
                  <a:cubicBezTo>
                    <a:pt x="513" y="515"/>
                    <a:pt x="545" y="355"/>
                    <a:pt x="474" y="212"/>
                  </a:cubicBezTo>
                  <a:cubicBezTo>
                    <a:pt x="403" y="70"/>
                    <a:pt x="255" y="0"/>
                    <a:pt x="143" y="56"/>
                  </a:cubicBezTo>
                  <a:cubicBezTo>
                    <a:pt x="32" y="112"/>
                    <a:pt x="0" y="272"/>
                    <a:pt x="71" y="414"/>
                  </a:cubicBezTo>
                  <a:cubicBezTo>
                    <a:pt x="142" y="556"/>
                    <a:pt x="290" y="627"/>
                    <a:pt x="401" y="57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BFA7C70F-48BA-484D-AEF5-8B7D756196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135" y="4171614"/>
              <a:ext cx="357019" cy="369708"/>
            </a:xfrm>
            <a:custGeom>
              <a:avLst/>
              <a:gdLst>
                <a:gd name="connsiteX0" fmla="*/ 150240 w 357019"/>
                <a:gd name="connsiteY0" fmla="*/ 1221 h 369708"/>
                <a:gd name="connsiteX1" fmla="*/ 246657 w 357019"/>
                <a:gd name="connsiteY1" fmla="*/ 13931 h 369708"/>
                <a:gd name="connsiteX2" fmla="*/ 295396 w 357019"/>
                <a:gd name="connsiteY2" fmla="*/ 37895 h 369708"/>
                <a:gd name="connsiteX3" fmla="*/ 312131 w 357019"/>
                <a:gd name="connsiteY3" fmla="*/ 53890 h 369708"/>
                <a:gd name="connsiteX4" fmla="*/ 291741 w 357019"/>
                <a:gd name="connsiteY4" fmla="*/ 40765 h 369708"/>
                <a:gd name="connsiteX5" fmla="*/ 143599 w 357019"/>
                <a:gd name="connsiteY5" fmla="*/ 9965 h 369708"/>
                <a:gd name="connsiteX6" fmla="*/ 328301 w 357019"/>
                <a:gd name="connsiteY6" fmla="*/ 115068 h 369708"/>
                <a:gd name="connsiteX7" fmla="*/ 357019 w 357019"/>
                <a:gd name="connsiteY7" fmla="*/ 152931 h 369708"/>
                <a:gd name="connsiteX8" fmla="*/ 344134 w 357019"/>
                <a:gd name="connsiteY8" fmla="*/ 168571 h 369708"/>
                <a:gd name="connsiteX9" fmla="*/ 333539 w 357019"/>
                <a:gd name="connsiteY9" fmla="*/ 271311 h 369708"/>
                <a:gd name="connsiteX10" fmla="*/ 344565 w 357019"/>
                <a:gd name="connsiteY10" fmla="*/ 351743 h 369708"/>
                <a:gd name="connsiteX11" fmla="*/ 339780 w 357019"/>
                <a:gd name="connsiteY11" fmla="*/ 369708 h 369708"/>
                <a:gd name="connsiteX12" fmla="*/ 328170 w 357019"/>
                <a:gd name="connsiteY12" fmla="*/ 332161 h 369708"/>
                <a:gd name="connsiteX13" fmla="*/ 297854 w 357019"/>
                <a:gd name="connsiteY13" fmla="*/ 282155 h 369708"/>
                <a:gd name="connsiteX14" fmla="*/ 219862 w 357019"/>
                <a:gd name="connsiteY14" fmla="*/ 199386 h 369708"/>
                <a:gd name="connsiteX15" fmla="*/ 187810 w 357019"/>
                <a:gd name="connsiteY15" fmla="*/ 165429 h 369708"/>
                <a:gd name="connsiteX16" fmla="*/ 156560 w 357019"/>
                <a:gd name="connsiteY16" fmla="*/ 104148 h 369708"/>
                <a:gd name="connsiteX17" fmla="*/ 149792 w 357019"/>
                <a:gd name="connsiteY17" fmla="*/ 42162 h 369708"/>
                <a:gd name="connsiteX18" fmla="*/ 150240 w 357019"/>
                <a:gd name="connsiteY18" fmla="*/ 38292 h 369708"/>
                <a:gd name="connsiteX19" fmla="*/ 149487 w 357019"/>
                <a:gd name="connsiteY19" fmla="*/ 39369 h 369708"/>
                <a:gd name="connsiteX20" fmla="*/ 149348 w 357019"/>
                <a:gd name="connsiteY20" fmla="*/ 38091 h 369708"/>
                <a:gd name="connsiteX21" fmla="*/ 148987 w 357019"/>
                <a:gd name="connsiteY21" fmla="*/ 40084 h 369708"/>
                <a:gd name="connsiteX22" fmla="*/ 122295 w 357019"/>
                <a:gd name="connsiteY22" fmla="*/ 78276 h 369708"/>
                <a:gd name="connsiteX23" fmla="*/ 111037 w 357019"/>
                <a:gd name="connsiteY23" fmla="*/ 126204 h 369708"/>
                <a:gd name="connsiteX24" fmla="*/ 123751 w 357019"/>
                <a:gd name="connsiteY24" fmla="*/ 223648 h 369708"/>
                <a:gd name="connsiteX25" fmla="*/ 138585 w 357019"/>
                <a:gd name="connsiteY25" fmla="*/ 295673 h 369708"/>
                <a:gd name="connsiteX26" fmla="*/ 100442 w 357019"/>
                <a:gd name="connsiteY26" fmla="*/ 353927 h 369708"/>
                <a:gd name="connsiteX27" fmla="*/ 36870 w 357019"/>
                <a:gd name="connsiteY27" fmla="*/ 328507 h 369708"/>
                <a:gd name="connsiteX28" fmla="*/ 10381 w 357019"/>
                <a:gd name="connsiteY28" fmla="*/ 260720 h 369708"/>
                <a:gd name="connsiteX29" fmla="*/ 846 w 357019"/>
                <a:gd name="connsiteY29" fmla="*/ 180222 h 369708"/>
                <a:gd name="connsiteX30" fmla="*/ 12500 w 357019"/>
                <a:gd name="connsiteY30" fmla="*/ 136796 h 369708"/>
                <a:gd name="connsiteX31" fmla="*/ 63358 w 357019"/>
                <a:gd name="connsiteY31" fmla="*/ 49943 h 369708"/>
                <a:gd name="connsiteX32" fmla="*/ 150240 w 357019"/>
                <a:gd name="connsiteY32" fmla="*/ 1221 h 369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357019" h="369708">
                  <a:moveTo>
                    <a:pt x="150240" y="1221"/>
                  </a:moveTo>
                  <a:cubicBezTo>
                    <a:pt x="183085" y="-3016"/>
                    <a:pt x="215931" y="4398"/>
                    <a:pt x="246657" y="13931"/>
                  </a:cubicBezTo>
                  <a:cubicBezTo>
                    <a:pt x="264669" y="20286"/>
                    <a:pt x="280827" y="27965"/>
                    <a:pt x="295396" y="37895"/>
                  </a:cubicBezTo>
                  <a:lnTo>
                    <a:pt x="312131" y="53890"/>
                  </a:lnTo>
                  <a:lnTo>
                    <a:pt x="291741" y="40765"/>
                  </a:lnTo>
                  <a:cubicBezTo>
                    <a:pt x="215237" y="1683"/>
                    <a:pt x="143599" y="9965"/>
                    <a:pt x="143599" y="9965"/>
                  </a:cubicBezTo>
                  <a:cubicBezTo>
                    <a:pt x="143599" y="9965"/>
                    <a:pt x="241987" y="20103"/>
                    <a:pt x="328301" y="115068"/>
                  </a:cubicBezTo>
                  <a:lnTo>
                    <a:pt x="357019" y="152931"/>
                  </a:lnTo>
                  <a:lnTo>
                    <a:pt x="344134" y="168571"/>
                  </a:lnTo>
                  <a:cubicBezTo>
                    <a:pt x="319765" y="196110"/>
                    <a:pt x="325063" y="236359"/>
                    <a:pt x="333539" y="271311"/>
                  </a:cubicBezTo>
                  <a:cubicBezTo>
                    <a:pt x="339896" y="297526"/>
                    <a:pt x="347445" y="325528"/>
                    <a:pt x="344565" y="351743"/>
                  </a:cubicBezTo>
                  <a:lnTo>
                    <a:pt x="339780" y="369708"/>
                  </a:lnTo>
                  <a:lnTo>
                    <a:pt x="328170" y="332161"/>
                  </a:lnTo>
                  <a:cubicBezTo>
                    <a:pt x="320023" y="314520"/>
                    <a:pt x="309607" y="297542"/>
                    <a:pt x="297854" y="282155"/>
                  </a:cubicBezTo>
                  <a:cubicBezTo>
                    <a:pt x="274350" y="251382"/>
                    <a:pt x="246571" y="225914"/>
                    <a:pt x="219862" y="199386"/>
                  </a:cubicBezTo>
                  <a:cubicBezTo>
                    <a:pt x="209178" y="188774"/>
                    <a:pt x="197425" y="178163"/>
                    <a:pt x="187810" y="165429"/>
                  </a:cubicBezTo>
                  <a:cubicBezTo>
                    <a:pt x="173921" y="147389"/>
                    <a:pt x="163237" y="126166"/>
                    <a:pt x="156560" y="104148"/>
                  </a:cubicBezTo>
                  <a:lnTo>
                    <a:pt x="149792" y="42162"/>
                  </a:lnTo>
                  <a:lnTo>
                    <a:pt x="150240" y="38292"/>
                  </a:lnTo>
                  <a:lnTo>
                    <a:pt x="149487" y="39369"/>
                  </a:lnTo>
                  <a:lnTo>
                    <a:pt x="149348" y="38091"/>
                  </a:lnTo>
                  <a:lnTo>
                    <a:pt x="148987" y="40084"/>
                  </a:lnTo>
                  <a:lnTo>
                    <a:pt x="122295" y="78276"/>
                  </a:lnTo>
                  <a:cubicBezTo>
                    <a:pt x="115805" y="93369"/>
                    <a:pt x="112097" y="109787"/>
                    <a:pt x="111037" y="126204"/>
                  </a:cubicBezTo>
                  <a:cubicBezTo>
                    <a:pt x="107858" y="159039"/>
                    <a:pt x="114216" y="191873"/>
                    <a:pt x="123751" y="223648"/>
                  </a:cubicBezTo>
                  <a:cubicBezTo>
                    <a:pt x="130109" y="246950"/>
                    <a:pt x="139644" y="271311"/>
                    <a:pt x="138585" y="295673"/>
                  </a:cubicBezTo>
                  <a:cubicBezTo>
                    <a:pt x="137525" y="320034"/>
                    <a:pt x="123751" y="346513"/>
                    <a:pt x="100442" y="353927"/>
                  </a:cubicBezTo>
                  <a:cubicBezTo>
                    <a:pt x="77132" y="361342"/>
                    <a:pt x="51703" y="348631"/>
                    <a:pt x="36870" y="328507"/>
                  </a:cubicBezTo>
                  <a:cubicBezTo>
                    <a:pt x="22036" y="309442"/>
                    <a:pt x="15679" y="285081"/>
                    <a:pt x="10381" y="260720"/>
                  </a:cubicBezTo>
                  <a:cubicBezTo>
                    <a:pt x="4024" y="234240"/>
                    <a:pt x="-2333" y="207761"/>
                    <a:pt x="846" y="180222"/>
                  </a:cubicBezTo>
                  <a:cubicBezTo>
                    <a:pt x="2965" y="165394"/>
                    <a:pt x="7203" y="150565"/>
                    <a:pt x="12500" y="136796"/>
                  </a:cubicBezTo>
                  <a:cubicBezTo>
                    <a:pt x="24155" y="105020"/>
                    <a:pt x="40048" y="74304"/>
                    <a:pt x="63358" y="49943"/>
                  </a:cubicBezTo>
                  <a:cubicBezTo>
                    <a:pt x="86668" y="25582"/>
                    <a:pt x="117394" y="6517"/>
                    <a:pt x="150240" y="1221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0" name="Freeform 130">
              <a:extLst>
                <a:ext uri="{FF2B5EF4-FFF2-40B4-BE49-F238E27FC236}">
                  <a16:creationId xmlns:a16="http://schemas.microsoft.com/office/drawing/2014/main" id="{B1403734-7569-49FA-8CEE-6DF09AF8BE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127" y="4594061"/>
              <a:ext cx="269255" cy="164430"/>
            </a:xfrm>
            <a:custGeom>
              <a:avLst/>
              <a:gdLst>
                <a:gd name="T0" fmla="*/ 254 w 254"/>
                <a:gd name="T1" fmla="*/ 106 h 154"/>
                <a:gd name="T2" fmla="*/ 0 w 254"/>
                <a:gd name="T3" fmla="*/ 0 h 154"/>
                <a:gd name="T4" fmla="*/ 254 w 254"/>
                <a:gd name="T5" fmla="*/ 10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154">
                  <a:moveTo>
                    <a:pt x="254" y="106"/>
                  </a:moveTo>
                  <a:cubicBezTo>
                    <a:pt x="254" y="106"/>
                    <a:pt x="115" y="154"/>
                    <a:pt x="0" y="0"/>
                  </a:cubicBezTo>
                  <a:cubicBezTo>
                    <a:pt x="118" y="112"/>
                    <a:pt x="254" y="106"/>
                    <a:pt x="254" y="106"/>
                  </a:cubicBezTo>
                  <a:close/>
                </a:path>
              </a:pathLst>
            </a:custGeom>
            <a:solidFill>
              <a:schemeClr val="bg1">
                <a:alpha val="56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1" name="Freeform 131">
              <a:extLst>
                <a:ext uri="{FF2B5EF4-FFF2-40B4-BE49-F238E27FC236}">
                  <a16:creationId xmlns:a16="http://schemas.microsoft.com/office/drawing/2014/main" id="{6039C8F9-4842-459D-832D-64EE973782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456" y="4209705"/>
              <a:ext cx="215815" cy="456293"/>
            </a:xfrm>
            <a:custGeom>
              <a:avLst/>
              <a:gdLst>
                <a:gd name="T0" fmla="*/ 15 w 202"/>
                <a:gd name="T1" fmla="*/ 119 h 430"/>
                <a:gd name="T2" fmla="*/ 15 w 202"/>
                <a:gd name="T3" fmla="*/ 0 h 430"/>
                <a:gd name="T4" fmla="*/ 51 w 202"/>
                <a:gd name="T5" fmla="*/ 120 h 430"/>
                <a:gd name="T6" fmla="*/ 81 w 202"/>
                <a:gd name="T7" fmla="*/ 152 h 430"/>
                <a:gd name="T8" fmla="*/ 154 w 202"/>
                <a:gd name="T9" fmla="*/ 230 h 430"/>
                <a:gd name="T10" fmla="*/ 198 w 202"/>
                <a:gd name="T11" fmla="*/ 328 h 430"/>
                <a:gd name="T12" fmla="*/ 182 w 202"/>
                <a:gd name="T13" fmla="*/ 430 h 430"/>
                <a:gd name="T14" fmla="*/ 157 w 202"/>
                <a:gd name="T15" fmla="*/ 302 h 430"/>
                <a:gd name="T16" fmla="*/ 133 w 202"/>
                <a:gd name="T17" fmla="*/ 267 h 430"/>
                <a:gd name="T18" fmla="*/ 15 w 202"/>
                <a:gd name="T19" fmla="*/ 119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2" h="430">
                  <a:moveTo>
                    <a:pt x="15" y="119"/>
                  </a:moveTo>
                  <a:cubicBezTo>
                    <a:pt x="0" y="73"/>
                    <a:pt x="4" y="32"/>
                    <a:pt x="15" y="0"/>
                  </a:cubicBezTo>
                  <a:cubicBezTo>
                    <a:pt x="11" y="40"/>
                    <a:pt x="25" y="86"/>
                    <a:pt x="51" y="120"/>
                  </a:cubicBezTo>
                  <a:cubicBezTo>
                    <a:pt x="60" y="132"/>
                    <a:pt x="71" y="142"/>
                    <a:pt x="81" y="152"/>
                  </a:cubicBezTo>
                  <a:cubicBezTo>
                    <a:pt x="106" y="177"/>
                    <a:pt x="132" y="201"/>
                    <a:pt x="154" y="230"/>
                  </a:cubicBezTo>
                  <a:cubicBezTo>
                    <a:pt x="176" y="259"/>
                    <a:pt x="193" y="294"/>
                    <a:pt x="198" y="328"/>
                  </a:cubicBezTo>
                  <a:cubicBezTo>
                    <a:pt x="202" y="366"/>
                    <a:pt x="192" y="399"/>
                    <a:pt x="182" y="430"/>
                  </a:cubicBezTo>
                  <a:cubicBezTo>
                    <a:pt x="185" y="393"/>
                    <a:pt x="179" y="341"/>
                    <a:pt x="157" y="302"/>
                  </a:cubicBezTo>
                  <a:cubicBezTo>
                    <a:pt x="150" y="289"/>
                    <a:pt x="142" y="277"/>
                    <a:pt x="133" y="267"/>
                  </a:cubicBezTo>
                  <a:cubicBezTo>
                    <a:pt x="88" y="220"/>
                    <a:pt x="41" y="195"/>
                    <a:pt x="15" y="119"/>
                  </a:cubicBezTo>
                  <a:close/>
                </a:path>
              </a:pathLst>
            </a:custGeom>
            <a:solidFill>
              <a:schemeClr val="tx1">
                <a:alpha val="68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2" name="Freeform 129">
              <a:extLst>
                <a:ext uri="{FF2B5EF4-FFF2-40B4-BE49-F238E27FC236}">
                  <a16:creationId xmlns:a16="http://schemas.microsoft.com/office/drawing/2014/main" id="{FDC6E1F3-2C15-47A3-BC98-B0BDDFDB7F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733" y="4160376"/>
              <a:ext cx="369967" cy="503568"/>
            </a:xfrm>
            <a:custGeom>
              <a:avLst/>
              <a:gdLst>
                <a:gd name="T0" fmla="*/ 250 w 349"/>
                <a:gd name="T1" fmla="*/ 475 h 475"/>
                <a:gd name="T2" fmla="*/ 261 w 349"/>
                <a:gd name="T3" fmla="*/ 175 h 475"/>
                <a:gd name="T4" fmla="*/ 0 w 349"/>
                <a:gd name="T5" fmla="*/ 20 h 475"/>
                <a:gd name="T6" fmla="*/ 248 w 349"/>
                <a:gd name="T7" fmla="*/ 238 h 475"/>
                <a:gd name="T8" fmla="*/ 250 w 349"/>
                <a:gd name="T9" fmla="*/ 475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9" h="475">
                  <a:moveTo>
                    <a:pt x="250" y="475"/>
                  </a:moveTo>
                  <a:cubicBezTo>
                    <a:pt x="250" y="475"/>
                    <a:pt x="349" y="350"/>
                    <a:pt x="261" y="175"/>
                  </a:cubicBezTo>
                  <a:cubicBezTo>
                    <a:pt x="173" y="0"/>
                    <a:pt x="0" y="20"/>
                    <a:pt x="0" y="20"/>
                  </a:cubicBezTo>
                  <a:cubicBezTo>
                    <a:pt x="0" y="20"/>
                    <a:pt x="165" y="37"/>
                    <a:pt x="248" y="238"/>
                  </a:cubicBezTo>
                  <a:cubicBezTo>
                    <a:pt x="304" y="373"/>
                    <a:pt x="250" y="475"/>
                    <a:pt x="250" y="475"/>
                  </a:cubicBezTo>
                  <a:close/>
                </a:path>
              </a:pathLst>
            </a:custGeom>
            <a:solidFill>
              <a:schemeClr val="bg1">
                <a:alpha val="56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113" name="TextBox 112">
            <a:extLst>
              <a:ext uri="{FF2B5EF4-FFF2-40B4-BE49-F238E27FC236}">
                <a16:creationId xmlns:a16="http://schemas.microsoft.com/office/drawing/2014/main" id="{1C79CC74-E607-4FD7-98A7-07C4FE660532}"/>
              </a:ext>
            </a:extLst>
          </p:cNvPr>
          <p:cNvSpPr txBox="1"/>
          <p:nvPr/>
        </p:nvSpPr>
        <p:spPr>
          <a:xfrm>
            <a:off x="840575" y="3711733"/>
            <a:ext cx="1538916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600" b="1"/>
              <a:t>Label 01</a:t>
            </a:r>
            <a:endParaRPr lang="en-US" sz="1600" b="1" dirty="0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220783B8-F443-4FC0-927F-EB8B07E50308}"/>
              </a:ext>
            </a:extLst>
          </p:cNvPr>
          <p:cNvSpPr txBox="1"/>
          <p:nvPr/>
        </p:nvSpPr>
        <p:spPr>
          <a:xfrm>
            <a:off x="840575" y="4304852"/>
            <a:ext cx="1538916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600" b="1"/>
              <a:t>Label 02</a:t>
            </a:r>
            <a:endParaRPr lang="en-US" sz="1600" b="1" dirty="0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745955E8-2CF4-438E-AD3B-A8180889F90E}"/>
              </a:ext>
            </a:extLst>
          </p:cNvPr>
          <p:cNvSpPr txBox="1"/>
          <p:nvPr/>
        </p:nvSpPr>
        <p:spPr>
          <a:xfrm>
            <a:off x="840575" y="4897972"/>
            <a:ext cx="1538916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600" b="1"/>
              <a:t>Label 03</a:t>
            </a:r>
            <a:endParaRPr lang="en-US" sz="1600" b="1" dirty="0"/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6CBDC441-B8B5-456A-B35B-D6C44CE655A5}"/>
              </a:ext>
            </a:extLst>
          </p:cNvPr>
          <p:cNvSpPr txBox="1"/>
          <p:nvPr/>
        </p:nvSpPr>
        <p:spPr>
          <a:xfrm>
            <a:off x="840575" y="5491091"/>
            <a:ext cx="1538916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600" b="1"/>
              <a:t>Label 04</a:t>
            </a:r>
            <a:endParaRPr lang="en-US" sz="1600" b="1" dirty="0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296C7663-AB67-41EA-9B69-F722CD748BDE}"/>
              </a:ext>
            </a:extLst>
          </p:cNvPr>
          <p:cNvGrpSpPr/>
          <p:nvPr/>
        </p:nvGrpSpPr>
        <p:grpSpPr>
          <a:xfrm>
            <a:off x="6691483" y="4508223"/>
            <a:ext cx="2202817" cy="1237866"/>
            <a:chOff x="6691483" y="4757378"/>
            <a:chExt cx="2202817" cy="1237866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E6BE034-3DFA-4FC0-8B56-8EE0379538F0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828A2143-C1A9-44B7-AC0F-B2A32C63C02A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7D0F2B6F-CD36-4222-997E-6DCEFCFC9E09}"/>
              </a:ext>
            </a:extLst>
          </p:cNvPr>
          <p:cNvGrpSpPr/>
          <p:nvPr/>
        </p:nvGrpSpPr>
        <p:grpSpPr>
          <a:xfrm>
            <a:off x="6691483" y="1351782"/>
            <a:ext cx="2202817" cy="1237868"/>
            <a:chOff x="6697329" y="1266169"/>
            <a:chExt cx="2202817" cy="1237868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51091A41-C673-4A09-838B-41172F3140EC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CF1A0EF1-5E1C-42D9-9D4E-8F1A299C586A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9D72D43D-5E7D-47E5-87C1-16CC3CE35C85}"/>
              </a:ext>
            </a:extLst>
          </p:cNvPr>
          <p:cNvGrpSpPr/>
          <p:nvPr/>
        </p:nvGrpSpPr>
        <p:grpSpPr>
          <a:xfrm>
            <a:off x="6691483" y="2930004"/>
            <a:ext cx="2202817" cy="1237866"/>
            <a:chOff x="6691483" y="4757378"/>
            <a:chExt cx="2202817" cy="1237866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94DD905-FA5C-4B72-8821-CF1E87A99C9E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0810566-AA1D-47FC-A49F-A5ED27AD0654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3273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Coffee Cup Pie Chart for PowerPoint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B55AA4B-96AE-49E0-B5FA-932CCC26A828}"/>
              </a:ext>
            </a:extLst>
          </p:cNvPr>
          <p:cNvGrpSpPr/>
          <p:nvPr/>
        </p:nvGrpSpPr>
        <p:grpSpPr>
          <a:xfrm>
            <a:off x="341921" y="4245732"/>
            <a:ext cx="433171" cy="497915"/>
            <a:chOff x="260639" y="4111047"/>
            <a:chExt cx="577561" cy="663887"/>
          </a:xfrm>
        </p:grpSpPr>
        <p:sp>
          <p:nvSpPr>
            <p:cNvPr id="81" name="Freeform 127">
              <a:extLst>
                <a:ext uri="{FF2B5EF4-FFF2-40B4-BE49-F238E27FC236}">
                  <a16:creationId xmlns:a16="http://schemas.microsoft.com/office/drawing/2014/main" id="{910F80AD-7323-4BED-B015-F651F3AAEE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639" y="4111047"/>
              <a:ext cx="577561" cy="663887"/>
            </a:xfrm>
            <a:custGeom>
              <a:avLst/>
              <a:gdLst>
                <a:gd name="T0" fmla="*/ 401 w 545"/>
                <a:gd name="T1" fmla="*/ 571 h 627"/>
                <a:gd name="T2" fmla="*/ 474 w 545"/>
                <a:gd name="T3" fmla="*/ 212 h 627"/>
                <a:gd name="T4" fmla="*/ 143 w 545"/>
                <a:gd name="T5" fmla="*/ 56 h 627"/>
                <a:gd name="T6" fmla="*/ 71 w 545"/>
                <a:gd name="T7" fmla="*/ 414 h 627"/>
                <a:gd name="T8" fmla="*/ 401 w 545"/>
                <a:gd name="T9" fmla="*/ 571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5" h="627">
                  <a:moveTo>
                    <a:pt x="401" y="571"/>
                  </a:moveTo>
                  <a:cubicBezTo>
                    <a:pt x="513" y="515"/>
                    <a:pt x="545" y="355"/>
                    <a:pt x="474" y="212"/>
                  </a:cubicBezTo>
                  <a:cubicBezTo>
                    <a:pt x="403" y="70"/>
                    <a:pt x="255" y="0"/>
                    <a:pt x="143" y="56"/>
                  </a:cubicBezTo>
                  <a:cubicBezTo>
                    <a:pt x="32" y="112"/>
                    <a:pt x="0" y="272"/>
                    <a:pt x="71" y="414"/>
                  </a:cubicBezTo>
                  <a:cubicBezTo>
                    <a:pt x="142" y="556"/>
                    <a:pt x="290" y="627"/>
                    <a:pt x="401" y="57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891B805E-2A13-4815-8865-0D121E8084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135" y="4171614"/>
              <a:ext cx="357019" cy="369708"/>
            </a:xfrm>
            <a:custGeom>
              <a:avLst/>
              <a:gdLst>
                <a:gd name="connsiteX0" fmla="*/ 150240 w 357019"/>
                <a:gd name="connsiteY0" fmla="*/ 1221 h 369708"/>
                <a:gd name="connsiteX1" fmla="*/ 246657 w 357019"/>
                <a:gd name="connsiteY1" fmla="*/ 13931 h 369708"/>
                <a:gd name="connsiteX2" fmla="*/ 295396 w 357019"/>
                <a:gd name="connsiteY2" fmla="*/ 37895 h 369708"/>
                <a:gd name="connsiteX3" fmla="*/ 312131 w 357019"/>
                <a:gd name="connsiteY3" fmla="*/ 53890 h 369708"/>
                <a:gd name="connsiteX4" fmla="*/ 291741 w 357019"/>
                <a:gd name="connsiteY4" fmla="*/ 40765 h 369708"/>
                <a:gd name="connsiteX5" fmla="*/ 143599 w 357019"/>
                <a:gd name="connsiteY5" fmla="*/ 9965 h 369708"/>
                <a:gd name="connsiteX6" fmla="*/ 328301 w 357019"/>
                <a:gd name="connsiteY6" fmla="*/ 115068 h 369708"/>
                <a:gd name="connsiteX7" fmla="*/ 357019 w 357019"/>
                <a:gd name="connsiteY7" fmla="*/ 152931 h 369708"/>
                <a:gd name="connsiteX8" fmla="*/ 344134 w 357019"/>
                <a:gd name="connsiteY8" fmla="*/ 168571 h 369708"/>
                <a:gd name="connsiteX9" fmla="*/ 333539 w 357019"/>
                <a:gd name="connsiteY9" fmla="*/ 271311 h 369708"/>
                <a:gd name="connsiteX10" fmla="*/ 344565 w 357019"/>
                <a:gd name="connsiteY10" fmla="*/ 351743 h 369708"/>
                <a:gd name="connsiteX11" fmla="*/ 339780 w 357019"/>
                <a:gd name="connsiteY11" fmla="*/ 369708 h 369708"/>
                <a:gd name="connsiteX12" fmla="*/ 328170 w 357019"/>
                <a:gd name="connsiteY12" fmla="*/ 332161 h 369708"/>
                <a:gd name="connsiteX13" fmla="*/ 297854 w 357019"/>
                <a:gd name="connsiteY13" fmla="*/ 282155 h 369708"/>
                <a:gd name="connsiteX14" fmla="*/ 219862 w 357019"/>
                <a:gd name="connsiteY14" fmla="*/ 199386 h 369708"/>
                <a:gd name="connsiteX15" fmla="*/ 187810 w 357019"/>
                <a:gd name="connsiteY15" fmla="*/ 165429 h 369708"/>
                <a:gd name="connsiteX16" fmla="*/ 156560 w 357019"/>
                <a:gd name="connsiteY16" fmla="*/ 104148 h 369708"/>
                <a:gd name="connsiteX17" fmla="*/ 149792 w 357019"/>
                <a:gd name="connsiteY17" fmla="*/ 42162 h 369708"/>
                <a:gd name="connsiteX18" fmla="*/ 150240 w 357019"/>
                <a:gd name="connsiteY18" fmla="*/ 38292 h 369708"/>
                <a:gd name="connsiteX19" fmla="*/ 149487 w 357019"/>
                <a:gd name="connsiteY19" fmla="*/ 39369 h 369708"/>
                <a:gd name="connsiteX20" fmla="*/ 149348 w 357019"/>
                <a:gd name="connsiteY20" fmla="*/ 38091 h 369708"/>
                <a:gd name="connsiteX21" fmla="*/ 148987 w 357019"/>
                <a:gd name="connsiteY21" fmla="*/ 40084 h 369708"/>
                <a:gd name="connsiteX22" fmla="*/ 122295 w 357019"/>
                <a:gd name="connsiteY22" fmla="*/ 78276 h 369708"/>
                <a:gd name="connsiteX23" fmla="*/ 111037 w 357019"/>
                <a:gd name="connsiteY23" fmla="*/ 126204 h 369708"/>
                <a:gd name="connsiteX24" fmla="*/ 123751 w 357019"/>
                <a:gd name="connsiteY24" fmla="*/ 223648 h 369708"/>
                <a:gd name="connsiteX25" fmla="*/ 138585 w 357019"/>
                <a:gd name="connsiteY25" fmla="*/ 295673 h 369708"/>
                <a:gd name="connsiteX26" fmla="*/ 100442 w 357019"/>
                <a:gd name="connsiteY26" fmla="*/ 353927 h 369708"/>
                <a:gd name="connsiteX27" fmla="*/ 36870 w 357019"/>
                <a:gd name="connsiteY27" fmla="*/ 328507 h 369708"/>
                <a:gd name="connsiteX28" fmla="*/ 10381 w 357019"/>
                <a:gd name="connsiteY28" fmla="*/ 260720 h 369708"/>
                <a:gd name="connsiteX29" fmla="*/ 846 w 357019"/>
                <a:gd name="connsiteY29" fmla="*/ 180222 h 369708"/>
                <a:gd name="connsiteX30" fmla="*/ 12500 w 357019"/>
                <a:gd name="connsiteY30" fmla="*/ 136796 h 369708"/>
                <a:gd name="connsiteX31" fmla="*/ 63358 w 357019"/>
                <a:gd name="connsiteY31" fmla="*/ 49943 h 369708"/>
                <a:gd name="connsiteX32" fmla="*/ 150240 w 357019"/>
                <a:gd name="connsiteY32" fmla="*/ 1221 h 369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357019" h="369708">
                  <a:moveTo>
                    <a:pt x="150240" y="1221"/>
                  </a:moveTo>
                  <a:cubicBezTo>
                    <a:pt x="183085" y="-3016"/>
                    <a:pt x="215931" y="4398"/>
                    <a:pt x="246657" y="13931"/>
                  </a:cubicBezTo>
                  <a:cubicBezTo>
                    <a:pt x="264669" y="20286"/>
                    <a:pt x="280827" y="27965"/>
                    <a:pt x="295396" y="37895"/>
                  </a:cubicBezTo>
                  <a:lnTo>
                    <a:pt x="312131" y="53890"/>
                  </a:lnTo>
                  <a:lnTo>
                    <a:pt x="291741" y="40765"/>
                  </a:lnTo>
                  <a:cubicBezTo>
                    <a:pt x="215237" y="1683"/>
                    <a:pt x="143599" y="9965"/>
                    <a:pt x="143599" y="9965"/>
                  </a:cubicBezTo>
                  <a:cubicBezTo>
                    <a:pt x="143599" y="9965"/>
                    <a:pt x="241987" y="20103"/>
                    <a:pt x="328301" y="115068"/>
                  </a:cubicBezTo>
                  <a:lnTo>
                    <a:pt x="357019" y="152931"/>
                  </a:lnTo>
                  <a:lnTo>
                    <a:pt x="344134" y="168571"/>
                  </a:lnTo>
                  <a:cubicBezTo>
                    <a:pt x="319765" y="196110"/>
                    <a:pt x="325063" y="236359"/>
                    <a:pt x="333539" y="271311"/>
                  </a:cubicBezTo>
                  <a:cubicBezTo>
                    <a:pt x="339896" y="297526"/>
                    <a:pt x="347445" y="325528"/>
                    <a:pt x="344565" y="351743"/>
                  </a:cubicBezTo>
                  <a:lnTo>
                    <a:pt x="339780" y="369708"/>
                  </a:lnTo>
                  <a:lnTo>
                    <a:pt x="328170" y="332161"/>
                  </a:lnTo>
                  <a:cubicBezTo>
                    <a:pt x="320023" y="314520"/>
                    <a:pt x="309607" y="297542"/>
                    <a:pt x="297854" y="282155"/>
                  </a:cubicBezTo>
                  <a:cubicBezTo>
                    <a:pt x="274350" y="251382"/>
                    <a:pt x="246571" y="225914"/>
                    <a:pt x="219862" y="199386"/>
                  </a:cubicBezTo>
                  <a:cubicBezTo>
                    <a:pt x="209178" y="188774"/>
                    <a:pt x="197425" y="178163"/>
                    <a:pt x="187810" y="165429"/>
                  </a:cubicBezTo>
                  <a:cubicBezTo>
                    <a:pt x="173921" y="147389"/>
                    <a:pt x="163237" y="126166"/>
                    <a:pt x="156560" y="104148"/>
                  </a:cubicBezTo>
                  <a:lnTo>
                    <a:pt x="149792" y="42162"/>
                  </a:lnTo>
                  <a:lnTo>
                    <a:pt x="150240" y="38292"/>
                  </a:lnTo>
                  <a:lnTo>
                    <a:pt x="149487" y="39369"/>
                  </a:lnTo>
                  <a:lnTo>
                    <a:pt x="149348" y="38091"/>
                  </a:lnTo>
                  <a:lnTo>
                    <a:pt x="148987" y="40084"/>
                  </a:lnTo>
                  <a:lnTo>
                    <a:pt x="122295" y="78276"/>
                  </a:lnTo>
                  <a:cubicBezTo>
                    <a:pt x="115805" y="93369"/>
                    <a:pt x="112097" y="109787"/>
                    <a:pt x="111037" y="126204"/>
                  </a:cubicBezTo>
                  <a:cubicBezTo>
                    <a:pt x="107858" y="159039"/>
                    <a:pt x="114216" y="191873"/>
                    <a:pt x="123751" y="223648"/>
                  </a:cubicBezTo>
                  <a:cubicBezTo>
                    <a:pt x="130109" y="246950"/>
                    <a:pt x="139644" y="271311"/>
                    <a:pt x="138585" y="295673"/>
                  </a:cubicBezTo>
                  <a:cubicBezTo>
                    <a:pt x="137525" y="320034"/>
                    <a:pt x="123751" y="346513"/>
                    <a:pt x="100442" y="353927"/>
                  </a:cubicBezTo>
                  <a:cubicBezTo>
                    <a:pt x="77132" y="361342"/>
                    <a:pt x="51703" y="348631"/>
                    <a:pt x="36870" y="328507"/>
                  </a:cubicBezTo>
                  <a:cubicBezTo>
                    <a:pt x="22036" y="309442"/>
                    <a:pt x="15679" y="285081"/>
                    <a:pt x="10381" y="260720"/>
                  </a:cubicBezTo>
                  <a:cubicBezTo>
                    <a:pt x="4024" y="234240"/>
                    <a:pt x="-2333" y="207761"/>
                    <a:pt x="846" y="180222"/>
                  </a:cubicBezTo>
                  <a:cubicBezTo>
                    <a:pt x="2965" y="165394"/>
                    <a:pt x="7203" y="150565"/>
                    <a:pt x="12500" y="136796"/>
                  </a:cubicBezTo>
                  <a:cubicBezTo>
                    <a:pt x="24155" y="105020"/>
                    <a:pt x="40048" y="74304"/>
                    <a:pt x="63358" y="49943"/>
                  </a:cubicBezTo>
                  <a:cubicBezTo>
                    <a:pt x="86668" y="25582"/>
                    <a:pt x="117394" y="6517"/>
                    <a:pt x="150240" y="1221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4" name="Freeform 130">
              <a:extLst>
                <a:ext uri="{FF2B5EF4-FFF2-40B4-BE49-F238E27FC236}">
                  <a16:creationId xmlns:a16="http://schemas.microsoft.com/office/drawing/2014/main" id="{AA65438F-BBA9-4524-A0B1-D90ED629AC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127" y="4594061"/>
              <a:ext cx="269255" cy="164430"/>
            </a:xfrm>
            <a:custGeom>
              <a:avLst/>
              <a:gdLst>
                <a:gd name="T0" fmla="*/ 254 w 254"/>
                <a:gd name="T1" fmla="*/ 106 h 154"/>
                <a:gd name="T2" fmla="*/ 0 w 254"/>
                <a:gd name="T3" fmla="*/ 0 h 154"/>
                <a:gd name="T4" fmla="*/ 254 w 254"/>
                <a:gd name="T5" fmla="*/ 10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154">
                  <a:moveTo>
                    <a:pt x="254" y="106"/>
                  </a:moveTo>
                  <a:cubicBezTo>
                    <a:pt x="254" y="106"/>
                    <a:pt x="115" y="154"/>
                    <a:pt x="0" y="0"/>
                  </a:cubicBezTo>
                  <a:cubicBezTo>
                    <a:pt x="118" y="112"/>
                    <a:pt x="254" y="106"/>
                    <a:pt x="254" y="106"/>
                  </a:cubicBezTo>
                  <a:close/>
                </a:path>
              </a:pathLst>
            </a:custGeom>
            <a:solidFill>
              <a:schemeClr val="bg1">
                <a:alpha val="56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2" name="Freeform 131">
              <a:extLst>
                <a:ext uri="{FF2B5EF4-FFF2-40B4-BE49-F238E27FC236}">
                  <a16:creationId xmlns:a16="http://schemas.microsoft.com/office/drawing/2014/main" id="{58D53177-EEC4-45DA-8A09-11860964E8A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456" y="4209705"/>
              <a:ext cx="215815" cy="456293"/>
            </a:xfrm>
            <a:custGeom>
              <a:avLst/>
              <a:gdLst>
                <a:gd name="T0" fmla="*/ 15 w 202"/>
                <a:gd name="T1" fmla="*/ 119 h 430"/>
                <a:gd name="T2" fmla="*/ 15 w 202"/>
                <a:gd name="T3" fmla="*/ 0 h 430"/>
                <a:gd name="T4" fmla="*/ 51 w 202"/>
                <a:gd name="T5" fmla="*/ 120 h 430"/>
                <a:gd name="T6" fmla="*/ 81 w 202"/>
                <a:gd name="T7" fmla="*/ 152 h 430"/>
                <a:gd name="T8" fmla="*/ 154 w 202"/>
                <a:gd name="T9" fmla="*/ 230 h 430"/>
                <a:gd name="T10" fmla="*/ 198 w 202"/>
                <a:gd name="T11" fmla="*/ 328 h 430"/>
                <a:gd name="T12" fmla="*/ 182 w 202"/>
                <a:gd name="T13" fmla="*/ 430 h 430"/>
                <a:gd name="T14" fmla="*/ 157 w 202"/>
                <a:gd name="T15" fmla="*/ 302 h 430"/>
                <a:gd name="T16" fmla="*/ 133 w 202"/>
                <a:gd name="T17" fmla="*/ 267 h 430"/>
                <a:gd name="T18" fmla="*/ 15 w 202"/>
                <a:gd name="T19" fmla="*/ 119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2" h="430">
                  <a:moveTo>
                    <a:pt x="15" y="119"/>
                  </a:moveTo>
                  <a:cubicBezTo>
                    <a:pt x="0" y="73"/>
                    <a:pt x="4" y="32"/>
                    <a:pt x="15" y="0"/>
                  </a:cubicBezTo>
                  <a:cubicBezTo>
                    <a:pt x="11" y="40"/>
                    <a:pt x="25" y="86"/>
                    <a:pt x="51" y="120"/>
                  </a:cubicBezTo>
                  <a:cubicBezTo>
                    <a:pt x="60" y="132"/>
                    <a:pt x="71" y="142"/>
                    <a:pt x="81" y="152"/>
                  </a:cubicBezTo>
                  <a:cubicBezTo>
                    <a:pt x="106" y="177"/>
                    <a:pt x="132" y="201"/>
                    <a:pt x="154" y="230"/>
                  </a:cubicBezTo>
                  <a:cubicBezTo>
                    <a:pt x="176" y="259"/>
                    <a:pt x="193" y="294"/>
                    <a:pt x="198" y="328"/>
                  </a:cubicBezTo>
                  <a:cubicBezTo>
                    <a:pt x="202" y="366"/>
                    <a:pt x="192" y="399"/>
                    <a:pt x="182" y="430"/>
                  </a:cubicBezTo>
                  <a:cubicBezTo>
                    <a:pt x="185" y="393"/>
                    <a:pt x="179" y="341"/>
                    <a:pt x="157" y="302"/>
                  </a:cubicBezTo>
                  <a:cubicBezTo>
                    <a:pt x="150" y="289"/>
                    <a:pt x="142" y="277"/>
                    <a:pt x="133" y="267"/>
                  </a:cubicBezTo>
                  <a:cubicBezTo>
                    <a:pt x="88" y="220"/>
                    <a:pt x="41" y="195"/>
                    <a:pt x="15" y="119"/>
                  </a:cubicBezTo>
                  <a:close/>
                </a:path>
              </a:pathLst>
            </a:custGeom>
            <a:solidFill>
              <a:schemeClr val="tx1">
                <a:alpha val="68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4" name="Freeform 129">
              <a:extLst>
                <a:ext uri="{FF2B5EF4-FFF2-40B4-BE49-F238E27FC236}">
                  <a16:creationId xmlns:a16="http://schemas.microsoft.com/office/drawing/2014/main" id="{725E612E-0F8D-4BD3-9BC9-1086B36465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733" y="4160376"/>
              <a:ext cx="369967" cy="503568"/>
            </a:xfrm>
            <a:custGeom>
              <a:avLst/>
              <a:gdLst>
                <a:gd name="T0" fmla="*/ 250 w 349"/>
                <a:gd name="T1" fmla="*/ 475 h 475"/>
                <a:gd name="T2" fmla="*/ 261 w 349"/>
                <a:gd name="T3" fmla="*/ 175 h 475"/>
                <a:gd name="T4" fmla="*/ 0 w 349"/>
                <a:gd name="T5" fmla="*/ 20 h 475"/>
                <a:gd name="T6" fmla="*/ 248 w 349"/>
                <a:gd name="T7" fmla="*/ 238 h 475"/>
                <a:gd name="T8" fmla="*/ 250 w 349"/>
                <a:gd name="T9" fmla="*/ 475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9" h="475">
                  <a:moveTo>
                    <a:pt x="250" y="475"/>
                  </a:moveTo>
                  <a:cubicBezTo>
                    <a:pt x="250" y="475"/>
                    <a:pt x="349" y="350"/>
                    <a:pt x="261" y="175"/>
                  </a:cubicBezTo>
                  <a:cubicBezTo>
                    <a:pt x="173" y="0"/>
                    <a:pt x="0" y="20"/>
                    <a:pt x="0" y="20"/>
                  </a:cubicBezTo>
                  <a:cubicBezTo>
                    <a:pt x="0" y="20"/>
                    <a:pt x="165" y="37"/>
                    <a:pt x="248" y="238"/>
                  </a:cubicBezTo>
                  <a:cubicBezTo>
                    <a:pt x="304" y="373"/>
                    <a:pt x="250" y="475"/>
                    <a:pt x="250" y="475"/>
                  </a:cubicBezTo>
                  <a:close/>
                </a:path>
              </a:pathLst>
            </a:custGeom>
            <a:solidFill>
              <a:schemeClr val="bg1">
                <a:alpha val="56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8F9B2E7-DFA3-4E59-BD1C-D5235CED0B73}"/>
              </a:ext>
            </a:extLst>
          </p:cNvPr>
          <p:cNvSpPr>
            <a:spLocks/>
          </p:cNvSpPr>
          <p:nvPr/>
        </p:nvSpPr>
        <p:spPr bwMode="auto">
          <a:xfrm>
            <a:off x="2229906" y="1645118"/>
            <a:ext cx="4045170" cy="4046342"/>
          </a:xfrm>
          <a:custGeom>
            <a:avLst/>
            <a:gdLst>
              <a:gd name="connsiteX0" fmla="*/ 2370467 w 4846986"/>
              <a:gd name="connsiteY0" fmla="*/ 1072477 h 4848390"/>
              <a:gd name="connsiteX1" fmla="*/ 2370464 w 4846986"/>
              <a:gd name="connsiteY1" fmla="*/ 1072478 h 4848390"/>
              <a:gd name="connsiteX2" fmla="*/ 2239821 w 4846986"/>
              <a:gd name="connsiteY2" fmla="*/ 1084055 h 4848390"/>
              <a:gd name="connsiteX3" fmla="*/ 2196876 w 4846986"/>
              <a:gd name="connsiteY3" fmla="*/ 1092108 h 4848390"/>
              <a:gd name="connsiteX4" fmla="*/ 2175372 w 4846986"/>
              <a:gd name="connsiteY4" fmla="*/ 1094540 h 4848390"/>
              <a:gd name="connsiteX5" fmla="*/ 2154255 w 4846986"/>
              <a:gd name="connsiteY5" fmla="*/ 1100100 h 4848390"/>
              <a:gd name="connsiteX6" fmla="*/ 2111651 w 4846986"/>
              <a:gd name="connsiteY6" fmla="*/ 1108089 h 4848390"/>
              <a:gd name="connsiteX7" fmla="*/ 1866238 w 4846986"/>
              <a:gd name="connsiteY7" fmla="*/ 1191946 h 4848390"/>
              <a:gd name="connsiteX8" fmla="*/ 1827722 w 4846986"/>
              <a:gd name="connsiteY8" fmla="*/ 1211634 h 4848390"/>
              <a:gd name="connsiteX9" fmla="*/ 1807801 w 4846986"/>
              <a:gd name="connsiteY9" fmla="*/ 1220078 h 4848390"/>
              <a:gd name="connsiteX10" fmla="*/ 1789330 w 4846986"/>
              <a:gd name="connsiteY10" fmla="*/ 1231258 h 4848390"/>
              <a:gd name="connsiteX11" fmla="*/ 1750748 w 4846986"/>
              <a:gd name="connsiteY11" fmla="*/ 1250979 h 4848390"/>
              <a:gd name="connsiteX12" fmla="*/ 1538576 w 4846986"/>
              <a:gd name="connsiteY12" fmla="*/ 1401277 h 4848390"/>
              <a:gd name="connsiteX13" fmla="*/ 1507067 w 4846986"/>
              <a:gd name="connsiteY13" fmla="*/ 1431307 h 4848390"/>
              <a:gd name="connsiteX14" fmla="*/ 1490091 w 4846986"/>
              <a:gd name="connsiteY14" fmla="*/ 1445278 h 4848390"/>
              <a:gd name="connsiteX15" fmla="*/ 1475505 w 4846986"/>
              <a:gd name="connsiteY15" fmla="*/ 1461388 h 4848390"/>
              <a:gd name="connsiteX16" fmla="*/ 1443646 w 4846986"/>
              <a:gd name="connsiteY16" fmla="*/ 1491752 h 4848390"/>
              <a:gd name="connsiteX17" fmla="*/ 1280475 w 4846986"/>
              <a:gd name="connsiteY17" fmla="*/ 1701377 h 4848390"/>
              <a:gd name="connsiteX18" fmla="*/ 1258494 w 4846986"/>
              <a:gd name="connsiteY18" fmla="*/ 1740508 h 4848390"/>
              <a:gd name="connsiteX19" fmla="*/ 1245882 w 4846986"/>
              <a:gd name="connsiteY19" fmla="*/ 1759470 h 4848390"/>
              <a:gd name="connsiteX20" fmla="*/ 1236378 w 4846986"/>
              <a:gd name="connsiteY20" fmla="*/ 1779878 h 4848390"/>
              <a:gd name="connsiteX21" fmla="*/ 1213986 w 4846986"/>
              <a:gd name="connsiteY21" fmla="*/ 1819738 h 4848390"/>
              <a:gd name="connsiteX22" fmla="*/ 1158728 w 4846986"/>
              <a:gd name="connsiteY22" fmla="*/ 1946604 h 4848390"/>
              <a:gd name="connsiteX23" fmla="*/ 1592009 w 4846986"/>
              <a:gd name="connsiteY23" fmla="*/ 3489576 h 4848390"/>
              <a:gd name="connsiteX24" fmla="*/ 1592009 w 4846986"/>
              <a:gd name="connsiteY24" fmla="*/ 3489576 h 4848390"/>
              <a:gd name="connsiteX25" fmla="*/ 1592009 w 4846986"/>
              <a:gd name="connsiteY25" fmla="*/ 3489576 h 4848390"/>
              <a:gd name="connsiteX26" fmla="*/ 1946696 w 4846986"/>
              <a:gd name="connsiteY26" fmla="*/ 3688169 h 4848390"/>
              <a:gd name="connsiteX27" fmla="*/ 3688261 w 4846986"/>
              <a:gd name="connsiteY27" fmla="*/ 2900201 h 4848390"/>
              <a:gd name="connsiteX28" fmla="*/ 3738808 w 4846986"/>
              <a:gd name="connsiteY28" fmla="*/ 2111775 h 4848390"/>
              <a:gd name="connsiteX29" fmla="*/ 3718843 w 4846986"/>
              <a:gd name="connsiteY29" fmla="*/ 2042763 h 4848390"/>
              <a:gd name="connsiteX30" fmla="*/ 3702712 w 4846986"/>
              <a:gd name="connsiteY30" fmla="*/ 1987004 h 4848390"/>
              <a:gd name="connsiteX31" fmla="*/ 3669137 w 4846986"/>
              <a:gd name="connsiteY31" fmla="*/ 1902261 h 4848390"/>
              <a:gd name="connsiteX32" fmla="*/ 3654950 w 4846986"/>
              <a:gd name="connsiteY32" fmla="*/ 1866454 h 4848390"/>
              <a:gd name="connsiteX33" fmla="*/ 3654950 w 4846986"/>
              <a:gd name="connsiteY33" fmla="*/ 1866454 h 4848390"/>
              <a:gd name="connsiteX34" fmla="*/ 3654950 w 4846986"/>
              <a:gd name="connsiteY34" fmla="*/ 1866454 h 4848390"/>
              <a:gd name="connsiteX35" fmla="*/ 2900293 w 4846986"/>
              <a:gd name="connsiteY35" fmla="*/ 1158636 h 4848390"/>
              <a:gd name="connsiteX36" fmla="*/ 2502712 w 4846986"/>
              <a:gd name="connsiteY36" fmla="*/ 1073751 h 4848390"/>
              <a:gd name="connsiteX37" fmla="*/ 2424776 w 4846986"/>
              <a:gd name="connsiteY37" fmla="*/ 1073001 h 4848390"/>
              <a:gd name="connsiteX38" fmla="*/ 2328745 w 4846986"/>
              <a:gd name="connsiteY38" fmla="*/ 1874 h 4848390"/>
              <a:gd name="connsiteX39" fmla="*/ 3278350 w 4846986"/>
              <a:gd name="connsiteY39" fmla="*/ 156631 h 4848390"/>
              <a:gd name="connsiteX40" fmla="*/ 4690402 w 4846986"/>
              <a:gd name="connsiteY40" fmla="*/ 3279299 h 4848390"/>
              <a:gd name="connsiteX41" fmla="*/ 1568637 w 4846986"/>
              <a:gd name="connsiteY41" fmla="*/ 4691760 h 4848390"/>
              <a:gd name="connsiteX42" fmla="*/ 156586 w 4846986"/>
              <a:gd name="connsiteY42" fmla="*/ 1569091 h 4848390"/>
              <a:gd name="connsiteX43" fmla="*/ 2328745 w 4846986"/>
              <a:gd name="connsiteY43" fmla="*/ 1874 h 4848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846986" h="4848390">
                <a:moveTo>
                  <a:pt x="2370467" y="1072477"/>
                </a:moveTo>
                <a:lnTo>
                  <a:pt x="2370464" y="1072478"/>
                </a:lnTo>
                <a:lnTo>
                  <a:pt x="2239821" y="1084055"/>
                </a:lnTo>
                <a:lnTo>
                  <a:pt x="2196876" y="1092108"/>
                </a:lnTo>
                <a:lnTo>
                  <a:pt x="2175372" y="1094540"/>
                </a:lnTo>
                <a:lnTo>
                  <a:pt x="2154255" y="1100100"/>
                </a:lnTo>
                <a:lnTo>
                  <a:pt x="2111651" y="1108089"/>
                </a:lnTo>
                <a:cubicBezTo>
                  <a:pt x="2027223" y="1128176"/>
                  <a:pt x="1945030" y="1156304"/>
                  <a:pt x="1866238" y="1191946"/>
                </a:cubicBezTo>
                <a:lnTo>
                  <a:pt x="1827722" y="1211634"/>
                </a:lnTo>
                <a:lnTo>
                  <a:pt x="1807801" y="1220078"/>
                </a:lnTo>
                <a:lnTo>
                  <a:pt x="1789330" y="1231258"/>
                </a:lnTo>
                <a:lnTo>
                  <a:pt x="1750748" y="1250979"/>
                </a:lnTo>
                <a:cubicBezTo>
                  <a:pt x="1675650" y="1294003"/>
                  <a:pt x="1604537" y="1344278"/>
                  <a:pt x="1538576" y="1401277"/>
                </a:cubicBezTo>
                <a:lnTo>
                  <a:pt x="1507067" y="1431307"/>
                </a:lnTo>
                <a:lnTo>
                  <a:pt x="1490091" y="1445278"/>
                </a:lnTo>
                <a:lnTo>
                  <a:pt x="1475505" y="1461388"/>
                </a:lnTo>
                <a:lnTo>
                  <a:pt x="1443646" y="1491752"/>
                </a:lnTo>
                <a:cubicBezTo>
                  <a:pt x="1383130" y="1555342"/>
                  <a:pt x="1328351" y="1625393"/>
                  <a:pt x="1280475" y="1701377"/>
                </a:cubicBezTo>
                <a:lnTo>
                  <a:pt x="1258494" y="1740508"/>
                </a:lnTo>
                <a:lnTo>
                  <a:pt x="1245882" y="1759470"/>
                </a:lnTo>
                <a:lnTo>
                  <a:pt x="1236378" y="1779878"/>
                </a:lnTo>
                <a:lnTo>
                  <a:pt x="1213986" y="1819738"/>
                </a:lnTo>
                <a:cubicBezTo>
                  <a:pt x="1193646" y="1860631"/>
                  <a:pt x="1175178" y="1902942"/>
                  <a:pt x="1158728" y="1946604"/>
                </a:cubicBezTo>
                <a:cubicBezTo>
                  <a:pt x="944876" y="2514211"/>
                  <a:pt x="1137534" y="3135407"/>
                  <a:pt x="1592009" y="3489576"/>
                </a:cubicBezTo>
                <a:lnTo>
                  <a:pt x="1592009" y="3489576"/>
                </a:lnTo>
                <a:lnTo>
                  <a:pt x="1592009" y="3489576"/>
                </a:lnTo>
                <a:cubicBezTo>
                  <a:pt x="1696888" y="3571308"/>
                  <a:pt x="1815710" y="3638819"/>
                  <a:pt x="1946696" y="3688169"/>
                </a:cubicBezTo>
                <a:cubicBezTo>
                  <a:pt x="2645290" y="3951371"/>
                  <a:pt x="3425058" y="3598794"/>
                  <a:pt x="3688261" y="2900201"/>
                </a:cubicBezTo>
                <a:cubicBezTo>
                  <a:pt x="3786962" y="2638228"/>
                  <a:pt x="3799069" y="2364956"/>
                  <a:pt x="3738808" y="2111775"/>
                </a:cubicBezTo>
                <a:lnTo>
                  <a:pt x="3718843" y="2042763"/>
                </a:lnTo>
                <a:lnTo>
                  <a:pt x="3702712" y="1987004"/>
                </a:lnTo>
                <a:lnTo>
                  <a:pt x="3669137" y="1902261"/>
                </a:lnTo>
                <a:lnTo>
                  <a:pt x="3654950" y="1866454"/>
                </a:lnTo>
                <a:lnTo>
                  <a:pt x="3654950" y="1866454"/>
                </a:lnTo>
                <a:lnTo>
                  <a:pt x="3654950" y="1866454"/>
                </a:lnTo>
                <a:cubicBezTo>
                  <a:pt x="3512382" y="1551390"/>
                  <a:pt x="3249589" y="1290647"/>
                  <a:pt x="2900293" y="1158636"/>
                </a:cubicBezTo>
                <a:cubicBezTo>
                  <a:pt x="2769306" y="1109285"/>
                  <a:pt x="2635466" y="1081583"/>
                  <a:pt x="2502712" y="1073751"/>
                </a:cubicBezTo>
                <a:lnTo>
                  <a:pt x="2424776" y="1073001"/>
                </a:lnTo>
                <a:close/>
                <a:moveTo>
                  <a:pt x="2328745" y="1874"/>
                </a:moveTo>
                <a:cubicBezTo>
                  <a:pt x="2643204" y="-10545"/>
                  <a:pt x="2965313" y="38515"/>
                  <a:pt x="3278350" y="156631"/>
                </a:cubicBezTo>
                <a:cubicBezTo>
                  <a:pt x="4530500" y="629091"/>
                  <a:pt x="5162725" y="2026787"/>
                  <a:pt x="4690402" y="3279299"/>
                </a:cubicBezTo>
                <a:cubicBezTo>
                  <a:pt x="4218078" y="4531812"/>
                  <a:pt x="2820787" y="5164220"/>
                  <a:pt x="1568637" y="4691760"/>
                </a:cubicBezTo>
                <a:cubicBezTo>
                  <a:pt x="316487" y="4220119"/>
                  <a:pt x="-315738" y="2821603"/>
                  <a:pt x="156586" y="1569091"/>
                </a:cubicBezTo>
                <a:cubicBezTo>
                  <a:pt x="510829" y="629706"/>
                  <a:pt x="1385366" y="39131"/>
                  <a:pt x="2328745" y="1874"/>
                </a:cubicBezTo>
                <a:close/>
              </a:path>
            </a:pathLst>
          </a:custGeom>
          <a:solidFill>
            <a:srgbClr val="E6E6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6" name="Freeform 259">
            <a:extLst>
              <a:ext uri="{FF2B5EF4-FFF2-40B4-BE49-F238E27FC236}">
                <a16:creationId xmlns:a16="http://schemas.microsoft.com/office/drawing/2014/main" id="{980B0405-CCF2-4130-902C-026CCD2183B0}"/>
              </a:ext>
            </a:extLst>
          </p:cNvPr>
          <p:cNvSpPr>
            <a:spLocks/>
          </p:cNvSpPr>
          <p:nvPr/>
        </p:nvSpPr>
        <p:spPr bwMode="auto">
          <a:xfrm>
            <a:off x="2026021" y="1474277"/>
            <a:ext cx="2828634" cy="4097876"/>
          </a:xfrm>
          <a:custGeom>
            <a:avLst/>
            <a:gdLst>
              <a:gd name="T0" fmla="*/ 2381 w 4132"/>
              <a:gd name="T1" fmla="*/ 5939 h 5987"/>
              <a:gd name="T2" fmla="*/ 704 w 4132"/>
              <a:gd name="T3" fmla="*/ 2233 h 5987"/>
              <a:gd name="T4" fmla="*/ 4132 w 4132"/>
              <a:gd name="T5" fmla="*/ 467 h 5987"/>
              <a:gd name="T6" fmla="*/ 561 w 4132"/>
              <a:gd name="T7" fmla="*/ 2191 h 5987"/>
              <a:gd name="T8" fmla="*/ 2238 w 4132"/>
              <a:gd name="T9" fmla="*/ 5897 h 5987"/>
              <a:gd name="T10" fmla="*/ 2516 w 4132"/>
              <a:gd name="T11" fmla="*/ 5987 h 5987"/>
              <a:gd name="T12" fmla="*/ 2381 w 4132"/>
              <a:gd name="T13" fmla="*/ 5939 h 5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132" h="5987">
                <a:moveTo>
                  <a:pt x="2381" y="5939"/>
                </a:moveTo>
                <a:cubicBezTo>
                  <a:pt x="894" y="5379"/>
                  <a:pt x="143" y="3719"/>
                  <a:pt x="704" y="2233"/>
                </a:cubicBezTo>
                <a:cubicBezTo>
                  <a:pt x="1230" y="839"/>
                  <a:pt x="2722" y="92"/>
                  <a:pt x="4132" y="467"/>
                </a:cubicBezTo>
                <a:cubicBezTo>
                  <a:pt x="2681" y="0"/>
                  <a:pt x="1104" y="749"/>
                  <a:pt x="561" y="2191"/>
                </a:cubicBezTo>
                <a:cubicBezTo>
                  <a:pt x="0" y="3677"/>
                  <a:pt x="751" y="5337"/>
                  <a:pt x="2238" y="5897"/>
                </a:cubicBezTo>
                <a:cubicBezTo>
                  <a:pt x="2330" y="5932"/>
                  <a:pt x="2423" y="5962"/>
                  <a:pt x="2516" y="5987"/>
                </a:cubicBezTo>
                <a:cubicBezTo>
                  <a:pt x="2471" y="5972"/>
                  <a:pt x="2426" y="5956"/>
                  <a:pt x="2381" y="5939"/>
                </a:cubicBezTo>
                <a:close/>
              </a:path>
            </a:pathLst>
          </a:custGeom>
          <a:solidFill>
            <a:srgbClr val="CFD2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EDD23E3-8E77-47B2-8C59-F4291CBB48F8}"/>
              </a:ext>
            </a:extLst>
          </p:cNvPr>
          <p:cNvGrpSpPr/>
          <p:nvPr/>
        </p:nvGrpSpPr>
        <p:grpSpPr>
          <a:xfrm>
            <a:off x="3064732" y="1543171"/>
            <a:ext cx="3336065" cy="1787273"/>
            <a:chOff x="4602163" y="828675"/>
            <a:chExt cx="3997325" cy="2141538"/>
          </a:xfrm>
        </p:grpSpPr>
        <p:sp>
          <p:nvSpPr>
            <p:cNvPr id="38" name="Freeform 261">
              <a:extLst>
                <a:ext uri="{FF2B5EF4-FFF2-40B4-BE49-F238E27FC236}">
                  <a16:creationId xmlns:a16="http://schemas.microsoft.com/office/drawing/2014/main" id="{F37953D2-9528-447F-82EA-BA1C2C606C3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9475" y="1050925"/>
              <a:ext cx="3725863" cy="1919288"/>
            </a:xfrm>
            <a:custGeom>
              <a:avLst/>
              <a:gdLst>
                <a:gd name="T0" fmla="*/ 1494 w 4542"/>
                <a:gd name="T1" fmla="*/ 585 h 2341"/>
                <a:gd name="T2" fmla="*/ 991 w 4542"/>
                <a:gd name="T3" fmla="*/ 62 h 2341"/>
                <a:gd name="T4" fmla="*/ 792 w 4542"/>
                <a:gd name="T5" fmla="*/ 0 h 2341"/>
                <a:gd name="T6" fmla="*/ 64 w 4542"/>
                <a:gd name="T7" fmla="*/ 327 h 2341"/>
                <a:gd name="T8" fmla="*/ 570 w 4542"/>
                <a:gd name="T9" fmla="*/ 1060 h 2341"/>
                <a:gd name="T10" fmla="*/ 1296 w 4542"/>
                <a:gd name="T11" fmla="*/ 1055 h 2341"/>
                <a:gd name="T12" fmla="*/ 1722 w 4542"/>
                <a:gd name="T13" fmla="*/ 1037 h 2341"/>
                <a:gd name="T14" fmla="*/ 4542 w 4542"/>
                <a:gd name="T15" fmla="*/ 2341 h 2341"/>
                <a:gd name="T16" fmla="*/ 4438 w 4542"/>
                <a:gd name="T17" fmla="*/ 1920 h 2341"/>
                <a:gd name="T18" fmla="*/ 1779 w 4542"/>
                <a:gd name="T19" fmla="*/ 902 h 2341"/>
                <a:gd name="T20" fmla="*/ 1494 w 4542"/>
                <a:gd name="T21" fmla="*/ 585 h 2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42" h="2341">
                  <a:moveTo>
                    <a:pt x="1494" y="585"/>
                  </a:moveTo>
                  <a:cubicBezTo>
                    <a:pt x="1443" y="378"/>
                    <a:pt x="1257" y="174"/>
                    <a:pt x="991" y="62"/>
                  </a:cubicBezTo>
                  <a:cubicBezTo>
                    <a:pt x="925" y="33"/>
                    <a:pt x="858" y="13"/>
                    <a:pt x="792" y="0"/>
                  </a:cubicBezTo>
                  <a:cubicBezTo>
                    <a:pt x="535" y="76"/>
                    <a:pt x="291" y="186"/>
                    <a:pt x="64" y="327"/>
                  </a:cubicBezTo>
                  <a:cubicBezTo>
                    <a:pt x="0" y="592"/>
                    <a:pt x="213" y="909"/>
                    <a:pt x="570" y="1060"/>
                  </a:cubicBezTo>
                  <a:cubicBezTo>
                    <a:pt x="836" y="1172"/>
                    <a:pt x="1112" y="1163"/>
                    <a:pt x="1296" y="1055"/>
                  </a:cubicBezTo>
                  <a:cubicBezTo>
                    <a:pt x="1426" y="979"/>
                    <a:pt x="1585" y="974"/>
                    <a:pt x="1722" y="1037"/>
                  </a:cubicBezTo>
                  <a:lnTo>
                    <a:pt x="4542" y="2341"/>
                  </a:lnTo>
                  <a:cubicBezTo>
                    <a:pt x="4518" y="2198"/>
                    <a:pt x="4483" y="2057"/>
                    <a:pt x="4438" y="1920"/>
                  </a:cubicBezTo>
                  <a:lnTo>
                    <a:pt x="1779" y="902"/>
                  </a:lnTo>
                  <a:cubicBezTo>
                    <a:pt x="1638" y="849"/>
                    <a:pt x="1531" y="731"/>
                    <a:pt x="1494" y="585"/>
                  </a:cubicBezTo>
                  <a:close/>
                </a:path>
              </a:pathLst>
            </a:custGeom>
            <a:solidFill>
              <a:srgbClr val="A6A8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9" name="Freeform 262">
              <a:extLst>
                <a:ext uri="{FF2B5EF4-FFF2-40B4-BE49-F238E27FC236}">
                  <a16:creationId xmlns:a16="http://schemas.microsoft.com/office/drawing/2014/main" id="{E99B37CA-B8C7-4794-B6FC-195CDF00A16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2163" y="828675"/>
              <a:ext cx="3997325" cy="2044700"/>
            </a:xfrm>
            <a:custGeom>
              <a:avLst/>
              <a:gdLst>
                <a:gd name="T0" fmla="*/ 1024 w 4873"/>
                <a:gd name="T1" fmla="*/ 162 h 2493"/>
                <a:gd name="T2" fmla="*/ 116 w 4873"/>
                <a:gd name="T3" fmla="*/ 367 h 2493"/>
                <a:gd name="T4" fmla="*/ 603 w 4873"/>
                <a:gd name="T5" fmla="*/ 1160 h 2493"/>
                <a:gd name="T6" fmla="*/ 1329 w 4873"/>
                <a:gd name="T7" fmla="*/ 1156 h 2493"/>
                <a:gd name="T8" fmla="*/ 1754 w 4873"/>
                <a:gd name="T9" fmla="*/ 1138 h 2493"/>
                <a:gd name="T10" fmla="*/ 4594 w 4873"/>
                <a:gd name="T11" fmla="*/ 2450 h 2493"/>
                <a:gd name="T12" fmla="*/ 4833 w 4873"/>
                <a:gd name="T13" fmla="*/ 2357 h 2493"/>
                <a:gd name="T14" fmla="*/ 4733 w 4873"/>
                <a:gd name="T15" fmla="*/ 2121 h 2493"/>
                <a:gd name="T16" fmla="*/ 1811 w 4873"/>
                <a:gd name="T17" fmla="*/ 1003 h 2493"/>
                <a:gd name="T18" fmla="*/ 1527 w 4873"/>
                <a:gd name="T19" fmla="*/ 685 h 2493"/>
                <a:gd name="T20" fmla="*/ 1024 w 4873"/>
                <a:gd name="T21" fmla="*/ 162 h 2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873" h="2493">
                  <a:moveTo>
                    <a:pt x="1024" y="162"/>
                  </a:moveTo>
                  <a:cubicBezTo>
                    <a:pt x="639" y="0"/>
                    <a:pt x="233" y="92"/>
                    <a:pt x="116" y="367"/>
                  </a:cubicBezTo>
                  <a:cubicBezTo>
                    <a:pt x="0" y="643"/>
                    <a:pt x="218" y="998"/>
                    <a:pt x="603" y="1160"/>
                  </a:cubicBezTo>
                  <a:cubicBezTo>
                    <a:pt x="869" y="1273"/>
                    <a:pt x="1145" y="1263"/>
                    <a:pt x="1329" y="1156"/>
                  </a:cubicBezTo>
                  <a:cubicBezTo>
                    <a:pt x="1458" y="1080"/>
                    <a:pt x="1618" y="1074"/>
                    <a:pt x="1754" y="1138"/>
                  </a:cubicBezTo>
                  <a:lnTo>
                    <a:pt x="4594" y="2450"/>
                  </a:lnTo>
                  <a:cubicBezTo>
                    <a:pt x="4685" y="2493"/>
                    <a:pt x="4794" y="2450"/>
                    <a:pt x="4833" y="2357"/>
                  </a:cubicBezTo>
                  <a:cubicBezTo>
                    <a:pt x="4873" y="2264"/>
                    <a:pt x="4827" y="2157"/>
                    <a:pt x="4733" y="2121"/>
                  </a:cubicBezTo>
                  <a:lnTo>
                    <a:pt x="1811" y="1003"/>
                  </a:lnTo>
                  <a:cubicBezTo>
                    <a:pt x="1671" y="949"/>
                    <a:pt x="1563" y="831"/>
                    <a:pt x="1527" y="685"/>
                  </a:cubicBezTo>
                  <a:cubicBezTo>
                    <a:pt x="1476" y="479"/>
                    <a:pt x="1290" y="274"/>
                    <a:pt x="1024" y="162"/>
                  </a:cubicBezTo>
                  <a:close/>
                </a:path>
              </a:pathLst>
            </a:custGeom>
            <a:solidFill>
              <a:srgbClr val="7E7E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0" name="Freeform 263">
              <a:extLst>
                <a:ext uri="{FF2B5EF4-FFF2-40B4-BE49-F238E27FC236}">
                  <a16:creationId xmlns:a16="http://schemas.microsoft.com/office/drawing/2014/main" id="{C6FF6521-7C10-486D-A559-CA202FCA1B8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9475" y="928688"/>
              <a:ext cx="1081088" cy="925513"/>
            </a:xfrm>
            <a:custGeom>
              <a:avLst/>
              <a:gdLst>
                <a:gd name="T0" fmla="*/ 683 w 1319"/>
                <a:gd name="T1" fmla="*/ 827 h 1128"/>
                <a:gd name="T2" fmla="*/ 630 w 1319"/>
                <a:gd name="T3" fmla="*/ 25 h 1128"/>
                <a:gd name="T4" fmla="*/ 142 w 1319"/>
                <a:gd name="T5" fmla="*/ 178 h 1128"/>
                <a:gd name="T6" fmla="*/ 66 w 1319"/>
                <a:gd name="T7" fmla="*/ 317 h 1128"/>
                <a:gd name="T8" fmla="*/ 65 w 1319"/>
                <a:gd name="T9" fmla="*/ 320 h 1128"/>
                <a:gd name="T10" fmla="*/ 518 w 1319"/>
                <a:gd name="T11" fmla="*/ 988 h 1128"/>
                <a:gd name="T12" fmla="*/ 1319 w 1319"/>
                <a:gd name="T13" fmla="*/ 834 h 1128"/>
                <a:gd name="T14" fmla="*/ 683 w 1319"/>
                <a:gd name="T15" fmla="*/ 827 h 1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19" h="1128">
                  <a:moveTo>
                    <a:pt x="683" y="827"/>
                  </a:moveTo>
                  <a:cubicBezTo>
                    <a:pt x="270" y="662"/>
                    <a:pt x="210" y="115"/>
                    <a:pt x="630" y="25"/>
                  </a:cubicBezTo>
                  <a:cubicBezTo>
                    <a:pt x="456" y="0"/>
                    <a:pt x="281" y="26"/>
                    <a:pt x="142" y="178"/>
                  </a:cubicBezTo>
                  <a:cubicBezTo>
                    <a:pt x="105" y="218"/>
                    <a:pt x="78" y="264"/>
                    <a:pt x="66" y="317"/>
                  </a:cubicBezTo>
                  <a:cubicBezTo>
                    <a:pt x="66" y="318"/>
                    <a:pt x="66" y="319"/>
                    <a:pt x="65" y="320"/>
                  </a:cubicBezTo>
                  <a:cubicBezTo>
                    <a:pt x="0" y="560"/>
                    <a:pt x="192" y="851"/>
                    <a:pt x="518" y="988"/>
                  </a:cubicBezTo>
                  <a:cubicBezTo>
                    <a:pt x="849" y="1128"/>
                    <a:pt x="1199" y="1058"/>
                    <a:pt x="1319" y="834"/>
                  </a:cubicBezTo>
                  <a:cubicBezTo>
                    <a:pt x="1157" y="907"/>
                    <a:pt x="923" y="908"/>
                    <a:pt x="683" y="827"/>
                  </a:cubicBezTo>
                  <a:close/>
                </a:path>
              </a:pathLst>
            </a:custGeom>
            <a:solidFill>
              <a:srgbClr val="5656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1" name="Freeform 264">
              <a:extLst>
                <a:ext uri="{FF2B5EF4-FFF2-40B4-BE49-F238E27FC236}">
                  <a16:creationId xmlns:a16="http://schemas.microsoft.com/office/drawing/2014/main" id="{13E5B5E9-494F-4A3F-813E-119FD04F95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7375" y="1433513"/>
              <a:ext cx="190500" cy="306388"/>
            </a:xfrm>
            <a:custGeom>
              <a:avLst/>
              <a:gdLst>
                <a:gd name="T0" fmla="*/ 0 w 233"/>
                <a:gd name="T1" fmla="*/ 374 h 374"/>
                <a:gd name="T2" fmla="*/ 194 w 233"/>
                <a:gd name="T3" fmla="*/ 229 h 374"/>
                <a:gd name="T4" fmla="*/ 191 w 233"/>
                <a:gd name="T5" fmla="*/ 0 h 374"/>
                <a:gd name="T6" fmla="*/ 152 w 233"/>
                <a:gd name="T7" fmla="*/ 213 h 374"/>
                <a:gd name="T8" fmla="*/ 0 w 233"/>
                <a:gd name="T9" fmla="*/ 374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374">
                  <a:moveTo>
                    <a:pt x="0" y="374"/>
                  </a:moveTo>
                  <a:cubicBezTo>
                    <a:pt x="80" y="353"/>
                    <a:pt x="160" y="304"/>
                    <a:pt x="194" y="229"/>
                  </a:cubicBezTo>
                  <a:cubicBezTo>
                    <a:pt x="222" y="165"/>
                    <a:pt x="233" y="61"/>
                    <a:pt x="191" y="0"/>
                  </a:cubicBezTo>
                  <a:cubicBezTo>
                    <a:pt x="198" y="70"/>
                    <a:pt x="187" y="132"/>
                    <a:pt x="152" y="213"/>
                  </a:cubicBezTo>
                  <a:cubicBezTo>
                    <a:pt x="124" y="281"/>
                    <a:pt x="84" y="319"/>
                    <a:pt x="0" y="374"/>
                  </a:cubicBezTo>
                  <a:close/>
                </a:path>
              </a:pathLst>
            </a:custGeom>
            <a:solidFill>
              <a:srgbClr val="A6A8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51B3C949-8531-4B17-A97E-F62E7A497F82}"/>
              </a:ext>
            </a:extLst>
          </p:cNvPr>
          <p:cNvSpPr>
            <a:spLocks/>
          </p:cNvSpPr>
          <p:nvPr/>
        </p:nvSpPr>
        <p:spPr bwMode="auto">
          <a:xfrm>
            <a:off x="3285988" y="2820362"/>
            <a:ext cx="2919312" cy="2813279"/>
          </a:xfrm>
          <a:custGeom>
            <a:avLst/>
            <a:gdLst>
              <a:gd name="connsiteX0" fmla="*/ 2341685 w 3497965"/>
              <a:gd name="connsiteY0" fmla="*/ 0 h 3370915"/>
              <a:gd name="connsiteX1" fmla="*/ 3426436 w 3497965"/>
              <a:gd name="connsiteY1" fmla="*/ 1133466 h 3370915"/>
              <a:gd name="connsiteX2" fmla="*/ 3495309 w 3497965"/>
              <a:gd name="connsiteY2" fmla="*/ 1347529 h 3370915"/>
              <a:gd name="connsiteX3" fmla="*/ 3366582 w 3497965"/>
              <a:gd name="connsiteY3" fmla="*/ 1848649 h 3370915"/>
              <a:gd name="connsiteX4" fmla="*/ 1343025 w 3497965"/>
              <a:gd name="connsiteY4" fmla="*/ 3370052 h 3370915"/>
              <a:gd name="connsiteX5" fmla="*/ 1133126 w 3497965"/>
              <a:gd name="connsiteY5" fmla="*/ 3288035 h 3370915"/>
              <a:gd name="connsiteX6" fmla="*/ 0 w 3497965"/>
              <a:gd name="connsiteY6" fmla="*/ 2061891 h 3370915"/>
              <a:gd name="connsiteX7" fmla="*/ 157749 w 3497965"/>
              <a:gd name="connsiteY7" fmla="*/ 1922991 h 3370915"/>
              <a:gd name="connsiteX8" fmla="*/ 226432 w 3497965"/>
              <a:gd name="connsiteY8" fmla="*/ 1995055 h 3370915"/>
              <a:gd name="connsiteX9" fmla="*/ 681284 w 3497965"/>
              <a:gd name="connsiteY9" fmla="*/ 2279974 h 3370915"/>
              <a:gd name="connsiteX10" fmla="*/ 2422849 w 3497965"/>
              <a:gd name="connsiteY10" fmla="*/ 1492006 h 3370915"/>
              <a:gd name="connsiteX11" fmla="*/ 2260597 w 3497965"/>
              <a:gd name="connsiteY11" fmla="*/ 233309 h 3370915"/>
              <a:gd name="connsiteX12" fmla="*/ 2185552 w 3497965"/>
              <a:gd name="connsiteY12" fmla="*/ 137478 h 3370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97965" h="3370915">
                <a:moveTo>
                  <a:pt x="2341685" y="0"/>
                </a:moveTo>
                <a:lnTo>
                  <a:pt x="3426436" y="1133466"/>
                </a:lnTo>
                <a:cubicBezTo>
                  <a:pt x="3480551" y="1190878"/>
                  <a:pt x="3506788" y="1269613"/>
                  <a:pt x="3495309" y="1347529"/>
                </a:cubicBezTo>
                <a:cubicBezTo>
                  <a:pt x="3471532" y="1515662"/>
                  <a:pt x="3428896" y="1683796"/>
                  <a:pt x="3366582" y="1848649"/>
                </a:cubicBezTo>
                <a:cubicBezTo>
                  <a:pt x="3033696" y="2732785"/>
                  <a:pt x="2226077" y="3300338"/>
                  <a:pt x="1343025" y="3370052"/>
                </a:cubicBezTo>
                <a:cubicBezTo>
                  <a:pt x="1264313" y="3376613"/>
                  <a:pt x="1187241" y="3345447"/>
                  <a:pt x="1133126" y="3288035"/>
                </a:cubicBezTo>
                <a:lnTo>
                  <a:pt x="0" y="2061891"/>
                </a:lnTo>
                <a:lnTo>
                  <a:pt x="157749" y="1922991"/>
                </a:lnTo>
                <a:lnTo>
                  <a:pt x="226432" y="1995055"/>
                </a:lnTo>
                <a:cubicBezTo>
                  <a:pt x="353613" y="2116087"/>
                  <a:pt x="506635" y="2214173"/>
                  <a:pt x="681284" y="2279974"/>
                </a:cubicBezTo>
                <a:cubicBezTo>
                  <a:pt x="1379878" y="2543176"/>
                  <a:pt x="2159646" y="2190599"/>
                  <a:pt x="2422849" y="1492006"/>
                </a:cubicBezTo>
                <a:cubicBezTo>
                  <a:pt x="2587350" y="1055384"/>
                  <a:pt x="2511313" y="587375"/>
                  <a:pt x="2260597" y="233309"/>
                </a:cubicBezTo>
                <a:lnTo>
                  <a:pt x="2185552" y="137478"/>
                </a:lnTo>
                <a:close/>
              </a:path>
            </a:pathLst>
          </a:custGeom>
          <a:solidFill>
            <a:srgbClr val="CFD2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BF36984B-4163-4EFE-9367-C82FD12C6416}"/>
              </a:ext>
            </a:extLst>
          </p:cNvPr>
          <p:cNvSpPr>
            <a:spLocks/>
          </p:cNvSpPr>
          <p:nvPr/>
        </p:nvSpPr>
        <p:spPr bwMode="auto">
          <a:xfrm>
            <a:off x="3285988" y="2820362"/>
            <a:ext cx="2727942" cy="2296030"/>
          </a:xfrm>
          <a:custGeom>
            <a:avLst/>
            <a:gdLst>
              <a:gd name="connsiteX0" fmla="*/ 2342023 w 3268663"/>
              <a:gd name="connsiteY0" fmla="*/ 0 h 2751138"/>
              <a:gd name="connsiteX1" fmla="*/ 2383844 w 3268663"/>
              <a:gd name="connsiteY1" fmla="*/ 43474 h 2751138"/>
              <a:gd name="connsiteX2" fmla="*/ 2728259 w 3268663"/>
              <a:gd name="connsiteY2" fmla="*/ 1657737 h 2751138"/>
              <a:gd name="connsiteX3" fmla="*/ 2714319 w 3268663"/>
              <a:gd name="connsiteY3" fmla="*/ 1695469 h 2751138"/>
              <a:gd name="connsiteX4" fmla="*/ 3268663 w 3268663"/>
              <a:gd name="connsiteY4" fmla="*/ 2073607 h 2751138"/>
              <a:gd name="connsiteX5" fmla="*/ 2863565 w 3268663"/>
              <a:gd name="connsiteY5" fmla="*/ 2649426 h 2751138"/>
              <a:gd name="connsiteX6" fmla="*/ 2516690 w 3268663"/>
              <a:gd name="connsiteY6" fmla="*/ 2412372 h 2751138"/>
              <a:gd name="connsiteX7" fmla="*/ 2163255 w 3268663"/>
              <a:gd name="connsiteY7" fmla="*/ 2419755 h 2751138"/>
              <a:gd name="connsiteX8" fmla="*/ 1173472 w 3268663"/>
              <a:gd name="connsiteY8" fmla="*/ 2751138 h 2751138"/>
              <a:gd name="connsiteX9" fmla="*/ 1166911 w 3268663"/>
              <a:gd name="connsiteY9" fmla="*/ 2751138 h 2751138"/>
              <a:gd name="connsiteX10" fmla="*/ 268152 w 3268663"/>
              <a:gd name="connsiteY10" fmla="*/ 2351674 h 2751138"/>
              <a:gd name="connsiteX11" fmla="*/ 0 w 3268663"/>
              <a:gd name="connsiteY11" fmla="*/ 2062123 h 2751138"/>
              <a:gd name="connsiteX12" fmla="*/ 157872 w 3268663"/>
              <a:gd name="connsiteY12" fmla="*/ 1923119 h 2751138"/>
              <a:gd name="connsiteX13" fmla="*/ 226432 w 3268663"/>
              <a:gd name="connsiteY13" fmla="*/ 1995055 h 2751138"/>
              <a:gd name="connsiteX14" fmla="*/ 681284 w 3268663"/>
              <a:gd name="connsiteY14" fmla="*/ 2279974 h 2751138"/>
              <a:gd name="connsiteX15" fmla="*/ 2422849 w 3268663"/>
              <a:gd name="connsiteY15" fmla="*/ 1492006 h 2751138"/>
              <a:gd name="connsiteX16" fmla="*/ 2260597 w 3268663"/>
              <a:gd name="connsiteY16" fmla="*/ 233309 h 2751138"/>
              <a:gd name="connsiteX17" fmla="*/ 2185688 w 3268663"/>
              <a:gd name="connsiteY17" fmla="*/ 137651 h 275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268663" h="2751138">
                <a:moveTo>
                  <a:pt x="2342023" y="0"/>
                </a:moveTo>
                <a:lnTo>
                  <a:pt x="2383844" y="43474"/>
                </a:lnTo>
                <a:cubicBezTo>
                  <a:pt x="2794682" y="473288"/>
                  <a:pt x="2934909" y="1099963"/>
                  <a:pt x="2728259" y="1657737"/>
                </a:cubicBezTo>
                <a:cubicBezTo>
                  <a:pt x="2724159" y="1670041"/>
                  <a:pt x="2719239" y="1683165"/>
                  <a:pt x="2714319" y="1695469"/>
                </a:cubicBezTo>
                <a:lnTo>
                  <a:pt x="3268663" y="2073607"/>
                </a:lnTo>
                <a:cubicBezTo>
                  <a:pt x="3161238" y="2289334"/>
                  <a:pt x="3023472" y="2482094"/>
                  <a:pt x="2863565" y="2649426"/>
                </a:cubicBezTo>
                <a:lnTo>
                  <a:pt x="2516690" y="2412372"/>
                </a:lnTo>
                <a:cubicBezTo>
                  <a:pt x="2409266" y="2339370"/>
                  <a:pt x="2267399" y="2341830"/>
                  <a:pt x="2163255" y="2419755"/>
                </a:cubicBezTo>
                <a:cubicBezTo>
                  <a:pt x="1879522" y="2632201"/>
                  <a:pt x="1531007" y="2751138"/>
                  <a:pt x="1173472" y="2751138"/>
                </a:cubicBezTo>
                <a:cubicBezTo>
                  <a:pt x="1171011" y="2751138"/>
                  <a:pt x="1168551" y="2751138"/>
                  <a:pt x="1166911" y="2751138"/>
                </a:cubicBezTo>
                <a:cubicBezTo>
                  <a:pt x="824956" y="2749498"/>
                  <a:pt x="500222" y="2602672"/>
                  <a:pt x="268152" y="2351674"/>
                </a:cubicBezTo>
                <a:lnTo>
                  <a:pt x="0" y="2062123"/>
                </a:lnTo>
                <a:lnTo>
                  <a:pt x="157872" y="1923119"/>
                </a:lnTo>
                <a:lnTo>
                  <a:pt x="226432" y="1995055"/>
                </a:lnTo>
                <a:cubicBezTo>
                  <a:pt x="353613" y="2116087"/>
                  <a:pt x="506635" y="2214173"/>
                  <a:pt x="681284" y="2279974"/>
                </a:cubicBezTo>
                <a:cubicBezTo>
                  <a:pt x="1379878" y="2543176"/>
                  <a:pt x="2159646" y="2190599"/>
                  <a:pt x="2422849" y="1492006"/>
                </a:cubicBezTo>
                <a:cubicBezTo>
                  <a:pt x="2587350" y="1055384"/>
                  <a:pt x="2511313" y="587375"/>
                  <a:pt x="2260597" y="233309"/>
                </a:cubicBezTo>
                <a:lnTo>
                  <a:pt x="2185688" y="137651"/>
                </a:lnTo>
                <a:close/>
              </a:path>
            </a:pathLst>
          </a:custGeom>
          <a:solidFill>
            <a:srgbClr val="BBBD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6" name="Freeform 260">
            <a:extLst>
              <a:ext uri="{FF2B5EF4-FFF2-40B4-BE49-F238E27FC236}">
                <a16:creationId xmlns:a16="http://schemas.microsoft.com/office/drawing/2014/main" id="{D7E5F533-AACC-45C4-9541-8B079BFC187B}"/>
              </a:ext>
            </a:extLst>
          </p:cNvPr>
          <p:cNvSpPr>
            <a:spLocks/>
          </p:cNvSpPr>
          <p:nvPr/>
        </p:nvSpPr>
        <p:spPr bwMode="auto">
          <a:xfrm>
            <a:off x="4164387" y="4098877"/>
            <a:ext cx="1849542" cy="858527"/>
          </a:xfrm>
          <a:custGeom>
            <a:avLst/>
            <a:gdLst>
              <a:gd name="T0" fmla="*/ 2463 w 2701"/>
              <a:gd name="T1" fmla="*/ 1053 h 1253"/>
              <a:gd name="T2" fmla="*/ 2701 w 2701"/>
              <a:gd name="T3" fmla="*/ 659 h 1253"/>
              <a:gd name="T4" fmla="*/ 2025 w 2701"/>
              <a:gd name="T5" fmla="*/ 198 h 1253"/>
              <a:gd name="T6" fmla="*/ 2042 w 2701"/>
              <a:gd name="T7" fmla="*/ 152 h 1253"/>
              <a:gd name="T8" fmla="*/ 2051 w 2701"/>
              <a:gd name="T9" fmla="*/ 127 h 1253"/>
              <a:gd name="T10" fmla="*/ 1544 w 2701"/>
              <a:gd name="T11" fmla="*/ 0 h 1253"/>
              <a:gd name="T12" fmla="*/ 395 w 2701"/>
              <a:gd name="T13" fmla="*/ 1253 h 1253"/>
              <a:gd name="T14" fmla="*/ 1489 w 2701"/>
              <a:gd name="T15" fmla="*/ 846 h 1253"/>
              <a:gd name="T16" fmla="*/ 1945 w 2701"/>
              <a:gd name="T17" fmla="*/ 805 h 1253"/>
              <a:gd name="T18" fmla="*/ 2463 w 2701"/>
              <a:gd name="T19" fmla="*/ 1053 h 1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01" h="1253">
                <a:moveTo>
                  <a:pt x="2463" y="1053"/>
                </a:moveTo>
                <a:cubicBezTo>
                  <a:pt x="2552" y="930"/>
                  <a:pt x="2632" y="798"/>
                  <a:pt x="2701" y="659"/>
                </a:cubicBezTo>
                <a:lnTo>
                  <a:pt x="2025" y="198"/>
                </a:lnTo>
                <a:cubicBezTo>
                  <a:pt x="2031" y="183"/>
                  <a:pt x="2037" y="167"/>
                  <a:pt x="2042" y="152"/>
                </a:cubicBezTo>
                <a:cubicBezTo>
                  <a:pt x="2045" y="144"/>
                  <a:pt x="2048" y="136"/>
                  <a:pt x="2051" y="127"/>
                </a:cubicBezTo>
                <a:lnTo>
                  <a:pt x="1544" y="0"/>
                </a:lnTo>
                <a:cubicBezTo>
                  <a:pt x="1544" y="0"/>
                  <a:pt x="0" y="591"/>
                  <a:pt x="395" y="1253"/>
                </a:cubicBezTo>
                <a:cubicBezTo>
                  <a:pt x="882" y="1220"/>
                  <a:pt x="1269" y="1002"/>
                  <a:pt x="1489" y="846"/>
                </a:cubicBezTo>
                <a:cubicBezTo>
                  <a:pt x="1622" y="750"/>
                  <a:pt x="1797" y="734"/>
                  <a:pt x="1945" y="805"/>
                </a:cubicBezTo>
                <a:lnTo>
                  <a:pt x="2463" y="1053"/>
                </a:lnTo>
                <a:close/>
              </a:path>
            </a:pathLst>
          </a:custGeom>
          <a:solidFill>
            <a:srgbClr val="9294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DE8C1B84-D0F9-4D51-A870-611F0C4BC523}"/>
              </a:ext>
            </a:extLst>
          </p:cNvPr>
          <p:cNvSpPr>
            <a:spLocks/>
          </p:cNvSpPr>
          <p:nvPr/>
        </p:nvSpPr>
        <p:spPr bwMode="auto">
          <a:xfrm>
            <a:off x="2950372" y="2366229"/>
            <a:ext cx="3415049" cy="2604225"/>
          </a:xfrm>
          <a:custGeom>
            <a:avLst/>
            <a:gdLst>
              <a:gd name="connsiteX0" fmla="*/ 1507196 w 4091965"/>
              <a:gd name="connsiteY0" fmla="*/ 208431 h 3120422"/>
              <a:gd name="connsiteX1" fmla="*/ 295457 w 4091965"/>
              <a:gd name="connsiteY1" fmla="*/ 1082558 h 3120422"/>
              <a:gd name="connsiteX2" fmla="*/ 1083425 w 4091965"/>
              <a:gd name="connsiteY2" fmla="*/ 2824123 h 3120422"/>
              <a:gd name="connsiteX3" fmla="*/ 2824990 w 4091965"/>
              <a:gd name="connsiteY3" fmla="*/ 2036155 h 3120422"/>
              <a:gd name="connsiteX4" fmla="*/ 2037022 w 4091965"/>
              <a:gd name="connsiteY4" fmla="*/ 294590 h 3120422"/>
              <a:gd name="connsiteX5" fmla="*/ 1507196 w 4091965"/>
              <a:gd name="connsiteY5" fmla="*/ 208431 h 3120422"/>
              <a:gd name="connsiteX6" fmla="*/ 1507859 w 4091965"/>
              <a:gd name="connsiteY6" fmla="*/ 1009 h 3120422"/>
              <a:gd name="connsiteX7" fmla="*/ 2112362 w 4091965"/>
              <a:gd name="connsiteY7" fmla="*/ 100663 h 3120422"/>
              <a:gd name="connsiteX8" fmla="*/ 3120114 w 4091965"/>
              <a:gd name="connsiteY8" fmla="*/ 1570645 h 3120422"/>
              <a:gd name="connsiteX9" fmla="*/ 3380046 w 4091965"/>
              <a:gd name="connsiteY9" fmla="*/ 1952906 h 3120422"/>
              <a:gd name="connsiteX10" fmla="*/ 4015528 w 4091965"/>
              <a:gd name="connsiteY10" fmla="*/ 2192434 h 3120422"/>
              <a:gd name="connsiteX11" fmla="*/ 4084406 w 4091965"/>
              <a:gd name="connsiteY11" fmla="*/ 2344190 h 3120422"/>
              <a:gd name="connsiteX12" fmla="*/ 3973710 w 4091965"/>
              <a:gd name="connsiteY12" fmla="*/ 2636218 h 3120422"/>
              <a:gd name="connsiteX13" fmla="*/ 3822014 w 4091965"/>
              <a:gd name="connsiteY13" fmla="*/ 2705124 h 3120422"/>
              <a:gd name="connsiteX14" fmla="*/ 3184072 w 4091965"/>
              <a:gd name="connsiteY14" fmla="*/ 2464775 h 3120422"/>
              <a:gd name="connsiteX15" fmla="*/ 2739644 w 4091965"/>
              <a:gd name="connsiteY15" fmla="*/ 2580438 h 3120422"/>
              <a:gd name="connsiteX16" fmla="*/ 1009492 w 4091965"/>
              <a:gd name="connsiteY16" fmla="*/ 3019299 h 3120422"/>
              <a:gd name="connsiteX17" fmla="*/ 109157 w 4091965"/>
              <a:gd name="connsiteY17" fmla="*/ 987410 h 3120422"/>
              <a:gd name="connsiteX18" fmla="*/ 1507859 w 4091965"/>
              <a:gd name="connsiteY18" fmla="*/ 1009 h 3120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091965" h="3120422">
                <a:moveTo>
                  <a:pt x="1507196" y="208431"/>
                </a:moveTo>
                <a:cubicBezTo>
                  <a:pt x="980829" y="229302"/>
                  <a:pt x="492859" y="558612"/>
                  <a:pt x="295457" y="1082558"/>
                </a:cubicBezTo>
                <a:cubicBezTo>
                  <a:pt x="32254" y="1781152"/>
                  <a:pt x="384831" y="2560920"/>
                  <a:pt x="1083425" y="2824123"/>
                </a:cubicBezTo>
                <a:cubicBezTo>
                  <a:pt x="1782019" y="3087325"/>
                  <a:pt x="2561787" y="2734748"/>
                  <a:pt x="2824990" y="2036155"/>
                </a:cubicBezTo>
                <a:cubicBezTo>
                  <a:pt x="3088192" y="1337561"/>
                  <a:pt x="2735615" y="558612"/>
                  <a:pt x="2037022" y="294590"/>
                </a:cubicBezTo>
                <a:cubicBezTo>
                  <a:pt x="1862373" y="228789"/>
                  <a:pt x="1682651" y="201475"/>
                  <a:pt x="1507196" y="208431"/>
                </a:cubicBezTo>
                <a:close/>
                <a:moveTo>
                  <a:pt x="1507859" y="1009"/>
                </a:moveTo>
                <a:cubicBezTo>
                  <a:pt x="1708625" y="-6233"/>
                  <a:pt x="1913722" y="25400"/>
                  <a:pt x="2112362" y="100663"/>
                </a:cubicBezTo>
                <a:cubicBezTo>
                  <a:pt x="2739644" y="337731"/>
                  <a:pt x="3124213" y="936551"/>
                  <a:pt x="3120114" y="1570645"/>
                </a:cubicBezTo>
                <a:cubicBezTo>
                  <a:pt x="3119294" y="1740448"/>
                  <a:pt x="3221791" y="1893024"/>
                  <a:pt x="3380046" y="1952906"/>
                </a:cubicBezTo>
                <a:lnTo>
                  <a:pt x="4015528" y="2192434"/>
                </a:lnTo>
                <a:cubicBezTo>
                  <a:pt x="4076207" y="2215403"/>
                  <a:pt x="4107366" y="2283488"/>
                  <a:pt x="4084406" y="2344190"/>
                </a:cubicBezTo>
                <a:lnTo>
                  <a:pt x="3973710" y="2636218"/>
                </a:lnTo>
                <a:cubicBezTo>
                  <a:pt x="3950750" y="2697741"/>
                  <a:pt x="3882692" y="2728092"/>
                  <a:pt x="3822014" y="2705124"/>
                </a:cubicBezTo>
                <a:lnTo>
                  <a:pt x="3184072" y="2464775"/>
                </a:lnTo>
                <a:cubicBezTo>
                  <a:pt x="3026636" y="2405713"/>
                  <a:pt x="2850341" y="2453291"/>
                  <a:pt x="2739644" y="2580438"/>
                </a:cubicBezTo>
                <a:cubicBezTo>
                  <a:pt x="2324736" y="3061135"/>
                  <a:pt x="1638415" y="3257187"/>
                  <a:pt x="1009492" y="3019299"/>
                </a:cubicBezTo>
                <a:cubicBezTo>
                  <a:pt x="196895" y="2712506"/>
                  <a:pt x="-210634" y="1799510"/>
                  <a:pt x="109157" y="987410"/>
                </a:cubicBezTo>
                <a:cubicBezTo>
                  <a:pt x="342236" y="394331"/>
                  <a:pt x="905560" y="22734"/>
                  <a:pt x="1507859" y="100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8" name="Freeform 286">
            <a:extLst>
              <a:ext uri="{FF2B5EF4-FFF2-40B4-BE49-F238E27FC236}">
                <a16:creationId xmlns:a16="http://schemas.microsoft.com/office/drawing/2014/main" id="{BB6B64E6-5929-4A39-94DB-4A3770541997}"/>
              </a:ext>
            </a:extLst>
          </p:cNvPr>
          <p:cNvSpPr>
            <a:spLocks/>
          </p:cNvSpPr>
          <p:nvPr/>
        </p:nvSpPr>
        <p:spPr bwMode="auto">
          <a:xfrm>
            <a:off x="5236220" y="3674915"/>
            <a:ext cx="476959" cy="845278"/>
          </a:xfrm>
          <a:custGeom>
            <a:avLst/>
            <a:gdLst>
              <a:gd name="T0" fmla="*/ 695 w 695"/>
              <a:gd name="T1" fmla="*/ 426 h 1235"/>
              <a:gd name="T2" fmla="*/ 464 w 695"/>
              <a:gd name="T3" fmla="*/ 3 h 1235"/>
              <a:gd name="T4" fmla="*/ 464 w 695"/>
              <a:gd name="T5" fmla="*/ 0 h 1235"/>
              <a:gd name="T6" fmla="*/ 341 w 695"/>
              <a:gd name="T7" fmla="*/ 661 h 1235"/>
              <a:gd name="T8" fmla="*/ 0 w 695"/>
              <a:gd name="T9" fmla="*/ 1235 h 1235"/>
              <a:gd name="T10" fmla="*/ 0 w 695"/>
              <a:gd name="T11" fmla="*/ 1234 h 1235"/>
              <a:gd name="T12" fmla="*/ 452 w 695"/>
              <a:gd name="T13" fmla="*/ 1069 h 1235"/>
              <a:gd name="T14" fmla="*/ 599 w 695"/>
              <a:gd name="T15" fmla="*/ 758 h 1235"/>
              <a:gd name="T16" fmla="*/ 695 w 695"/>
              <a:gd name="T17" fmla="*/ 426 h 1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95" h="1235">
                <a:moveTo>
                  <a:pt x="695" y="426"/>
                </a:moveTo>
                <a:cubicBezTo>
                  <a:pt x="551" y="336"/>
                  <a:pt x="463" y="177"/>
                  <a:pt x="464" y="3"/>
                </a:cubicBezTo>
                <a:cubicBezTo>
                  <a:pt x="464" y="2"/>
                  <a:pt x="464" y="1"/>
                  <a:pt x="464" y="0"/>
                </a:cubicBezTo>
                <a:cubicBezTo>
                  <a:pt x="463" y="220"/>
                  <a:pt x="423" y="443"/>
                  <a:pt x="341" y="661"/>
                </a:cubicBezTo>
                <a:cubicBezTo>
                  <a:pt x="260" y="877"/>
                  <a:pt x="143" y="1070"/>
                  <a:pt x="0" y="1235"/>
                </a:cubicBezTo>
                <a:cubicBezTo>
                  <a:pt x="0" y="1235"/>
                  <a:pt x="0" y="1235"/>
                  <a:pt x="0" y="1234"/>
                </a:cubicBezTo>
                <a:cubicBezTo>
                  <a:pt x="114" y="1103"/>
                  <a:pt x="286" y="1041"/>
                  <a:pt x="452" y="1069"/>
                </a:cubicBezTo>
                <a:cubicBezTo>
                  <a:pt x="508" y="971"/>
                  <a:pt x="557" y="867"/>
                  <a:pt x="599" y="758"/>
                </a:cubicBezTo>
                <a:cubicBezTo>
                  <a:pt x="640" y="648"/>
                  <a:pt x="672" y="537"/>
                  <a:pt x="695" y="426"/>
                </a:cubicBezTo>
                <a:close/>
              </a:path>
            </a:pathLst>
          </a:custGeom>
          <a:solidFill>
            <a:srgbClr val="E6E6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9" name="Freeform 287">
            <a:extLst>
              <a:ext uri="{FF2B5EF4-FFF2-40B4-BE49-F238E27FC236}">
                <a16:creationId xmlns:a16="http://schemas.microsoft.com/office/drawing/2014/main" id="{5DB35856-A0BC-422A-AD6F-F6B65ED65E19}"/>
              </a:ext>
            </a:extLst>
          </p:cNvPr>
          <p:cNvSpPr>
            <a:spLocks/>
          </p:cNvSpPr>
          <p:nvPr/>
        </p:nvSpPr>
        <p:spPr bwMode="auto">
          <a:xfrm>
            <a:off x="5236221" y="3674915"/>
            <a:ext cx="400116" cy="845278"/>
          </a:xfrm>
          <a:custGeom>
            <a:avLst/>
            <a:gdLst>
              <a:gd name="T0" fmla="*/ 472 w 584"/>
              <a:gd name="T1" fmla="*/ 701 h 1235"/>
              <a:gd name="T2" fmla="*/ 584 w 584"/>
              <a:gd name="T3" fmla="*/ 331 h 1235"/>
              <a:gd name="T4" fmla="*/ 464 w 584"/>
              <a:gd name="T5" fmla="*/ 3 h 1235"/>
              <a:gd name="T6" fmla="*/ 464 w 584"/>
              <a:gd name="T7" fmla="*/ 0 h 1235"/>
              <a:gd name="T8" fmla="*/ 341 w 584"/>
              <a:gd name="T9" fmla="*/ 661 h 1235"/>
              <a:gd name="T10" fmla="*/ 0 w 584"/>
              <a:gd name="T11" fmla="*/ 1235 h 1235"/>
              <a:gd name="T12" fmla="*/ 0 w 584"/>
              <a:gd name="T13" fmla="*/ 1234 h 1235"/>
              <a:gd name="T14" fmla="*/ 304 w 584"/>
              <a:gd name="T15" fmla="*/ 1068 h 1235"/>
              <a:gd name="T16" fmla="*/ 472 w 584"/>
              <a:gd name="T17" fmla="*/ 701 h 1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84" h="1235">
                <a:moveTo>
                  <a:pt x="472" y="701"/>
                </a:moveTo>
                <a:cubicBezTo>
                  <a:pt x="518" y="579"/>
                  <a:pt x="555" y="455"/>
                  <a:pt x="584" y="331"/>
                </a:cubicBezTo>
                <a:cubicBezTo>
                  <a:pt x="508" y="242"/>
                  <a:pt x="463" y="126"/>
                  <a:pt x="464" y="3"/>
                </a:cubicBezTo>
                <a:cubicBezTo>
                  <a:pt x="464" y="2"/>
                  <a:pt x="464" y="1"/>
                  <a:pt x="464" y="0"/>
                </a:cubicBezTo>
                <a:cubicBezTo>
                  <a:pt x="463" y="220"/>
                  <a:pt x="423" y="443"/>
                  <a:pt x="341" y="661"/>
                </a:cubicBezTo>
                <a:cubicBezTo>
                  <a:pt x="260" y="877"/>
                  <a:pt x="143" y="1070"/>
                  <a:pt x="0" y="1235"/>
                </a:cubicBezTo>
                <a:cubicBezTo>
                  <a:pt x="0" y="1235"/>
                  <a:pt x="0" y="1235"/>
                  <a:pt x="0" y="1234"/>
                </a:cubicBezTo>
                <a:cubicBezTo>
                  <a:pt x="80" y="1142"/>
                  <a:pt x="189" y="1084"/>
                  <a:pt x="304" y="1068"/>
                </a:cubicBezTo>
                <a:cubicBezTo>
                  <a:pt x="368" y="951"/>
                  <a:pt x="424" y="829"/>
                  <a:pt x="472" y="701"/>
                </a:cubicBezTo>
                <a:close/>
              </a:path>
            </a:pathLst>
          </a:custGeom>
          <a:solidFill>
            <a:srgbClr val="CFD2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0" name="Freeform 288">
            <a:extLst>
              <a:ext uri="{FF2B5EF4-FFF2-40B4-BE49-F238E27FC236}">
                <a16:creationId xmlns:a16="http://schemas.microsoft.com/office/drawing/2014/main" id="{88D09772-3124-45E3-B824-458AF04819C0}"/>
              </a:ext>
            </a:extLst>
          </p:cNvPr>
          <p:cNvSpPr>
            <a:spLocks/>
          </p:cNvSpPr>
          <p:nvPr/>
        </p:nvSpPr>
        <p:spPr bwMode="auto">
          <a:xfrm>
            <a:off x="6090773" y="4207519"/>
            <a:ext cx="246429" cy="394816"/>
          </a:xfrm>
          <a:custGeom>
            <a:avLst/>
            <a:gdLst>
              <a:gd name="T0" fmla="*/ 113 w 359"/>
              <a:gd name="T1" fmla="*/ 268 h 577"/>
              <a:gd name="T2" fmla="*/ 0 w 359"/>
              <a:gd name="T3" fmla="*/ 525 h 577"/>
              <a:gd name="T4" fmla="*/ 91 w 359"/>
              <a:gd name="T5" fmla="*/ 559 h 577"/>
              <a:gd name="T6" fmla="*/ 207 w 359"/>
              <a:gd name="T7" fmla="*/ 507 h 577"/>
              <a:gd name="T8" fmla="*/ 342 w 359"/>
              <a:gd name="T9" fmla="*/ 150 h 577"/>
              <a:gd name="T10" fmla="*/ 289 w 359"/>
              <a:gd name="T11" fmla="*/ 34 h 577"/>
              <a:gd name="T12" fmla="*/ 198 w 359"/>
              <a:gd name="T13" fmla="*/ 0 h 577"/>
              <a:gd name="T14" fmla="*/ 113 w 359"/>
              <a:gd name="T15" fmla="*/ 268 h 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9" h="577">
                <a:moveTo>
                  <a:pt x="113" y="268"/>
                </a:moveTo>
                <a:cubicBezTo>
                  <a:pt x="80" y="356"/>
                  <a:pt x="42" y="442"/>
                  <a:pt x="0" y="525"/>
                </a:cubicBezTo>
                <a:lnTo>
                  <a:pt x="91" y="559"/>
                </a:lnTo>
                <a:cubicBezTo>
                  <a:pt x="137" y="577"/>
                  <a:pt x="190" y="553"/>
                  <a:pt x="207" y="507"/>
                </a:cubicBezTo>
                <a:lnTo>
                  <a:pt x="342" y="150"/>
                </a:lnTo>
                <a:cubicBezTo>
                  <a:pt x="359" y="104"/>
                  <a:pt x="335" y="52"/>
                  <a:pt x="289" y="34"/>
                </a:cubicBezTo>
                <a:lnTo>
                  <a:pt x="198" y="0"/>
                </a:lnTo>
                <a:cubicBezTo>
                  <a:pt x="175" y="90"/>
                  <a:pt x="147" y="179"/>
                  <a:pt x="113" y="268"/>
                </a:cubicBezTo>
                <a:close/>
              </a:path>
            </a:pathLst>
          </a:custGeom>
          <a:solidFill>
            <a:srgbClr val="E6E6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aphicFrame>
        <p:nvGraphicFramePr>
          <p:cNvPr id="73" name="Chart 72">
            <a:extLst>
              <a:ext uri="{FF2B5EF4-FFF2-40B4-BE49-F238E27FC236}">
                <a16:creationId xmlns:a16="http://schemas.microsoft.com/office/drawing/2014/main" id="{10FEE0AA-E011-42A6-A678-C6FD5E6D1709}"/>
              </a:ext>
            </a:extLst>
          </p:cNvPr>
          <p:cNvGraphicFramePr/>
          <p:nvPr/>
        </p:nvGraphicFramePr>
        <p:xfrm>
          <a:off x="2346643" y="2391762"/>
          <a:ext cx="3824285" cy="2549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5" name="Group 94">
            <a:extLst>
              <a:ext uri="{FF2B5EF4-FFF2-40B4-BE49-F238E27FC236}">
                <a16:creationId xmlns:a16="http://schemas.microsoft.com/office/drawing/2014/main" id="{4F1D9012-6CA4-4997-9535-72611A29C017}"/>
              </a:ext>
            </a:extLst>
          </p:cNvPr>
          <p:cNvGrpSpPr/>
          <p:nvPr/>
        </p:nvGrpSpPr>
        <p:grpSpPr>
          <a:xfrm>
            <a:off x="341921" y="4840132"/>
            <a:ext cx="433171" cy="497915"/>
            <a:chOff x="260639" y="4111047"/>
            <a:chExt cx="577561" cy="663887"/>
          </a:xfrm>
        </p:grpSpPr>
        <p:sp>
          <p:nvSpPr>
            <p:cNvPr id="96" name="Freeform 127">
              <a:extLst>
                <a:ext uri="{FF2B5EF4-FFF2-40B4-BE49-F238E27FC236}">
                  <a16:creationId xmlns:a16="http://schemas.microsoft.com/office/drawing/2014/main" id="{48BD8002-DCCF-4CF0-A008-7528C7C41D4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639" y="4111047"/>
              <a:ext cx="577561" cy="663887"/>
            </a:xfrm>
            <a:custGeom>
              <a:avLst/>
              <a:gdLst>
                <a:gd name="T0" fmla="*/ 401 w 545"/>
                <a:gd name="T1" fmla="*/ 571 h 627"/>
                <a:gd name="T2" fmla="*/ 474 w 545"/>
                <a:gd name="T3" fmla="*/ 212 h 627"/>
                <a:gd name="T4" fmla="*/ 143 w 545"/>
                <a:gd name="T5" fmla="*/ 56 h 627"/>
                <a:gd name="T6" fmla="*/ 71 w 545"/>
                <a:gd name="T7" fmla="*/ 414 h 627"/>
                <a:gd name="T8" fmla="*/ 401 w 545"/>
                <a:gd name="T9" fmla="*/ 571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5" h="627">
                  <a:moveTo>
                    <a:pt x="401" y="571"/>
                  </a:moveTo>
                  <a:cubicBezTo>
                    <a:pt x="513" y="515"/>
                    <a:pt x="545" y="355"/>
                    <a:pt x="474" y="212"/>
                  </a:cubicBezTo>
                  <a:cubicBezTo>
                    <a:pt x="403" y="70"/>
                    <a:pt x="255" y="0"/>
                    <a:pt x="143" y="56"/>
                  </a:cubicBezTo>
                  <a:cubicBezTo>
                    <a:pt x="32" y="112"/>
                    <a:pt x="0" y="272"/>
                    <a:pt x="71" y="414"/>
                  </a:cubicBezTo>
                  <a:cubicBezTo>
                    <a:pt x="142" y="556"/>
                    <a:pt x="290" y="627"/>
                    <a:pt x="401" y="57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08C82910-2B50-427D-B3C9-9F6917C321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135" y="4171614"/>
              <a:ext cx="357019" cy="369708"/>
            </a:xfrm>
            <a:custGeom>
              <a:avLst/>
              <a:gdLst>
                <a:gd name="connsiteX0" fmla="*/ 150240 w 357019"/>
                <a:gd name="connsiteY0" fmla="*/ 1221 h 369708"/>
                <a:gd name="connsiteX1" fmla="*/ 246657 w 357019"/>
                <a:gd name="connsiteY1" fmla="*/ 13931 h 369708"/>
                <a:gd name="connsiteX2" fmla="*/ 295396 w 357019"/>
                <a:gd name="connsiteY2" fmla="*/ 37895 h 369708"/>
                <a:gd name="connsiteX3" fmla="*/ 312131 w 357019"/>
                <a:gd name="connsiteY3" fmla="*/ 53890 h 369708"/>
                <a:gd name="connsiteX4" fmla="*/ 291741 w 357019"/>
                <a:gd name="connsiteY4" fmla="*/ 40765 h 369708"/>
                <a:gd name="connsiteX5" fmla="*/ 143599 w 357019"/>
                <a:gd name="connsiteY5" fmla="*/ 9965 h 369708"/>
                <a:gd name="connsiteX6" fmla="*/ 328301 w 357019"/>
                <a:gd name="connsiteY6" fmla="*/ 115068 h 369708"/>
                <a:gd name="connsiteX7" fmla="*/ 357019 w 357019"/>
                <a:gd name="connsiteY7" fmla="*/ 152931 h 369708"/>
                <a:gd name="connsiteX8" fmla="*/ 344134 w 357019"/>
                <a:gd name="connsiteY8" fmla="*/ 168571 h 369708"/>
                <a:gd name="connsiteX9" fmla="*/ 333539 w 357019"/>
                <a:gd name="connsiteY9" fmla="*/ 271311 h 369708"/>
                <a:gd name="connsiteX10" fmla="*/ 344565 w 357019"/>
                <a:gd name="connsiteY10" fmla="*/ 351743 h 369708"/>
                <a:gd name="connsiteX11" fmla="*/ 339780 w 357019"/>
                <a:gd name="connsiteY11" fmla="*/ 369708 h 369708"/>
                <a:gd name="connsiteX12" fmla="*/ 328170 w 357019"/>
                <a:gd name="connsiteY12" fmla="*/ 332161 h 369708"/>
                <a:gd name="connsiteX13" fmla="*/ 297854 w 357019"/>
                <a:gd name="connsiteY13" fmla="*/ 282155 h 369708"/>
                <a:gd name="connsiteX14" fmla="*/ 219862 w 357019"/>
                <a:gd name="connsiteY14" fmla="*/ 199386 h 369708"/>
                <a:gd name="connsiteX15" fmla="*/ 187810 w 357019"/>
                <a:gd name="connsiteY15" fmla="*/ 165429 h 369708"/>
                <a:gd name="connsiteX16" fmla="*/ 156560 w 357019"/>
                <a:gd name="connsiteY16" fmla="*/ 104148 h 369708"/>
                <a:gd name="connsiteX17" fmla="*/ 149792 w 357019"/>
                <a:gd name="connsiteY17" fmla="*/ 42162 h 369708"/>
                <a:gd name="connsiteX18" fmla="*/ 150240 w 357019"/>
                <a:gd name="connsiteY18" fmla="*/ 38292 h 369708"/>
                <a:gd name="connsiteX19" fmla="*/ 149487 w 357019"/>
                <a:gd name="connsiteY19" fmla="*/ 39369 h 369708"/>
                <a:gd name="connsiteX20" fmla="*/ 149348 w 357019"/>
                <a:gd name="connsiteY20" fmla="*/ 38091 h 369708"/>
                <a:gd name="connsiteX21" fmla="*/ 148987 w 357019"/>
                <a:gd name="connsiteY21" fmla="*/ 40084 h 369708"/>
                <a:gd name="connsiteX22" fmla="*/ 122295 w 357019"/>
                <a:gd name="connsiteY22" fmla="*/ 78276 h 369708"/>
                <a:gd name="connsiteX23" fmla="*/ 111037 w 357019"/>
                <a:gd name="connsiteY23" fmla="*/ 126204 h 369708"/>
                <a:gd name="connsiteX24" fmla="*/ 123751 w 357019"/>
                <a:gd name="connsiteY24" fmla="*/ 223648 h 369708"/>
                <a:gd name="connsiteX25" fmla="*/ 138585 w 357019"/>
                <a:gd name="connsiteY25" fmla="*/ 295673 h 369708"/>
                <a:gd name="connsiteX26" fmla="*/ 100442 w 357019"/>
                <a:gd name="connsiteY26" fmla="*/ 353927 h 369708"/>
                <a:gd name="connsiteX27" fmla="*/ 36870 w 357019"/>
                <a:gd name="connsiteY27" fmla="*/ 328507 h 369708"/>
                <a:gd name="connsiteX28" fmla="*/ 10381 w 357019"/>
                <a:gd name="connsiteY28" fmla="*/ 260720 h 369708"/>
                <a:gd name="connsiteX29" fmla="*/ 846 w 357019"/>
                <a:gd name="connsiteY29" fmla="*/ 180222 h 369708"/>
                <a:gd name="connsiteX30" fmla="*/ 12500 w 357019"/>
                <a:gd name="connsiteY30" fmla="*/ 136796 h 369708"/>
                <a:gd name="connsiteX31" fmla="*/ 63358 w 357019"/>
                <a:gd name="connsiteY31" fmla="*/ 49943 h 369708"/>
                <a:gd name="connsiteX32" fmla="*/ 150240 w 357019"/>
                <a:gd name="connsiteY32" fmla="*/ 1221 h 369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357019" h="369708">
                  <a:moveTo>
                    <a:pt x="150240" y="1221"/>
                  </a:moveTo>
                  <a:cubicBezTo>
                    <a:pt x="183085" y="-3016"/>
                    <a:pt x="215931" y="4398"/>
                    <a:pt x="246657" y="13931"/>
                  </a:cubicBezTo>
                  <a:cubicBezTo>
                    <a:pt x="264669" y="20286"/>
                    <a:pt x="280827" y="27965"/>
                    <a:pt x="295396" y="37895"/>
                  </a:cubicBezTo>
                  <a:lnTo>
                    <a:pt x="312131" y="53890"/>
                  </a:lnTo>
                  <a:lnTo>
                    <a:pt x="291741" y="40765"/>
                  </a:lnTo>
                  <a:cubicBezTo>
                    <a:pt x="215237" y="1683"/>
                    <a:pt x="143599" y="9965"/>
                    <a:pt x="143599" y="9965"/>
                  </a:cubicBezTo>
                  <a:cubicBezTo>
                    <a:pt x="143599" y="9965"/>
                    <a:pt x="241987" y="20103"/>
                    <a:pt x="328301" y="115068"/>
                  </a:cubicBezTo>
                  <a:lnTo>
                    <a:pt x="357019" y="152931"/>
                  </a:lnTo>
                  <a:lnTo>
                    <a:pt x="344134" y="168571"/>
                  </a:lnTo>
                  <a:cubicBezTo>
                    <a:pt x="319765" y="196110"/>
                    <a:pt x="325063" y="236359"/>
                    <a:pt x="333539" y="271311"/>
                  </a:cubicBezTo>
                  <a:cubicBezTo>
                    <a:pt x="339896" y="297526"/>
                    <a:pt x="347445" y="325528"/>
                    <a:pt x="344565" y="351743"/>
                  </a:cubicBezTo>
                  <a:lnTo>
                    <a:pt x="339780" y="369708"/>
                  </a:lnTo>
                  <a:lnTo>
                    <a:pt x="328170" y="332161"/>
                  </a:lnTo>
                  <a:cubicBezTo>
                    <a:pt x="320023" y="314520"/>
                    <a:pt x="309607" y="297542"/>
                    <a:pt x="297854" y="282155"/>
                  </a:cubicBezTo>
                  <a:cubicBezTo>
                    <a:pt x="274350" y="251382"/>
                    <a:pt x="246571" y="225914"/>
                    <a:pt x="219862" y="199386"/>
                  </a:cubicBezTo>
                  <a:cubicBezTo>
                    <a:pt x="209178" y="188774"/>
                    <a:pt x="197425" y="178163"/>
                    <a:pt x="187810" y="165429"/>
                  </a:cubicBezTo>
                  <a:cubicBezTo>
                    <a:pt x="173921" y="147389"/>
                    <a:pt x="163237" y="126166"/>
                    <a:pt x="156560" y="104148"/>
                  </a:cubicBezTo>
                  <a:lnTo>
                    <a:pt x="149792" y="42162"/>
                  </a:lnTo>
                  <a:lnTo>
                    <a:pt x="150240" y="38292"/>
                  </a:lnTo>
                  <a:lnTo>
                    <a:pt x="149487" y="39369"/>
                  </a:lnTo>
                  <a:lnTo>
                    <a:pt x="149348" y="38091"/>
                  </a:lnTo>
                  <a:lnTo>
                    <a:pt x="148987" y="40084"/>
                  </a:lnTo>
                  <a:lnTo>
                    <a:pt x="122295" y="78276"/>
                  </a:lnTo>
                  <a:cubicBezTo>
                    <a:pt x="115805" y="93369"/>
                    <a:pt x="112097" y="109787"/>
                    <a:pt x="111037" y="126204"/>
                  </a:cubicBezTo>
                  <a:cubicBezTo>
                    <a:pt x="107858" y="159039"/>
                    <a:pt x="114216" y="191873"/>
                    <a:pt x="123751" y="223648"/>
                  </a:cubicBezTo>
                  <a:cubicBezTo>
                    <a:pt x="130109" y="246950"/>
                    <a:pt x="139644" y="271311"/>
                    <a:pt x="138585" y="295673"/>
                  </a:cubicBezTo>
                  <a:cubicBezTo>
                    <a:pt x="137525" y="320034"/>
                    <a:pt x="123751" y="346513"/>
                    <a:pt x="100442" y="353927"/>
                  </a:cubicBezTo>
                  <a:cubicBezTo>
                    <a:pt x="77132" y="361342"/>
                    <a:pt x="51703" y="348631"/>
                    <a:pt x="36870" y="328507"/>
                  </a:cubicBezTo>
                  <a:cubicBezTo>
                    <a:pt x="22036" y="309442"/>
                    <a:pt x="15679" y="285081"/>
                    <a:pt x="10381" y="260720"/>
                  </a:cubicBezTo>
                  <a:cubicBezTo>
                    <a:pt x="4024" y="234240"/>
                    <a:pt x="-2333" y="207761"/>
                    <a:pt x="846" y="180222"/>
                  </a:cubicBezTo>
                  <a:cubicBezTo>
                    <a:pt x="2965" y="165394"/>
                    <a:pt x="7203" y="150565"/>
                    <a:pt x="12500" y="136796"/>
                  </a:cubicBezTo>
                  <a:cubicBezTo>
                    <a:pt x="24155" y="105020"/>
                    <a:pt x="40048" y="74304"/>
                    <a:pt x="63358" y="49943"/>
                  </a:cubicBezTo>
                  <a:cubicBezTo>
                    <a:pt x="86668" y="25582"/>
                    <a:pt x="117394" y="6517"/>
                    <a:pt x="150240" y="1221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8" name="Freeform 130">
              <a:extLst>
                <a:ext uri="{FF2B5EF4-FFF2-40B4-BE49-F238E27FC236}">
                  <a16:creationId xmlns:a16="http://schemas.microsoft.com/office/drawing/2014/main" id="{21ACBF3F-9210-4228-AB98-A8559489F4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127" y="4594061"/>
              <a:ext cx="269255" cy="164430"/>
            </a:xfrm>
            <a:custGeom>
              <a:avLst/>
              <a:gdLst>
                <a:gd name="T0" fmla="*/ 254 w 254"/>
                <a:gd name="T1" fmla="*/ 106 h 154"/>
                <a:gd name="T2" fmla="*/ 0 w 254"/>
                <a:gd name="T3" fmla="*/ 0 h 154"/>
                <a:gd name="T4" fmla="*/ 254 w 254"/>
                <a:gd name="T5" fmla="*/ 10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154">
                  <a:moveTo>
                    <a:pt x="254" y="106"/>
                  </a:moveTo>
                  <a:cubicBezTo>
                    <a:pt x="254" y="106"/>
                    <a:pt x="115" y="154"/>
                    <a:pt x="0" y="0"/>
                  </a:cubicBezTo>
                  <a:cubicBezTo>
                    <a:pt x="118" y="112"/>
                    <a:pt x="254" y="106"/>
                    <a:pt x="254" y="106"/>
                  </a:cubicBezTo>
                  <a:close/>
                </a:path>
              </a:pathLst>
            </a:custGeom>
            <a:solidFill>
              <a:schemeClr val="bg1">
                <a:alpha val="56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9" name="Freeform 131">
              <a:extLst>
                <a:ext uri="{FF2B5EF4-FFF2-40B4-BE49-F238E27FC236}">
                  <a16:creationId xmlns:a16="http://schemas.microsoft.com/office/drawing/2014/main" id="{BF810119-C348-441A-86D8-56F7D9F0C4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456" y="4209705"/>
              <a:ext cx="215815" cy="456293"/>
            </a:xfrm>
            <a:custGeom>
              <a:avLst/>
              <a:gdLst>
                <a:gd name="T0" fmla="*/ 15 w 202"/>
                <a:gd name="T1" fmla="*/ 119 h 430"/>
                <a:gd name="T2" fmla="*/ 15 w 202"/>
                <a:gd name="T3" fmla="*/ 0 h 430"/>
                <a:gd name="T4" fmla="*/ 51 w 202"/>
                <a:gd name="T5" fmla="*/ 120 h 430"/>
                <a:gd name="T6" fmla="*/ 81 w 202"/>
                <a:gd name="T7" fmla="*/ 152 h 430"/>
                <a:gd name="T8" fmla="*/ 154 w 202"/>
                <a:gd name="T9" fmla="*/ 230 h 430"/>
                <a:gd name="T10" fmla="*/ 198 w 202"/>
                <a:gd name="T11" fmla="*/ 328 h 430"/>
                <a:gd name="T12" fmla="*/ 182 w 202"/>
                <a:gd name="T13" fmla="*/ 430 h 430"/>
                <a:gd name="T14" fmla="*/ 157 w 202"/>
                <a:gd name="T15" fmla="*/ 302 h 430"/>
                <a:gd name="T16" fmla="*/ 133 w 202"/>
                <a:gd name="T17" fmla="*/ 267 h 430"/>
                <a:gd name="T18" fmla="*/ 15 w 202"/>
                <a:gd name="T19" fmla="*/ 119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2" h="430">
                  <a:moveTo>
                    <a:pt x="15" y="119"/>
                  </a:moveTo>
                  <a:cubicBezTo>
                    <a:pt x="0" y="73"/>
                    <a:pt x="4" y="32"/>
                    <a:pt x="15" y="0"/>
                  </a:cubicBezTo>
                  <a:cubicBezTo>
                    <a:pt x="11" y="40"/>
                    <a:pt x="25" y="86"/>
                    <a:pt x="51" y="120"/>
                  </a:cubicBezTo>
                  <a:cubicBezTo>
                    <a:pt x="60" y="132"/>
                    <a:pt x="71" y="142"/>
                    <a:pt x="81" y="152"/>
                  </a:cubicBezTo>
                  <a:cubicBezTo>
                    <a:pt x="106" y="177"/>
                    <a:pt x="132" y="201"/>
                    <a:pt x="154" y="230"/>
                  </a:cubicBezTo>
                  <a:cubicBezTo>
                    <a:pt x="176" y="259"/>
                    <a:pt x="193" y="294"/>
                    <a:pt x="198" y="328"/>
                  </a:cubicBezTo>
                  <a:cubicBezTo>
                    <a:pt x="202" y="366"/>
                    <a:pt x="192" y="399"/>
                    <a:pt x="182" y="430"/>
                  </a:cubicBezTo>
                  <a:cubicBezTo>
                    <a:pt x="185" y="393"/>
                    <a:pt x="179" y="341"/>
                    <a:pt x="157" y="302"/>
                  </a:cubicBezTo>
                  <a:cubicBezTo>
                    <a:pt x="150" y="289"/>
                    <a:pt x="142" y="277"/>
                    <a:pt x="133" y="267"/>
                  </a:cubicBezTo>
                  <a:cubicBezTo>
                    <a:pt x="88" y="220"/>
                    <a:pt x="41" y="195"/>
                    <a:pt x="15" y="119"/>
                  </a:cubicBezTo>
                  <a:close/>
                </a:path>
              </a:pathLst>
            </a:custGeom>
            <a:solidFill>
              <a:schemeClr val="tx1">
                <a:alpha val="68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0" name="Freeform 129">
              <a:extLst>
                <a:ext uri="{FF2B5EF4-FFF2-40B4-BE49-F238E27FC236}">
                  <a16:creationId xmlns:a16="http://schemas.microsoft.com/office/drawing/2014/main" id="{98468235-A293-4DE9-82D4-3C55A425FA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733" y="4160376"/>
              <a:ext cx="369967" cy="503568"/>
            </a:xfrm>
            <a:custGeom>
              <a:avLst/>
              <a:gdLst>
                <a:gd name="T0" fmla="*/ 250 w 349"/>
                <a:gd name="T1" fmla="*/ 475 h 475"/>
                <a:gd name="T2" fmla="*/ 261 w 349"/>
                <a:gd name="T3" fmla="*/ 175 h 475"/>
                <a:gd name="T4" fmla="*/ 0 w 349"/>
                <a:gd name="T5" fmla="*/ 20 h 475"/>
                <a:gd name="T6" fmla="*/ 248 w 349"/>
                <a:gd name="T7" fmla="*/ 238 h 475"/>
                <a:gd name="T8" fmla="*/ 250 w 349"/>
                <a:gd name="T9" fmla="*/ 475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9" h="475">
                  <a:moveTo>
                    <a:pt x="250" y="475"/>
                  </a:moveTo>
                  <a:cubicBezTo>
                    <a:pt x="250" y="475"/>
                    <a:pt x="349" y="350"/>
                    <a:pt x="261" y="175"/>
                  </a:cubicBezTo>
                  <a:cubicBezTo>
                    <a:pt x="173" y="0"/>
                    <a:pt x="0" y="20"/>
                    <a:pt x="0" y="20"/>
                  </a:cubicBezTo>
                  <a:cubicBezTo>
                    <a:pt x="0" y="20"/>
                    <a:pt x="165" y="37"/>
                    <a:pt x="248" y="238"/>
                  </a:cubicBezTo>
                  <a:cubicBezTo>
                    <a:pt x="304" y="373"/>
                    <a:pt x="250" y="475"/>
                    <a:pt x="250" y="475"/>
                  </a:cubicBezTo>
                  <a:close/>
                </a:path>
              </a:pathLst>
            </a:custGeom>
            <a:solidFill>
              <a:schemeClr val="bg1">
                <a:alpha val="56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4B048B8D-63DC-44C4-8E3F-F0A11F2DD676}"/>
              </a:ext>
            </a:extLst>
          </p:cNvPr>
          <p:cNvGrpSpPr/>
          <p:nvPr/>
        </p:nvGrpSpPr>
        <p:grpSpPr>
          <a:xfrm>
            <a:off x="341921" y="5434534"/>
            <a:ext cx="433171" cy="497915"/>
            <a:chOff x="260639" y="4111047"/>
            <a:chExt cx="577561" cy="663887"/>
          </a:xfrm>
        </p:grpSpPr>
        <p:sp>
          <p:nvSpPr>
            <p:cNvPr id="102" name="Freeform 127">
              <a:extLst>
                <a:ext uri="{FF2B5EF4-FFF2-40B4-BE49-F238E27FC236}">
                  <a16:creationId xmlns:a16="http://schemas.microsoft.com/office/drawing/2014/main" id="{FE19C01D-9822-4279-A8C4-91059188223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639" y="4111047"/>
              <a:ext cx="577561" cy="663887"/>
            </a:xfrm>
            <a:custGeom>
              <a:avLst/>
              <a:gdLst>
                <a:gd name="T0" fmla="*/ 401 w 545"/>
                <a:gd name="T1" fmla="*/ 571 h 627"/>
                <a:gd name="T2" fmla="*/ 474 w 545"/>
                <a:gd name="T3" fmla="*/ 212 h 627"/>
                <a:gd name="T4" fmla="*/ 143 w 545"/>
                <a:gd name="T5" fmla="*/ 56 h 627"/>
                <a:gd name="T6" fmla="*/ 71 w 545"/>
                <a:gd name="T7" fmla="*/ 414 h 627"/>
                <a:gd name="T8" fmla="*/ 401 w 545"/>
                <a:gd name="T9" fmla="*/ 571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5" h="627">
                  <a:moveTo>
                    <a:pt x="401" y="571"/>
                  </a:moveTo>
                  <a:cubicBezTo>
                    <a:pt x="513" y="515"/>
                    <a:pt x="545" y="355"/>
                    <a:pt x="474" y="212"/>
                  </a:cubicBezTo>
                  <a:cubicBezTo>
                    <a:pt x="403" y="70"/>
                    <a:pt x="255" y="0"/>
                    <a:pt x="143" y="56"/>
                  </a:cubicBezTo>
                  <a:cubicBezTo>
                    <a:pt x="32" y="112"/>
                    <a:pt x="0" y="272"/>
                    <a:pt x="71" y="414"/>
                  </a:cubicBezTo>
                  <a:cubicBezTo>
                    <a:pt x="142" y="556"/>
                    <a:pt x="290" y="627"/>
                    <a:pt x="401" y="57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4BDECB86-5FE8-4129-82E4-9661597517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135" y="4171614"/>
              <a:ext cx="357019" cy="369708"/>
            </a:xfrm>
            <a:custGeom>
              <a:avLst/>
              <a:gdLst>
                <a:gd name="connsiteX0" fmla="*/ 150240 w 357019"/>
                <a:gd name="connsiteY0" fmla="*/ 1221 h 369708"/>
                <a:gd name="connsiteX1" fmla="*/ 246657 w 357019"/>
                <a:gd name="connsiteY1" fmla="*/ 13931 h 369708"/>
                <a:gd name="connsiteX2" fmla="*/ 295396 w 357019"/>
                <a:gd name="connsiteY2" fmla="*/ 37895 h 369708"/>
                <a:gd name="connsiteX3" fmla="*/ 312131 w 357019"/>
                <a:gd name="connsiteY3" fmla="*/ 53890 h 369708"/>
                <a:gd name="connsiteX4" fmla="*/ 291741 w 357019"/>
                <a:gd name="connsiteY4" fmla="*/ 40765 h 369708"/>
                <a:gd name="connsiteX5" fmla="*/ 143599 w 357019"/>
                <a:gd name="connsiteY5" fmla="*/ 9965 h 369708"/>
                <a:gd name="connsiteX6" fmla="*/ 328301 w 357019"/>
                <a:gd name="connsiteY6" fmla="*/ 115068 h 369708"/>
                <a:gd name="connsiteX7" fmla="*/ 357019 w 357019"/>
                <a:gd name="connsiteY7" fmla="*/ 152931 h 369708"/>
                <a:gd name="connsiteX8" fmla="*/ 344134 w 357019"/>
                <a:gd name="connsiteY8" fmla="*/ 168571 h 369708"/>
                <a:gd name="connsiteX9" fmla="*/ 333539 w 357019"/>
                <a:gd name="connsiteY9" fmla="*/ 271311 h 369708"/>
                <a:gd name="connsiteX10" fmla="*/ 344565 w 357019"/>
                <a:gd name="connsiteY10" fmla="*/ 351743 h 369708"/>
                <a:gd name="connsiteX11" fmla="*/ 339780 w 357019"/>
                <a:gd name="connsiteY11" fmla="*/ 369708 h 369708"/>
                <a:gd name="connsiteX12" fmla="*/ 328170 w 357019"/>
                <a:gd name="connsiteY12" fmla="*/ 332161 h 369708"/>
                <a:gd name="connsiteX13" fmla="*/ 297854 w 357019"/>
                <a:gd name="connsiteY13" fmla="*/ 282155 h 369708"/>
                <a:gd name="connsiteX14" fmla="*/ 219862 w 357019"/>
                <a:gd name="connsiteY14" fmla="*/ 199386 h 369708"/>
                <a:gd name="connsiteX15" fmla="*/ 187810 w 357019"/>
                <a:gd name="connsiteY15" fmla="*/ 165429 h 369708"/>
                <a:gd name="connsiteX16" fmla="*/ 156560 w 357019"/>
                <a:gd name="connsiteY16" fmla="*/ 104148 h 369708"/>
                <a:gd name="connsiteX17" fmla="*/ 149792 w 357019"/>
                <a:gd name="connsiteY17" fmla="*/ 42162 h 369708"/>
                <a:gd name="connsiteX18" fmla="*/ 150240 w 357019"/>
                <a:gd name="connsiteY18" fmla="*/ 38292 h 369708"/>
                <a:gd name="connsiteX19" fmla="*/ 149487 w 357019"/>
                <a:gd name="connsiteY19" fmla="*/ 39369 h 369708"/>
                <a:gd name="connsiteX20" fmla="*/ 149348 w 357019"/>
                <a:gd name="connsiteY20" fmla="*/ 38091 h 369708"/>
                <a:gd name="connsiteX21" fmla="*/ 148987 w 357019"/>
                <a:gd name="connsiteY21" fmla="*/ 40084 h 369708"/>
                <a:gd name="connsiteX22" fmla="*/ 122295 w 357019"/>
                <a:gd name="connsiteY22" fmla="*/ 78276 h 369708"/>
                <a:gd name="connsiteX23" fmla="*/ 111037 w 357019"/>
                <a:gd name="connsiteY23" fmla="*/ 126204 h 369708"/>
                <a:gd name="connsiteX24" fmla="*/ 123751 w 357019"/>
                <a:gd name="connsiteY24" fmla="*/ 223648 h 369708"/>
                <a:gd name="connsiteX25" fmla="*/ 138585 w 357019"/>
                <a:gd name="connsiteY25" fmla="*/ 295673 h 369708"/>
                <a:gd name="connsiteX26" fmla="*/ 100442 w 357019"/>
                <a:gd name="connsiteY26" fmla="*/ 353927 h 369708"/>
                <a:gd name="connsiteX27" fmla="*/ 36870 w 357019"/>
                <a:gd name="connsiteY27" fmla="*/ 328507 h 369708"/>
                <a:gd name="connsiteX28" fmla="*/ 10381 w 357019"/>
                <a:gd name="connsiteY28" fmla="*/ 260720 h 369708"/>
                <a:gd name="connsiteX29" fmla="*/ 846 w 357019"/>
                <a:gd name="connsiteY29" fmla="*/ 180222 h 369708"/>
                <a:gd name="connsiteX30" fmla="*/ 12500 w 357019"/>
                <a:gd name="connsiteY30" fmla="*/ 136796 h 369708"/>
                <a:gd name="connsiteX31" fmla="*/ 63358 w 357019"/>
                <a:gd name="connsiteY31" fmla="*/ 49943 h 369708"/>
                <a:gd name="connsiteX32" fmla="*/ 150240 w 357019"/>
                <a:gd name="connsiteY32" fmla="*/ 1221 h 369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357019" h="369708">
                  <a:moveTo>
                    <a:pt x="150240" y="1221"/>
                  </a:moveTo>
                  <a:cubicBezTo>
                    <a:pt x="183085" y="-3016"/>
                    <a:pt x="215931" y="4398"/>
                    <a:pt x="246657" y="13931"/>
                  </a:cubicBezTo>
                  <a:cubicBezTo>
                    <a:pt x="264669" y="20286"/>
                    <a:pt x="280827" y="27965"/>
                    <a:pt x="295396" y="37895"/>
                  </a:cubicBezTo>
                  <a:lnTo>
                    <a:pt x="312131" y="53890"/>
                  </a:lnTo>
                  <a:lnTo>
                    <a:pt x="291741" y="40765"/>
                  </a:lnTo>
                  <a:cubicBezTo>
                    <a:pt x="215237" y="1683"/>
                    <a:pt x="143599" y="9965"/>
                    <a:pt x="143599" y="9965"/>
                  </a:cubicBezTo>
                  <a:cubicBezTo>
                    <a:pt x="143599" y="9965"/>
                    <a:pt x="241987" y="20103"/>
                    <a:pt x="328301" y="115068"/>
                  </a:cubicBezTo>
                  <a:lnTo>
                    <a:pt x="357019" y="152931"/>
                  </a:lnTo>
                  <a:lnTo>
                    <a:pt x="344134" y="168571"/>
                  </a:lnTo>
                  <a:cubicBezTo>
                    <a:pt x="319765" y="196110"/>
                    <a:pt x="325063" y="236359"/>
                    <a:pt x="333539" y="271311"/>
                  </a:cubicBezTo>
                  <a:cubicBezTo>
                    <a:pt x="339896" y="297526"/>
                    <a:pt x="347445" y="325528"/>
                    <a:pt x="344565" y="351743"/>
                  </a:cubicBezTo>
                  <a:lnTo>
                    <a:pt x="339780" y="369708"/>
                  </a:lnTo>
                  <a:lnTo>
                    <a:pt x="328170" y="332161"/>
                  </a:lnTo>
                  <a:cubicBezTo>
                    <a:pt x="320023" y="314520"/>
                    <a:pt x="309607" y="297542"/>
                    <a:pt x="297854" y="282155"/>
                  </a:cubicBezTo>
                  <a:cubicBezTo>
                    <a:pt x="274350" y="251382"/>
                    <a:pt x="246571" y="225914"/>
                    <a:pt x="219862" y="199386"/>
                  </a:cubicBezTo>
                  <a:cubicBezTo>
                    <a:pt x="209178" y="188774"/>
                    <a:pt x="197425" y="178163"/>
                    <a:pt x="187810" y="165429"/>
                  </a:cubicBezTo>
                  <a:cubicBezTo>
                    <a:pt x="173921" y="147389"/>
                    <a:pt x="163237" y="126166"/>
                    <a:pt x="156560" y="104148"/>
                  </a:cubicBezTo>
                  <a:lnTo>
                    <a:pt x="149792" y="42162"/>
                  </a:lnTo>
                  <a:lnTo>
                    <a:pt x="150240" y="38292"/>
                  </a:lnTo>
                  <a:lnTo>
                    <a:pt x="149487" y="39369"/>
                  </a:lnTo>
                  <a:lnTo>
                    <a:pt x="149348" y="38091"/>
                  </a:lnTo>
                  <a:lnTo>
                    <a:pt x="148987" y="40084"/>
                  </a:lnTo>
                  <a:lnTo>
                    <a:pt x="122295" y="78276"/>
                  </a:lnTo>
                  <a:cubicBezTo>
                    <a:pt x="115805" y="93369"/>
                    <a:pt x="112097" y="109787"/>
                    <a:pt x="111037" y="126204"/>
                  </a:cubicBezTo>
                  <a:cubicBezTo>
                    <a:pt x="107858" y="159039"/>
                    <a:pt x="114216" y="191873"/>
                    <a:pt x="123751" y="223648"/>
                  </a:cubicBezTo>
                  <a:cubicBezTo>
                    <a:pt x="130109" y="246950"/>
                    <a:pt x="139644" y="271311"/>
                    <a:pt x="138585" y="295673"/>
                  </a:cubicBezTo>
                  <a:cubicBezTo>
                    <a:pt x="137525" y="320034"/>
                    <a:pt x="123751" y="346513"/>
                    <a:pt x="100442" y="353927"/>
                  </a:cubicBezTo>
                  <a:cubicBezTo>
                    <a:pt x="77132" y="361342"/>
                    <a:pt x="51703" y="348631"/>
                    <a:pt x="36870" y="328507"/>
                  </a:cubicBezTo>
                  <a:cubicBezTo>
                    <a:pt x="22036" y="309442"/>
                    <a:pt x="15679" y="285081"/>
                    <a:pt x="10381" y="260720"/>
                  </a:cubicBezTo>
                  <a:cubicBezTo>
                    <a:pt x="4024" y="234240"/>
                    <a:pt x="-2333" y="207761"/>
                    <a:pt x="846" y="180222"/>
                  </a:cubicBezTo>
                  <a:cubicBezTo>
                    <a:pt x="2965" y="165394"/>
                    <a:pt x="7203" y="150565"/>
                    <a:pt x="12500" y="136796"/>
                  </a:cubicBezTo>
                  <a:cubicBezTo>
                    <a:pt x="24155" y="105020"/>
                    <a:pt x="40048" y="74304"/>
                    <a:pt x="63358" y="49943"/>
                  </a:cubicBezTo>
                  <a:cubicBezTo>
                    <a:pt x="86668" y="25582"/>
                    <a:pt x="117394" y="6517"/>
                    <a:pt x="150240" y="1221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4" name="Freeform 130">
              <a:extLst>
                <a:ext uri="{FF2B5EF4-FFF2-40B4-BE49-F238E27FC236}">
                  <a16:creationId xmlns:a16="http://schemas.microsoft.com/office/drawing/2014/main" id="{AB973D05-8BF4-44A0-B363-DC8DA907DE4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127" y="4594061"/>
              <a:ext cx="269255" cy="164430"/>
            </a:xfrm>
            <a:custGeom>
              <a:avLst/>
              <a:gdLst>
                <a:gd name="T0" fmla="*/ 254 w 254"/>
                <a:gd name="T1" fmla="*/ 106 h 154"/>
                <a:gd name="T2" fmla="*/ 0 w 254"/>
                <a:gd name="T3" fmla="*/ 0 h 154"/>
                <a:gd name="T4" fmla="*/ 254 w 254"/>
                <a:gd name="T5" fmla="*/ 10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154">
                  <a:moveTo>
                    <a:pt x="254" y="106"/>
                  </a:moveTo>
                  <a:cubicBezTo>
                    <a:pt x="254" y="106"/>
                    <a:pt x="115" y="154"/>
                    <a:pt x="0" y="0"/>
                  </a:cubicBezTo>
                  <a:cubicBezTo>
                    <a:pt x="118" y="112"/>
                    <a:pt x="254" y="106"/>
                    <a:pt x="254" y="106"/>
                  </a:cubicBezTo>
                  <a:close/>
                </a:path>
              </a:pathLst>
            </a:custGeom>
            <a:solidFill>
              <a:schemeClr val="bg1">
                <a:alpha val="56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5" name="Freeform 131">
              <a:extLst>
                <a:ext uri="{FF2B5EF4-FFF2-40B4-BE49-F238E27FC236}">
                  <a16:creationId xmlns:a16="http://schemas.microsoft.com/office/drawing/2014/main" id="{ACE1430E-EE4B-4187-9FC7-2D2E56BD8B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456" y="4209705"/>
              <a:ext cx="215815" cy="456293"/>
            </a:xfrm>
            <a:custGeom>
              <a:avLst/>
              <a:gdLst>
                <a:gd name="T0" fmla="*/ 15 w 202"/>
                <a:gd name="T1" fmla="*/ 119 h 430"/>
                <a:gd name="T2" fmla="*/ 15 w 202"/>
                <a:gd name="T3" fmla="*/ 0 h 430"/>
                <a:gd name="T4" fmla="*/ 51 w 202"/>
                <a:gd name="T5" fmla="*/ 120 h 430"/>
                <a:gd name="T6" fmla="*/ 81 w 202"/>
                <a:gd name="T7" fmla="*/ 152 h 430"/>
                <a:gd name="T8" fmla="*/ 154 w 202"/>
                <a:gd name="T9" fmla="*/ 230 h 430"/>
                <a:gd name="T10" fmla="*/ 198 w 202"/>
                <a:gd name="T11" fmla="*/ 328 h 430"/>
                <a:gd name="T12" fmla="*/ 182 w 202"/>
                <a:gd name="T13" fmla="*/ 430 h 430"/>
                <a:gd name="T14" fmla="*/ 157 w 202"/>
                <a:gd name="T15" fmla="*/ 302 h 430"/>
                <a:gd name="T16" fmla="*/ 133 w 202"/>
                <a:gd name="T17" fmla="*/ 267 h 430"/>
                <a:gd name="T18" fmla="*/ 15 w 202"/>
                <a:gd name="T19" fmla="*/ 119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2" h="430">
                  <a:moveTo>
                    <a:pt x="15" y="119"/>
                  </a:moveTo>
                  <a:cubicBezTo>
                    <a:pt x="0" y="73"/>
                    <a:pt x="4" y="32"/>
                    <a:pt x="15" y="0"/>
                  </a:cubicBezTo>
                  <a:cubicBezTo>
                    <a:pt x="11" y="40"/>
                    <a:pt x="25" y="86"/>
                    <a:pt x="51" y="120"/>
                  </a:cubicBezTo>
                  <a:cubicBezTo>
                    <a:pt x="60" y="132"/>
                    <a:pt x="71" y="142"/>
                    <a:pt x="81" y="152"/>
                  </a:cubicBezTo>
                  <a:cubicBezTo>
                    <a:pt x="106" y="177"/>
                    <a:pt x="132" y="201"/>
                    <a:pt x="154" y="230"/>
                  </a:cubicBezTo>
                  <a:cubicBezTo>
                    <a:pt x="176" y="259"/>
                    <a:pt x="193" y="294"/>
                    <a:pt x="198" y="328"/>
                  </a:cubicBezTo>
                  <a:cubicBezTo>
                    <a:pt x="202" y="366"/>
                    <a:pt x="192" y="399"/>
                    <a:pt x="182" y="430"/>
                  </a:cubicBezTo>
                  <a:cubicBezTo>
                    <a:pt x="185" y="393"/>
                    <a:pt x="179" y="341"/>
                    <a:pt x="157" y="302"/>
                  </a:cubicBezTo>
                  <a:cubicBezTo>
                    <a:pt x="150" y="289"/>
                    <a:pt x="142" y="277"/>
                    <a:pt x="133" y="267"/>
                  </a:cubicBezTo>
                  <a:cubicBezTo>
                    <a:pt x="88" y="220"/>
                    <a:pt x="41" y="195"/>
                    <a:pt x="15" y="119"/>
                  </a:cubicBezTo>
                  <a:close/>
                </a:path>
              </a:pathLst>
            </a:custGeom>
            <a:solidFill>
              <a:schemeClr val="tx1">
                <a:alpha val="68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6" name="Freeform 129">
              <a:extLst>
                <a:ext uri="{FF2B5EF4-FFF2-40B4-BE49-F238E27FC236}">
                  <a16:creationId xmlns:a16="http://schemas.microsoft.com/office/drawing/2014/main" id="{21C19F40-66C6-41B7-A0F2-0D3F2BE1543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733" y="4160376"/>
              <a:ext cx="369967" cy="503568"/>
            </a:xfrm>
            <a:custGeom>
              <a:avLst/>
              <a:gdLst>
                <a:gd name="T0" fmla="*/ 250 w 349"/>
                <a:gd name="T1" fmla="*/ 475 h 475"/>
                <a:gd name="T2" fmla="*/ 261 w 349"/>
                <a:gd name="T3" fmla="*/ 175 h 475"/>
                <a:gd name="T4" fmla="*/ 0 w 349"/>
                <a:gd name="T5" fmla="*/ 20 h 475"/>
                <a:gd name="T6" fmla="*/ 248 w 349"/>
                <a:gd name="T7" fmla="*/ 238 h 475"/>
                <a:gd name="T8" fmla="*/ 250 w 349"/>
                <a:gd name="T9" fmla="*/ 475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9" h="475">
                  <a:moveTo>
                    <a:pt x="250" y="475"/>
                  </a:moveTo>
                  <a:cubicBezTo>
                    <a:pt x="250" y="475"/>
                    <a:pt x="349" y="350"/>
                    <a:pt x="261" y="175"/>
                  </a:cubicBezTo>
                  <a:cubicBezTo>
                    <a:pt x="173" y="0"/>
                    <a:pt x="0" y="20"/>
                    <a:pt x="0" y="20"/>
                  </a:cubicBezTo>
                  <a:cubicBezTo>
                    <a:pt x="0" y="20"/>
                    <a:pt x="165" y="37"/>
                    <a:pt x="248" y="238"/>
                  </a:cubicBezTo>
                  <a:cubicBezTo>
                    <a:pt x="304" y="373"/>
                    <a:pt x="250" y="475"/>
                    <a:pt x="250" y="475"/>
                  </a:cubicBezTo>
                  <a:close/>
                </a:path>
              </a:pathLst>
            </a:custGeom>
            <a:solidFill>
              <a:schemeClr val="bg1">
                <a:alpha val="56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9AC9FB59-D0F9-46EA-B60E-8A5F7C4CD407}"/>
              </a:ext>
            </a:extLst>
          </p:cNvPr>
          <p:cNvGrpSpPr/>
          <p:nvPr/>
        </p:nvGrpSpPr>
        <p:grpSpPr>
          <a:xfrm>
            <a:off x="341921" y="3651331"/>
            <a:ext cx="433171" cy="497915"/>
            <a:chOff x="260639" y="4111047"/>
            <a:chExt cx="577561" cy="663887"/>
          </a:xfrm>
        </p:grpSpPr>
        <p:sp>
          <p:nvSpPr>
            <p:cNvPr id="108" name="Freeform 127">
              <a:extLst>
                <a:ext uri="{FF2B5EF4-FFF2-40B4-BE49-F238E27FC236}">
                  <a16:creationId xmlns:a16="http://schemas.microsoft.com/office/drawing/2014/main" id="{B83554A9-22E7-4818-9B2E-263AA0E1AE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639" y="4111047"/>
              <a:ext cx="577561" cy="663887"/>
            </a:xfrm>
            <a:custGeom>
              <a:avLst/>
              <a:gdLst>
                <a:gd name="T0" fmla="*/ 401 w 545"/>
                <a:gd name="T1" fmla="*/ 571 h 627"/>
                <a:gd name="T2" fmla="*/ 474 w 545"/>
                <a:gd name="T3" fmla="*/ 212 h 627"/>
                <a:gd name="T4" fmla="*/ 143 w 545"/>
                <a:gd name="T5" fmla="*/ 56 h 627"/>
                <a:gd name="T6" fmla="*/ 71 w 545"/>
                <a:gd name="T7" fmla="*/ 414 h 627"/>
                <a:gd name="T8" fmla="*/ 401 w 545"/>
                <a:gd name="T9" fmla="*/ 571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5" h="627">
                  <a:moveTo>
                    <a:pt x="401" y="571"/>
                  </a:moveTo>
                  <a:cubicBezTo>
                    <a:pt x="513" y="515"/>
                    <a:pt x="545" y="355"/>
                    <a:pt x="474" y="212"/>
                  </a:cubicBezTo>
                  <a:cubicBezTo>
                    <a:pt x="403" y="70"/>
                    <a:pt x="255" y="0"/>
                    <a:pt x="143" y="56"/>
                  </a:cubicBezTo>
                  <a:cubicBezTo>
                    <a:pt x="32" y="112"/>
                    <a:pt x="0" y="272"/>
                    <a:pt x="71" y="414"/>
                  </a:cubicBezTo>
                  <a:cubicBezTo>
                    <a:pt x="142" y="556"/>
                    <a:pt x="290" y="627"/>
                    <a:pt x="401" y="57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BFA7C70F-48BA-484D-AEF5-8B7D756196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135" y="4171614"/>
              <a:ext cx="357019" cy="369708"/>
            </a:xfrm>
            <a:custGeom>
              <a:avLst/>
              <a:gdLst>
                <a:gd name="connsiteX0" fmla="*/ 150240 w 357019"/>
                <a:gd name="connsiteY0" fmla="*/ 1221 h 369708"/>
                <a:gd name="connsiteX1" fmla="*/ 246657 w 357019"/>
                <a:gd name="connsiteY1" fmla="*/ 13931 h 369708"/>
                <a:gd name="connsiteX2" fmla="*/ 295396 w 357019"/>
                <a:gd name="connsiteY2" fmla="*/ 37895 h 369708"/>
                <a:gd name="connsiteX3" fmla="*/ 312131 w 357019"/>
                <a:gd name="connsiteY3" fmla="*/ 53890 h 369708"/>
                <a:gd name="connsiteX4" fmla="*/ 291741 w 357019"/>
                <a:gd name="connsiteY4" fmla="*/ 40765 h 369708"/>
                <a:gd name="connsiteX5" fmla="*/ 143599 w 357019"/>
                <a:gd name="connsiteY5" fmla="*/ 9965 h 369708"/>
                <a:gd name="connsiteX6" fmla="*/ 328301 w 357019"/>
                <a:gd name="connsiteY6" fmla="*/ 115068 h 369708"/>
                <a:gd name="connsiteX7" fmla="*/ 357019 w 357019"/>
                <a:gd name="connsiteY7" fmla="*/ 152931 h 369708"/>
                <a:gd name="connsiteX8" fmla="*/ 344134 w 357019"/>
                <a:gd name="connsiteY8" fmla="*/ 168571 h 369708"/>
                <a:gd name="connsiteX9" fmla="*/ 333539 w 357019"/>
                <a:gd name="connsiteY9" fmla="*/ 271311 h 369708"/>
                <a:gd name="connsiteX10" fmla="*/ 344565 w 357019"/>
                <a:gd name="connsiteY10" fmla="*/ 351743 h 369708"/>
                <a:gd name="connsiteX11" fmla="*/ 339780 w 357019"/>
                <a:gd name="connsiteY11" fmla="*/ 369708 h 369708"/>
                <a:gd name="connsiteX12" fmla="*/ 328170 w 357019"/>
                <a:gd name="connsiteY12" fmla="*/ 332161 h 369708"/>
                <a:gd name="connsiteX13" fmla="*/ 297854 w 357019"/>
                <a:gd name="connsiteY13" fmla="*/ 282155 h 369708"/>
                <a:gd name="connsiteX14" fmla="*/ 219862 w 357019"/>
                <a:gd name="connsiteY14" fmla="*/ 199386 h 369708"/>
                <a:gd name="connsiteX15" fmla="*/ 187810 w 357019"/>
                <a:gd name="connsiteY15" fmla="*/ 165429 h 369708"/>
                <a:gd name="connsiteX16" fmla="*/ 156560 w 357019"/>
                <a:gd name="connsiteY16" fmla="*/ 104148 h 369708"/>
                <a:gd name="connsiteX17" fmla="*/ 149792 w 357019"/>
                <a:gd name="connsiteY17" fmla="*/ 42162 h 369708"/>
                <a:gd name="connsiteX18" fmla="*/ 150240 w 357019"/>
                <a:gd name="connsiteY18" fmla="*/ 38292 h 369708"/>
                <a:gd name="connsiteX19" fmla="*/ 149487 w 357019"/>
                <a:gd name="connsiteY19" fmla="*/ 39369 h 369708"/>
                <a:gd name="connsiteX20" fmla="*/ 149348 w 357019"/>
                <a:gd name="connsiteY20" fmla="*/ 38091 h 369708"/>
                <a:gd name="connsiteX21" fmla="*/ 148987 w 357019"/>
                <a:gd name="connsiteY21" fmla="*/ 40084 h 369708"/>
                <a:gd name="connsiteX22" fmla="*/ 122295 w 357019"/>
                <a:gd name="connsiteY22" fmla="*/ 78276 h 369708"/>
                <a:gd name="connsiteX23" fmla="*/ 111037 w 357019"/>
                <a:gd name="connsiteY23" fmla="*/ 126204 h 369708"/>
                <a:gd name="connsiteX24" fmla="*/ 123751 w 357019"/>
                <a:gd name="connsiteY24" fmla="*/ 223648 h 369708"/>
                <a:gd name="connsiteX25" fmla="*/ 138585 w 357019"/>
                <a:gd name="connsiteY25" fmla="*/ 295673 h 369708"/>
                <a:gd name="connsiteX26" fmla="*/ 100442 w 357019"/>
                <a:gd name="connsiteY26" fmla="*/ 353927 h 369708"/>
                <a:gd name="connsiteX27" fmla="*/ 36870 w 357019"/>
                <a:gd name="connsiteY27" fmla="*/ 328507 h 369708"/>
                <a:gd name="connsiteX28" fmla="*/ 10381 w 357019"/>
                <a:gd name="connsiteY28" fmla="*/ 260720 h 369708"/>
                <a:gd name="connsiteX29" fmla="*/ 846 w 357019"/>
                <a:gd name="connsiteY29" fmla="*/ 180222 h 369708"/>
                <a:gd name="connsiteX30" fmla="*/ 12500 w 357019"/>
                <a:gd name="connsiteY30" fmla="*/ 136796 h 369708"/>
                <a:gd name="connsiteX31" fmla="*/ 63358 w 357019"/>
                <a:gd name="connsiteY31" fmla="*/ 49943 h 369708"/>
                <a:gd name="connsiteX32" fmla="*/ 150240 w 357019"/>
                <a:gd name="connsiteY32" fmla="*/ 1221 h 369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357019" h="369708">
                  <a:moveTo>
                    <a:pt x="150240" y="1221"/>
                  </a:moveTo>
                  <a:cubicBezTo>
                    <a:pt x="183085" y="-3016"/>
                    <a:pt x="215931" y="4398"/>
                    <a:pt x="246657" y="13931"/>
                  </a:cubicBezTo>
                  <a:cubicBezTo>
                    <a:pt x="264669" y="20286"/>
                    <a:pt x="280827" y="27965"/>
                    <a:pt x="295396" y="37895"/>
                  </a:cubicBezTo>
                  <a:lnTo>
                    <a:pt x="312131" y="53890"/>
                  </a:lnTo>
                  <a:lnTo>
                    <a:pt x="291741" y="40765"/>
                  </a:lnTo>
                  <a:cubicBezTo>
                    <a:pt x="215237" y="1683"/>
                    <a:pt x="143599" y="9965"/>
                    <a:pt x="143599" y="9965"/>
                  </a:cubicBezTo>
                  <a:cubicBezTo>
                    <a:pt x="143599" y="9965"/>
                    <a:pt x="241987" y="20103"/>
                    <a:pt x="328301" y="115068"/>
                  </a:cubicBezTo>
                  <a:lnTo>
                    <a:pt x="357019" y="152931"/>
                  </a:lnTo>
                  <a:lnTo>
                    <a:pt x="344134" y="168571"/>
                  </a:lnTo>
                  <a:cubicBezTo>
                    <a:pt x="319765" y="196110"/>
                    <a:pt x="325063" y="236359"/>
                    <a:pt x="333539" y="271311"/>
                  </a:cubicBezTo>
                  <a:cubicBezTo>
                    <a:pt x="339896" y="297526"/>
                    <a:pt x="347445" y="325528"/>
                    <a:pt x="344565" y="351743"/>
                  </a:cubicBezTo>
                  <a:lnTo>
                    <a:pt x="339780" y="369708"/>
                  </a:lnTo>
                  <a:lnTo>
                    <a:pt x="328170" y="332161"/>
                  </a:lnTo>
                  <a:cubicBezTo>
                    <a:pt x="320023" y="314520"/>
                    <a:pt x="309607" y="297542"/>
                    <a:pt x="297854" y="282155"/>
                  </a:cubicBezTo>
                  <a:cubicBezTo>
                    <a:pt x="274350" y="251382"/>
                    <a:pt x="246571" y="225914"/>
                    <a:pt x="219862" y="199386"/>
                  </a:cubicBezTo>
                  <a:cubicBezTo>
                    <a:pt x="209178" y="188774"/>
                    <a:pt x="197425" y="178163"/>
                    <a:pt x="187810" y="165429"/>
                  </a:cubicBezTo>
                  <a:cubicBezTo>
                    <a:pt x="173921" y="147389"/>
                    <a:pt x="163237" y="126166"/>
                    <a:pt x="156560" y="104148"/>
                  </a:cubicBezTo>
                  <a:lnTo>
                    <a:pt x="149792" y="42162"/>
                  </a:lnTo>
                  <a:lnTo>
                    <a:pt x="150240" y="38292"/>
                  </a:lnTo>
                  <a:lnTo>
                    <a:pt x="149487" y="39369"/>
                  </a:lnTo>
                  <a:lnTo>
                    <a:pt x="149348" y="38091"/>
                  </a:lnTo>
                  <a:lnTo>
                    <a:pt x="148987" y="40084"/>
                  </a:lnTo>
                  <a:lnTo>
                    <a:pt x="122295" y="78276"/>
                  </a:lnTo>
                  <a:cubicBezTo>
                    <a:pt x="115805" y="93369"/>
                    <a:pt x="112097" y="109787"/>
                    <a:pt x="111037" y="126204"/>
                  </a:cubicBezTo>
                  <a:cubicBezTo>
                    <a:pt x="107858" y="159039"/>
                    <a:pt x="114216" y="191873"/>
                    <a:pt x="123751" y="223648"/>
                  </a:cubicBezTo>
                  <a:cubicBezTo>
                    <a:pt x="130109" y="246950"/>
                    <a:pt x="139644" y="271311"/>
                    <a:pt x="138585" y="295673"/>
                  </a:cubicBezTo>
                  <a:cubicBezTo>
                    <a:pt x="137525" y="320034"/>
                    <a:pt x="123751" y="346513"/>
                    <a:pt x="100442" y="353927"/>
                  </a:cubicBezTo>
                  <a:cubicBezTo>
                    <a:pt x="77132" y="361342"/>
                    <a:pt x="51703" y="348631"/>
                    <a:pt x="36870" y="328507"/>
                  </a:cubicBezTo>
                  <a:cubicBezTo>
                    <a:pt x="22036" y="309442"/>
                    <a:pt x="15679" y="285081"/>
                    <a:pt x="10381" y="260720"/>
                  </a:cubicBezTo>
                  <a:cubicBezTo>
                    <a:pt x="4024" y="234240"/>
                    <a:pt x="-2333" y="207761"/>
                    <a:pt x="846" y="180222"/>
                  </a:cubicBezTo>
                  <a:cubicBezTo>
                    <a:pt x="2965" y="165394"/>
                    <a:pt x="7203" y="150565"/>
                    <a:pt x="12500" y="136796"/>
                  </a:cubicBezTo>
                  <a:cubicBezTo>
                    <a:pt x="24155" y="105020"/>
                    <a:pt x="40048" y="74304"/>
                    <a:pt x="63358" y="49943"/>
                  </a:cubicBezTo>
                  <a:cubicBezTo>
                    <a:pt x="86668" y="25582"/>
                    <a:pt x="117394" y="6517"/>
                    <a:pt x="150240" y="1221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0" name="Freeform 130">
              <a:extLst>
                <a:ext uri="{FF2B5EF4-FFF2-40B4-BE49-F238E27FC236}">
                  <a16:creationId xmlns:a16="http://schemas.microsoft.com/office/drawing/2014/main" id="{B1403734-7569-49FA-8CEE-6DF09AF8BE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127" y="4594061"/>
              <a:ext cx="269255" cy="164430"/>
            </a:xfrm>
            <a:custGeom>
              <a:avLst/>
              <a:gdLst>
                <a:gd name="T0" fmla="*/ 254 w 254"/>
                <a:gd name="T1" fmla="*/ 106 h 154"/>
                <a:gd name="T2" fmla="*/ 0 w 254"/>
                <a:gd name="T3" fmla="*/ 0 h 154"/>
                <a:gd name="T4" fmla="*/ 254 w 254"/>
                <a:gd name="T5" fmla="*/ 10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" h="154">
                  <a:moveTo>
                    <a:pt x="254" y="106"/>
                  </a:moveTo>
                  <a:cubicBezTo>
                    <a:pt x="254" y="106"/>
                    <a:pt x="115" y="154"/>
                    <a:pt x="0" y="0"/>
                  </a:cubicBezTo>
                  <a:cubicBezTo>
                    <a:pt x="118" y="112"/>
                    <a:pt x="254" y="106"/>
                    <a:pt x="254" y="106"/>
                  </a:cubicBezTo>
                  <a:close/>
                </a:path>
              </a:pathLst>
            </a:custGeom>
            <a:solidFill>
              <a:schemeClr val="bg1">
                <a:alpha val="56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1" name="Freeform 131">
              <a:extLst>
                <a:ext uri="{FF2B5EF4-FFF2-40B4-BE49-F238E27FC236}">
                  <a16:creationId xmlns:a16="http://schemas.microsoft.com/office/drawing/2014/main" id="{6039C8F9-4842-459D-832D-64EE973782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456" y="4209705"/>
              <a:ext cx="215815" cy="456293"/>
            </a:xfrm>
            <a:custGeom>
              <a:avLst/>
              <a:gdLst>
                <a:gd name="T0" fmla="*/ 15 w 202"/>
                <a:gd name="T1" fmla="*/ 119 h 430"/>
                <a:gd name="T2" fmla="*/ 15 w 202"/>
                <a:gd name="T3" fmla="*/ 0 h 430"/>
                <a:gd name="T4" fmla="*/ 51 w 202"/>
                <a:gd name="T5" fmla="*/ 120 h 430"/>
                <a:gd name="T6" fmla="*/ 81 w 202"/>
                <a:gd name="T7" fmla="*/ 152 h 430"/>
                <a:gd name="T8" fmla="*/ 154 w 202"/>
                <a:gd name="T9" fmla="*/ 230 h 430"/>
                <a:gd name="T10" fmla="*/ 198 w 202"/>
                <a:gd name="T11" fmla="*/ 328 h 430"/>
                <a:gd name="T12" fmla="*/ 182 w 202"/>
                <a:gd name="T13" fmla="*/ 430 h 430"/>
                <a:gd name="T14" fmla="*/ 157 w 202"/>
                <a:gd name="T15" fmla="*/ 302 h 430"/>
                <a:gd name="T16" fmla="*/ 133 w 202"/>
                <a:gd name="T17" fmla="*/ 267 h 430"/>
                <a:gd name="T18" fmla="*/ 15 w 202"/>
                <a:gd name="T19" fmla="*/ 119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2" h="430">
                  <a:moveTo>
                    <a:pt x="15" y="119"/>
                  </a:moveTo>
                  <a:cubicBezTo>
                    <a:pt x="0" y="73"/>
                    <a:pt x="4" y="32"/>
                    <a:pt x="15" y="0"/>
                  </a:cubicBezTo>
                  <a:cubicBezTo>
                    <a:pt x="11" y="40"/>
                    <a:pt x="25" y="86"/>
                    <a:pt x="51" y="120"/>
                  </a:cubicBezTo>
                  <a:cubicBezTo>
                    <a:pt x="60" y="132"/>
                    <a:pt x="71" y="142"/>
                    <a:pt x="81" y="152"/>
                  </a:cubicBezTo>
                  <a:cubicBezTo>
                    <a:pt x="106" y="177"/>
                    <a:pt x="132" y="201"/>
                    <a:pt x="154" y="230"/>
                  </a:cubicBezTo>
                  <a:cubicBezTo>
                    <a:pt x="176" y="259"/>
                    <a:pt x="193" y="294"/>
                    <a:pt x="198" y="328"/>
                  </a:cubicBezTo>
                  <a:cubicBezTo>
                    <a:pt x="202" y="366"/>
                    <a:pt x="192" y="399"/>
                    <a:pt x="182" y="430"/>
                  </a:cubicBezTo>
                  <a:cubicBezTo>
                    <a:pt x="185" y="393"/>
                    <a:pt x="179" y="341"/>
                    <a:pt x="157" y="302"/>
                  </a:cubicBezTo>
                  <a:cubicBezTo>
                    <a:pt x="150" y="289"/>
                    <a:pt x="142" y="277"/>
                    <a:pt x="133" y="267"/>
                  </a:cubicBezTo>
                  <a:cubicBezTo>
                    <a:pt x="88" y="220"/>
                    <a:pt x="41" y="195"/>
                    <a:pt x="15" y="119"/>
                  </a:cubicBezTo>
                  <a:close/>
                </a:path>
              </a:pathLst>
            </a:custGeom>
            <a:solidFill>
              <a:schemeClr val="tx1">
                <a:alpha val="68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2" name="Freeform 129">
              <a:extLst>
                <a:ext uri="{FF2B5EF4-FFF2-40B4-BE49-F238E27FC236}">
                  <a16:creationId xmlns:a16="http://schemas.microsoft.com/office/drawing/2014/main" id="{FDC6E1F3-2C15-47A3-BC98-B0BDDFDB7F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733" y="4160376"/>
              <a:ext cx="369967" cy="503568"/>
            </a:xfrm>
            <a:custGeom>
              <a:avLst/>
              <a:gdLst>
                <a:gd name="T0" fmla="*/ 250 w 349"/>
                <a:gd name="T1" fmla="*/ 475 h 475"/>
                <a:gd name="T2" fmla="*/ 261 w 349"/>
                <a:gd name="T3" fmla="*/ 175 h 475"/>
                <a:gd name="T4" fmla="*/ 0 w 349"/>
                <a:gd name="T5" fmla="*/ 20 h 475"/>
                <a:gd name="T6" fmla="*/ 248 w 349"/>
                <a:gd name="T7" fmla="*/ 238 h 475"/>
                <a:gd name="T8" fmla="*/ 250 w 349"/>
                <a:gd name="T9" fmla="*/ 475 h 4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9" h="475">
                  <a:moveTo>
                    <a:pt x="250" y="475"/>
                  </a:moveTo>
                  <a:cubicBezTo>
                    <a:pt x="250" y="475"/>
                    <a:pt x="349" y="350"/>
                    <a:pt x="261" y="175"/>
                  </a:cubicBezTo>
                  <a:cubicBezTo>
                    <a:pt x="173" y="0"/>
                    <a:pt x="0" y="20"/>
                    <a:pt x="0" y="20"/>
                  </a:cubicBezTo>
                  <a:cubicBezTo>
                    <a:pt x="0" y="20"/>
                    <a:pt x="165" y="37"/>
                    <a:pt x="248" y="238"/>
                  </a:cubicBezTo>
                  <a:cubicBezTo>
                    <a:pt x="304" y="373"/>
                    <a:pt x="250" y="475"/>
                    <a:pt x="250" y="475"/>
                  </a:cubicBezTo>
                  <a:close/>
                </a:path>
              </a:pathLst>
            </a:custGeom>
            <a:solidFill>
              <a:schemeClr val="bg1">
                <a:alpha val="56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113" name="TextBox 112">
            <a:extLst>
              <a:ext uri="{FF2B5EF4-FFF2-40B4-BE49-F238E27FC236}">
                <a16:creationId xmlns:a16="http://schemas.microsoft.com/office/drawing/2014/main" id="{1C79CC74-E607-4FD7-98A7-07C4FE660532}"/>
              </a:ext>
            </a:extLst>
          </p:cNvPr>
          <p:cNvSpPr txBox="1"/>
          <p:nvPr/>
        </p:nvSpPr>
        <p:spPr>
          <a:xfrm>
            <a:off x="840575" y="3711733"/>
            <a:ext cx="1538916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Label 01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220783B8-F443-4FC0-927F-EB8B07E50308}"/>
              </a:ext>
            </a:extLst>
          </p:cNvPr>
          <p:cNvSpPr txBox="1"/>
          <p:nvPr/>
        </p:nvSpPr>
        <p:spPr>
          <a:xfrm>
            <a:off x="840575" y="4304852"/>
            <a:ext cx="1538916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Label 02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745955E8-2CF4-438E-AD3B-A8180889F90E}"/>
              </a:ext>
            </a:extLst>
          </p:cNvPr>
          <p:cNvSpPr txBox="1"/>
          <p:nvPr/>
        </p:nvSpPr>
        <p:spPr>
          <a:xfrm>
            <a:off x="840575" y="4897972"/>
            <a:ext cx="1538916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Label 03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6CBDC441-B8B5-456A-B35B-D6C44CE655A5}"/>
              </a:ext>
            </a:extLst>
          </p:cNvPr>
          <p:cNvSpPr txBox="1"/>
          <p:nvPr/>
        </p:nvSpPr>
        <p:spPr>
          <a:xfrm>
            <a:off x="840575" y="5491091"/>
            <a:ext cx="1538916" cy="338554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Label 04</a:t>
            </a:r>
            <a:endParaRPr lang="en-US" sz="1600" b="1" dirty="0">
              <a:solidFill>
                <a:schemeClr val="bg1"/>
              </a:solidFill>
            </a:endParaRP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296C7663-AB67-41EA-9B69-F722CD748BDE}"/>
              </a:ext>
            </a:extLst>
          </p:cNvPr>
          <p:cNvGrpSpPr/>
          <p:nvPr/>
        </p:nvGrpSpPr>
        <p:grpSpPr>
          <a:xfrm>
            <a:off x="6691483" y="4508223"/>
            <a:ext cx="2202817" cy="1237866"/>
            <a:chOff x="6691483" y="4757378"/>
            <a:chExt cx="2202817" cy="1237866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E6BE034-3DFA-4FC0-8B56-8EE0379538F0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828A2143-C1A9-44B7-AC0F-B2A32C63C02A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7D0F2B6F-CD36-4222-997E-6DCEFCFC9E09}"/>
              </a:ext>
            </a:extLst>
          </p:cNvPr>
          <p:cNvGrpSpPr/>
          <p:nvPr/>
        </p:nvGrpSpPr>
        <p:grpSpPr>
          <a:xfrm>
            <a:off x="6691483" y="1351782"/>
            <a:ext cx="2202817" cy="1237868"/>
            <a:chOff x="6697329" y="1266169"/>
            <a:chExt cx="2202817" cy="1237868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51091A41-C673-4A09-838B-41172F3140EC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CF1A0EF1-5E1C-42D9-9D4E-8F1A299C586A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9D72D43D-5E7D-47E5-87C1-16CC3CE35C85}"/>
              </a:ext>
            </a:extLst>
          </p:cNvPr>
          <p:cNvGrpSpPr/>
          <p:nvPr/>
        </p:nvGrpSpPr>
        <p:grpSpPr>
          <a:xfrm>
            <a:off x="6691483" y="2930004"/>
            <a:ext cx="2202817" cy="1237866"/>
            <a:chOff x="6691483" y="4757378"/>
            <a:chExt cx="2202817" cy="1237866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94DD905-FA5C-4B72-8821-CF1E87A99C9E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0810566-AA1D-47FC-A49F-A5ED27AD0654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9337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10114</TotalTime>
  <Words>298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Coffee Cup Pie Chart for PowerPoint</vt:lpstr>
      <vt:lpstr>Coffee Cup Pie Chart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Coffee Cup Pie Chart for PowerPoint</dc:title>
  <dc:creator>PresentationGO.com</dc:creator>
  <dc:description>© Copyright PresentationGO.com</dc:description>
  <dcterms:created xsi:type="dcterms:W3CDTF">2014-11-26T05:14:11Z</dcterms:created>
  <dcterms:modified xsi:type="dcterms:W3CDTF">2018-04-12T18:41:49Z</dcterms:modified>
  <cp:category>Charts &amp; Diagrams</cp:category>
</cp:coreProperties>
</file>