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80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73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Coffee Cup With 2 Parts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21BE65E-F462-5BC3-50FD-88DB34CE9EA7}"/>
              </a:ext>
            </a:extLst>
          </p:cNvPr>
          <p:cNvSpPr/>
          <p:nvPr/>
        </p:nvSpPr>
        <p:spPr>
          <a:xfrm>
            <a:off x="3791179" y="2512745"/>
            <a:ext cx="1563572" cy="1271082"/>
          </a:xfrm>
          <a:custGeom>
            <a:avLst/>
            <a:gdLst>
              <a:gd name="connsiteX0" fmla="*/ 0 w 2084762"/>
              <a:gd name="connsiteY0" fmla="*/ 0 h 1694776"/>
              <a:gd name="connsiteX1" fmla="*/ 1042188 w 2084762"/>
              <a:gd name="connsiteY1" fmla="*/ 0 h 1694776"/>
              <a:gd name="connsiteX2" fmla="*/ 2084762 w 2084762"/>
              <a:gd name="connsiteY2" fmla="*/ 0 h 1694776"/>
              <a:gd name="connsiteX3" fmla="*/ 1950198 w 2084762"/>
              <a:gd name="connsiteY3" fmla="*/ 1694776 h 1694776"/>
              <a:gd name="connsiteX4" fmla="*/ 131826 w 2084762"/>
              <a:gd name="connsiteY4" fmla="*/ 1694776 h 1694776"/>
              <a:gd name="connsiteX5" fmla="*/ 0 w 2084762"/>
              <a:gd name="connsiteY5" fmla="*/ 0 h 169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4762" h="1694776">
                <a:moveTo>
                  <a:pt x="0" y="0"/>
                </a:moveTo>
                <a:lnTo>
                  <a:pt x="1042188" y="0"/>
                </a:lnTo>
                <a:lnTo>
                  <a:pt x="2084762" y="0"/>
                </a:lnTo>
                <a:lnTo>
                  <a:pt x="1950198" y="1694776"/>
                </a:lnTo>
                <a:lnTo>
                  <a:pt x="131826" y="1694776"/>
                </a:lnTo>
                <a:lnTo>
                  <a:pt x="0" y="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8BF1C8C-D3A5-D833-60D8-3B64A94D7FEF}"/>
              </a:ext>
            </a:extLst>
          </p:cNvPr>
          <p:cNvSpPr/>
          <p:nvPr/>
        </p:nvSpPr>
        <p:spPr>
          <a:xfrm>
            <a:off x="3892938" y="3807507"/>
            <a:ext cx="1360057" cy="1271082"/>
          </a:xfrm>
          <a:custGeom>
            <a:avLst/>
            <a:gdLst>
              <a:gd name="connsiteX0" fmla="*/ 0 w 1813409"/>
              <a:gd name="connsiteY0" fmla="*/ 0 h 1694776"/>
              <a:gd name="connsiteX1" fmla="*/ 1813409 w 1813409"/>
              <a:gd name="connsiteY1" fmla="*/ 0 h 1694776"/>
              <a:gd name="connsiteX2" fmla="*/ 1682145 w 1813409"/>
              <a:gd name="connsiteY2" fmla="*/ 1653213 h 1694776"/>
              <a:gd name="connsiteX3" fmla="*/ 1637033 w 1813409"/>
              <a:gd name="connsiteY3" fmla="*/ 1694776 h 1694776"/>
              <a:gd name="connsiteX4" fmla="*/ 905369 w 1813409"/>
              <a:gd name="connsiteY4" fmla="*/ 1694776 h 1694776"/>
              <a:gd name="connsiteX5" fmla="*/ 173705 w 1813409"/>
              <a:gd name="connsiteY5" fmla="*/ 1694776 h 1694776"/>
              <a:gd name="connsiteX6" fmla="*/ 128593 w 1813409"/>
              <a:gd name="connsiteY6" fmla="*/ 1653213 h 1694776"/>
              <a:gd name="connsiteX7" fmla="*/ 0 w 1813409"/>
              <a:gd name="connsiteY7" fmla="*/ 0 h 169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3409" h="1694776">
                <a:moveTo>
                  <a:pt x="0" y="0"/>
                </a:moveTo>
                <a:lnTo>
                  <a:pt x="1813409" y="0"/>
                </a:lnTo>
                <a:lnTo>
                  <a:pt x="1682145" y="1653213"/>
                </a:lnTo>
                <a:cubicBezTo>
                  <a:pt x="1680153" y="1676745"/>
                  <a:pt x="1660546" y="1694776"/>
                  <a:pt x="1637033" y="1694776"/>
                </a:cubicBezTo>
                <a:lnTo>
                  <a:pt x="905369" y="1694776"/>
                </a:lnTo>
                <a:lnTo>
                  <a:pt x="173705" y="1694776"/>
                </a:lnTo>
                <a:cubicBezTo>
                  <a:pt x="150192" y="1694776"/>
                  <a:pt x="130508" y="1676745"/>
                  <a:pt x="128593" y="1653213"/>
                </a:cubicBezTo>
                <a:lnTo>
                  <a:pt x="0" y="0"/>
                </a:lnTo>
                <a:close/>
              </a:path>
            </a:pathLst>
          </a:custGeom>
          <a:solidFill>
            <a:srgbClr val="A87B4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F4F200D-E59E-9EB6-00AE-55FEB870B6BC}"/>
              </a:ext>
            </a:extLst>
          </p:cNvPr>
          <p:cNvSpPr/>
          <p:nvPr/>
        </p:nvSpPr>
        <p:spPr>
          <a:xfrm>
            <a:off x="3696943" y="2162384"/>
            <a:ext cx="1750109" cy="309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1" y="13546"/>
                </a:moveTo>
                <a:lnTo>
                  <a:pt x="20022" y="2847"/>
                </a:lnTo>
                <a:cubicBezTo>
                  <a:pt x="19960" y="1179"/>
                  <a:pt x="19697" y="0"/>
                  <a:pt x="19396" y="0"/>
                </a:cubicBezTo>
                <a:lnTo>
                  <a:pt x="2204" y="0"/>
                </a:lnTo>
                <a:cubicBezTo>
                  <a:pt x="1903" y="0"/>
                  <a:pt x="1640" y="1196"/>
                  <a:pt x="1578" y="2847"/>
                </a:cubicBezTo>
                <a:lnTo>
                  <a:pt x="1169" y="13546"/>
                </a:lnTo>
                <a:cubicBezTo>
                  <a:pt x="1133" y="14456"/>
                  <a:pt x="993" y="15096"/>
                  <a:pt x="829" y="15096"/>
                </a:cubicBezTo>
                <a:lnTo>
                  <a:pt x="331" y="15096"/>
                </a:lnTo>
                <a:cubicBezTo>
                  <a:pt x="149" y="15096"/>
                  <a:pt x="0" y="15939"/>
                  <a:pt x="0" y="16967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6967"/>
                </a:lnTo>
                <a:cubicBezTo>
                  <a:pt x="21600" y="15939"/>
                  <a:pt x="21451" y="15096"/>
                  <a:pt x="21269" y="15096"/>
                </a:cubicBezTo>
                <a:lnTo>
                  <a:pt x="20771" y="15096"/>
                </a:lnTo>
                <a:cubicBezTo>
                  <a:pt x="20607" y="15096"/>
                  <a:pt x="20467" y="14456"/>
                  <a:pt x="20431" y="1354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EC528-4CF0-0848-6F30-CE10AB5923F3}"/>
              </a:ext>
            </a:extLst>
          </p:cNvPr>
          <p:cNvSpPr/>
          <p:nvPr/>
        </p:nvSpPr>
        <p:spPr>
          <a:xfrm>
            <a:off x="4842259" y="1534153"/>
            <a:ext cx="1209830" cy="60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" y="21600"/>
                </a:moveTo>
                <a:lnTo>
                  <a:pt x="3205" y="12734"/>
                </a:lnTo>
                <a:cubicBezTo>
                  <a:pt x="3365" y="11451"/>
                  <a:pt x="3887" y="10479"/>
                  <a:pt x="4534" y="10236"/>
                </a:cubicBezTo>
                <a:lnTo>
                  <a:pt x="21600" y="4008"/>
                </a:lnTo>
                <a:lnTo>
                  <a:pt x="21238" y="0"/>
                </a:lnTo>
                <a:lnTo>
                  <a:pt x="4172" y="6228"/>
                </a:lnTo>
                <a:cubicBezTo>
                  <a:pt x="2748" y="6749"/>
                  <a:pt x="1596" y="8909"/>
                  <a:pt x="1242" y="11737"/>
                </a:cubicBezTo>
                <a:lnTo>
                  <a:pt x="0" y="21600"/>
                </a:lnTo>
                <a:lnTo>
                  <a:pt x="2092" y="21600"/>
                </a:ln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7627A86-BCBB-0BAC-8CE0-0D84B41FFDD3}"/>
              </a:ext>
            </a:extLst>
          </p:cNvPr>
          <p:cNvSpPr/>
          <p:nvPr/>
        </p:nvSpPr>
        <p:spPr>
          <a:xfrm>
            <a:off x="3696943" y="2378882"/>
            <a:ext cx="1750109" cy="93269"/>
          </a:xfrm>
          <a:custGeom>
            <a:avLst/>
            <a:gdLst>
              <a:gd name="connsiteX0" fmla="*/ 20431 w 21600"/>
              <a:gd name="connsiteY0" fmla="*/ 13546 h 21600"/>
              <a:gd name="connsiteX1" fmla="*/ 20022 w 21600"/>
              <a:gd name="connsiteY1" fmla="*/ 2847 h 21600"/>
              <a:gd name="connsiteX2" fmla="*/ 19396 w 21600"/>
              <a:gd name="connsiteY2" fmla="*/ 0 h 21600"/>
              <a:gd name="connsiteX3" fmla="*/ 1578 w 21600"/>
              <a:gd name="connsiteY3" fmla="*/ 2847 h 21600"/>
              <a:gd name="connsiteX4" fmla="*/ 1169 w 21600"/>
              <a:gd name="connsiteY4" fmla="*/ 13546 h 21600"/>
              <a:gd name="connsiteX5" fmla="*/ 829 w 21600"/>
              <a:gd name="connsiteY5" fmla="*/ 15096 h 21600"/>
              <a:gd name="connsiteX6" fmla="*/ 331 w 21600"/>
              <a:gd name="connsiteY6" fmla="*/ 15096 h 21600"/>
              <a:gd name="connsiteX7" fmla="*/ 0 w 21600"/>
              <a:gd name="connsiteY7" fmla="*/ 16967 h 21600"/>
              <a:gd name="connsiteX8" fmla="*/ 0 w 21600"/>
              <a:gd name="connsiteY8" fmla="*/ 21600 h 21600"/>
              <a:gd name="connsiteX9" fmla="*/ 21600 w 21600"/>
              <a:gd name="connsiteY9" fmla="*/ 21600 h 21600"/>
              <a:gd name="connsiteX10" fmla="*/ 21600 w 21600"/>
              <a:gd name="connsiteY10" fmla="*/ 16967 h 21600"/>
              <a:gd name="connsiteX11" fmla="*/ 21269 w 21600"/>
              <a:gd name="connsiteY11" fmla="*/ 15096 h 21600"/>
              <a:gd name="connsiteX12" fmla="*/ 20771 w 21600"/>
              <a:gd name="connsiteY12" fmla="*/ 15096 h 21600"/>
              <a:gd name="connsiteX13" fmla="*/ 20431 w 21600"/>
              <a:gd name="connsiteY13" fmla="*/ 13546 h 21600"/>
              <a:gd name="connsiteX0" fmla="*/ 20431 w 21600"/>
              <a:gd name="connsiteY0" fmla="*/ 12037 h 20091"/>
              <a:gd name="connsiteX1" fmla="*/ 20022 w 21600"/>
              <a:gd name="connsiteY1" fmla="*/ 1338 h 20091"/>
              <a:gd name="connsiteX2" fmla="*/ 1578 w 21600"/>
              <a:gd name="connsiteY2" fmla="*/ 1338 h 20091"/>
              <a:gd name="connsiteX3" fmla="*/ 1169 w 21600"/>
              <a:gd name="connsiteY3" fmla="*/ 12037 h 20091"/>
              <a:gd name="connsiteX4" fmla="*/ 829 w 21600"/>
              <a:gd name="connsiteY4" fmla="*/ 13587 h 20091"/>
              <a:gd name="connsiteX5" fmla="*/ 331 w 21600"/>
              <a:gd name="connsiteY5" fmla="*/ 13587 h 20091"/>
              <a:gd name="connsiteX6" fmla="*/ 0 w 21600"/>
              <a:gd name="connsiteY6" fmla="*/ 15458 h 20091"/>
              <a:gd name="connsiteX7" fmla="*/ 0 w 21600"/>
              <a:gd name="connsiteY7" fmla="*/ 20091 h 20091"/>
              <a:gd name="connsiteX8" fmla="*/ 21600 w 21600"/>
              <a:gd name="connsiteY8" fmla="*/ 20091 h 20091"/>
              <a:gd name="connsiteX9" fmla="*/ 21600 w 21600"/>
              <a:gd name="connsiteY9" fmla="*/ 15458 h 20091"/>
              <a:gd name="connsiteX10" fmla="*/ 21269 w 21600"/>
              <a:gd name="connsiteY10" fmla="*/ 13587 h 20091"/>
              <a:gd name="connsiteX11" fmla="*/ 20771 w 21600"/>
              <a:gd name="connsiteY11" fmla="*/ 13587 h 20091"/>
              <a:gd name="connsiteX12" fmla="*/ 20431 w 21600"/>
              <a:gd name="connsiteY12" fmla="*/ 12037 h 20091"/>
              <a:gd name="connsiteX0" fmla="*/ 1578 w 21600"/>
              <a:gd name="connsiteY0" fmla="*/ 0 h 18753"/>
              <a:gd name="connsiteX1" fmla="*/ 1169 w 21600"/>
              <a:gd name="connsiteY1" fmla="*/ 10699 h 18753"/>
              <a:gd name="connsiteX2" fmla="*/ 829 w 21600"/>
              <a:gd name="connsiteY2" fmla="*/ 12249 h 18753"/>
              <a:gd name="connsiteX3" fmla="*/ 331 w 21600"/>
              <a:gd name="connsiteY3" fmla="*/ 12249 h 18753"/>
              <a:gd name="connsiteX4" fmla="*/ 0 w 21600"/>
              <a:gd name="connsiteY4" fmla="*/ 14120 h 18753"/>
              <a:gd name="connsiteX5" fmla="*/ 0 w 21600"/>
              <a:gd name="connsiteY5" fmla="*/ 18753 h 18753"/>
              <a:gd name="connsiteX6" fmla="*/ 21600 w 21600"/>
              <a:gd name="connsiteY6" fmla="*/ 18753 h 18753"/>
              <a:gd name="connsiteX7" fmla="*/ 21600 w 21600"/>
              <a:gd name="connsiteY7" fmla="*/ 14120 h 18753"/>
              <a:gd name="connsiteX8" fmla="*/ 21269 w 21600"/>
              <a:gd name="connsiteY8" fmla="*/ 12249 h 18753"/>
              <a:gd name="connsiteX9" fmla="*/ 20771 w 21600"/>
              <a:gd name="connsiteY9" fmla="*/ 12249 h 18753"/>
              <a:gd name="connsiteX10" fmla="*/ 20431 w 21600"/>
              <a:gd name="connsiteY10" fmla="*/ 10699 h 18753"/>
              <a:gd name="connsiteX11" fmla="*/ 20868 w 21600"/>
              <a:gd name="connsiteY11" fmla="*/ 4782 h 18753"/>
              <a:gd name="connsiteX0" fmla="*/ 1169 w 21600"/>
              <a:gd name="connsiteY0" fmla="*/ 6160 h 14214"/>
              <a:gd name="connsiteX1" fmla="*/ 829 w 21600"/>
              <a:gd name="connsiteY1" fmla="*/ 7710 h 14214"/>
              <a:gd name="connsiteX2" fmla="*/ 331 w 21600"/>
              <a:gd name="connsiteY2" fmla="*/ 7710 h 14214"/>
              <a:gd name="connsiteX3" fmla="*/ 0 w 21600"/>
              <a:gd name="connsiteY3" fmla="*/ 9581 h 14214"/>
              <a:gd name="connsiteX4" fmla="*/ 0 w 21600"/>
              <a:gd name="connsiteY4" fmla="*/ 14214 h 14214"/>
              <a:gd name="connsiteX5" fmla="*/ 21600 w 21600"/>
              <a:gd name="connsiteY5" fmla="*/ 14214 h 14214"/>
              <a:gd name="connsiteX6" fmla="*/ 21600 w 21600"/>
              <a:gd name="connsiteY6" fmla="*/ 9581 h 14214"/>
              <a:gd name="connsiteX7" fmla="*/ 21269 w 21600"/>
              <a:gd name="connsiteY7" fmla="*/ 7710 h 14214"/>
              <a:gd name="connsiteX8" fmla="*/ 20771 w 21600"/>
              <a:gd name="connsiteY8" fmla="*/ 7710 h 14214"/>
              <a:gd name="connsiteX9" fmla="*/ 20431 w 21600"/>
              <a:gd name="connsiteY9" fmla="*/ 6160 h 14214"/>
              <a:gd name="connsiteX10" fmla="*/ 20868 w 21600"/>
              <a:gd name="connsiteY10" fmla="*/ 243 h 14214"/>
              <a:gd name="connsiteX0" fmla="*/ 1169 w 21600"/>
              <a:gd name="connsiteY0" fmla="*/ 0 h 8054"/>
              <a:gd name="connsiteX1" fmla="*/ 829 w 21600"/>
              <a:gd name="connsiteY1" fmla="*/ 1550 h 8054"/>
              <a:gd name="connsiteX2" fmla="*/ 331 w 21600"/>
              <a:gd name="connsiteY2" fmla="*/ 1550 h 8054"/>
              <a:gd name="connsiteX3" fmla="*/ 0 w 21600"/>
              <a:gd name="connsiteY3" fmla="*/ 3421 h 8054"/>
              <a:gd name="connsiteX4" fmla="*/ 0 w 21600"/>
              <a:gd name="connsiteY4" fmla="*/ 8054 h 8054"/>
              <a:gd name="connsiteX5" fmla="*/ 21600 w 21600"/>
              <a:gd name="connsiteY5" fmla="*/ 8054 h 8054"/>
              <a:gd name="connsiteX6" fmla="*/ 21600 w 21600"/>
              <a:gd name="connsiteY6" fmla="*/ 3421 h 8054"/>
              <a:gd name="connsiteX7" fmla="*/ 21269 w 21600"/>
              <a:gd name="connsiteY7" fmla="*/ 1550 h 8054"/>
              <a:gd name="connsiteX8" fmla="*/ 20771 w 21600"/>
              <a:gd name="connsiteY8" fmla="*/ 1550 h 8054"/>
              <a:gd name="connsiteX9" fmla="*/ 20431 w 21600"/>
              <a:gd name="connsiteY9" fmla="*/ 0 h 8054"/>
              <a:gd name="connsiteX0" fmla="*/ 384 w 10000"/>
              <a:gd name="connsiteY0" fmla="*/ 1925 h 10000"/>
              <a:gd name="connsiteX1" fmla="*/ 153 w 10000"/>
              <a:gd name="connsiteY1" fmla="*/ 1925 h 10000"/>
              <a:gd name="connsiteX2" fmla="*/ 0 w 10000"/>
              <a:gd name="connsiteY2" fmla="*/ 4248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4248 h 10000"/>
              <a:gd name="connsiteX6" fmla="*/ 9847 w 10000"/>
              <a:gd name="connsiteY6" fmla="*/ 1925 h 10000"/>
              <a:gd name="connsiteX7" fmla="*/ 9616 w 10000"/>
              <a:gd name="connsiteY7" fmla="*/ 1925 h 10000"/>
              <a:gd name="connsiteX8" fmla="*/ 9459 w 10000"/>
              <a:gd name="connsiteY8" fmla="*/ 0 h 10000"/>
              <a:gd name="connsiteX0" fmla="*/ 384 w 10000"/>
              <a:gd name="connsiteY0" fmla="*/ 0 h 8075"/>
              <a:gd name="connsiteX1" fmla="*/ 153 w 10000"/>
              <a:gd name="connsiteY1" fmla="*/ 0 h 8075"/>
              <a:gd name="connsiteX2" fmla="*/ 0 w 10000"/>
              <a:gd name="connsiteY2" fmla="*/ 2323 h 8075"/>
              <a:gd name="connsiteX3" fmla="*/ 0 w 10000"/>
              <a:gd name="connsiteY3" fmla="*/ 8075 h 8075"/>
              <a:gd name="connsiteX4" fmla="*/ 10000 w 10000"/>
              <a:gd name="connsiteY4" fmla="*/ 8075 h 8075"/>
              <a:gd name="connsiteX5" fmla="*/ 10000 w 10000"/>
              <a:gd name="connsiteY5" fmla="*/ 2323 h 8075"/>
              <a:gd name="connsiteX6" fmla="*/ 9847 w 10000"/>
              <a:gd name="connsiteY6" fmla="*/ 0 h 8075"/>
              <a:gd name="connsiteX7" fmla="*/ 9616 w 10000"/>
              <a:gd name="connsiteY7" fmla="*/ 0 h 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8075" extrusionOk="0">
                <a:moveTo>
                  <a:pt x="384" y="0"/>
                </a:moveTo>
                <a:lnTo>
                  <a:pt x="153" y="0"/>
                </a:lnTo>
                <a:cubicBezTo>
                  <a:pt x="69" y="0"/>
                  <a:pt x="0" y="1046"/>
                  <a:pt x="0" y="2323"/>
                </a:cubicBezTo>
                <a:lnTo>
                  <a:pt x="0" y="8075"/>
                </a:lnTo>
                <a:lnTo>
                  <a:pt x="10000" y="8075"/>
                </a:lnTo>
                <a:lnTo>
                  <a:pt x="10000" y="2323"/>
                </a:lnTo>
                <a:cubicBezTo>
                  <a:pt x="10000" y="1046"/>
                  <a:pt x="9931" y="0"/>
                  <a:pt x="9847" y="0"/>
                </a:cubicBezTo>
                <a:lnTo>
                  <a:pt x="9616" y="0"/>
                </a:lnTo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B06FA7C-7816-A89E-D09F-345DDACD4075}"/>
              </a:ext>
            </a:extLst>
          </p:cNvPr>
          <p:cNvGrpSpPr/>
          <p:nvPr/>
        </p:nvGrpSpPr>
        <p:grpSpPr>
          <a:xfrm>
            <a:off x="6320643" y="2309633"/>
            <a:ext cx="2194560" cy="2883523"/>
            <a:chOff x="8921977" y="1312837"/>
            <a:chExt cx="2926080" cy="384469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B5B9C66-891B-137C-6A17-AB5FBE27CB29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9C136FB-535F-8F09-42C3-45B244317DA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323165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ullamco.</a:t>
              </a:r>
            </a:p>
            <a:p>
              <a:pPr algn="just">
                <a:spcAft>
                  <a:spcPts val="9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Duis aute irure dolor in reprehenderit in voluptate velit esse cillum dolore eu fugiat nulla pariatur. Excepteur sint occaecat cupidatat non proident, sunt in culpa qui officia deserunt mollit.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589C311-B3C4-AE71-D272-F72D07A9FF70}"/>
              </a:ext>
            </a:extLst>
          </p:cNvPr>
          <p:cNvGrpSpPr/>
          <p:nvPr/>
        </p:nvGrpSpPr>
        <p:grpSpPr>
          <a:xfrm>
            <a:off x="627381" y="2309632"/>
            <a:ext cx="2194560" cy="2883523"/>
            <a:chOff x="332936" y="2473878"/>
            <a:chExt cx="2926080" cy="384469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A45CE5-4FFD-A93E-2211-0716A3E26C02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37CA28-9A1B-FEA8-60F7-9EE07E4E572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323165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ullamco.</a:t>
              </a:r>
            </a:p>
            <a:p>
              <a:pPr algn="just">
                <a:spcAft>
                  <a:spcPts val="9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Duis aute irure dolor in reprehenderit in voluptate velit esse cillum dolore eu fugiat nulla pariatur. Excepteur sint occaecat cupidatat non proident, sunt in culpa qui officia deserunt mollit.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E00066B3-71A4-E955-0C3F-F2553E730BE8}"/>
              </a:ext>
            </a:extLst>
          </p:cNvPr>
          <p:cNvSpPr txBox="1"/>
          <p:nvPr/>
        </p:nvSpPr>
        <p:spPr>
          <a:xfrm>
            <a:off x="4367683" y="2952080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DA44C7-FA17-56D6-6451-1B66232F2D17}"/>
              </a:ext>
            </a:extLst>
          </p:cNvPr>
          <p:cNvSpPr txBox="1"/>
          <p:nvPr/>
        </p:nvSpPr>
        <p:spPr>
          <a:xfrm>
            <a:off x="4367683" y="4246842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Coffee Cup With 2 Parts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21BE65E-F462-5BC3-50FD-88DB34CE9EA7}"/>
              </a:ext>
            </a:extLst>
          </p:cNvPr>
          <p:cNvSpPr/>
          <p:nvPr/>
        </p:nvSpPr>
        <p:spPr>
          <a:xfrm>
            <a:off x="3791179" y="2512745"/>
            <a:ext cx="1563572" cy="1271082"/>
          </a:xfrm>
          <a:custGeom>
            <a:avLst/>
            <a:gdLst>
              <a:gd name="connsiteX0" fmla="*/ 0 w 2084762"/>
              <a:gd name="connsiteY0" fmla="*/ 0 h 1694776"/>
              <a:gd name="connsiteX1" fmla="*/ 1042188 w 2084762"/>
              <a:gd name="connsiteY1" fmla="*/ 0 h 1694776"/>
              <a:gd name="connsiteX2" fmla="*/ 2084762 w 2084762"/>
              <a:gd name="connsiteY2" fmla="*/ 0 h 1694776"/>
              <a:gd name="connsiteX3" fmla="*/ 1950198 w 2084762"/>
              <a:gd name="connsiteY3" fmla="*/ 1694776 h 1694776"/>
              <a:gd name="connsiteX4" fmla="*/ 131826 w 2084762"/>
              <a:gd name="connsiteY4" fmla="*/ 1694776 h 1694776"/>
              <a:gd name="connsiteX5" fmla="*/ 0 w 2084762"/>
              <a:gd name="connsiteY5" fmla="*/ 0 h 169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4762" h="1694776">
                <a:moveTo>
                  <a:pt x="0" y="0"/>
                </a:moveTo>
                <a:lnTo>
                  <a:pt x="1042188" y="0"/>
                </a:lnTo>
                <a:lnTo>
                  <a:pt x="2084762" y="0"/>
                </a:lnTo>
                <a:lnTo>
                  <a:pt x="1950198" y="1694776"/>
                </a:lnTo>
                <a:lnTo>
                  <a:pt x="131826" y="1694776"/>
                </a:lnTo>
                <a:lnTo>
                  <a:pt x="0" y="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8BF1C8C-D3A5-D833-60D8-3B64A94D7FEF}"/>
              </a:ext>
            </a:extLst>
          </p:cNvPr>
          <p:cNvSpPr/>
          <p:nvPr/>
        </p:nvSpPr>
        <p:spPr>
          <a:xfrm>
            <a:off x="3892938" y="3807507"/>
            <a:ext cx="1360057" cy="1271082"/>
          </a:xfrm>
          <a:custGeom>
            <a:avLst/>
            <a:gdLst>
              <a:gd name="connsiteX0" fmla="*/ 0 w 1813409"/>
              <a:gd name="connsiteY0" fmla="*/ 0 h 1694776"/>
              <a:gd name="connsiteX1" fmla="*/ 1813409 w 1813409"/>
              <a:gd name="connsiteY1" fmla="*/ 0 h 1694776"/>
              <a:gd name="connsiteX2" fmla="*/ 1682145 w 1813409"/>
              <a:gd name="connsiteY2" fmla="*/ 1653213 h 1694776"/>
              <a:gd name="connsiteX3" fmla="*/ 1637033 w 1813409"/>
              <a:gd name="connsiteY3" fmla="*/ 1694776 h 1694776"/>
              <a:gd name="connsiteX4" fmla="*/ 905369 w 1813409"/>
              <a:gd name="connsiteY4" fmla="*/ 1694776 h 1694776"/>
              <a:gd name="connsiteX5" fmla="*/ 173705 w 1813409"/>
              <a:gd name="connsiteY5" fmla="*/ 1694776 h 1694776"/>
              <a:gd name="connsiteX6" fmla="*/ 128593 w 1813409"/>
              <a:gd name="connsiteY6" fmla="*/ 1653213 h 1694776"/>
              <a:gd name="connsiteX7" fmla="*/ 0 w 1813409"/>
              <a:gd name="connsiteY7" fmla="*/ 0 h 169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3409" h="1694776">
                <a:moveTo>
                  <a:pt x="0" y="0"/>
                </a:moveTo>
                <a:lnTo>
                  <a:pt x="1813409" y="0"/>
                </a:lnTo>
                <a:lnTo>
                  <a:pt x="1682145" y="1653213"/>
                </a:lnTo>
                <a:cubicBezTo>
                  <a:pt x="1680153" y="1676745"/>
                  <a:pt x="1660546" y="1694776"/>
                  <a:pt x="1637033" y="1694776"/>
                </a:cubicBezTo>
                <a:lnTo>
                  <a:pt x="905369" y="1694776"/>
                </a:lnTo>
                <a:lnTo>
                  <a:pt x="173705" y="1694776"/>
                </a:lnTo>
                <a:cubicBezTo>
                  <a:pt x="150192" y="1694776"/>
                  <a:pt x="130508" y="1676745"/>
                  <a:pt x="128593" y="1653213"/>
                </a:cubicBezTo>
                <a:lnTo>
                  <a:pt x="0" y="0"/>
                </a:lnTo>
                <a:close/>
              </a:path>
            </a:pathLst>
          </a:custGeom>
          <a:solidFill>
            <a:srgbClr val="A87B4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F4F200D-E59E-9EB6-00AE-55FEB870B6BC}"/>
              </a:ext>
            </a:extLst>
          </p:cNvPr>
          <p:cNvSpPr/>
          <p:nvPr/>
        </p:nvSpPr>
        <p:spPr>
          <a:xfrm>
            <a:off x="3696943" y="2162384"/>
            <a:ext cx="1750109" cy="309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1" y="13546"/>
                </a:moveTo>
                <a:lnTo>
                  <a:pt x="20022" y="2847"/>
                </a:lnTo>
                <a:cubicBezTo>
                  <a:pt x="19960" y="1179"/>
                  <a:pt x="19697" y="0"/>
                  <a:pt x="19396" y="0"/>
                </a:cubicBezTo>
                <a:lnTo>
                  <a:pt x="2204" y="0"/>
                </a:lnTo>
                <a:cubicBezTo>
                  <a:pt x="1903" y="0"/>
                  <a:pt x="1640" y="1196"/>
                  <a:pt x="1578" y="2847"/>
                </a:cubicBezTo>
                <a:lnTo>
                  <a:pt x="1169" y="13546"/>
                </a:lnTo>
                <a:cubicBezTo>
                  <a:pt x="1133" y="14456"/>
                  <a:pt x="993" y="15096"/>
                  <a:pt x="829" y="15096"/>
                </a:cubicBezTo>
                <a:lnTo>
                  <a:pt x="331" y="15096"/>
                </a:lnTo>
                <a:cubicBezTo>
                  <a:pt x="149" y="15096"/>
                  <a:pt x="0" y="15939"/>
                  <a:pt x="0" y="16967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6967"/>
                </a:lnTo>
                <a:cubicBezTo>
                  <a:pt x="21600" y="15939"/>
                  <a:pt x="21451" y="15096"/>
                  <a:pt x="21269" y="15096"/>
                </a:cubicBezTo>
                <a:lnTo>
                  <a:pt x="20771" y="15096"/>
                </a:lnTo>
                <a:cubicBezTo>
                  <a:pt x="20607" y="15096"/>
                  <a:pt x="20467" y="14456"/>
                  <a:pt x="20431" y="1354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EC528-4CF0-0848-6F30-CE10AB5923F3}"/>
              </a:ext>
            </a:extLst>
          </p:cNvPr>
          <p:cNvSpPr/>
          <p:nvPr/>
        </p:nvSpPr>
        <p:spPr>
          <a:xfrm>
            <a:off x="4842259" y="1534153"/>
            <a:ext cx="1209830" cy="60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" y="21600"/>
                </a:moveTo>
                <a:lnTo>
                  <a:pt x="3205" y="12734"/>
                </a:lnTo>
                <a:cubicBezTo>
                  <a:pt x="3365" y="11451"/>
                  <a:pt x="3887" y="10479"/>
                  <a:pt x="4534" y="10236"/>
                </a:cubicBezTo>
                <a:lnTo>
                  <a:pt x="21600" y="4008"/>
                </a:lnTo>
                <a:lnTo>
                  <a:pt x="21238" y="0"/>
                </a:lnTo>
                <a:lnTo>
                  <a:pt x="4172" y="6228"/>
                </a:lnTo>
                <a:cubicBezTo>
                  <a:pt x="2748" y="6749"/>
                  <a:pt x="1596" y="8909"/>
                  <a:pt x="1242" y="11737"/>
                </a:cubicBezTo>
                <a:lnTo>
                  <a:pt x="0" y="21600"/>
                </a:lnTo>
                <a:lnTo>
                  <a:pt x="2092" y="21600"/>
                </a:ln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7627A86-BCBB-0BAC-8CE0-0D84B41FFDD3}"/>
              </a:ext>
            </a:extLst>
          </p:cNvPr>
          <p:cNvSpPr/>
          <p:nvPr/>
        </p:nvSpPr>
        <p:spPr>
          <a:xfrm>
            <a:off x="3696943" y="2378882"/>
            <a:ext cx="1750109" cy="93269"/>
          </a:xfrm>
          <a:custGeom>
            <a:avLst/>
            <a:gdLst>
              <a:gd name="connsiteX0" fmla="*/ 20431 w 21600"/>
              <a:gd name="connsiteY0" fmla="*/ 13546 h 21600"/>
              <a:gd name="connsiteX1" fmla="*/ 20022 w 21600"/>
              <a:gd name="connsiteY1" fmla="*/ 2847 h 21600"/>
              <a:gd name="connsiteX2" fmla="*/ 19396 w 21600"/>
              <a:gd name="connsiteY2" fmla="*/ 0 h 21600"/>
              <a:gd name="connsiteX3" fmla="*/ 1578 w 21600"/>
              <a:gd name="connsiteY3" fmla="*/ 2847 h 21600"/>
              <a:gd name="connsiteX4" fmla="*/ 1169 w 21600"/>
              <a:gd name="connsiteY4" fmla="*/ 13546 h 21600"/>
              <a:gd name="connsiteX5" fmla="*/ 829 w 21600"/>
              <a:gd name="connsiteY5" fmla="*/ 15096 h 21600"/>
              <a:gd name="connsiteX6" fmla="*/ 331 w 21600"/>
              <a:gd name="connsiteY6" fmla="*/ 15096 h 21600"/>
              <a:gd name="connsiteX7" fmla="*/ 0 w 21600"/>
              <a:gd name="connsiteY7" fmla="*/ 16967 h 21600"/>
              <a:gd name="connsiteX8" fmla="*/ 0 w 21600"/>
              <a:gd name="connsiteY8" fmla="*/ 21600 h 21600"/>
              <a:gd name="connsiteX9" fmla="*/ 21600 w 21600"/>
              <a:gd name="connsiteY9" fmla="*/ 21600 h 21600"/>
              <a:gd name="connsiteX10" fmla="*/ 21600 w 21600"/>
              <a:gd name="connsiteY10" fmla="*/ 16967 h 21600"/>
              <a:gd name="connsiteX11" fmla="*/ 21269 w 21600"/>
              <a:gd name="connsiteY11" fmla="*/ 15096 h 21600"/>
              <a:gd name="connsiteX12" fmla="*/ 20771 w 21600"/>
              <a:gd name="connsiteY12" fmla="*/ 15096 h 21600"/>
              <a:gd name="connsiteX13" fmla="*/ 20431 w 21600"/>
              <a:gd name="connsiteY13" fmla="*/ 13546 h 21600"/>
              <a:gd name="connsiteX0" fmla="*/ 20431 w 21600"/>
              <a:gd name="connsiteY0" fmla="*/ 12037 h 20091"/>
              <a:gd name="connsiteX1" fmla="*/ 20022 w 21600"/>
              <a:gd name="connsiteY1" fmla="*/ 1338 h 20091"/>
              <a:gd name="connsiteX2" fmla="*/ 1578 w 21600"/>
              <a:gd name="connsiteY2" fmla="*/ 1338 h 20091"/>
              <a:gd name="connsiteX3" fmla="*/ 1169 w 21600"/>
              <a:gd name="connsiteY3" fmla="*/ 12037 h 20091"/>
              <a:gd name="connsiteX4" fmla="*/ 829 w 21600"/>
              <a:gd name="connsiteY4" fmla="*/ 13587 h 20091"/>
              <a:gd name="connsiteX5" fmla="*/ 331 w 21600"/>
              <a:gd name="connsiteY5" fmla="*/ 13587 h 20091"/>
              <a:gd name="connsiteX6" fmla="*/ 0 w 21600"/>
              <a:gd name="connsiteY6" fmla="*/ 15458 h 20091"/>
              <a:gd name="connsiteX7" fmla="*/ 0 w 21600"/>
              <a:gd name="connsiteY7" fmla="*/ 20091 h 20091"/>
              <a:gd name="connsiteX8" fmla="*/ 21600 w 21600"/>
              <a:gd name="connsiteY8" fmla="*/ 20091 h 20091"/>
              <a:gd name="connsiteX9" fmla="*/ 21600 w 21600"/>
              <a:gd name="connsiteY9" fmla="*/ 15458 h 20091"/>
              <a:gd name="connsiteX10" fmla="*/ 21269 w 21600"/>
              <a:gd name="connsiteY10" fmla="*/ 13587 h 20091"/>
              <a:gd name="connsiteX11" fmla="*/ 20771 w 21600"/>
              <a:gd name="connsiteY11" fmla="*/ 13587 h 20091"/>
              <a:gd name="connsiteX12" fmla="*/ 20431 w 21600"/>
              <a:gd name="connsiteY12" fmla="*/ 12037 h 20091"/>
              <a:gd name="connsiteX0" fmla="*/ 1578 w 21600"/>
              <a:gd name="connsiteY0" fmla="*/ 0 h 18753"/>
              <a:gd name="connsiteX1" fmla="*/ 1169 w 21600"/>
              <a:gd name="connsiteY1" fmla="*/ 10699 h 18753"/>
              <a:gd name="connsiteX2" fmla="*/ 829 w 21600"/>
              <a:gd name="connsiteY2" fmla="*/ 12249 h 18753"/>
              <a:gd name="connsiteX3" fmla="*/ 331 w 21600"/>
              <a:gd name="connsiteY3" fmla="*/ 12249 h 18753"/>
              <a:gd name="connsiteX4" fmla="*/ 0 w 21600"/>
              <a:gd name="connsiteY4" fmla="*/ 14120 h 18753"/>
              <a:gd name="connsiteX5" fmla="*/ 0 w 21600"/>
              <a:gd name="connsiteY5" fmla="*/ 18753 h 18753"/>
              <a:gd name="connsiteX6" fmla="*/ 21600 w 21600"/>
              <a:gd name="connsiteY6" fmla="*/ 18753 h 18753"/>
              <a:gd name="connsiteX7" fmla="*/ 21600 w 21600"/>
              <a:gd name="connsiteY7" fmla="*/ 14120 h 18753"/>
              <a:gd name="connsiteX8" fmla="*/ 21269 w 21600"/>
              <a:gd name="connsiteY8" fmla="*/ 12249 h 18753"/>
              <a:gd name="connsiteX9" fmla="*/ 20771 w 21600"/>
              <a:gd name="connsiteY9" fmla="*/ 12249 h 18753"/>
              <a:gd name="connsiteX10" fmla="*/ 20431 w 21600"/>
              <a:gd name="connsiteY10" fmla="*/ 10699 h 18753"/>
              <a:gd name="connsiteX11" fmla="*/ 20868 w 21600"/>
              <a:gd name="connsiteY11" fmla="*/ 4782 h 18753"/>
              <a:gd name="connsiteX0" fmla="*/ 1169 w 21600"/>
              <a:gd name="connsiteY0" fmla="*/ 6160 h 14214"/>
              <a:gd name="connsiteX1" fmla="*/ 829 w 21600"/>
              <a:gd name="connsiteY1" fmla="*/ 7710 h 14214"/>
              <a:gd name="connsiteX2" fmla="*/ 331 w 21600"/>
              <a:gd name="connsiteY2" fmla="*/ 7710 h 14214"/>
              <a:gd name="connsiteX3" fmla="*/ 0 w 21600"/>
              <a:gd name="connsiteY3" fmla="*/ 9581 h 14214"/>
              <a:gd name="connsiteX4" fmla="*/ 0 w 21600"/>
              <a:gd name="connsiteY4" fmla="*/ 14214 h 14214"/>
              <a:gd name="connsiteX5" fmla="*/ 21600 w 21600"/>
              <a:gd name="connsiteY5" fmla="*/ 14214 h 14214"/>
              <a:gd name="connsiteX6" fmla="*/ 21600 w 21600"/>
              <a:gd name="connsiteY6" fmla="*/ 9581 h 14214"/>
              <a:gd name="connsiteX7" fmla="*/ 21269 w 21600"/>
              <a:gd name="connsiteY7" fmla="*/ 7710 h 14214"/>
              <a:gd name="connsiteX8" fmla="*/ 20771 w 21600"/>
              <a:gd name="connsiteY8" fmla="*/ 7710 h 14214"/>
              <a:gd name="connsiteX9" fmla="*/ 20431 w 21600"/>
              <a:gd name="connsiteY9" fmla="*/ 6160 h 14214"/>
              <a:gd name="connsiteX10" fmla="*/ 20868 w 21600"/>
              <a:gd name="connsiteY10" fmla="*/ 243 h 14214"/>
              <a:gd name="connsiteX0" fmla="*/ 1169 w 21600"/>
              <a:gd name="connsiteY0" fmla="*/ 0 h 8054"/>
              <a:gd name="connsiteX1" fmla="*/ 829 w 21600"/>
              <a:gd name="connsiteY1" fmla="*/ 1550 h 8054"/>
              <a:gd name="connsiteX2" fmla="*/ 331 w 21600"/>
              <a:gd name="connsiteY2" fmla="*/ 1550 h 8054"/>
              <a:gd name="connsiteX3" fmla="*/ 0 w 21600"/>
              <a:gd name="connsiteY3" fmla="*/ 3421 h 8054"/>
              <a:gd name="connsiteX4" fmla="*/ 0 w 21600"/>
              <a:gd name="connsiteY4" fmla="*/ 8054 h 8054"/>
              <a:gd name="connsiteX5" fmla="*/ 21600 w 21600"/>
              <a:gd name="connsiteY5" fmla="*/ 8054 h 8054"/>
              <a:gd name="connsiteX6" fmla="*/ 21600 w 21600"/>
              <a:gd name="connsiteY6" fmla="*/ 3421 h 8054"/>
              <a:gd name="connsiteX7" fmla="*/ 21269 w 21600"/>
              <a:gd name="connsiteY7" fmla="*/ 1550 h 8054"/>
              <a:gd name="connsiteX8" fmla="*/ 20771 w 21600"/>
              <a:gd name="connsiteY8" fmla="*/ 1550 h 8054"/>
              <a:gd name="connsiteX9" fmla="*/ 20431 w 21600"/>
              <a:gd name="connsiteY9" fmla="*/ 0 h 8054"/>
              <a:gd name="connsiteX0" fmla="*/ 384 w 10000"/>
              <a:gd name="connsiteY0" fmla="*/ 1925 h 10000"/>
              <a:gd name="connsiteX1" fmla="*/ 153 w 10000"/>
              <a:gd name="connsiteY1" fmla="*/ 1925 h 10000"/>
              <a:gd name="connsiteX2" fmla="*/ 0 w 10000"/>
              <a:gd name="connsiteY2" fmla="*/ 4248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4248 h 10000"/>
              <a:gd name="connsiteX6" fmla="*/ 9847 w 10000"/>
              <a:gd name="connsiteY6" fmla="*/ 1925 h 10000"/>
              <a:gd name="connsiteX7" fmla="*/ 9616 w 10000"/>
              <a:gd name="connsiteY7" fmla="*/ 1925 h 10000"/>
              <a:gd name="connsiteX8" fmla="*/ 9459 w 10000"/>
              <a:gd name="connsiteY8" fmla="*/ 0 h 10000"/>
              <a:gd name="connsiteX0" fmla="*/ 384 w 10000"/>
              <a:gd name="connsiteY0" fmla="*/ 0 h 8075"/>
              <a:gd name="connsiteX1" fmla="*/ 153 w 10000"/>
              <a:gd name="connsiteY1" fmla="*/ 0 h 8075"/>
              <a:gd name="connsiteX2" fmla="*/ 0 w 10000"/>
              <a:gd name="connsiteY2" fmla="*/ 2323 h 8075"/>
              <a:gd name="connsiteX3" fmla="*/ 0 w 10000"/>
              <a:gd name="connsiteY3" fmla="*/ 8075 h 8075"/>
              <a:gd name="connsiteX4" fmla="*/ 10000 w 10000"/>
              <a:gd name="connsiteY4" fmla="*/ 8075 h 8075"/>
              <a:gd name="connsiteX5" fmla="*/ 10000 w 10000"/>
              <a:gd name="connsiteY5" fmla="*/ 2323 h 8075"/>
              <a:gd name="connsiteX6" fmla="*/ 9847 w 10000"/>
              <a:gd name="connsiteY6" fmla="*/ 0 h 8075"/>
              <a:gd name="connsiteX7" fmla="*/ 9616 w 10000"/>
              <a:gd name="connsiteY7" fmla="*/ 0 h 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8075" extrusionOk="0">
                <a:moveTo>
                  <a:pt x="384" y="0"/>
                </a:moveTo>
                <a:lnTo>
                  <a:pt x="153" y="0"/>
                </a:lnTo>
                <a:cubicBezTo>
                  <a:pt x="69" y="0"/>
                  <a:pt x="0" y="1046"/>
                  <a:pt x="0" y="2323"/>
                </a:cubicBezTo>
                <a:lnTo>
                  <a:pt x="0" y="8075"/>
                </a:lnTo>
                <a:lnTo>
                  <a:pt x="10000" y="8075"/>
                </a:lnTo>
                <a:lnTo>
                  <a:pt x="10000" y="2323"/>
                </a:lnTo>
                <a:cubicBezTo>
                  <a:pt x="10000" y="1046"/>
                  <a:pt x="9931" y="0"/>
                  <a:pt x="9847" y="0"/>
                </a:cubicBezTo>
                <a:lnTo>
                  <a:pt x="9616" y="0"/>
                </a:lnTo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B06FA7C-7816-A89E-D09F-345DDACD4075}"/>
              </a:ext>
            </a:extLst>
          </p:cNvPr>
          <p:cNvGrpSpPr/>
          <p:nvPr/>
        </p:nvGrpSpPr>
        <p:grpSpPr>
          <a:xfrm>
            <a:off x="6320643" y="2309633"/>
            <a:ext cx="2194560" cy="2883523"/>
            <a:chOff x="8921977" y="1312837"/>
            <a:chExt cx="2926080" cy="384469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B5B9C66-891B-137C-6A17-AB5FBE27CB29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9C136FB-535F-8F09-42C3-45B244317DA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32316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ullamco.</a:t>
              </a:r>
            </a:p>
            <a:p>
              <a:pPr algn="just">
                <a:spcAft>
                  <a:spcPts val="9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Duis aute irure dolor in reprehenderit in voluptate velit esse cillum dolore eu fugiat nulla pariatur. Excepteur sint occaecat cupidatat non proident, sunt in culpa qui officia deserunt mollit.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589C311-B3C4-AE71-D272-F72D07A9FF70}"/>
              </a:ext>
            </a:extLst>
          </p:cNvPr>
          <p:cNvGrpSpPr/>
          <p:nvPr/>
        </p:nvGrpSpPr>
        <p:grpSpPr>
          <a:xfrm>
            <a:off x="627381" y="2309632"/>
            <a:ext cx="2194560" cy="2883523"/>
            <a:chOff x="332936" y="2473878"/>
            <a:chExt cx="2926080" cy="384469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A45CE5-4FFD-A93E-2211-0716A3E26C02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37CA28-9A1B-FEA8-60F7-9EE07E4E572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32316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ullamco.</a:t>
              </a:r>
            </a:p>
            <a:p>
              <a:pPr algn="just">
                <a:spcAft>
                  <a:spcPts val="9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Duis aute irure dolor in reprehenderit in voluptate velit esse cillum dolore eu fugiat nulla pariatur. Excepteur sint occaecat cupidatat non proident, sunt in culpa qui officia deserunt mollit.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E00066B3-71A4-E955-0C3F-F2553E730BE8}"/>
              </a:ext>
            </a:extLst>
          </p:cNvPr>
          <p:cNvSpPr txBox="1"/>
          <p:nvPr/>
        </p:nvSpPr>
        <p:spPr>
          <a:xfrm>
            <a:off x="4367683" y="2952080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DA44C7-FA17-56D6-6451-1B66232F2D17}"/>
              </a:ext>
            </a:extLst>
          </p:cNvPr>
          <p:cNvSpPr txBox="1"/>
          <p:nvPr/>
        </p:nvSpPr>
        <p:spPr>
          <a:xfrm>
            <a:off x="4367683" y="4246842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660034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333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Coffee Cup With 2 Parts – Slide Template</vt:lpstr>
      <vt:lpstr>Coffee Cup With 2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Cup With 2 Parts – Slide Template</dc:title>
  <dc:creator>PresentationGO.com</dc:creator>
  <dc:description>© Copyright PresentationGO.com - Do not distribute or sale without written permission.</dc:description>
  <cp:lastModifiedBy>Christophe</cp:lastModifiedBy>
  <cp:revision>18</cp:revision>
  <dcterms:created xsi:type="dcterms:W3CDTF">2014-11-26T05:14:11Z</dcterms:created>
  <dcterms:modified xsi:type="dcterms:W3CDTF">2023-07-12T21:53:29Z</dcterms:modified>
  <cp:category>Charts &amp; Diagrams</cp:category>
</cp:coreProperties>
</file>