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94" d="100"/>
          <a:sy n="94" d="100"/>
        </p:scale>
        <p:origin x="54" y="1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75773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With 2 Parts – Slide Template</a:t>
            </a:r>
          </a:p>
        </p:txBody>
      </p:sp>
      <p:sp>
        <p:nvSpPr>
          <p:cNvPr id="3" name="Freeform: Shape 2">
            <a:extLst>
              <a:ext uri="{FF2B5EF4-FFF2-40B4-BE49-F238E27FC236}">
                <a16:creationId xmlns:a16="http://schemas.microsoft.com/office/drawing/2014/main" id="{321BE65E-F462-5BC3-50FD-88DB34CE9EA7}"/>
              </a:ext>
            </a:extLst>
          </p:cNvPr>
          <p:cNvSpPr/>
          <p:nvPr/>
        </p:nvSpPr>
        <p:spPr>
          <a:xfrm>
            <a:off x="5054906" y="2207327"/>
            <a:ext cx="2084762" cy="1694776"/>
          </a:xfrm>
          <a:custGeom>
            <a:avLst/>
            <a:gdLst>
              <a:gd name="connsiteX0" fmla="*/ 0 w 2084762"/>
              <a:gd name="connsiteY0" fmla="*/ 0 h 1694776"/>
              <a:gd name="connsiteX1" fmla="*/ 1042188 w 2084762"/>
              <a:gd name="connsiteY1" fmla="*/ 0 h 1694776"/>
              <a:gd name="connsiteX2" fmla="*/ 2084762 w 2084762"/>
              <a:gd name="connsiteY2" fmla="*/ 0 h 1694776"/>
              <a:gd name="connsiteX3" fmla="*/ 1950198 w 2084762"/>
              <a:gd name="connsiteY3" fmla="*/ 1694776 h 1694776"/>
              <a:gd name="connsiteX4" fmla="*/ 131826 w 2084762"/>
              <a:gd name="connsiteY4" fmla="*/ 1694776 h 1694776"/>
              <a:gd name="connsiteX5" fmla="*/ 0 w 2084762"/>
              <a:gd name="connsiteY5" fmla="*/ 0 h 169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4762" h="1694776">
                <a:moveTo>
                  <a:pt x="0" y="0"/>
                </a:moveTo>
                <a:lnTo>
                  <a:pt x="1042188" y="0"/>
                </a:lnTo>
                <a:lnTo>
                  <a:pt x="2084762" y="0"/>
                </a:lnTo>
                <a:lnTo>
                  <a:pt x="1950198" y="1694776"/>
                </a:lnTo>
                <a:lnTo>
                  <a:pt x="131826" y="1694776"/>
                </a:lnTo>
                <a:lnTo>
                  <a:pt x="0" y="0"/>
                </a:lnTo>
                <a:close/>
              </a:path>
            </a:pathLst>
          </a:custGeom>
          <a:solidFill>
            <a:srgbClr val="C39A6A"/>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4" name="Freeform: Shape 3">
            <a:extLst>
              <a:ext uri="{FF2B5EF4-FFF2-40B4-BE49-F238E27FC236}">
                <a16:creationId xmlns:a16="http://schemas.microsoft.com/office/drawing/2014/main" id="{D8BF1C8C-D3A5-D833-60D8-3B64A94D7FEF}"/>
              </a:ext>
            </a:extLst>
          </p:cNvPr>
          <p:cNvSpPr/>
          <p:nvPr/>
        </p:nvSpPr>
        <p:spPr>
          <a:xfrm>
            <a:off x="5190583" y="3933676"/>
            <a:ext cx="1813409" cy="1694776"/>
          </a:xfrm>
          <a:custGeom>
            <a:avLst/>
            <a:gdLst>
              <a:gd name="connsiteX0" fmla="*/ 0 w 1813409"/>
              <a:gd name="connsiteY0" fmla="*/ 0 h 1694776"/>
              <a:gd name="connsiteX1" fmla="*/ 1813409 w 1813409"/>
              <a:gd name="connsiteY1" fmla="*/ 0 h 1694776"/>
              <a:gd name="connsiteX2" fmla="*/ 1682145 w 1813409"/>
              <a:gd name="connsiteY2" fmla="*/ 1653213 h 1694776"/>
              <a:gd name="connsiteX3" fmla="*/ 1637033 w 1813409"/>
              <a:gd name="connsiteY3" fmla="*/ 1694776 h 1694776"/>
              <a:gd name="connsiteX4" fmla="*/ 905369 w 1813409"/>
              <a:gd name="connsiteY4" fmla="*/ 1694776 h 1694776"/>
              <a:gd name="connsiteX5" fmla="*/ 173705 w 1813409"/>
              <a:gd name="connsiteY5" fmla="*/ 1694776 h 1694776"/>
              <a:gd name="connsiteX6" fmla="*/ 128593 w 1813409"/>
              <a:gd name="connsiteY6" fmla="*/ 1653213 h 1694776"/>
              <a:gd name="connsiteX7" fmla="*/ 0 w 1813409"/>
              <a:gd name="connsiteY7" fmla="*/ 0 h 169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13409" h="1694776">
                <a:moveTo>
                  <a:pt x="0" y="0"/>
                </a:moveTo>
                <a:lnTo>
                  <a:pt x="1813409" y="0"/>
                </a:lnTo>
                <a:lnTo>
                  <a:pt x="1682145" y="1653213"/>
                </a:lnTo>
                <a:cubicBezTo>
                  <a:pt x="1680153" y="1676745"/>
                  <a:pt x="1660546" y="1694776"/>
                  <a:pt x="1637033" y="1694776"/>
                </a:cubicBezTo>
                <a:lnTo>
                  <a:pt x="905369" y="1694776"/>
                </a:lnTo>
                <a:lnTo>
                  <a:pt x="173705" y="1694776"/>
                </a:lnTo>
                <a:cubicBezTo>
                  <a:pt x="150192" y="1694776"/>
                  <a:pt x="130508" y="1676745"/>
                  <a:pt x="128593" y="1653213"/>
                </a:cubicBezTo>
                <a:lnTo>
                  <a:pt x="0" y="0"/>
                </a:lnTo>
                <a:close/>
              </a:path>
            </a:pathLst>
          </a:custGeom>
          <a:solidFill>
            <a:srgbClr val="A87B4E"/>
          </a:solidFill>
          <a:ln w="12700">
            <a:miter lim="400000"/>
          </a:ln>
        </p:spPr>
        <p:txBody>
          <a:bodyPr lIns="38100" tIns="38100" rIns="38100" bIns="38100" anchor="ctr"/>
          <a:lstStyle/>
          <a:p>
            <a:endParaRPr sz="3000">
              <a:solidFill>
                <a:srgbClr val="FFFFFF"/>
              </a:solidFill>
            </a:endParaRPr>
          </a:p>
        </p:txBody>
      </p:sp>
      <p:sp>
        <p:nvSpPr>
          <p:cNvPr id="5" name="Shape">
            <a:extLst>
              <a:ext uri="{FF2B5EF4-FFF2-40B4-BE49-F238E27FC236}">
                <a16:creationId xmlns:a16="http://schemas.microsoft.com/office/drawing/2014/main" id="{EF4F200D-E59E-9EB6-00AE-55FEB870B6BC}"/>
              </a:ext>
            </a:extLst>
          </p:cNvPr>
          <p:cNvSpPr/>
          <p:nvPr/>
        </p:nvSpPr>
        <p:spPr>
          <a:xfrm>
            <a:off x="4929258" y="1740179"/>
            <a:ext cx="2333478" cy="413022"/>
          </a:xfrm>
          <a:custGeom>
            <a:avLst/>
            <a:gdLst/>
            <a:ahLst/>
            <a:cxnLst>
              <a:cxn ang="0">
                <a:pos x="wd2" y="hd2"/>
              </a:cxn>
              <a:cxn ang="5400000">
                <a:pos x="wd2" y="hd2"/>
              </a:cxn>
              <a:cxn ang="10800000">
                <a:pos x="wd2" y="hd2"/>
              </a:cxn>
              <a:cxn ang="16200000">
                <a:pos x="wd2" y="hd2"/>
              </a:cxn>
            </a:cxnLst>
            <a:rect l="0" t="0" r="r" b="b"/>
            <a:pathLst>
              <a:path w="21600" h="21600" extrusionOk="0">
                <a:moveTo>
                  <a:pt x="20431" y="13546"/>
                </a:moveTo>
                <a:lnTo>
                  <a:pt x="20022" y="2847"/>
                </a:lnTo>
                <a:cubicBezTo>
                  <a:pt x="19960" y="1179"/>
                  <a:pt x="19697" y="0"/>
                  <a:pt x="19396" y="0"/>
                </a:cubicBezTo>
                <a:lnTo>
                  <a:pt x="2204" y="0"/>
                </a:lnTo>
                <a:cubicBezTo>
                  <a:pt x="1903" y="0"/>
                  <a:pt x="1640" y="1196"/>
                  <a:pt x="1578" y="2847"/>
                </a:cubicBezTo>
                <a:lnTo>
                  <a:pt x="1169" y="13546"/>
                </a:lnTo>
                <a:cubicBezTo>
                  <a:pt x="1133" y="14456"/>
                  <a:pt x="993" y="15096"/>
                  <a:pt x="829" y="15096"/>
                </a:cubicBezTo>
                <a:lnTo>
                  <a:pt x="331" y="15096"/>
                </a:lnTo>
                <a:cubicBezTo>
                  <a:pt x="149" y="15096"/>
                  <a:pt x="0" y="15939"/>
                  <a:pt x="0" y="16967"/>
                </a:cubicBezTo>
                <a:lnTo>
                  <a:pt x="0" y="21600"/>
                </a:lnTo>
                <a:lnTo>
                  <a:pt x="21600" y="21600"/>
                </a:lnTo>
                <a:lnTo>
                  <a:pt x="21600" y="16967"/>
                </a:lnTo>
                <a:cubicBezTo>
                  <a:pt x="21600" y="15939"/>
                  <a:pt x="21451" y="15096"/>
                  <a:pt x="21269" y="15096"/>
                </a:cubicBezTo>
                <a:lnTo>
                  <a:pt x="20771" y="15096"/>
                </a:lnTo>
                <a:cubicBezTo>
                  <a:pt x="20607" y="15096"/>
                  <a:pt x="20467" y="14456"/>
                  <a:pt x="20431" y="13546"/>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B16EC528-4CF0-0848-6F30-CE10AB5923F3}"/>
              </a:ext>
            </a:extLst>
          </p:cNvPr>
          <p:cNvSpPr/>
          <p:nvPr/>
        </p:nvSpPr>
        <p:spPr>
          <a:xfrm>
            <a:off x="6456345" y="902537"/>
            <a:ext cx="1613107" cy="802204"/>
          </a:xfrm>
          <a:custGeom>
            <a:avLst/>
            <a:gdLst/>
            <a:ahLst/>
            <a:cxnLst>
              <a:cxn ang="0">
                <a:pos x="wd2" y="hd2"/>
              </a:cxn>
              <a:cxn ang="5400000">
                <a:pos x="wd2" y="hd2"/>
              </a:cxn>
              <a:cxn ang="10800000">
                <a:pos x="wd2" y="hd2"/>
              </a:cxn>
              <a:cxn ang="16200000">
                <a:pos x="wd2" y="hd2"/>
              </a:cxn>
            </a:cxnLst>
            <a:rect l="0" t="0" r="r" b="b"/>
            <a:pathLst>
              <a:path w="21600" h="21600" extrusionOk="0">
                <a:moveTo>
                  <a:pt x="2092" y="21600"/>
                </a:moveTo>
                <a:lnTo>
                  <a:pt x="3205" y="12734"/>
                </a:lnTo>
                <a:cubicBezTo>
                  <a:pt x="3365" y="11451"/>
                  <a:pt x="3887" y="10479"/>
                  <a:pt x="4534" y="10236"/>
                </a:cubicBezTo>
                <a:lnTo>
                  <a:pt x="21600" y="4008"/>
                </a:lnTo>
                <a:lnTo>
                  <a:pt x="21238" y="0"/>
                </a:lnTo>
                <a:lnTo>
                  <a:pt x="4172" y="6228"/>
                </a:lnTo>
                <a:cubicBezTo>
                  <a:pt x="2748" y="6749"/>
                  <a:pt x="1596" y="8909"/>
                  <a:pt x="1242" y="11737"/>
                </a:cubicBezTo>
                <a:lnTo>
                  <a:pt x="0" y="21600"/>
                </a:lnTo>
                <a:lnTo>
                  <a:pt x="2092" y="21600"/>
                </a:ln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17627A86-BCBB-0BAC-8CE0-0D84B41FFDD3}"/>
              </a:ext>
            </a:extLst>
          </p:cNvPr>
          <p:cNvSpPr/>
          <p:nvPr/>
        </p:nvSpPr>
        <p:spPr>
          <a:xfrm>
            <a:off x="4929258" y="2028843"/>
            <a:ext cx="2333478" cy="124358"/>
          </a:xfrm>
          <a:custGeom>
            <a:avLst/>
            <a:gdLst>
              <a:gd name="connsiteX0" fmla="*/ 20431 w 21600"/>
              <a:gd name="connsiteY0" fmla="*/ 13546 h 21600"/>
              <a:gd name="connsiteX1" fmla="*/ 20022 w 21600"/>
              <a:gd name="connsiteY1" fmla="*/ 2847 h 21600"/>
              <a:gd name="connsiteX2" fmla="*/ 19396 w 21600"/>
              <a:gd name="connsiteY2" fmla="*/ 0 h 21600"/>
              <a:gd name="connsiteX3" fmla="*/ 1578 w 21600"/>
              <a:gd name="connsiteY3" fmla="*/ 2847 h 21600"/>
              <a:gd name="connsiteX4" fmla="*/ 1169 w 21600"/>
              <a:gd name="connsiteY4" fmla="*/ 13546 h 21600"/>
              <a:gd name="connsiteX5" fmla="*/ 829 w 21600"/>
              <a:gd name="connsiteY5" fmla="*/ 15096 h 21600"/>
              <a:gd name="connsiteX6" fmla="*/ 331 w 21600"/>
              <a:gd name="connsiteY6" fmla="*/ 15096 h 21600"/>
              <a:gd name="connsiteX7" fmla="*/ 0 w 21600"/>
              <a:gd name="connsiteY7" fmla="*/ 16967 h 21600"/>
              <a:gd name="connsiteX8" fmla="*/ 0 w 21600"/>
              <a:gd name="connsiteY8" fmla="*/ 21600 h 21600"/>
              <a:gd name="connsiteX9" fmla="*/ 21600 w 21600"/>
              <a:gd name="connsiteY9" fmla="*/ 21600 h 21600"/>
              <a:gd name="connsiteX10" fmla="*/ 21600 w 21600"/>
              <a:gd name="connsiteY10" fmla="*/ 16967 h 21600"/>
              <a:gd name="connsiteX11" fmla="*/ 21269 w 21600"/>
              <a:gd name="connsiteY11" fmla="*/ 15096 h 21600"/>
              <a:gd name="connsiteX12" fmla="*/ 20771 w 21600"/>
              <a:gd name="connsiteY12" fmla="*/ 15096 h 21600"/>
              <a:gd name="connsiteX13" fmla="*/ 20431 w 21600"/>
              <a:gd name="connsiteY13" fmla="*/ 13546 h 21600"/>
              <a:gd name="connsiteX0" fmla="*/ 20431 w 21600"/>
              <a:gd name="connsiteY0" fmla="*/ 12037 h 20091"/>
              <a:gd name="connsiteX1" fmla="*/ 20022 w 21600"/>
              <a:gd name="connsiteY1" fmla="*/ 1338 h 20091"/>
              <a:gd name="connsiteX2" fmla="*/ 1578 w 21600"/>
              <a:gd name="connsiteY2" fmla="*/ 1338 h 20091"/>
              <a:gd name="connsiteX3" fmla="*/ 1169 w 21600"/>
              <a:gd name="connsiteY3" fmla="*/ 12037 h 20091"/>
              <a:gd name="connsiteX4" fmla="*/ 829 w 21600"/>
              <a:gd name="connsiteY4" fmla="*/ 13587 h 20091"/>
              <a:gd name="connsiteX5" fmla="*/ 331 w 21600"/>
              <a:gd name="connsiteY5" fmla="*/ 13587 h 20091"/>
              <a:gd name="connsiteX6" fmla="*/ 0 w 21600"/>
              <a:gd name="connsiteY6" fmla="*/ 15458 h 20091"/>
              <a:gd name="connsiteX7" fmla="*/ 0 w 21600"/>
              <a:gd name="connsiteY7" fmla="*/ 20091 h 20091"/>
              <a:gd name="connsiteX8" fmla="*/ 21600 w 21600"/>
              <a:gd name="connsiteY8" fmla="*/ 20091 h 20091"/>
              <a:gd name="connsiteX9" fmla="*/ 21600 w 21600"/>
              <a:gd name="connsiteY9" fmla="*/ 15458 h 20091"/>
              <a:gd name="connsiteX10" fmla="*/ 21269 w 21600"/>
              <a:gd name="connsiteY10" fmla="*/ 13587 h 20091"/>
              <a:gd name="connsiteX11" fmla="*/ 20771 w 21600"/>
              <a:gd name="connsiteY11" fmla="*/ 13587 h 20091"/>
              <a:gd name="connsiteX12" fmla="*/ 20431 w 21600"/>
              <a:gd name="connsiteY12" fmla="*/ 12037 h 20091"/>
              <a:gd name="connsiteX0" fmla="*/ 1578 w 21600"/>
              <a:gd name="connsiteY0" fmla="*/ 0 h 18753"/>
              <a:gd name="connsiteX1" fmla="*/ 1169 w 21600"/>
              <a:gd name="connsiteY1" fmla="*/ 10699 h 18753"/>
              <a:gd name="connsiteX2" fmla="*/ 829 w 21600"/>
              <a:gd name="connsiteY2" fmla="*/ 12249 h 18753"/>
              <a:gd name="connsiteX3" fmla="*/ 331 w 21600"/>
              <a:gd name="connsiteY3" fmla="*/ 12249 h 18753"/>
              <a:gd name="connsiteX4" fmla="*/ 0 w 21600"/>
              <a:gd name="connsiteY4" fmla="*/ 14120 h 18753"/>
              <a:gd name="connsiteX5" fmla="*/ 0 w 21600"/>
              <a:gd name="connsiteY5" fmla="*/ 18753 h 18753"/>
              <a:gd name="connsiteX6" fmla="*/ 21600 w 21600"/>
              <a:gd name="connsiteY6" fmla="*/ 18753 h 18753"/>
              <a:gd name="connsiteX7" fmla="*/ 21600 w 21600"/>
              <a:gd name="connsiteY7" fmla="*/ 14120 h 18753"/>
              <a:gd name="connsiteX8" fmla="*/ 21269 w 21600"/>
              <a:gd name="connsiteY8" fmla="*/ 12249 h 18753"/>
              <a:gd name="connsiteX9" fmla="*/ 20771 w 21600"/>
              <a:gd name="connsiteY9" fmla="*/ 12249 h 18753"/>
              <a:gd name="connsiteX10" fmla="*/ 20431 w 21600"/>
              <a:gd name="connsiteY10" fmla="*/ 10699 h 18753"/>
              <a:gd name="connsiteX11" fmla="*/ 20868 w 21600"/>
              <a:gd name="connsiteY11" fmla="*/ 4782 h 18753"/>
              <a:gd name="connsiteX0" fmla="*/ 1169 w 21600"/>
              <a:gd name="connsiteY0" fmla="*/ 6160 h 14214"/>
              <a:gd name="connsiteX1" fmla="*/ 829 w 21600"/>
              <a:gd name="connsiteY1" fmla="*/ 7710 h 14214"/>
              <a:gd name="connsiteX2" fmla="*/ 331 w 21600"/>
              <a:gd name="connsiteY2" fmla="*/ 7710 h 14214"/>
              <a:gd name="connsiteX3" fmla="*/ 0 w 21600"/>
              <a:gd name="connsiteY3" fmla="*/ 9581 h 14214"/>
              <a:gd name="connsiteX4" fmla="*/ 0 w 21600"/>
              <a:gd name="connsiteY4" fmla="*/ 14214 h 14214"/>
              <a:gd name="connsiteX5" fmla="*/ 21600 w 21600"/>
              <a:gd name="connsiteY5" fmla="*/ 14214 h 14214"/>
              <a:gd name="connsiteX6" fmla="*/ 21600 w 21600"/>
              <a:gd name="connsiteY6" fmla="*/ 9581 h 14214"/>
              <a:gd name="connsiteX7" fmla="*/ 21269 w 21600"/>
              <a:gd name="connsiteY7" fmla="*/ 7710 h 14214"/>
              <a:gd name="connsiteX8" fmla="*/ 20771 w 21600"/>
              <a:gd name="connsiteY8" fmla="*/ 7710 h 14214"/>
              <a:gd name="connsiteX9" fmla="*/ 20431 w 21600"/>
              <a:gd name="connsiteY9" fmla="*/ 6160 h 14214"/>
              <a:gd name="connsiteX10" fmla="*/ 20868 w 21600"/>
              <a:gd name="connsiteY10" fmla="*/ 243 h 14214"/>
              <a:gd name="connsiteX0" fmla="*/ 1169 w 21600"/>
              <a:gd name="connsiteY0" fmla="*/ 0 h 8054"/>
              <a:gd name="connsiteX1" fmla="*/ 829 w 21600"/>
              <a:gd name="connsiteY1" fmla="*/ 1550 h 8054"/>
              <a:gd name="connsiteX2" fmla="*/ 331 w 21600"/>
              <a:gd name="connsiteY2" fmla="*/ 1550 h 8054"/>
              <a:gd name="connsiteX3" fmla="*/ 0 w 21600"/>
              <a:gd name="connsiteY3" fmla="*/ 3421 h 8054"/>
              <a:gd name="connsiteX4" fmla="*/ 0 w 21600"/>
              <a:gd name="connsiteY4" fmla="*/ 8054 h 8054"/>
              <a:gd name="connsiteX5" fmla="*/ 21600 w 21600"/>
              <a:gd name="connsiteY5" fmla="*/ 8054 h 8054"/>
              <a:gd name="connsiteX6" fmla="*/ 21600 w 21600"/>
              <a:gd name="connsiteY6" fmla="*/ 3421 h 8054"/>
              <a:gd name="connsiteX7" fmla="*/ 21269 w 21600"/>
              <a:gd name="connsiteY7" fmla="*/ 1550 h 8054"/>
              <a:gd name="connsiteX8" fmla="*/ 20771 w 21600"/>
              <a:gd name="connsiteY8" fmla="*/ 1550 h 8054"/>
              <a:gd name="connsiteX9" fmla="*/ 20431 w 21600"/>
              <a:gd name="connsiteY9" fmla="*/ 0 h 8054"/>
              <a:gd name="connsiteX0" fmla="*/ 384 w 10000"/>
              <a:gd name="connsiteY0" fmla="*/ 1925 h 10000"/>
              <a:gd name="connsiteX1" fmla="*/ 153 w 10000"/>
              <a:gd name="connsiteY1" fmla="*/ 1925 h 10000"/>
              <a:gd name="connsiteX2" fmla="*/ 0 w 10000"/>
              <a:gd name="connsiteY2" fmla="*/ 4248 h 10000"/>
              <a:gd name="connsiteX3" fmla="*/ 0 w 10000"/>
              <a:gd name="connsiteY3" fmla="*/ 10000 h 10000"/>
              <a:gd name="connsiteX4" fmla="*/ 10000 w 10000"/>
              <a:gd name="connsiteY4" fmla="*/ 10000 h 10000"/>
              <a:gd name="connsiteX5" fmla="*/ 10000 w 10000"/>
              <a:gd name="connsiteY5" fmla="*/ 4248 h 10000"/>
              <a:gd name="connsiteX6" fmla="*/ 9847 w 10000"/>
              <a:gd name="connsiteY6" fmla="*/ 1925 h 10000"/>
              <a:gd name="connsiteX7" fmla="*/ 9616 w 10000"/>
              <a:gd name="connsiteY7" fmla="*/ 1925 h 10000"/>
              <a:gd name="connsiteX8" fmla="*/ 9459 w 10000"/>
              <a:gd name="connsiteY8" fmla="*/ 0 h 10000"/>
              <a:gd name="connsiteX0" fmla="*/ 384 w 10000"/>
              <a:gd name="connsiteY0" fmla="*/ 0 h 8075"/>
              <a:gd name="connsiteX1" fmla="*/ 153 w 10000"/>
              <a:gd name="connsiteY1" fmla="*/ 0 h 8075"/>
              <a:gd name="connsiteX2" fmla="*/ 0 w 10000"/>
              <a:gd name="connsiteY2" fmla="*/ 2323 h 8075"/>
              <a:gd name="connsiteX3" fmla="*/ 0 w 10000"/>
              <a:gd name="connsiteY3" fmla="*/ 8075 h 8075"/>
              <a:gd name="connsiteX4" fmla="*/ 10000 w 10000"/>
              <a:gd name="connsiteY4" fmla="*/ 8075 h 8075"/>
              <a:gd name="connsiteX5" fmla="*/ 10000 w 10000"/>
              <a:gd name="connsiteY5" fmla="*/ 2323 h 8075"/>
              <a:gd name="connsiteX6" fmla="*/ 9847 w 10000"/>
              <a:gd name="connsiteY6" fmla="*/ 0 h 8075"/>
              <a:gd name="connsiteX7" fmla="*/ 9616 w 10000"/>
              <a:gd name="connsiteY7" fmla="*/ 0 h 8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8075" extrusionOk="0">
                <a:moveTo>
                  <a:pt x="384" y="0"/>
                </a:moveTo>
                <a:lnTo>
                  <a:pt x="153" y="0"/>
                </a:lnTo>
                <a:cubicBezTo>
                  <a:pt x="69" y="0"/>
                  <a:pt x="0" y="1046"/>
                  <a:pt x="0" y="2323"/>
                </a:cubicBezTo>
                <a:lnTo>
                  <a:pt x="0" y="8075"/>
                </a:lnTo>
                <a:lnTo>
                  <a:pt x="10000" y="8075"/>
                </a:lnTo>
                <a:lnTo>
                  <a:pt x="10000" y="2323"/>
                </a:lnTo>
                <a:cubicBezTo>
                  <a:pt x="10000" y="1046"/>
                  <a:pt x="9931" y="0"/>
                  <a:pt x="9847" y="0"/>
                </a:cubicBezTo>
                <a:lnTo>
                  <a:pt x="9616" y="0"/>
                </a:lnTo>
              </a:path>
            </a:pathLst>
          </a:custGeom>
          <a:solidFill>
            <a:schemeClr val="tx1">
              <a:alpha val="12000"/>
            </a:schemeClr>
          </a:solidFill>
          <a:ln w="12700">
            <a:miter lim="400000"/>
          </a:ln>
        </p:spPr>
        <p:txBody>
          <a:bodyPr lIns="38100" tIns="38100" rIns="38100" bIns="38100" anchor="ctr"/>
          <a:lstStyle/>
          <a:p>
            <a:pPr>
              <a:defRPr sz="3000">
                <a:solidFill>
                  <a:srgbClr val="FFFFFF"/>
                </a:solidFill>
              </a:defRPr>
            </a:pPr>
            <a:endParaRPr/>
          </a:p>
        </p:txBody>
      </p:sp>
      <p:grpSp>
        <p:nvGrpSpPr>
          <p:cNvPr id="8" name="Group 7">
            <a:extLst>
              <a:ext uri="{FF2B5EF4-FFF2-40B4-BE49-F238E27FC236}">
                <a16:creationId xmlns:a16="http://schemas.microsoft.com/office/drawing/2014/main" id="{1B06FA7C-7816-A89E-D09F-345DDACD4075}"/>
              </a:ext>
            </a:extLst>
          </p:cNvPr>
          <p:cNvGrpSpPr/>
          <p:nvPr/>
        </p:nvGrpSpPr>
        <p:grpSpPr>
          <a:xfrm>
            <a:off x="8427524" y="2028843"/>
            <a:ext cx="2926080" cy="3352255"/>
            <a:chOff x="8921977" y="1405170"/>
            <a:chExt cx="2926080" cy="3352255"/>
          </a:xfrm>
        </p:grpSpPr>
        <p:sp>
          <p:nvSpPr>
            <p:cNvPr id="9" name="TextBox 8">
              <a:extLst>
                <a:ext uri="{FF2B5EF4-FFF2-40B4-BE49-F238E27FC236}">
                  <a16:creationId xmlns:a16="http://schemas.microsoft.com/office/drawing/2014/main" id="{0B5B9C66-891B-137C-6A17-AB5FBE27CB29}"/>
                </a:ext>
              </a:extLst>
            </p:cNvPr>
            <p:cNvSpPr txBox="1"/>
            <p:nvPr/>
          </p:nvSpPr>
          <p:spPr>
            <a:xfrm>
              <a:off x="8921977" y="1405170"/>
              <a:ext cx="2926080" cy="523220"/>
            </a:xfrm>
            <a:prstGeom prst="rect">
              <a:avLst/>
            </a:prstGeom>
            <a:noFill/>
          </p:spPr>
          <p:txBody>
            <a:bodyPr wrap="square" lIns="0" rIns="0" rtlCol="0" anchor="b">
              <a:spAutoFit/>
            </a:bodyPr>
            <a:lstStyle/>
            <a:p>
              <a:pPr algn="ctr"/>
              <a:r>
                <a:rPr lang="en-US" sz="2800" b="1" noProof="1"/>
                <a:t>Lorem Ipsum</a:t>
              </a:r>
            </a:p>
          </p:txBody>
        </p:sp>
        <p:sp>
          <p:nvSpPr>
            <p:cNvPr id="10" name="TextBox 9">
              <a:extLst>
                <a:ext uri="{FF2B5EF4-FFF2-40B4-BE49-F238E27FC236}">
                  <a16:creationId xmlns:a16="http://schemas.microsoft.com/office/drawing/2014/main" id="{49C136FB-535F-8F09-42C3-45B244317DA0}"/>
                </a:ext>
              </a:extLst>
            </p:cNvPr>
            <p:cNvSpPr txBox="1"/>
            <p:nvPr/>
          </p:nvSpPr>
          <p:spPr>
            <a:xfrm>
              <a:off x="8921977" y="1925881"/>
              <a:ext cx="2926080" cy="2831544"/>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11" name="Group 10">
            <a:extLst>
              <a:ext uri="{FF2B5EF4-FFF2-40B4-BE49-F238E27FC236}">
                <a16:creationId xmlns:a16="http://schemas.microsoft.com/office/drawing/2014/main" id="{C589C311-B3C4-AE71-D272-F72D07A9FF70}"/>
              </a:ext>
            </a:extLst>
          </p:cNvPr>
          <p:cNvGrpSpPr/>
          <p:nvPr/>
        </p:nvGrpSpPr>
        <p:grpSpPr>
          <a:xfrm>
            <a:off x="836508" y="2028843"/>
            <a:ext cx="2926080" cy="3352255"/>
            <a:chOff x="332936" y="2566211"/>
            <a:chExt cx="2926080" cy="3352255"/>
          </a:xfrm>
        </p:grpSpPr>
        <p:sp>
          <p:nvSpPr>
            <p:cNvPr id="12" name="TextBox 11">
              <a:extLst>
                <a:ext uri="{FF2B5EF4-FFF2-40B4-BE49-F238E27FC236}">
                  <a16:creationId xmlns:a16="http://schemas.microsoft.com/office/drawing/2014/main" id="{8BA45CE5-4FFD-A93E-2211-0716A3E26C02}"/>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t>Lorem Ipsum</a:t>
              </a:r>
            </a:p>
          </p:txBody>
        </p:sp>
        <p:sp>
          <p:nvSpPr>
            <p:cNvPr id="13" name="TextBox 12">
              <a:extLst>
                <a:ext uri="{FF2B5EF4-FFF2-40B4-BE49-F238E27FC236}">
                  <a16:creationId xmlns:a16="http://schemas.microsoft.com/office/drawing/2014/main" id="{2837CA28-9A1B-FEA8-60F7-9EE07E4E572A}"/>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a:t>
              </a:r>
            </a:p>
          </p:txBody>
        </p:sp>
      </p:grpSp>
      <p:sp>
        <p:nvSpPr>
          <p:cNvPr id="14" name="TextBox 13">
            <a:extLst>
              <a:ext uri="{FF2B5EF4-FFF2-40B4-BE49-F238E27FC236}">
                <a16:creationId xmlns:a16="http://schemas.microsoft.com/office/drawing/2014/main" id="{E00066B3-71A4-E955-0C3F-F2553E730BE8}"/>
              </a:ext>
            </a:extLst>
          </p:cNvPr>
          <p:cNvSpPr txBox="1"/>
          <p:nvPr/>
        </p:nvSpPr>
        <p:spPr>
          <a:xfrm>
            <a:off x="5823577" y="2823882"/>
            <a:ext cx="547420" cy="461667"/>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02</a:t>
            </a:r>
          </a:p>
        </p:txBody>
      </p:sp>
      <p:sp>
        <p:nvSpPr>
          <p:cNvPr id="15" name="TextBox 14">
            <a:extLst>
              <a:ext uri="{FF2B5EF4-FFF2-40B4-BE49-F238E27FC236}">
                <a16:creationId xmlns:a16="http://schemas.microsoft.com/office/drawing/2014/main" id="{10DA44C7-FA17-56D6-6451-1B66232F2D17}"/>
              </a:ext>
            </a:extLst>
          </p:cNvPr>
          <p:cNvSpPr txBox="1"/>
          <p:nvPr/>
        </p:nvSpPr>
        <p:spPr>
          <a:xfrm>
            <a:off x="5823577" y="4550231"/>
            <a:ext cx="547420" cy="461667"/>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01</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Coffee Cup With 2 Parts – Slide Template</a:t>
            </a:r>
          </a:p>
        </p:txBody>
      </p:sp>
      <p:sp>
        <p:nvSpPr>
          <p:cNvPr id="3" name="Freeform: Shape 2">
            <a:extLst>
              <a:ext uri="{FF2B5EF4-FFF2-40B4-BE49-F238E27FC236}">
                <a16:creationId xmlns:a16="http://schemas.microsoft.com/office/drawing/2014/main" id="{321BE65E-F462-5BC3-50FD-88DB34CE9EA7}"/>
              </a:ext>
            </a:extLst>
          </p:cNvPr>
          <p:cNvSpPr/>
          <p:nvPr/>
        </p:nvSpPr>
        <p:spPr>
          <a:xfrm>
            <a:off x="5054906" y="2207327"/>
            <a:ext cx="2084762" cy="1694776"/>
          </a:xfrm>
          <a:custGeom>
            <a:avLst/>
            <a:gdLst>
              <a:gd name="connsiteX0" fmla="*/ 0 w 2084762"/>
              <a:gd name="connsiteY0" fmla="*/ 0 h 1694776"/>
              <a:gd name="connsiteX1" fmla="*/ 1042188 w 2084762"/>
              <a:gd name="connsiteY1" fmla="*/ 0 h 1694776"/>
              <a:gd name="connsiteX2" fmla="*/ 2084762 w 2084762"/>
              <a:gd name="connsiteY2" fmla="*/ 0 h 1694776"/>
              <a:gd name="connsiteX3" fmla="*/ 1950198 w 2084762"/>
              <a:gd name="connsiteY3" fmla="*/ 1694776 h 1694776"/>
              <a:gd name="connsiteX4" fmla="*/ 131826 w 2084762"/>
              <a:gd name="connsiteY4" fmla="*/ 1694776 h 1694776"/>
              <a:gd name="connsiteX5" fmla="*/ 0 w 2084762"/>
              <a:gd name="connsiteY5" fmla="*/ 0 h 169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4762" h="1694776">
                <a:moveTo>
                  <a:pt x="0" y="0"/>
                </a:moveTo>
                <a:lnTo>
                  <a:pt x="1042188" y="0"/>
                </a:lnTo>
                <a:lnTo>
                  <a:pt x="2084762" y="0"/>
                </a:lnTo>
                <a:lnTo>
                  <a:pt x="1950198" y="1694776"/>
                </a:lnTo>
                <a:lnTo>
                  <a:pt x="131826" y="1694776"/>
                </a:lnTo>
                <a:lnTo>
                  <a:pt x="0" y="0"/>
                </a:lnTo>
                <a:close/>
              </a:path>
            </a:pathLst>
          </a:custGeom>
          <a:solidFill>
            <a:srgbClr val="C39A6A"/>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4" name="Freeform: Shape 3">
            <a:extLst>
              <a:ext uri="{FF2B5EF4-FFF2-40B4-BE49-F238E27FC236}">
                <a16:creationId xmlns:a16="http://schemas.microsoft.com/office/drawing/2014/main" id="{D8BF1C8C-D3A5-D833-60D8-3B64A94D7FEF}"/>
              </a:ext>
            </a:extLst>
          </p:cNvPr>
          <p:cNvSpPr/>
          <p:nvPr/>
        </p:nvSpPr>
        <p:spPr>
          <a:xfrm>
            <a:off x="5190583" y="3933676"/>
            <a:ext cx="1813409" cy="1694776"/>
          </a:xfrm>
          <a:custGeom>
            <a:avLst/>
            <a:gdLst>
              <a:gd name="connsiteX0" fmla="*/ 0 w 1813409"/>
              <a:gd name="connsiteY0" fmla="*/ 0 h 1694776"/>
              <a:gd name="connsiteX1" fmla="*/ 1813409 w 1813409"/>
              <a:gd name="connsiteY1" fmla="*/ 0 h 1694776"/>
              <a:gd name="connsiteX2" fmla="*/ 1682145 w 1813409"/>
              <a:gd name="connsiteY2" fmla="*/ 1653213 h 1694776"/>
              <a:gd name="connsiteX3" fmla="*/ 1637033 w 1813409"/>
              <a:gd name="connsiteY3" fmla="*/ 1694776 h 1694776"/>
              <a:gd name="connsiteX4" fmla="*/ 905369 w 1813409"/>
              <a:gd name="connsiteY4" fmla="*/ 1694776 h 1694776"/>
              <a:gd name="connsiteX5" fmla="*/ 173705 w 1813409"/>
              <a:gd name="connsiteY5" fmla="*/ 1694776 h 1694776"/>
              <a:gd name="connsiteX6" fmla="*/ 128593 w 1813409"/>
              <a:gd name="connsiteY6" fmla="*/ 1653213 h 1694776"/>
              <a:gd name="connsiteX7" fmla="*/ 0 w 1813409"/>
              <a:gd name="connsiteY7" fmla="*/ 0 h 169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13409" h="1694776">
                <a:moveTo>
                  <a:pt x="0" y="0"/>
                </a:moveTo>
                <a:lnTo>
                  <a:pt x="1813409" y="0"/>
                </a:lnTo>
                <a:lnTo>
                  <a:pt x="1682145" y="1653213"/>
                </a:lnTo>
                <a:cubicBezTo>
                  <a:pt x="1680153" y="1676745"/>
                  <a:pt x="1660546" y="1694776"/>
                  <a:pt x="1637033" y="1694776"/>
                </a:cubicBezTo>
                <a:lnTo>
                  <a:pt x="905369" y="1694776"/>
                </a:lnTo>
                <a:lnTo>
                  <a:pt x="173705" y="1694776"/>
                </a:lnTo>
                <a:cubicBezTo>
                  <a:pt x="150192" y="1694776"/>
                  <a:pt x="130508" y="1676745"/>
                  <a:pt x="128593" y="1653213"/>
                </a:cubicBezTo>
                <a:lnTo>
                  <a:pt x="0" y="0"/>
                </a:lnTo>
                <a:close/>
              </a:path>
            </a:pathLst>
          </a:custGeom>
          <a:solidFill>
            <a:srgbClr val="A87B4E"/>
          </a:solidFill>
          <a:ln w="12700">
            <a:miter lim="400000"/>
          </a:ln>
        </p:spPr>
        <p:txBody>
          <a:bodyPr lIns="38100" tIns="38100" rIns="38100" bIns="38100" anchor="ctr"/>
          <a:lstStyle/>
          <a:p>
            <a:endParaRPr sz="3000">
              <a:solidFill>
                <a:srgbClr val="FFFFFF"/>
              </a:solidFill>
            </a:endParaRPr>
          </a:p>
        </p:txBody>
      </p:sp>
      <p:sp>
        <p:nvSpPr>
          <p:cNvPr id="5" name="Shape">
            <a:extLst>
              <a:ext uri="{FF2B5EF4-FFF2-40B4-BE49-F238E27FC236}">
                <a16:creationId xmlns:a16="http://schemas.microsoft.com/office/drawing/2014/main" id="{EF4F200D-E59E-9EB6-00AE-55FEB870B6BC}"/>
              </a:ext>
            </a:extLst>
          </p:cNvPr>
          <p:cNvSpPr/>
          <p:nvPr/>
        </p:nvSpPr>
        <p:spPr>
          <a:xfrm>
            <a:off x="4929258" y="1740179"/>
            <a:ext cx="2333478" cy="413022"/>
          </a:xfrm>
          <a:custGeom>
            <a:avLst/>
            <a:gdLst/>
            <a:ahLst/>
            <a:cxnLst>
              <a:cxn ang="0">
                <a:pos x="wd2" y="hd2"/>
              </a:cxn>
              <a:cxn ang="5400000">
                <a:pos x="wd2" y="hd2"/>
              </a:cxn>
              <a:cxn ang="10800000">
                <a:pos x="wd2" y="hd2"/>
              </a:cxn>
              <a:cxn ang="16200000">
                <a:pos x="wd2" y="hd2"/>
              </a:cxn>
            </a:cxnLst>
            <a:rect l="0" t="0" r="r" b="b"/>
            <a:pathLst>
              <a:path w="21600" h="21600" extrusionOk="0">
                <a:moveTo>
                  <a:pt x="20431" y="13546"/>
                </a:moveTo>
                <a:lnTo>
                  <a:pt x="20022" y="2847"/>
                </a:lnTo>
                <a:cubicBezTo>
                  <a:pt x="19960" y="1179"/>
                  <a:pt x="19697" y="0"/>
                  <a:pt x="19396" y="0"/>
                </a:cubicBezTo>
                <a:lnTo>
                  <a:pt x="2204" y="0"/>
                </a:lnTo>
                <a:cubicBezTo>
                  <a:pt x="1903" y="0"/>
                  <a:pt x="1640" y="1196"/>
                  <a:pt x="1578" y="2847"/>
                </a:cubicBezTo>
                <a:lnTo>
                  <a:pt x="1169" y="13546"/>
                </a:lnTo>
                <a:cubicBezTo>
                  <a:pt x="1133" y="14456"/>
                  <a:pt x="993" y="15096"/>
                  <a:pt x="829" y="15096"/>
                </a:cubicBezTo>
                <a:lnTo>
                  <a:pt x="331" y="15096"/>
                </a:lnTo>
                <a:cubicBezTo>
                  <a:pt x="149" y="15096"/>
                  <a:pt x="0" y="15939"/>
                  <a:pt x="0" y="16967"/>
                </a:cubicBezTo>
                <a:lnTo>
                  <a:pt x="0" y="21600"/>
                </a:lnTo>
                <a:lnTo>
                  <a:pt x="21600" y="21600"/>
                </a:lnTo>
                <a:lnTo>
                  <a:pt x="21600" y="16967"/>
                </a:lnTo>
                <a:cubicBezTo>
                  <a:pt x="21600" y="15939"/>
                  <a:pt x="21451" y="15096"/>
                  <a:pt x="21269" y="15096"/>
                </a:cubicBezTo>
                <a:lnTo>
                  <a:pt x="20771" y="15096"/>
                </a:lnTo>
                <a:cubicBezTo>
                  <a:pt x="20607" y="15096"/>
                  <a:pt x="20467" y="14456"/>
                  <a:pt x="20431" y="13546"/>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B16EC528-4CF0-0848-6F30-CE10AB5923F3}"/>
              </a:ext>
            </a:extLst>
          </p:cNvPr>
          <p:cNvSpPr/>
          <p:nvPr/>
        </p:nvSpPr>
        <p:spPr>
          <a:xfrm>
            <a:off x="6456345" y="902537"/>
            <a:ext cx="1613107" cy="802204"/>
          </a:xfrm>
          <a:custGeom>
            <a:avLst/>
            <a:gdLst/>
            <a:ahLst/>
            <a:cxnLst>
              <a:cxn ang="0">
                <a:pos x="wd2" y="hd2"/>
              </a:cxn>
              <a:cxn ang="5400000">
                <a:pos x="wd2" y="hd2"/>
              </a:cxn>
              <a:cxn ang="10800000">
                <a:pos x="wd2" y="hd2"/>
              </a:cxn>
              <a:cxn ang="16200000">
                <a:pos x="wd2" y="hd2"/>
              </a:cxn>
            </a:cxnLst>
            <a:rect l="0" t="0" r="r" b="b"/>
            <a:pathLst>
              <a:path w="21600" h="21600" extrusionOk="0">
                <a:moveTo>
                  <a:pt x="2092" y="21600"/>
                </a:moveTo>
                <a:lnTo>
                  <a:pt x="3205" y="12734"/>
                </a:lnTo>
                <a:cubicBezTo>
                  <a:pt x="3365" y="11451"/>
                  <a:pt x="3887" y="10479"/>
                  <a:pt x="4534" y="10236"/>
                </a:cubicBezTo>
                <a:lnTo>
                  <a:pt x="21600" y="4008"/>
                </a:lnTo>
                <a:lnTo>
                  <a:pt x="21238" y="0"/>
                </a:lnTo>
                <a:lnTo>
                  <a:pt x="4172" y="6228"/>
                </a:lnTo>
                <a:cubicBezTo>
                  <a:pt x="2748" y="6749"/>
                  <a:pt x="1596" y="8909"/>
                  <a:pt x="1242" y="11737"/>
                </a:cubicBezTo>
                <a:lnTo>
                  <a:pt x="0" y="21600"/>
                </a:lnTo>
                <a:lnTo>
                  <a:pt x="2092" y="21600"/>
                </a:lnTo>
                <a:close/>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17627A86-BCBB-0BAC-8CE0-0D84B41FFDD3}"/>
              </a:ext>
            </a:extLst>
          </p:cNvPr>
          <p:cNvSpPr/>
          <p:nvPr/>
        </p:nvSpPr>
        <p:spPr>
          <a:xfrm>
            <a:off x="4929258" y="2028843"/>
            <a:ext cx="2333478" cy="124358"/>
          </a:xfrm>
          <a:custGeom>
            <a:avLst/>
            <a:gdLst>
              <a:gd name="connsiteX0" fmla="*/ 20431 w 21600"/>
              <a:gd name="connsiteY0" fmla="*/ 13546 h 21600"/>
              <a:gd name="connsiteX1" fmla="*/ 20022 w 21600"/>
              <a:gd name="connsiteY1" fmla="*/ 2847 h 21600"/>
              <a:gd name="connsiteX2" fmla="*/ 19396 w 21600"/>
              <a:gd name="connsiteY2" fmla="*/ 0 h 21600"/>
              <a:gd name="connsiteX3" fmla="*/ 1578 w 21600"/>
              <a:gd name="connsiteY3" fmla="*/ 2847 h 21600"/>
              <a:gd name="connsiteX4" fmla="*/ 1169 w 21600"/>
              <a:gd name="connsiteY4" fmla="*/ 13546 h 21600"/>
              <a:gd name="connsiteX5" fmla="*/ 829 w 21600"/>
              <a:gd name="connsiteY5" fmla="*/ 15096 h 21600"/>
              <a:gd name="connsiteX6" fmla="*/ 331 w 21600"/>
              <a:gd name="connsiteY6" fmla="*/ 15096 h 21600"/>
              <a:gd name="connsiteX7" fmla="*/ 0 w 21600"/>
              <a:gd name="connsiteY7" fmla="*/ 16967 h 21600"/>
              <a:gd name="connsiteX8" fmla="*/ 0 w 21600"/>
              <a:gd name="connsiteY8" fmla="*/ 21600 h 21600"/>
              <a:gd name="connsiteX9" fmla="*/ 21600 w 21600"/>
              <a:gd name="connsiteY9" fmla="*/ 21600 h 21600"/>
              <a:gd name="connsiteX10" fmla="*/ 21600 w 21600"/>
              <a:gd name="connsiteY10" fmla="*/ 16967 h 21600"/>
              <a:gd name="connsiteX11" fmla="*/ 21269 w 21600"/>
              <a:gd name="connsiteY11" fmla="*/ 15096 h 21600"/>
              <a:gd name="connsiteX12" fmla="*/ 20771 w 21600"/>
              <a:gd name="connsiteY12" fmla="*/ 15096 h 21600"/>
              <a:gd name="connsiteX13" fmla="*/ 20431 w 21600"/>
              <a:gd name="connsiteY13" fmla="*/ 13546 h 21600"/>
              <a:gd name="connsiteX0" fmla="*/ 20431 w 21600"/>
              <a:gd name="connsiteY0" fmla="*/ 12037 h 20091"/>
              <a:gd name="connsiteX1" fmla="*/ 20022 w 21600"/>
              <a:gd name="connsiteY1" fmla="*/ 1338 h 20091"/>
              <a:gd name="connsiteX2" fmla="*/ 1578 w 21600"/>
              <a:gd name="connsiteY2" fmla="*/ 1338 h 20091"/>
              <a:gd name="connsiteX3" fmla="*/ 1169 w 21600"/>
              <a:gd name="connsiteY3" fmla="*/ 12037 h 20091"/>
              <a:gd name="connsiteX4" fmla="*/ 829 w 21600"/>
              <a:gd name="connsiteY4" fmla="*/ 13587 h 20091"/>
              <a:gd name="connsiteX5" fmla="*/ 331 w 21600"/>
              <a:gd name="connsiteY5" fmla="*/ 13587 h 20091"/>
              <a:gd name="connsiteX6" fmla="*/ 0 w 21600"/>
              <a:gd name="connsiteY6" fmla="*/ 15458 h 20091"/>
              <a:gd name="connsiteX7" fmla="*/ 0 w 21600"/>
              <a:gd name="connsiteY7" fmla="*/ 20091 h 20091"/>
              <a:gd name="connsiteX8" fmla="*/ 21600 w 21600"/>
              <a:gd name="connsiteY8" fmla="*/ 20091 h 20091"/>
              <a:gd name="connsiteX9" fmla="*/ 21600 w 21600"/>
              <a:gd name="connsiteY9" fmla="*/ 15458 h 20091"/>
              <a:gd name="connsiteX10" fmla="*/ 21269 w 21600"/>
              <a:gd name="connsiteY10" fmla="*/ 13587 h 20091"/>
              <a:gd name="connsiteX11" fmla="*/ 20771 w 21600"/>
              <a:gd name="connsiteY11" fmla="*/ 13587 h 20091"/>
              <a:gd name="connsiteX12" fmla="*/ 20431 w 21600"/>
              <a:gd name="connsiteY12" fmla="*/ 12037 h 20091"/>
              <a:gd name="connsiteX0" fmla="*/ 1578 w 21600"/>
              <a:gd name="connsiteY0" fmla="*/ 0 h 18753"/>
              <a:gd name="connsiteX1" fmla="*/ 1169 w 21600"/>
              <a:gd name="connsiteY1" fmla="*/ 10699 h 18753"/>
              <a:gd name="connsiteX2" fmla="*/ 829 w 21600"/>
              <a:gd name="connsiteY2" fmla="*/ 12249 h 18753"/>
              <a:gd name="connsiteX3" fmla="*/ 331 w 21600"/>
              <a:gd name="connsiteY3" fmla="*/ 12249 h 18753"/>
              <a:gd name="connsiteX4" fmla="*/ 0 w 21600"/>
              <a:gd name="connsiteY4" fmla="*/ 14120 h 18753"/>
              <a:gd name="connsiteX5" fmla="*/ 0 w 21600"/>
              <a:gd name="connsiteY5" fmla="*/ 18753 h 18753"/>
              <a:gd name="connsiteX6" fmla="*/ 21600 w 21600"/>
              <a:gd name="connsiteY6" fmla="*/ 18753 h 18753"/>
              <a:gd name="connsiteX7" fmla="*/ 21600 w 21600"/>
              <a:gd name="connsiteY7" fmla="*/ 14120 h 18753"/>
              <a:gd name="connsiteX8" fmla="*/ 21269 w 21600"/>
              <a:gd name="connsiteY8" fmla="*/ 12249 h 18753"/>
              <a:gd name="connsiteX9" fmla="*/ 20771 w 21600"/>
              <a:gd name="connsiteY9" fmla="*/ 12249 h 18753"/>
              <a:gd name="connsiteX10" fmla="*/ 20431 w 21600"/>
              <a:gd name="connsiteY10" fmla="*/ 10699 h 18753"/>
              <a:gd name="connsiteX11" fmla="*/ 20868 w 21600"/>
              <a:gd name="connsiteY11" fmla="*/ 4782 h 18753"/>
              <a:gd name="connsiteX0" fmla="*/ 1169 w 21600"/>
              <a:gd name="connsiteY0" fmla="*/ 6160 h 14214"/>
              <a:gd name="connsiteX1" fmla="*/ 829 w 21600"/>
              <a:gd name="connsiteY1" fmla="*/ 7710 h 14214"/>
              <a:gd name="connsiteX2" fmla="*/ 331 w 21600"/>
              <a:gd name="connsiteY2" fmla="*/ 7710 h 14214"/>
              <a:gd name="connsiteX3" fmla="*/ 0 w 21600"/>
              <a:gd name="connsiteY3" fmla="*/ 9581 h 14214"/>
              <a:gd name="connsiteX4" fmla="*/ 0 w 21600"/>
              <a:gd name="connsiteY4" fmla="*/ 14214 h 14214"/>
              <a:gd name="connsiteX5" fmla="*/ 21600 w 21600"/>
              <a:gd name="connsiteY5" fmla="*/ 14214 h 14214"/>
              <a:gd name="connsiteX6" fmla="*/ 21600 w 21600"/>
              <a:gd name="connsiteY6" fmla="*/ 9581 h 14214"/>
              <a:gd name="connsiteX7" fmla="*/ 21269 w 21600"/>
              <a:gd name="connsiteY7" fmla="*/ 7710 h 14214"/>
              <a:gd name="connsiteX8" fmla="*/ 20771 w 21600"/>
              <a:gd name="connsiteY8" fmla="*/ 7710 h 14214"/>
              <a:gd name="connsiteX9" fmla="*/ 20431 w 21600"/>
              <a:gd name="connsiteY9" fmla="*/ 6160 h 14214"/>
              <a:gd name="connsiteX10" fmla="*/ 20868 w 21600"/>
              <a:gd name="connsiteY10" fmla="*/ 243 h 14214"/>
              <a:gd name="connsiteX0" fmla="*/ 1169 w 21600"/>
              <a:gd name="connsiteY0" fmla="*/ 0 h 8054"/>
              <a:gd name="connsiteX1" fmla="*/ 829 w 21600"/>
              <a:gd name="connsiteY1" fmla="*/ 1550 h 8054"/>
              <a:gd name="connsiteX2" fmla="*/ 331 w 21600"/>
              <a:gd name="connsiteY2" fmla="*/ 1550 h 8054"/>
              <a:gd name="connsiteX3" fmla="*/ 0 w 21600"/>
              <a:gd name="connsiteY3" fmla="*/ 3421 h 8054"/>
              <a:gd name="connsiteX4" fmla="*/ 0 w 21600"/>
              <a:gd name="connsiteY4" fmla="*/ 8054 h 8054"/>
              <a:gd name="connsiteX5" fmla="*/ 21600 w 21600"/>
              <a:gd name="connsiteY5" fmla="*/ 8054 h 8054"/>
              <a:gd name="connsiteX6" fmla="*/ 21600 w 21600"/>
              <a:gd name="connsiteY6" fmla="*/ 3421 h 8054"/>
              <a:gd name="connsiteX7" fmla="*/ 21269 w 21600"/>
              <a:gd name="connsiteY7" fmla="*/ 1550 h 8054"/>
              <a:gd name="connsiteX8" fmla="*/ 20771 w 21600"/>
              <a:gd name="connsiteY8" fmla="*/ 1550 h 8054"/>
              <a:gd name="connsiteX9" fmla="*/ 20431 w 21600"/>
              <a:gd name="connsiteY9" fmla="*/ 0 h 8054"/>
              <a:gd name="connsiteX0" fmla="*/ 384 w 10000"/>
              <a:gd name="connsiteY0" fmla="*/ 1925 h 10000"/>
              <a:gd name="connsiteX1" fmla="*/ 153 w 10000"/>
              <a:gd name="connsiteY1" fmla="*/ 1925 h 10000"/>
              <a:gd name="connsiteX2" fmla="*/ 0 w 10000"/>
              <a:gd name="connsiteY2" fmla="*/ 4248 h 10000"/>
              <a:gd name="connsiteX3" fmla="*/ 0 w 10000"/>
              <a:gd name="connsiteY3" fmla="*/ 10000 h 10000"/>
              <a:gd name="connsiteX4" fmla="*/ 10000 w 10000"/>
              <a:gd name="connsiteY4" fmla="*/ 10000 h 10000"/>
              <a:gd name="connsiteX5" fmla="*/ 10000 w 10000"/>
              <a:gd name="connsiteY5" fmla="*/ 4248 h 10000"/>
              <a:gd name="connsiteX6" fmla="*/ 9847 w 10000"/>
              <a:gd name="connsiteY6" fmla="*/ 1925 h 10000"/>
              <a:gd name="connsiteX7" fmla="*/ 9616 w 10000"/>
              <a:gd name="connsiteY7" fmla="*/ 1925 h 10000"/>
              <a:gd name="connsiteX8" fmla="*/ 9459 w 10000"/>
              <a:gd name="connsiteY8" fmla="*/ 0 h 10000"/>
              <a:gd name="connsiteX0" fmla="*/ 384 w 10000"/>
              <a:gd name="connsiteY0" fmla="*/ 0 h 8075"/>
              <a:gd name="connsiteX1" fmla="*/ 153 w 10000"/>
              <a:gd name="connsiteY1" fmla="*/ 0 h 8075"/>
              <a:gd name="connsiteX2" fmla="*/ 0 w 10000"/>
              <a:gd name="connsiteY2" fmla="*/ 2323 h 8075"/>
              <a:gd name="connsiteX3" fmla="*/ 0 w 10000"/>
              <a:gd name="connsiteY3" fmla="*/ 8075 h 8075"/>
              <a:gd name="connsiteX4" fmla="*/ 10000 w 10000"/>
              <a:gd name="connsiteY4" fmla="*/ 8075 h 8075"/>
              <a:gd name="connsiteX5" fmla="*/ 10000 w 10000"/>
              <a:gd name="connsiteY5" fmla="*/ 2323 h 8075"/>
              <a:gd name="connsiteX6" fmla="*/ 9847 w 10000"/>
              <a:gd name="connsiteY6" fmla="*/ 0 h 8075"/>
              <a:gd name="connsiteX7" fmla="*/ 9616 w 10000"/>
              <a:gd name="connsiteY7" fmla="*/ 0 h 8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8075" extrusionOk="0">
                <a:moveTo>
                  <a:pt x="384" y="0"/>
                </a:moveTo>
                <a:lnTo>
                  <a:pt x="153" y="0"/>
                </a:lnTo>
                <a:cubicBezTo>
                  <a:pt x="69" y="0"/>
                  <a:pt x="0" y="1046"/>
                  <a:pt x="0" y="2323"/>
                </a:cubicBezTo>
                <a:lnTo>
                  <a:pt x="0" y="8075"/>
                </a:lnTo>
                <a:lnTo>
                  <a:pt x="10000" y="8075"/>
                </a:lnTo>
                <a:lnTo>
                  <a:pt x="10000" y="2323"/>
                </a:lnTo>
                <a:cubicBezTo>
                  <a:pt x="10000" y="1046"/>
                  <a:pt x="9931" y="0"/>
                  <a:pt x="9847" y="0"/>
                </a:cubicBezTo>
                <a:lnTo>
                  <a:pt x="9616" y="0"/>
                </a:lnTo>
              </a:path>
            </a:pathLst>
          </a:custGeom>
          <a:solidFill>
            <a:schemeClr val="tx1">
              <a:alpha val="12000"/>
            </a:schemeClr>
          </a:solidFill>
          <a:ln w="12700">
            <a:miter lim="400000"/>
          </a:ln>
        </p:spPr>
        <p:txBody>
          <a:bodyPr lIns="38100" tIns="38100" rIns="38100" bIns="38100" anchor="ctr"/>
          <a:lstStyle/>
          <a:p>
            <a:pPr>
              <a:defRPr sz="3000">
                <a:solidFill>
                  <a:srgbClr val="FFFFFF"/>
                </a:solidFill>
              </a:defRPr>
            </a:pPr>
            <a:endParaRPr/>
          </a:p>
        </p:txBody>
      </p:sp>
      <p:grpSp>
        <p:nvGrpSpPr>
          <p:cNvPr id="8" name="Group 7">
            <a:extLst>
              <a:ext uri="{FF2B5EF4-FFF2-40B4-BE49-F238E27FC236}">
                <a16:creationId xmlns:a16="http://schemas.microsoft.com/office/drawing/2014/main" id="{1B06FA7C-7816-A89E-D09F-345DDACD4075}"/>
              </a:ext>
            </a:extLst>
          </p:cNvPr>
          <p:cNvGrpSpPr/>
          <p:nvPr/>
        </p:nvGrpSpPr>
        <p:grpSpPr>
          <a:xfrm>
            <a:off x="8427524" y="2028843"/>
            <a:ext cx="2926080" cy="3352255"/>
            <a:chOff x="8921977" y="1405170"/>
            <a:chExt cx="2926080" cy="3352255"/>
          </a:xfrm>
        </p:grpSpPr>
        <p:sp>
          <p:nvSpPr>
            <p:cNvPr id="9" name="TextBox 8">
              <a:extLst>
                <a:ext uri="{FF2B5EF4-FFF2-40B4-BE49-F238E27FC236}">
                  <a16:creationId xmlns:a16="http://schemas.microsoft.com/office/drawing/2014/main" id="{0B5B9C66-891B-137C-6A17-AB5FBE27CB29}"/>
                </a:ext>
              </a:extLst>
            </p:cNvPr>
            <p:cNvSpPr txBox="1"/>
            <p:nvPr/>
          </p:nvSpPr>
          <p:spPr>
            <a:xfrm>
              <a:off x="8921977" y="1405170"/>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0" name="TextBox 9">
              <a:extLst>
                <a:ext uri="{FF2B5EF4-FFF2-40B4-BE49-F238E27FC236}">
                  <a16:creationId xmlns:a16="http://schemas.microsoft.com/office/drawing/2014/main" id="{49C136FB-535F-8F09-42C3-45B244317DA0}"/>
                </a:ext>
              </a:extLst>
            </p:cNvPr>
            <p:cNvSpPr txBox="1"/>
            <p:nvPr/>
          </p:nvSpPr>
          <p:spPr>
            <a:xfrm>
              <a:off x="8921977" y="1925881"/>
              <a:ext cx="2926080" cy="2831544"/>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grpSp>
        <p:nvGrpSpPr>
          <p:cNvPr id="11" name="Group 10">
            <a:extLst>
              <a:ext uri="{FF2B5EF4-FFF2-40B4-BE49-F238E27FC236}">
                <a16:creationId xmlns:a16="http://schemas.microsoft.com/office/drawing/2014/main" id="{C589C311-B3C4-AE71-D272-F72D07A9FF70}"/>
              </a:ext>
            </a:extLst>
          </p:cNvPr>
          <p:cNvGrpSpPr/>
          <p:nvPr/>
        </p:nvGrpSpPr>
        <p:grpSpPr>
          <a:xfrm>
            <a:off x="836508" y="2028843"/>
            <a:ext cx="2926080" cy="3352255"/>
            <a:chOff x="332936" y="2566211"/>
            <a:chExt cx="2926080" cy="3352255"/>
          </a:xfrm>
        </p:grpSpPr>
        <p:sp>
          <p:nvSpPr>
            <p:cNvPr id="12" name="TextBox 11">
              <a:extLst>
                <a:ext uri="{FF2B5EF4-FFF2-40B4-BE49-F238E27FC236}">
                  <a16:creationId xmlns:a16="http://schemas.microsoft.com/office/drawing/2014/main" id="{8BA45CE5-4FFD-A93E-2211-0716A3E26C02}"/>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13" name="TextBox 12">
              <a:extLst>
                <a:ext uri="{FF2B5EF4-FFF2-40B4-BE49-F238E27FC236}">
                  <a16:creationId xmlns:a16="http://schemas.microsoft.com/office/drawing/2014/main" id="{2837CA28-9A1B-FEA8-60F7-9EE07E4E572A}"/>
                </a:ext>
              </a:extLst>
            </p:cNvPr>
            <p:cNvSpPr txBox="1"/>
            <p:nvPr/>
          </p:nvSpPr>
          <p:spPr>
            <a:xfrm>
              <a:off x="332936" y="3086922"/>
              <a:ext cx="2926080" cy="2831544"/>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a:t>
              </a:r>
            </a:p>
          </p:txBody>
        </p:sp>
      </p:grpSp>
      <p:sp>
        <p:nvSpPr>
          <p:cNvPr id="14" name="TextBox 13">
            <a:extLst>
              <a:ext uri="{FF2B5EF4-FFF2-40B4-BE49-F238E27FC236}">
                <a16:creationId xmlns:a16="http://schemas.microsoft.com/office/drawing/2014/main" id="{E00066B3-71A4-E955-0C3F-F2553E730BE8}"/>
              </a:ext>
            </a:extLst>
          </p:cNvPr>
          <p:cNvSpPr txBox="1"/>
          <p:nvPr/>
        </p:nvSpPr>
        <p:spPr>
          <a:xfrm>
            <a:off x="5823577" y="2823882"/>
            <a:ext cx="547420" cy="461667"/>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02</a:t>
            </a:r>
          </a:p>
        </p:txBody>
      </p:sp>
      <p:sp>
        <p:nvSpPr>
          <p:cNvPr id="15" name="TextBox 14">
            <a:extLst>
              <a:ext uri="{FF2B5EF4-FFF2-40B4-BE49-F238E27FC236}">
                <a16:creationId xmlns:a16="http://schemas.microsoft.com/office/drawing/2014/main" id="{10DA44C7-FA17-56D6-6451-1B66232F2D17}"/>
              </a:ext>
            </a:extLst>
          </p:cNvPr>
          <p:cNvSpPr txBox="1"/>
          <p:nvPr/>
        </p:nvSpPr>
        <p:spPr>
          <a:xfrm>
            <a:off x="5823577" y="4550231"/>
            <a:ext cx="547420" cy="461667"/>
          </a:xfrm>
          <a:prstGeom prst="rect">
            <a:avLst/>
          </a:prstGeom>
          <a:noFill/>
        </p:spPr>
        <p:txBody>
          <a:bodyPr wrap="square" lIns="0" rIns="0" rtlCol="0" anchor="b">
            <a:spAutoFit/>
          </a:bodyPr>
          <a:lstStyle/>
          <a:p>
            <a:pPr algn="ctr"/>
            <a:r>
              <a:rPr lang="en-US" sz="2400" b="1" noProof="1">
                <a:solidFill>
                  <a:schemeClr val="tx1">
                    <a:lumMod val="85000"/>
                    <a:lumOff val="15000"/>
                  </a:schemeClr>
                </a:solidFill>
              </a:rPr>
              <a:t>01</a:t>
            </a:r>
          </a:p>
        </p:txBody>
      </p:sp>
    </p:spTree>
    <p:extLst>
      <p:ext uri="{BB962C8B-B14F-4D97-AF65-F5344CB8AC3E}">
        <p14:creationId xmlns:p14="http://schemas.microsoft.com/office/powerpoint/2010/main" val="66003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9166</TotalTime>
  <Words>373</Words>
  <Application>Microsoft Office PowerPoint</Application>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Coffee Cup With 2 Parts – Slide Template</vt:lpstr>
      <vt:lpstr>Coffee Cup With 2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Cup With 2 Parts – Slide Template</dc:title>
  <dc:creator>PresentationGO.com</dc:creator>
  <dc:description>© Copyright PresentationGO.com - Do not distribute or sale without written permission.</dc:description>
  <cp:lastModifiedBy>Christophe</cp:lastModifiedBy>
  <cp:revision>17</cp:revision>
  <dcterms:created xsi:type="dcterms:W3CDTF">2014-11-26T05:14:11Z</dcterms:created>
  <dcterms:modified xsi:type="dcterms:W3CDTF">2023-07-12T21:53:38Z</dcterms:modified>
  <cp:category>Charts &amp; Diagrams</cp:category>
</cp:coreProperties>
</file>