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3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99" d="100"/>
          <a:sy n="99" d="100"/>
        </p:scale>
        <p:origin x="80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4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86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Coffee Cup With 3 Parts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F4F200D-E59E-9EB6-00AE-55FEB870B6BC}"/>
              </a:ext>
            </a:extLst>
          </p:cNvPr>
          <p:cNvSpPr/>
          <p:nvPr/>
        </p:nvSpPr>
        <p:spPr>
          <a:xfrm>
            <a:off x="3696943" y="2162384"/>
            <a:ext cx="1750109" cy="309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1" y="13546"/>
                </a:moveTo>
                <a:lnTo>
                  <a:pt x="20022" y="2847"/>
                </a:lnTo>
                <a:cubicBezTo>
                  <a:pt x="19960" y="1179"/>
                  <a:pt x="19697" y="0"/>
                  <a:pt x="19396" y="0"/>
                </a:cubicBezTo>
                <a:lnTo>
                  <a:pt x="2204" y="0"/>
                </a:lnTo>
                <a:cubicBezTo>
                  <a:pt x="1903" y="0"/>
                  <a:pt x="1640" y="1196"/>
                  <a:pt x="1578" y="2847"/>
                </a:cubicBezTo>
                <a:lnTo>
                  <a:pt x="1169" y="13546"/>
                </a:lnTo>
                <a:cubicBezTo>
                  <a:pt x="1133" y="14456"/>
                  <a:pt x="993" y="15096"/>
                  <a:pt x="829" y="15096"/>
                </a:cubicBezTo>
                <a:lnTo>
                  <a:pt x="331" y="15096"/>
                </a:lnTo>
                <a:cubicBezTo>
                  <a:pt x="149" y="15096"/>
                  <a:pt x="0" y="15939"/>
                  <a:pt x="0" y="16967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6967"/>
                </a:lnTo>
                <a:cubicBezTo>
                  <a:pt x="21600" y="15939"/>
                  <a:pt x="21451" y="15096"/>
                  <a:pt x="21269" y="15096"/>
                </a:cubicBezTo>
                <a:lnTo>
                  <a:pt x="20771" y="15096"/>
                </a:lnTo>
                <a:cubicBezTo>
                  <a:pt x="20607" y="15096"/>
                  <a:pt x="20467" y="14456"/>
                  <a:pt x="20431" y="1354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6EC528-4CF0-0848-6F30-CE10AB5923F3}"/>
              </a:ext>
            </a:extLst>
          </p:cNvPr>
          <p:cNvSpPr/>
          <p:nvPr/>
        </p:nvSpPr>
        <p:spPr>
          <a:xfrm>
            <a:off x="4842259" y="1534153"/>
            <a:ext cx="1209830" cy="60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" y="21600"/>
                </a:moveTo>
                <a:lnTo>
                  <a:pt x="3205" y="12734"/>
                </a:lnTo>
                <a:cubicBezTo>
                  <a:pt x="3365" y="11451"/>
                  <a:pt x="3887" y="10479"/>
                  <a:pt x="4534" y="10236"/>
                </a:cubicBezTo>
                <a:lnTo>
                  <a:pt x="21600" y="4008"/>
                </a:lnTo>
                <a:lnTo>
                  <a:pt x="21238" y="0"/>
                </a:lnTo>
                <a:lnTo>
                  <a:pt x="4172" y="6228"/>
                </a:lnTo>
                <a:cubicBezTo>
                  <a:pt x="2748" y="6749"/>
                  <a:pt x="1596" y="8909"/>
                  <a:pt x="1242" y="11737"/>
                </a:cubicBezTo>
                <a:lnTo>
                  <a:pt x="0" y="21600"/>
                </a:lnTo>
                <a:lnTo>
                  <a:pt x="2092" y="21600"/>
                </a:lnTo>
                <a:close/>
              </a:path>
            </a:pathLst>
          </a:custGeom>
          <a:solidFill>
            <a:srgbClr val="D1D3D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7627A86-BCBB-0BAC-8CE0-0D84B41FFDD3}"/>
              </a:ext>
            </a:extLst>
          </p:cNvPr>
          <p:cNvSpPr/>
          <p:nvPr/>
        </p:nvSpPr>
        <p:spPr>
          <a:xfrm>
            <a:off x="3696943" y="2378882"/>
            <a:ext cx="1750109" cy="93269"/>
          </a:xfrm>
          <a:custGeom>
            <a:avLst/>
            <a:gdLst>
              <a:gd name="connsiteX0" fmla="*/ 20431 w 21600"/>
              <a:gd name="connsiteY0" fmla="*/ 13546 h 21600"/>
              <a:gd name="connsiteX1" fmla="*/ 20022 w 21600"/>
              <a:gd name="connsiteY1" fmla="*/ 2847 h 21600"/>
              <a:gd name="connsiteX2" fmla="*/ 19396 w 21600"/>
              <a:gd name="connsiteY2" fmla="*/ 0 h 21600"/>
              <a:gd name="connsiteX3" fmla="*/ 1578 w 21600"/>
              <a:gd name="connsiteY3" fmla="*/ 2847 h 21600"/>
              <a:gd name="connsiteX4" fmla="*/ 1169 w 21600"/>
              <a:gd name="connsiteY4" fmla="*/ 13546 h 21600"/>
              <a:gd name="connsiteX5" fmla="*/ 829 w 21600"/>
              <a:gd name="connsiteY5" fmla="*/ 15096 h 21600"/>
              <a:gd name="connsiteX6" fmla="*/ 331 w 21600"/>
              <a:gd name="connsiteY6" fmla="*/ 15096 h 21600"/>
              <a:gd name="connsiteX7" fmla="*/ 0 w 21600"/>
              <a:gd name="connsiteY7" fmla="*/ 16967 h 21600"/>
              <a:gd name="connsiteX8" fmla="*/ 0 w 21600"/>
              <a:gd name="connsiteY8" fmla="*/ 21600 h 21600"/>
              <a:gd name="connsiteX9" fmla="*/ 21600 w 21600"/>
              <a:gd name="connsiteY9" fmla="*/ 21600 h 21600"/>
              <a:gd name="connsiteX10" fmla="*/ 21600 w 21600"/>
              <a:gd name="connsiteY10" fmla="*/ 16967 h 21600"/>
              <a:gd name="connsiteX11" fmla="*/ 21269 w 21600"/>
              <a:gd name="connsiteY11" fmla="*/ 15096 h 21600"/>
              <a:gd name="connsiteX12" fmla="*/ 20771 w 21600"/>
              <a:gd name="connsiteY12" fmla="*/ 15096 h 21600"/>
              <a:gd name="connsiteX13" fmla="*/ 20431 w 21600"/>
              <a:gd name="connsiteY13" fmla="*/ 13546 h 21600"/>
              <a:gd name="connsiteX0" fmla="*/ 20431 w 21600"/>
              <a:gd name="connsiteY0" fmla="*/ 12037 h 20091"/>
              <a:gd name="connsiteX1" fmla="*/ 20022 w 21600"/>
              <a:gd name="connsiteY1" fmla="*/ 1338 h 20091"/>
              <a:gd name="connsiteX2" fmla="*/ 1578 w 21600"/>
              <a:gd name="connsiteY2" fmla="*/ 1338 h 20091"/>
              <a:gd name="connsiteX3" fmla="*/ 1169 w 21600"/>
              <a:gd name="connsiteY3" fmla="*/ 12037 h 20091"/>
              <a:gd name="connsiteX4" fmla="*/ 829 w 21600"/>
              <a:gd name="connsiteY4" fmla="*/ 13587 h 20091"/>
              <a:gd name="connsiteX5" fmla="*/ 331 w 21600"/>
              <a:gd name="connsiteY5" fmla="*/ 13587 h 20091"/>
              <a:gd name="connsiteX6" fmla="*/ 0 w 21600"/>
              <a:gd name="connsiteY6" fmla="*/ 15458 h 20091"/>
              <a:gd name="connsiteX7" fmla="*/ 0 w 21600"/>
              <a:gd name="connsiteY7" fmla="*/ 20091 h 20091"/>
              <a:gd name="connsiteX8" fmla="*/ 21600 w 21600"/>
              <a:gd name="connsiteY8" fmla="*/ 20091 h 20091"/>
              <a:gd name="connsiteX9" fmla="*/ 21600 w 21600"/>
              <a:gd name="connsiteY9" fmla="*/ 15458 h 20091"/>
              <a:gd name="connsiteX10" fmla="*/ 21269 w 21600"/>
              <a:gd name="connsiteY10" fmla="*/ 13587 h 20091"/>
              <a:gd name="connsiteX11" fmla="*/ 20771 w 21600"/>
              <a:gd name="connsiteY11" fmla="*/ 13587 h 20091"/>
              <a:gd name="connsiteX12" fmla="*/ 20431 w 21600"/>
              <a:gd name="connsiteY12" fmla="*/ 12037 h 20091"/>
              <a:gd name="connsiteX0" fmla="*/ 1578 w 21600"/>
              <a:gd name="connsiteY0" fmla="*/ 0 h 18753"/>
              <a:gd name="connsiteX1" fmla="*/ 1169 w 21600"/>
              <a:gd name="connsiteY1" fmla="*/ 10699 h 18753"/>
              <a:gd name="connsiteX2" fmla="*/ 829 w 21600"/>
              <a:gd name="connsiteY2" fmla="*/ 12249 h 18753"/>
              <a:gd name="connsiteX3" fmla="*/ 331 w 21600"/>
              <a:gd name="connsiteY3" fmla="*/ 12249 h 18753"/>
              <a:gd name="connsiteX4" fmla="*/ 0 w 21600"/>
              <a:gd name="connsiteY4" fmla="*/ 14120 h 18753"/>
              <a:gd name="connsiteX5" fmla="*/ 0 w 21600"/>
              <a:gd name="connsiteY5" fmla="*/ 18753 h 18753"/>
              <a:gd name="connsiteX6" fmla="*/ 21600 w 21600"/>
              <a:gd name="connsiteY6" fmla="*/ 18753 h 18753"/>
              <a:gd name="connsiteX7" fmla="*/ 21600 w 21600"/>
              <a:gd name="connsiteY7" fmla="*/ 14120 h 18753"/>
              <a:gd name="connsiteX8" fmla="*/ 21269 w 21600"/>
              <a:gd name="connsiteY8" fmla="*/ 12249 h 18753"/>
              <a:gd name="connsiteX9" fmla="*/ 20771 w 21600"/>
              <a:gd name="connsiteY9" fmla="*/ 12249 h 18753"/>
              <a:gd name="connsiteX10" fmla="*/ 20431 w 21600"/>
              <a:gd name="connsiteY10" fmla="*/ 10699 h 18753"/>
              <a:gd name="connsiteX11" fmla="*/ 20868 w 21600"/>
              <a:gd name="connsiteY11" fmla="*/ 4782 h 18753"/>
              <a:gd name="connsiteX0" fmla="*/ 1169 w 21600"/>
              <a:gd name="connsiteY0" fmla="*/ 6160 h 14214"/>
              <a:gd name="connsiteX1" fmla="*/ 829 w 21600"/>
              <a:gd name="connsiteY1" fmla="*/ 7710 h 14214"/>
              <a:gd name="connsiteX2" fmla="*/ 331 w 21600"/>
              <a:gd name="connsiteY2" fmla="*/ 7710 h 14214"/>
              <a:gd name="connsiteX3" fmla="*/ 0 w 21600"/>
              <a:gd name="connsiteY3" fmla="*/ 9581 h 14214"/>
              <a:gd name="connsiteX4" fmla="*/ 0 w 21600"/>
              <a:gd name="connsiteY4" fmla="*/ 14214 h 14214"/>
              <a:gd name="connsiteX5" fmla="*/ 21600 w 21600"/>
              <a:gd name="connsiteY5" fmla="*/ 14214 h 14214"/>
              <a:gd name="connsiteX6" fmla="*/ 21600 w 21600"/>
              <a:gd name="connsiteY6" fmla="*/ 9581 h 14214"/>
              <a:gd name="connsiteX7" fmla="*/ 21269 w 21600"/>
              <a:gd name="connsiteY7" fmla="*/ 7710 h 14214"/>
              <a:gd name="connsiteX8" fmla="*/ 20771 w 21600"/>
              <a:gd name="connsiteY8" fmla="*/ 7710 h 14214"/>
              <a:gd name="connsiteX9" fmla="*/ 20431 w 21600"/>
              <a:gd name="connsiteY9" fmla="*/ 6160 h 14214"/>
              <a:gd name="connsiteX10" fmla="*/ 20868 w 21600"/>
              <a:gd name="connsiteY10" fmla="*/ 243 h 14214"/>
              <a:gd name="connsiteX0" fmla="*/ 1169 w 21600"/>
              <a:gd name="connsiteY0" fmla="*/ 0 h 8054"/>
              <a:gd name="connsiteX1" fmla="*/ 829 w 21600"/>
              <a:gd name="connsiteY1" fmla="*/ 1550 h 8054"/>
              <a:gd name="connsiteX2" fmla="*/ 331 w 21600"/>
              <a:gd name="connsiteY2" fmla="*/ 1550 h 8054"/>
              <a:gd name="connsiteX3" fmla="*/ 0 w 21600"/>
              <a:gd name="connsiteY3" fmla="*/ 3421 h 8054"/>
              <a:gd name="connsiteX4" fmla="*/ 0 w 21600"/>
              <a:gd name="connsiteY4" fmla="*/ 8054 h 8054"/>
              <a:gd name="connsiteX5" fmla="*/ 21600 w 21600"/>
              <a:gd name="connsiteY5" fmla="*/ 8054 h 8054"/>
              <a:gd name="connsiteX6" fmla="*/ 21600 w 21600"/>
              <a:gd name="connsiteY6" fmla="*/ 3421 h 8054"/>
              <a:gd name="connsiteX7" fmla="*/ 21269 w 21600"/>
              <a:gd name="connsiteY7" fmla="*/ 1550 h 8054"/>
              <a:gd name="connsiteX8" fmla="*/ 20771 w 21600"/>
              <a:gd name="connsiteY8" fmla="*/ 1550 h 8054"/>
              <a:gd name="connsiteX9" fmla="*/ 20431 w 21600"/>
              <a:gd name="connsiteY9" fmla="*/ 0 h 8054"/>
              <a:gd name="connsiteX0" fmla="*/ 384 w 10000"/>
              <a:gd name="connsiteY0" fmla="*/ 1925 h 10000"/>
              <a:gd name="connsiteX1" fmla="*/ 153 w 10000"/>
              <a:gd name="connsiteY1" fmla="*/ 1925 h 10000"/>
              <a:gd name="connsiteX2" fmla="*/ 0 w 10000"/>
              <a:gd name="connsiteY2" fmla="*/ 4248 h 10000"/>
              <a:gd name="connsiteX3" fmla="*/ 0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4248 h 10000"/>
              <a:gd name="connsiteX6" fmla="*/ 9847 w 10000"/>
              <a:gd name="connsiteY6" fmla="*/ 1925 h 10000"/>
              <a:gd name="connsiteX7" fmla="*/ 9616 w 10000"/>
              <a:gd name="connsiteY7" fmla="*/ 1925 h 10000"/>
              <a:gd name="connsiteX8" fmla="*/ 9459 w 10000"/>
              <a:gd name="connsiteY8" fmla="*/ 0 h 10000"/>
              <a:gd name="connsiteX0" fmla="*/ 384 w 10000"/>
              <a:gd name="connsiteY0" fmla="*/ 0 h 8075"/>
              <a:gd name="connsiteX1" fmla="*/ 153 w 10000"/>
              <a:gd name="connsiteY1" fmla="*/ 0 h 8075"/>
              <a:gd name="connsiteX2" fmla="*/ 0 w 10000"/>
              <a:gd name="connsiteY2" fmla="*/ 2323 h 8075"/>
              <a:gd name="connsiteX3" fmla="*/ 0 w 10000"/>
              <a:gd name="connsiteY3" fmla="*/ 8075 h 8075"/>
              <a:gd name="connsiteX4" fmla="*/ 10000 w 10000"/>
              <a:gd name="connsiteY4" fmla="*/ 8075 h 8075"/>
              <a:gd name="connsiteX5" fmla="*/ 10000 w 10000"/>
              <a:gd name="connsiteY5" fmla="*/ 2323 h 8075"/>
              <a:gd name="connsiteX6" fmla="*/ 9847 w 10000"/>
              <a:gd name="connsiteY6" fmla="*/ 0 h 8075"/>
              <a:gd name="connsiteX7" fmla="*/ 9616 w 10000"/>
              <a:gd name="connsiteY7" fmla="*/ 0 h 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8075" extrusionOk="0">
                <a:moveTo>
                  <a:pt x="384" y="0"/>
                </a:moveTo>
                <a:lnTo>
                  <a:pt x="153" y="0"/>
                </a:lnTo>
                <a:cubicBezTo>
                  <a:pt x="69" y="0"/>
                  <a:pt x="0" y="1046"/>
                  <a:pt x="0" y="2323"/>
                </a:cubicBezTo>
                <a:lnTo>
                  <a:pt x="0" y="8075"/>
                </a:lnTo>
                <a:lnTo>
                  <a:pt x="10000" y="8075"/>
                </a:lnTo>
                <a:lnTo>
                  <a:pt x="10000" y="2323"/>
                </a:lnTo>
                <a:cubicBezTo>
                  <a:pt x="10000" y="1046"/>
                  <a:pt x="9931" y="0"/>
                  <a:pt x="9847" y="0"/>
                </a:cubicBezTo>
                <a:lnTo>
                  <a:pt x="9616" y="0"/>
                </a:lnTo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BD5F910-658D-CE92-1E0C-E9279FF831B7}"/>
              </a:ext>
            </a:extLst>
          </p:cNvPr>
          <p:cNvSpPr/>
          <p:nvPr/>
        </p:nvSpPr>
        <p:spPr>
          <a:xfrm>
            <a:off x="3791179" y="2512745"/>
            <a:ext cx="1563572" cy="839495"/>
          </a:xfrm>
          <a:custGeom>
            <a:avLst/>
            <a:gdLst>
              <a:gd name="connsiteX0" fmla="*/ 0 w 2084762"/>
              <a:gd name="connsiteY0" fmla="*/ 0 h 1119326"/>
              <a:gd name="connsiteX1" fmla="*/ 1042188 w 2084762"/>
              <a:gd name="connsiteY1" fmla="*/ 0 h 1119326"/>
              <a:gd name="connsiteX2" fmla="*/ 2084762 w 2084762"/>
              <a:gd name="connsiteY2" fmla="*/ 0 h 1119326"/>
              <a:gd name="connsiteX3" fmla="*/ 1995889 w 2084762"/>
              <a:gd name="connsiteY3" fmla="*/ 1119326 h 1119326"/>
              <a:gd name="connsiteX4" fmla="*/ 87066 w 2084762"/>
              <a:gd name="connsiteY4" fmla="*/ 1119326 h 1119326"/>
              <a:gd name="connsiteX5" fmla="*/ 0 w 2084762"/>
              <a:gd name="connsiteY5" fmla="*/ 0 h 111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4762" h="1119326">
                <a:moveTo>
                  <a:pt x="0" y="0"/>
                </a:moveTo>
                <a:lnTo>
                  <a:pt x="1042188" y="0"/>
                </a:lnTo>
                <a:lnTo>
                  <a:pt x="2084762" y="0"/>
                </a:lnTo>
                <a:lnTo>
                  <a:pt x="1995889" y="1119326"/>
                </a:lnTo>
                <a:lnTo>
                  <a:pt x="87066" y="1119326"/>
                </a:lnTo>
                <a:lnTo>
                  <a:pt x="0" y="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C9F0C34-DF41-EE39-F0A3-B41917F1634C}"/>
              </a:ext>
            </a:extLst>
          </p:cNvPr>
          <p:cNvSpPr/>
          <p:nvPr/>
        </p:nvSpPr>
        <p:spPr>
          <a:xfrm>
            <a:off x="3859018" y="3375919"/>
            <a:ext cx="1427896" cy="839495"/>
          </a:xfrm>
          <a:custGeom>
            <a:avLst/>
            <a:gdLst>
              <a:gd name="connsiteX0" fmla="*/ 0 w 1903861"/>
              <a:gd name="connsiteY0" fmla="*/ 0 h 1119326"/>
              <a:gd name="connsiteX1" fmla="*/ 1903861 w 1903861"/>
              <a:gd name="connsiteY1" fmla="*/ 0 h 1119326"/>
              <a:gd name="connsiteX2" fmla="*/ 1814987 w 1903861"/>
              <a:gd name="connsiteY2" fmla="*/ 1119326 h 1119326"/>
              <a:gd name="connsiteX3" fmla="*/ 87066 w 1903861"/>
              <a:gd name="connsiteY3" fmla="*/ 1119326 h 1119326"/>
              <a:gd name="connsiteX4" fmla="*/ 0 w 1903861"/>
              <a:gd name="connsiteY4" fmla="*/ 0 h 111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3861" h="1119326">
                <a:moveTo>
                  <a:pt x="0" y="0"/>
                </a:moveTo>
                <a:lnTo>
                  <a:pt x="1903861" y="0"/>
                </a:lnTo>
                <a:lnTo>
                  <a:pt x="1814987" y="1119326"/>
                </a:lnTo>
                <a:lnTo>
                  <a:pt x="87066" y="1119326"/>
                </a:lnTo>
                <a:lnTo>
                  <a:pt x="0" y="0"/>
                </a:lnTo>
                <a:close/>
              </a:path>
            </a:pathLst>
          </a:custGeom>
          <a:solidFill>
            <a:srgbClr val="A87B4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49D2FD2-0EB4-B74E-B80F-F025C94A7B03}"/>
              </a:ext>
            </a:extLst>
          </p:cNvPr>
          <p:cNvSpPr/>
          <p:nvPr/>
        </p:nvSpPr>
        <p:spPr>
          <a:xfrm>
            <a:off x="3926856" y="4239094"/>
            <a:ext cx="1292219" cy="839495"/>
          </a:xfrm>
          <a:custGeom>
            <a:avLst/>
            <a:gdLst>
              <a:gd name="connsiteX0" fmla="*/ 0 w 1722958"/>
              <a:gd name="connsiteY0" fmla="*/ 0 h 1119327"/>
              <a:gd name="connsiteX1" fmla="*/ 1722958 w 1722958"/>
              <a:gd name="connsiteY1" fmla="*/ 0 h 1119327"/>
              <a:gd name="connsiteX2" fmla="*/ 1637384 w 1722958"/>
              <a:gd name="connsiteY2" fmla="*/ 1077764 h 1119327"/>
              <a:gd name="connsiteX3" fmla="*/ 1592272 w 1722958"/>
              <a:gd name="connsiteY3" fmla="*/ 1119327 h 1119327"/>
              <a:gd name="connsiteX4" fmla="*/ 860608 w 1722958"/>
              <a:gd name="connsiteY4" fmla="*/ 1119327 h 1119327"/>
              <a:gd name="connsiteX5" fmla="*/ 128944 w 1722958"/>
              <a:gd name="connsiteY5" fmla="*/ 1119327 h 1119327"/>
              <a:gd name="connsiteX6" fmla="*/ 83832 w 1722958"/>
              <a:gd name="connsiteY6" fmla="*/ 1077764 h 1119327"/>
              <a:gd name="connsiteX7" fmla="*/ 0 w 1722958"/>
              <a:gd name="connsiteY7" fmla="*/ 0 h 111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2958" h="1119327">
                <a:moveTo>
                  <a:pt x="0" y="0"/>
                </a:moveTo>
                <a:lnTo>
                  <a:pt x="1722958" y="0"/>
                </a:lnTo>
                <a:lnTo>
                  <a:pt x="1637384" y="1077764"/>
                </a:lnTo>
                <a:cubicBezTo>
                  <a:pt x="1635392" y="1101296"/>
                  <a:pt x="1615785" y="1119327"/>
                  <a:pt x="1592272" y="1119327"/>
                </a:cubicBezTo>
                <a:lnTo>
                  <a:pt x="860608" y="1119327"/>
                </a:lnTo>
                <a:lnTo>
                  <a:pt x="128944" y="1119327"/>
                </a:lnTo>
                <a:cubicBezTo>
                  <a:pt x="105431" y="1119327"/>
                  <a:pt x="85747" y="1101296"/>
                  <a:pt x="83832" y="1077764"/>
                </a:cubicBezTo>
                <a:lnTo>
                  <a:pt x="0" y="0"/>
                </a:lnTo>
                <a:close/>
              </a:path>
            </a:pathLst>
          </a:custGeom>
          <a:solidFill>
            <a:srgbClr val="895D3A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FB1494A1-E676-2CED-185D-48AAFF7524AC}"/>
              </a:ext>
            </a:extLst>
          </p:cNvPr>
          <p:cNvGrpSpPr/>
          <p:nvPr/>
        </p:nvGrpSpPr>
        <p:grpSpPr>
          <a:xfrm>
            <a:off x="6320643" y="3094103"/>
            <a:ext cx="2194560" cy="1475446"/>
            <a:chOff x="8921977" y="1312837"/>
            <a:chExt cx="2926080" cy="1967261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2806FCE-5655-C174-F8DA-9A77878A9F2B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BF98D896-BA6D-F0CF-3532-61D5144FB93A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2151B7B2-EA0C-6FD0-D500-8C4B75EBDC04}"/>
              </a:ext>
            </a:extLst>
          </p:cNvPr>
          <p:cNvGrpSpPr/>
          <p:nvPr/>
        </p:nvGrpSpPr>
        <p:grpSpPr>
          <a:xfrm>
            <a:off x="627381" y="3958812"/>
            <a:ext cx="2194560" cy="1475446"/>
            <a:chOff x="332936" y="2473878"/>
            <a:chExt cx="2926080" cy="1967261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94128E2-3F2D-D64F-324D-DDE8FC9B20DF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729A3E3-A8E1-3EBB-B653-39589C03CCE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egesta. 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46F9532-B4C8-9625-1ED8-A4E50A4295FB}"/>
              </a:ext>
            </a:extLst>
          </p:cNvPr>
          <p:cNvGrpSpPr/>
          <p:nvPr/>
        </p:nvGrpSpPr>
        <p:grpSpPr>
          <a:xfrm>
            <a:off x="627381" y="2229394"/>
            <a:ext cx="2194560" cy="1475446"/>
            <a:chOff x="332936" y="2473878"/>
            <a:chExt cx="2926080" cy="1967261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D205BF9-4D51-9BF8-9E6F-1CE12572661F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/>
                <a:t>Lorem Ipsum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B4058A9D-1C46-AE86-C053-ECF6594C4772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egesta. </a:t>
              </a:r>
            </a:p>
          </p:txBody>
        </p: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F67F8EF0-DCFC-F54F-35B0-B9B09F534544}"/>
              </a:ext>
            </a:extLst>
          </p:cNvPr>
          <p:cNvSpPr txBox="1"/>
          <p:nvPr/>
        </p:nvSpPr>
        <p:spPr>
          <a:xfrm>
            <a:off x="4367683" y="2736286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9951A9B-668A-043D-A94D-12B6740C9108}"/>
              </a:ext>
            </a:extLst>
          </p:cNvPr>
          <p:cNvSpPr txBox="1"/>
          <p:nvPr/>
        </p:nvSpPr>
        <p:spPr>
          <a:xfrm>
            <a:off x="4367683" y="3599460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20823B2-E9FE-2106-5C93-0F6F91DC3C94}"/>
              </a:ext>
            </a:extLst>
          </p:cNvPr>
          <p:cNvSpPr txBox="1"/>
          <p:nvPr/>
        </p:nvSpPr>
        <p:spPr>
          <a:xfrm>
            <a:off x="4367683" y="4462635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</p:spTree>
    <p:extLst>
      <p:ext uri="{BB962C8B-B14F-4D97-AF65-F5344CB8AC3E}">
        <p14:creationId xmlns:p14="http://schemas.microsoft.com/office/powerpoint/2010/main" val="1385530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Coffee Cup With 3 Parts – Slide Template</a:t>
            </a: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EF4F200D-E59E-9EB6-00AE-55FEB870B6BC}"/>
              </a:ext>
            </a:extLst>
          </p:cNvPr>
          <p:cNvSpPr/>
          <p:nvPr/>
        </p:nvSpPr>
        <p:spPr>
          <a:xfrm>
            <a:off x="3696943" y="2162384"/>
            <a:ext cx="1750109" cy="30976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431" y="13546"/>
                </a:moveTo>
                <a:lnTo>
                  <a:pt x="20022" y="2847"/>
                </a:lnTo>
                <a:cubicBezTo>
                  <a:pt x="19960" y="1179"/>
                  <a:pt x="19697" y="0"/>
                  <a:pt x="19396" y="0"/>
                </a:cubicBezTo>
                <a:lnTo>
                  <a:pt x="2204" y="0"/>
                </a:lnTo>
                <a:cubicBezTo>
                  <a:pt x="1903" y="0"/>
                  <a:pt x="1640" y="1196"/>
                  <a:pt x="1578" y="2847"/>
                </a:cubicBezTo>
                <a:lnTo>
                  <a:pt x="1169" y="13546"/>
                </a:lnTo>
                <a:cubicBezTo>
                  <a:pt x="1133" y="14456"/>
                  <a:pt x="993" y="15096"/>
                  <a:pt x="829" y="15096"/>
                </a:cubicBezTo>
                <a:lnTo>
                  <a:pt x="331" y="15096"/>
                </a:lnTo>
                <a:cubicBezTo>
                  <a:pt x="149" y="15096"/>
                  <a:pt x="0" y="15939"/>
                  <a:pt x="0" y="16967"/>
                </a:cubicBezTo>
                <a:lnTo>
                  <a:pt x="0" y="21600"/>
                </a:lnTo>
                <a:lnTo>
                  <a:pt x="21600" y="21600"/>
                </a:lnTo>
                <a:lnTo>
                  <a:pt x="21600" y="16967"/>
                </a:lnTo>
                <a:cubicBezTo>
                  <a:pt x="21600" y="15939"/>
                  <a:pt x="21451" y="15096"/>
                  <a:pt x="21269" y="15096"/>
                </a:cubicBezTo>
                <a:lnTo>
                  <a:pt x="20771" y="15096"/>
                </a:lnTo>
                <a:cubicBezTo>
                  <a:pt x="20607" y="15096"/>
                  <a:pt x="20467" y="14456"/>
                  <a:pt x="20431" y="13546"/>
                </a:cubicBezTo>
                <a:close/>
              </a:path>
            </a:pathLst>
          </a:custGeom>
          <a:solidFill>
            <a:schemeClr val="bg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B16EC528-4CF0-0848-6F30-CE10AB5923F3}"/>
              </a:ext>
            </a:extLst>
          </p:cNvPr>
          <p:cNvSpPr/>
          <p:nvPr/>
        </p:nvSpPr>
        <p:spPr>
          <a:xfrm>
            <a:off x="4842259" y="1534153"/>
            <a:ext cx="1209830" cy="6016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92" y="21600"/>
                </a:moveTo>
                <a:lnTo>
                  <a:pt x="3205" y="12734"/>
                </a:lnTo>
                <a:cubicBezTo>
                  <a:pt x="3365" y="11451"/>
                  <a:pt x="3887" y="10479"/>
                  <a:pt x="4534" y="10236"/>
                </a:cubicBezTo>
                <a:lnTo>
                  <a:pt x="21600" y="4008"/>
                </a:lnTo>
                <a:lnTo>
                  <a:pt x="21238" y="0"/>
                </a:lnTo>
                <a:lnTo>
                  <a:pt x="4172" y="6228"/>
                </a:lnTo>
                <a:cubicBezTo>
                  <a:pt x="2748" y="6749"/>
                  <a:pt x="1596" y="8909"/>
                  <a:pt x="1242" y="11737"/>
                </a:cubicBezTo>
                <a:lnTo>
                  <a:pt x="0" y="21600"/>
                </a:lnTo>
                <a:lnTo>
                  <a:pt x="2092" y="21600"/>
                </a:lnTo>
                <a:close/>
              </a:path>
            </a:pathLst>
          </a:custGeom>
          <a:solidFill>
            <a:srgbClr val="D1D3D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17627A86-BCBB-0BAC-8CE0-0D84B41FFDD3}"/>
              </a:ext>
            </a:extLst>
          </p:cNvPr>
          <p:cNvSpPr/>
          <p:nvPr/>
        </p:nvSpPr>
        <p:spPr>
          <a:xfrm>
            <a:off x="3696943" y="2378882"/>
            <a:ext cx="1750109" cy="93269"/>
          </a:xfrm>
          <a:custGeom>
            <a:avLst/>
            <a:gdLst>
              <a:gd name="connsiteX0" fmla="*/ 20431 w 21600"/>
              <a:gd name="connsiteY0" fmla="*/ 13546 h 21600"/>
              <a:gd name="connsiteX1" fmla="*/ 20022 w 21600"/>
              <a:gd name="connsiteY1" fmla="*/ 2847 h 21600"/>
              <a:gd name="connsiteX2" fmla="*/ 19396 w 21600"/>
              <a:gd name="connsiteY2" fmla="*/ 0 h 21600"/>
              <a:gd name="connsiteX3" fmla="*/ 1578 w 21600"/>
              <a:gd name="connsiteY3" fmla="*/ 2847 h 21600"/>
              <a:gd name="connsiteX4" fmla="*/ 1169 w 21600"/>
              <a:gd name="connsiteY4" fmla="*/ 13546 h 21600"/>
              <a:gd name="connsiteX5" fmla="*/ 829 w 21600"/>
              <a:gd name="connsiteY5" fmla="*/ 15096 h 21600"/>
              <a:gd name="connsiteX6" fmla="*/ 331 w 21600"/>
              <a:gd name="connsiteY6" fmla="*/ 15096 h 21600"/>
              <a:gd name="connsiteX7" fmla="*/ 0 w 21600"/>
              <a:gd name="connsiteY7" fmla="*/ 16967 h 21600"/>
              <a:gd name="connsiteX8" fmla="*/ 0 w 21600"/>
              <a:gd name="connsiteY8" fmla="*/ 21600 h 21600"/>
              <a:gd name="connsiteX9" fmla="*/ 21600 w 21600"/>
              <a:gd name="connsiteY9" fmla="*/ 21600 h 21600"/>
              <a:gd name="connsiteX10" fmla="*/ 21600 w 21600"/>
              <a:gd name="connsiteY10" fmla="*/ 16967 h 21600"/>
              <a:gd name="connsiteX11" fmla="*/ 21269 w 21600"/>
              <a:gd name="connsiteY11" fmla="*/ 15096 h 21600"/>
              <a:gd name="connsiteX12" fmla="*/ 20771 w 21600"/>
              <a:gd name="connsiteY12" fmla="*/ 15096 h 21600"/>
              <a:gd name="connsiteX13" fmla="*/ 20431 w 21600"/>
              <a:gd name="connsiteY13" fmla="*/ 13546 h 21600"/>
              <a:gd name="connsiteX0" fmla="*/ 20431 w 21600"/>
              <a:gd name="connsiteY0" fmla="*/ 12037 h 20091"/>
              <a:gd name="connsiteX1" fmla="*/ 20022 w 21600"/>
              <a:gd name="connsiteY1" fmla="*/ 1338 h 20091"/>
              <a:gd name="connsiteX2" fmla="*/ 1578 w 21600"/>
              <a:gd name="connsiteY2" fmla="*/ 1338 h 20091"/>
              <a:gd name="connsiteX3" fmla="*/ 1169 w 21600"/>
              <a:gd name="connsiteY3" fmla="*/ 12037 h 20091"/>
              <a:gd name="connsiteX4" fmla="*/ 829 w 21600"/>
              <a:gd name="connsiteY4" fmla="*/ 13587 h 20091"/>
              <a:gd name="connsiteX5" fmla="*/ 331 w 21600"/>
              <a:gd name="connsiteY5" fmla="*/ 13587 h 20091"/>
              <a:gd name="connsiteX6" fmla="*/ 0 w 21600"/>
              <a:gd name="connsiteY6" fmla="*/ 15458 h 20091"/>
              <a:gd name="connsiteX7" fmla="*/ 0 w 21600"/>
              <a:gd name="connsiteY7" fmla="*/ 20091 h 20091"/>
              <a:gd name="connsiteX8" fmla="*/ 21600 w 21600"/>
              <a:gd name="connsiteY8" fmla="*/ 20091 h 20091"/>
              <a:gd name="connsiteX9" fmla="*/ 21600 w 21600"/>
              <a:gd name="connsiteY9" fmla="*/ 15458 h 20091"/>
              <a:gd name="connsiteX10" fmla="*/ 21269 w 21600"/>
              <a:gd name="connsiteY10" fmla="*/ 13587 h 20091"/>
              <a:gd name="connsiteX11" fmla="*/ 20771 w 21600"/>
              <a:gd name="connsiteY11" fmla="*/ 13587 h 20091"/>
              <a:gd name="connsiteX12" fmla="*/ 20431 w 21600"/>
              <a:gd name="connsiteY12" fmla="*/ 12037 h 20091"/>
              <a:gd name="connsiteX0" fmla="*/ 1578 w 21600"/>
              <a:gd name="connsiteY0" fmla="*/ 0 h 18753"/>
              <a:gd name="connsiteX1" fmla="*/ 1169 w 21600"/>
              <a:gd name="connsiteY1" fmla="*/ 10699 h 18753"/>
              <a:gd name="connsiteX2" fmla="*/ 829 w 21600"/>
              <a:gd name="connsiteY2" fmla="*/ 12249 h 18753"/>
              <a:gd name="connsiteX3" fmla="*/ 331 w 21600"/>
              <a:gd name="connsiteY3" fmla="*/ 12249 h 18753"/>
              <a:gd name="connsiteX4" fmla="*/ 0 w 21600"/>
              <a:gd name="connsiteY4" fmla="*/ 14120 h 18753"/>
              <a:gd name="connsiteX5" fmla="*/ 0 w 21600"/>
              <a:gd name="connsiteY5" fmla="*/ 18753 h 18753"/>
              <a:gd name="connsiteX6" fmla="*/ 21600 w 21600"/>
              <a:gd name="connsiteY6" fmla="*/ 18753 h 18753"/>
              <a:gd name="connsiteX7" fmla="*/ 21600 w 21600"/>
              <a:gd name="connsiteY7" fmla="*/ 14120 h 18753"/>
              <a:gd name="connsiteX8" fmla="*/ 21269 w 21600"/>
              <a:gd name="connsiteY8" fmla="*/ 12249 h 18753"/>
              <a:gd name="connsiteX9" fmla="*/ 20771 w 21600"/>
              <a:gd name="connsiteY9" fmla="*/ 12249 h 18753"/>
              <a:gd name="connsiteX10" fmla="*/ 20431 w 21600"/>
              <a:gd name="connsiteY10" fmla="*/ 10699 h 18753"/>
              <a:gd name="connsiteX11" fmla="*/ 20868 w 21600"/>
              <a:gd name="connsiteY11" fmla="*/ 4782 h 18753"/>
              <a:gd name="connsiteX0" fmla="*/ 1169 w 21600"/>
              <a:gd name="connsiteY0" fmla="*/ 6160 h 14214"/>
              <a:gd name="connsiteX1" fmla="*/ 829 w 21600"/>
              <a:gd name="connsiteY1" fmla="*/ 7710 h 14214"/>
              <a:gd name="connsiteX2" fmla="*/ 331 w 21600"/>
              <a:gd name="connsiteY2" fmla="*/ 7710 h 14214"/>
              <a:gd name="connsiteX3" fmla="*/ 0 w 21600"/>
              <a:gd name="connsiteY3" fmla="*/ 9581 h 14214"/>
              <a:gd name="connsiteX4" fmla="*/ 0 w 21600"/>
              <a:gd name="connsiteY4" fmla="*/ 14214 h 14214"/>
              <a:gd name="connsiteX5" fmla="*/ 21600 w 21600"/>
              <a:gd name="connsiteY5" fmla="*/ 14214 h 14214"/>
              <a:gd name="connsiteX6" fmla="*/ 21600 w 21600"/>
              <a:gd name="connsiteY6" fmla="*/ 9581 h 14214"/>
              <a:gd name="connsiteX7" fmla="*/ 21269 w 21600"/>
              <a:gd name="connsiteY7" fmla="*/ 7710 h 14214"/>
              <a:gd name="connsiteX8" fmla="*/ 20771 w 21600"/>
              <a:gd name="connsiteY8" fmla="*/ 7710 h 14214"/>
              <a:gd name="connsiteX9" fmla="*/ 20431 w 21600"/>
              <a:gd name="connsiteY9" fmla="*/ 6160 h 14214"/>
              <a:gd name="connsiteX10" fmla="*/ 20868 w 21600"/>
              <a:gd name="connsiteY10" fmla="*/ 243 h 14214"/>
              <a:gd name="connsiteX0" fmla="*/ 1169 w 21600"/>
              <a:gd name="connsiteY0" fmla="*/ 0 h 8054"/>
              <a:gd name="connsiteX1" fmla="*/ 829 w 21600"/>
              <a:gd name="connsiteY1" fmla="*/ 1550 h 8054"/>
              <a:gd name="connsiteX2" fmla="*/ 331 w 21600"/>
              <a:gd name="connsiteY2" fmla="*/ 1550 h 8054"/>
              <a:gd name="connsiteX3" fmla="*/ 0 w 21600"/>
              <a:gd name="connsiteY3" fmla="*/ 3421 h 8054"/>
              <a:gd name="connsiteX4" fmla="*/ 0 w 21600"/>
              <a:gd name="connsiteY4" fmla="*/ 8054 h 8054"/>
              <a:gd name="connsiteX5" fmla="*/ 21600 w 21600"/>
              <a:gd name="connsiteY5" fmla="*/ 8054 h 8054"/>
              <a:gd name="connsiteX6" fmla="*/ 21600 w 21600"/>
              <a:gd name="connsiteY6" fmla="*/ 3421 h 8054"/>
              <a:gd name="connsiteX7" fmla="*/ 21269 w 21600"/>
              <a:gd name="connsiteY7" fmla="*/ 1550 h 8054"/>
              <a:gd name="connsiteX8" fmla="*/ 20771 w 21600"/>
              <a:gd name="connsiteY8" fmla="*/ 1550 h 8054"/>
              <a:gd name="connsiteX9" fmla="*/ 20431 w 21600"/>
              <a:gd name="connsiteY9" fmla="*/ 0 h 8054"/>
              <a:gd name="connsiteX0" fmla="*/ 384 w 10000"/>
              <a:gd name="connsiteY0" fmla="*/ 1925 h 10000"/>
              <a:gd name="connsiteX1" fmla="*/ 153 w 10000"/>
              <a:gd name="connsiteY1" fmla="*/ 1925 h 10000"/>
              <a:gd name="connsiteX2" fmla="*/ 0 w 10000"/>
              <a:gd name="connsiteY2" fmla="*/ 4248 h 10000"/>
              <a:gd name="connsiteX3" fmla="*/ 0 w 10000"/>
              <a:gd name="connsiteY3" fmla="*/ 10000 h 10000"/>
              <a:gd name="connsiteX4" fmla="*/ 10000 w 10000"/>
              <a:gd name="connsiteY4" fmla="*/ 10000 h 10000"/>
              <a:gd name="connsiteX5" fmla="*/ 10000 w 10000"/>
              <a:gd name="connsiteY5" fmla="*/ 4248 h 10000"/>
              <a:gd name="connsiteX6" fmla="*/ 9847 w 10000"/>
              <a:gd name="connsiteY6" fmla="*/ 1925 h 10000"/>
              <a:gd name="connsiteX7" fmla="*/ 9616 w 10000"/>
              <a:gd name="connsiteY7" fmla="*/ 1925 h 10000"/>
              <a:gd name="connsiteX8" fmla="*/ 9459 w 10000"/>
              <a:gd name="connsiteY8" fmla="*/ 0 h 10000"/>
              <a:gd name="connsiteX0" fmla="*/ 384 w 10000"/>
              <a:gd name="connsiteY0" fmla="*/ 0 h 8075"/>
              <a:gd name="connsiteX1" fmla="*/ 153 w 10000"/>
              <a:gd name="connsiteY1" fmla="*/ 0 h 8075"/>
              <a:gd name="connsiteX2" fmla="*/ 0 w 10000"/>
              <a:gd name="connsiteY2" fmla="*/ 2323 h 8075"/>
              <a:gd name="connsiteX3" fmla="*/ 0 w 10000"/>
              <a:gd name="connsiteY3" fmla="*/ 8075 h 8075"/>
              <a:gd name="connsiteX4" fmla="*/ 10000 w 10000"/>
              <a:gd name="connsiteY4" fmla="*/ 8075 h 8075"/>
              <a:gd name="connsiteX5" fmla="*/ 10000 w 10000"/>
              <a:gd name="connsiteY5" fmla="*/ 2323 h 8075"/>
              <a:gd name="connsiteX6" fmla="*/ 9847 w 10000"/>
              <a:gd name="connsiteY6" fmla="*/ 0 h 8075"/>
              <a:gd name="connsiteX7" fmla="*/ 9616 w 10000"/>
              <a:gd name="connsiteY7" fmla="*/ 0 h 80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000" h="8075" extrusionOk="0">
                <a:moveTo>
                  <a:pt x="384" y="0"/>
                </a:moveTo>
                <a:lnTo>
                  <a:pt x="153" y="0"/>
                </a:lnTo>
                <a:cubicBezTo>
                  <a:pt x="69" y="0"/>
                  <a:pt x="0" y="1046"/>
                  <a:pt x="0" y="2323"/>
                </a:cubicBezTo>
                <a:lnTo>
                  <a:pt x="0" y="8075"/>
                </a:lnTo>
                <a:lnTo>
                  <a:pt x="10000" y="8075"/>
                </a:lnTo>
                <a:lnTo>
                  <a:pt x="10000" y="2323"/>
                </a:lnTo>
                <a:cubicBezTo>
                  <a:pt x="10000" y="1046"/>
                  <a:pt x="9931" y="0"/>
                  <a:pt x="9847" y="0"/>
                </a:cubicBezTo>
                <a:lnTo>
                  <a:pt x="9616" y="0"/>
                </a:lnTo>
              </a:path>
            </a:pathLst>
          </a:custGeom>
          <a:solidFill>
            <a:schemeClr val="tx1">
              <a:alpha val="12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8" name="Freeform: Shape 7">
            <a:extLst>
              <a:ext uri="{FF2B5EF4-FFF2-40B4-BE49-F238E27FC236}">
                <a16:creationId xmlns:a16="http://schemas.microsoft.com/office/drawing/2014/main" id="{0BD5F910-658D-CE92-1E0C-E9279FF831B7}"/>
              </a:ext>
            </a:extLst>
          </p:cNvPr>
          <p:cNvSpPr/>
          <p:nvPr/>
        </p:nvSpPr>
        <p:spPr>
          <a:xfrm>
            <a:off x="3791179" y="2512745"/>
            <a:ext cx="1563572" cy="839495"/>
          </a:xfrm>
          <a:custGeom>
            <a:avLst/>
            <a:gdLst>
              <a:gd name="connsiteX0" fmla="*/ 0 w 2084762"/>
              <a:gd name="connsiteY0" fmla="*/ 0 h 1119326"/>
              <a:gd name="connsiteX1" fmla="*/ 1042188 w 2084762"/>
              <a:gd name="connsiteY1" fmla="*/ 0 h 1119326"/>
              <a:gd name="connsiteX2" fmla="*/ 2084762 w 2084762"/>
              <a:gd name="connsiteY2" fmla="*/ 0 h 1119326"/>
              <a:gd name="connsiteX3" fmla="*/ 1995889 w 2084762"/>
              <a:gd name="connsiteY3" fmla="*/ 1119326 h 1119326"/>
              <a:gd name="connsiteX4" fmla="*/ 87066 w 2084762"/>
              <a:gd name="connsiteY4" fmla="*/ 1119326 h 1119326"/>
              <a:gd name="connsiteX5" fmla="*/ 0 w 2084762"/>
              <a:gd name="connsiteY5" fmla="*/ 0 h 111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4762" h="1119326">
                <a:moveTo>
                  <a:pt x="0" y="0"/>
                </a:moveTo>
                <a:lnTo>
                  <a:pt x="1042188" y="0"/>
                </a:lnTo>
                <a:lnTo>
                  <a:pt x="2084762" y="0"/>
                </a:lnTo>
                <a:lnTo>
                  <a:pt x="1995889" y="1119326"/>
                </a:lnTo>
                <a:lnTo>
                  <a:pt x="87066" y="1119326"/>
                </a:lnTo>
                <a:lnTo>
                  <a:pt x="0" y="0"/>
                </a:lnTo>
                <a:close/>
              </a:path>
            </a:pathLst>
          </a:custGeom>
          <a:solidFill>
            <a:srgbClr val="C39A6A"/>
          </a:solidFill>
          <a:ln w="12700">
            <a:miter lim="400000"/>
          </a:ln>
        </p:spPr>
        <p:txBody>
          <a:bodyPr wrap="square" lIns="28575" tIns="28575" rIns="28575" bIns="28575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DC9F0C34-DF41-EE39-F0A3-B41917F1634C}"/>
              </a:ext>
            </a:extLst>
          </p:cNvPr>
          <p:cNvSpPr/>
          <p:nvPr/>
        </p:nvSpPr>
        <p:spPr>
          <a:xfrm>
            <a:off x="3859018" y="3375919"/>
            <a:ext cx="1427896" cy="839495"/>
          </a:xfrm>
          <a:custGeom>
            <a:avLst/>
            <a:gdLst>
              <a:gd name="connsiteX0" fmla="*/ 0 w 1903861"/>
              <a:gd name="connsiteY0" fmla="*/ 0 h 1119326"/>
              <a:gd name="connsiteX1" fmla="*/ 1903861 w 1903861"/>
              <a:gd name="connsiteY1" fmla="*/ 0 h 1119326"/>
              <a:gd name="connsiteX2" fmla="*/ 1814987 w 1903861"/>
              <a:gd name="connsiteY2" fmla="*/ 1119326 h 1119326"/>
              <a:gd name="connsiteX3" fmla="*/ 87066 w 1903861"/>
              <a:gd name="connsiteY3" fmla="*/ 1119326 h 1119326"/>
              <a:gd name="connsiteX4" fmla="*/ 0 w 1903861"/>
              <a:gd name="connsiteY4" fmla="*/ 0 h 11193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3861" h="1119326">
                <a:moveTo>
                  <a:pt x="0" y="0"/>
                </a:moveTo>
                <a:lnTo>
                  <a:pt x="1903861" y="0"/>
                </a:lnTo>
                <a:lnTo>
                  <a:pt x="1814987" y="1119326"/>
                </a:lnTo>
                <a:lnTo>
                  <a:pt x="87066" y="1119326"/>
                </a:lnTo>
                <a:lnTo>
                  <a:pt x="0" y="0"/>
                </a:lnTo>
                <a:close/>
              </a:path>
            </a:pathLst>
          </a:custGeom>
          <a:solidFill>
            <a:srgbClr val="A87B4E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49D2FD2-0EB4-B74E-B80F-F025C94A7B03}"/>
              </a:ext>
            </a:extLst>
          </p:cNvPr>
          <p:cNvSpPr/>
          <p:nvPr/>
        </p:nvSpPr>
        <p:spPr>
          <a:xfrm>
            <a:off x="3926856" y="4239094"/>
            <a:ext cx="1292219" cy="839495"/>
          </a:xfrm>
          <a:custGeom>
            <a:avLst/>
            <a:gdLst>
              <a:gd name="connsiteX0" fmla="*/ 0 w 1722958"/>
              <a:gd name="connsiteY0" fmla="*/ 0 h 1119327"/>
              <a:gd name="connsiteX1" fmla="*/ 1722958 w 1722958"/>
              <a:gd name="connsiteY1" fmla="*/ 0 h 1119327"/>
              <a:gd name="connsiteX2" fmla="*/ 1637384 w 1722958"/>
              <a:gd name="connsiteY2" fmla="*/ 1077764 h 1119327"/>
              <a:gd name="connsiteX3" fmla="*/ 1592272 w 1722958"/>
              <a:gd name="connsiteY3" fmla="*/ 1119327 h 1119327"/>
              <a:gd name="connsiteX4" fmla="*/ 860608 w 1722958"/>
              <a:gd name="connsiteY4" fmla="*/ 1119327 h 1119327"/>
              <a:gd name="connsiteX5" fmla="*/ 128944 w 1722958"/>
              <a:gd name="connsiteY5" fmla="*/ 1119327 h 1119327"/>
              <a:gd name="connsiteX6" fmla="*/ 83832 w 1722958"/>
              <a:gd name="connsiteY6" fmla="*/ 1077764 h 1119327"/>
              <a:gd name="connsiteX7" fmla="*/ 0 w 1722958"/>
              <a:gd name="connsiteY7" fmla="*/ 0 h 11193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22958" h="1119327">
                <a:moveTo>
                  <a:pt x="0" y="0"/>
                </a:moveTo>
                <a:lnTo>
                  <a:pt x="1722958" y="0"/>
                </a:lnTo>
                <a:lnTo>
                  <a:pt x="1637384" y="1077764"/>
                </a:lnTo>
                <a:cubicBezTo>
                  <a:pt x="1635392" y="1101296"/>
                  <a:pt x="1615785" y="1119327"/>
                  <a:pt x="1592272" y="1119327"/>
                </a:cubicBezTo>
                <a:lnTo>
                  <a:pt x="860608" y="1119327"/>
                </a:lnTo>
                <a:lnTo>
                  <a:pt x="128944" y="1119327"/>
                </a:lnTo>
                <a:cubicBezTo>
                  <a:pt x="105431" y="1119327"/>
                  <a:pt x="85747" y="1101296"/>
                  <a:pt x="83832" y="1077764"/>
                </a:cubicBezTo>
                <a:lnTo>
                  <a:pt x="0" y="0"/>
                </a:lnTo>
                <a:close/>
              </a:path>
            </a:pathLst>
          </a:custGeom>
          <a:solidFill>
            <a:srgbClr val="895D3A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endParaRPr sz="2250">
              <a:solidFill>
                <a:srgbClr val="FFFFFF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67F8EF0-DCFC-F54F-35B0-B9B09F534544}"/>
              </a:ext>
            </a:extLst>
          </p:cNvPr>
          <p:cNvSpPr txBox="1"/>
          <p:nvPr/>
        </p:nvSpPr>
        <p:spPr>
          <a:xfrm>
            <a:off x="4367683" y="2736286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03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9951A9B-668A-043D-A94D-12B6740C9108}"/>
              </a:ext>
            </a:extLst>
          </p:cNvPr>
          <p:cNvSpPr txBox="1"/>
          <p:nvPr/>
        </p:nvSpPr>
        <p:spPr>
          <a:xfrm>
            <a:off x="4367683" y="3599460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02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20823B2-E9FE-2106-5C93-0F6F91DC3C94}"/>
              </a:ext>
            </a:extLst>
          </p:cNvPr>
          <p:cNvSpPr txBox="1"/>
          <p:nvPr/>
        </p:nvSpPr>
        <p:spPr>
          <a:xfrm>
            <a:off x="4367683" y="4462635"/>
            <a:ext cx="410565" cy="369332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accent2">
                    <a:lumMod val="60000"/>
                    <a:lumOff val="40000"/>
                  </a:schemeClr>
                </a:solidFill>
              </a:rPr>
              <a:t>01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8AAC0AAD-38A5-500A-DF1C-D18B34073113}"/>
              </a:ext>
            </a:extLst>
          </p:cNvPr>
          <p:cNvGrpSpPr/>
          <p:nvPr/>
        </p:nvGrpSpPr>
        <p:grpSpPr>
          <a:xfrm>
            <a:off x="6320643" y="3094103"/>
            <a:ext cx="2194560" cy="1475446"/>
            <a:chOff x="8921977" y="1312837"/>
            <a:chExt cx="2926080" cy="196726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3066E937-F7AF-88CB-D279-7107DFC2B12B}"/>
                </a:ext>
              </a:extLst>
            </p:cNvPr>
            <p:cNvSpPr txBox="1"/>
            <p:nvPr/>
          </p:nvSpPr>
          <p:spPr>
            <a:xfrm>
              <a:off x="8921977" y="1312837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C4A0ED83-CECC-53E3-553C-9D7F406CF71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A95A37A5-6286-4CB9-B52C-570A1B966CEB}"/>
              </a:ext>
            </a:extLst>
          </p:cNvPr>
          <p:cNvGrpSpPr/>
          <p:nvPr/>
        </p:nvGrpSpPr>
        <p:grpSpPr>
          <a:xfrm>
            <a:off x="627381" y="3958812"/>
            <a:ext cx="2194560" cy="1475446"/>
            <a:chOff x="332936" y="2473878"/>
            <a:chExt cx="2926080" cy="1967261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1F8FAFF-BA8A-4347-8AE9-9C90729BF248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E6C47742-04B3-CE6B-C653-D295B5BA9BBD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044C915D-3B48-3E9C-A0EE-D8E924E1EACB}"/>
              </a:ext>
            </a:extLst>
          </p:cNvPr>
          <p:cNvGrpSpPr/>
          <p:nvPr/>
        </p:nvGrpSpPr>
        <p:grpSpPr>
          <a:xfrm>
            <a:off x="627381" y="2229394"/>
            <a:ext cx="2194560" cy="1475446"/>
            <a:chOff x="332936" y="2473878"/>
            <a:chExt cx="2926080" cy="1967261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691C844-01DA-0DD1-AB5E-FB92199CA525}"/>
                </a:ext>
              </a:extLst>
            </p:cNvPr>
            <p:cNvSpPr txBox="1"/>
            <p:nvPr/>
          </p:nvSpPr>
          <p:spPr>
            <a:xfrm>
              <a:off x="332936" y="2473878"/>
              <a:ext cx="2926080" cy="61555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3A5CD986-BCC1-39C4-4BC0-976801CF2F4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135421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033449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10277</TotalTime>
  <Words>265</Words>
  <Application>Microsoft Office PowerPoint</Application>
  <PresentationFormat>On-screen Show (4:3)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Coffee Cup With 3 Parts – Slide Template</vt:lpstr>
      <vt:lpstr>Coffee Cup With 3 Parts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Coffee Cup With 3 Parts – Slide Template</dc:title>
  <dc:creator>PresentationGO.com</dc:creator>
  <dc:description>© Copyright PresentationGO.com - Do not distribute or sale without written permission.</dc:description>
  <cp:lastModifiedBy>Christophe</cp:lastModifiedBy>
  <cp:revision>18</cp:revision>
  <dcterms:created xsi:type="dcterms:W3CDTF">2014-11-26T05:14:11Z</dcterms:created>
  <dcterms:modified xsi:type="dcterms:W3CDTF">2023-07-12T21:53:50Z</dcterms:modified>
  <cp:category>Charts &amp; Diagrams</cp:category>
</cp:coreProperties>
</file>