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4" d="100"/>
          <a:sy n="94" d="100"/>
        </p:scale>
        <p:origin x="54" y="1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4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Coffee Cup With 3 Parts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4929258" y="1740179"/>
            <a:ext cx="2333478" cy="413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6456345" y="902537"/>
            <a:ext cx="1613107" cy="802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4929258" y="2028843"/>
            <a:ext cx="2333478" cy="124358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BD5F910-658D-CE92-1E0C-E9279FF831B7}"/>
              </a:ext>
            </a:extLst>
          </p:cNvPr>
          <p:cNvSpPr/>
          <p:nvPr/>
        </p:nvSpPr>
        <p:spPr>
          <a:xfrm>
            <a:off x="5054906" y="2207327"/>
            <a:ext cx="2084762" cy="1119326"/>
          </a:xfrm>
          <a:custGeom>
            <a:avLst/>
            <a:gdLst>
              <a:gd name="connsiteX0" fmla="*/ 0 w 2084762"/>
              <a:gd name="connsiteY0" fmla="*/ 0 h 1119326"/>
              <a:gd name="connsiteX1" fmla="*/ 1042188 w 2084762"/>
              <a:gd name="connsiteY1" fmla="*/ 0 h 1119326"/>
              <a:gd name="connsiteX2" fmla="*/ 2084762 w 2084762"/>
              <a:gd name="connsiteY2" fmla="*/ 0 h 1119326"/>
              <a:gd name="connsiteX3" fmla="*/ 1995889 w 2084762"/>
              <a:gd name="connsiteY3" fmla="*/ 1119326 h 1119326"/>
              <a:gd name="connsiteX4" fmla="*/ 87066 w 2084762"/>
              <a:gd name="connsiteY4" fmla="*/ 1119326 h 1119326"/>
              <a:gd name="connsiteX5" fmla="*/ 0 w 2084762"/>
              <a:gd name="connsiteY5" fmla="*/ 0 h 111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1119326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1995889" y="1119326"/>
                </a:lnTo>
                <a:lnTo>
                  <a:pt x="87066" y="1119326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C9F0C34-DF41-EE39-F0A3-B41917F1634C}"/>
              </a:ext>
            </a:extLst>
          </p:cNvPr>
          <p:cNvSpPr/>
          <p:nvPr/>
        </p:nvSpPr>
        <p:spPr>
          <a:xfrm>
            <a:off x="5145357" y="3358226"/>
            <a:ext cx="1903861" cy="1119326"/>
          </a:xfrm>
          <a:custGeom>
            <a:avLst/>
            <a:gdLst>
              <a:gd name="connsiteX0" fmla="*/ 0 w 1903861"/>
              <a:gd name="connsiteY0" fmla="*/ 0 h 1119326"/>
              <a:gd name="connsiteX1" fmla="*/ 1903861 w 1903861"/>
              <a:gd name="connsiteY1" fmla="*/ 0 h 1119326"/>
              <a:gd name="connsiteX2" fmla="*/ 1814987 w 1903861"/>
              <a:gd name="connsiteY2" fmla="*/ 1119326 h 1119326"/>
              <a:gd name="connsiteX3" fmla="*/ 87066 w 1903861"/>
              <a:gd name="connsiteY3" fmla="*/ 1119326 h 1119326"/>
              <a:gd name="connsiteX4" fmla="*/ 0 w 1903861"/>
              <a:gd name="connsiteY4" fmla="*/ 0 h 111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3861" h="1119326">
                <a:moveTo>
                  <a:pt x="0" y="0"/>
                </a:moveTo>
                <a:lnTo>
                  <a:pt x="1903861" y="0"/>
                </a:lnTo>
                <a:lnTo>
                  <a:pt x="1814987" y="1119326"/>
                </a:lnTo>
                <a:lnTo>
                  <a:pt x="87066" y="1119326"/>
                </a:ln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49D2FD2-0EB4-B74E-B80F-F025C94A7B03}"/>
              </a:ext>
            </a:extLst>
          </p:cNvPr>
          <p:cNvSpPr/>
          <p:nvPr/>
        </p:nvSpPr>
        <p:spPr>
          <a:xfrm>
            <a:off x="5235808" y="4509125"/>
            <a:ext cx="1722958" cy="1119327"/>
          </a:xfrm>
          <a:custGeom>
            <a:avLst/>
            <a:gdLst>
              <a:gd name="connsiteX0" fmla="*/ 0 w 1722958"/>
              <a:gd name="connsiteY0" fmla="*/ 0 h 1119327"/>
              <a:gd name="connsiteX1" fmla="*/ 1722958 w 1722958"/>
              <a:gd name="connsiteY1" fmla="*/ 0 h 1119327"/>
              <a:gd name="connsiteX2" fmla="*/ 1637384 w 1722958"/>
              <a:gd name="connsiteY2" fmla="*/ 1077764 h 1119327"/>
              <a:gd name="connsiteX3" fmla="*/ 1592272 w 1722958"/>
              <a:gd name="connsiteY3" fmla="*/ 1119327 h 1119327"/>
              <a:gd name="connsiteX4" fmla="*/ 860608 w 1722958"/>
              <a:gd name="connsiteY4" fmla="*/ 1119327 h 1119327"/>
              <a:gd name="connsiteX5" fmla="*/ 128944 w 1722958"/>
              <a:gd name="connsiteY5" fmla="*/ 1119327 h 1119327"/>
              <a:gd name="connsiteX6" fmla="*/ 83832 w 1722958"/>
              <a:gd name="connsiteY6" fmla="*/ 1077764 h 1119327"/>
              <a:gd name="connsiteX7" fmla="*/ 0 w 1722958"/>
              <a:gd name="connsiteY7" fmla="*/ 0 h 111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2958" h="1119327">
                <a:moveTo>
                  <a:pt x="0" y="0"/>
                </a:moveTo>
                <a:lnTo>
                  <a:pt x="1722958" y="0"/>
                </a:lnTo>
                <a:lnTo>
                  <a:pt x="1637384" y="1077764"/>
                </a:lnTo>
                <a:cubicBezTo>
                  <a:pt x="1635392" y="1101296"/>
                  <a:pt x="1615785" y="1119327"/>
                  <a:pt x="1592272" y="1119327"/>
                </a:cubicBezTo>
                <a:lnTo>
                  <a:pt x="860608" y="1119327"/>
                </a:lnTo>
                <a:lnTo>
                  <a:pt x="128944" y="1119327"/>
                </a:lnTo>
                <a:cubicBezTo>
                  <a:pt x="105431" y="1119327"/>
                  <a:pt x="85747" y="1101296"/>
                  <a:pt x="83832" y="1077764"/>
                </a:cubicBezTo>
                <a:lnTo>
                  <a:pt x="0" y="0"/>
                </a:lnTo>
                <a:close/>
              </a:path>
            </a:pathLst>
          </a:custGeom>
          <a:solidFill>
            <a:srgbClr val="895D3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B1494A1-E676-2CED-185D-48AAFF7524AC}"/>
              </a:ext>
            </a:extLst>
          </p:cNvPr>
          <p:cNvGrpSpPr/>
          <p:nvPr/>
        </p:nvGrpSpPr>
        <p:grpSpPr>
          <a:xfrm>
            <a:off x="8427524" y="3074804"/>
            <a:ext cx="2926080" cy="1690262"/>
            <a:chOff x="8921977" y="1405170"/>
            <a:chExt cx="2926080" cy="169026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2806FCE-5655-C174-F8DA-9A77878A9F2B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F98D896-BA6D-F0CF-3532-61D5144FB9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51B7B2-EA0C-6FD0-D500-8C4B75EBDC04}"/>
              </a:ext>
            </a:extLst>
          </p:cNvPr>
          <p:cNvGrpSpPr/>
          <p:nvPr/>
        </p:nvGrpSpPr>
        <p:grpSpPr>
          <a:xfrm>
            <a:off x="836508" y="4227749"/>
            <a:ext cx="2926080" cy="1690262"/>
            <a:chOff x="332936" y="2566211"/>
            <a:chExt cx="2926080" cy="169026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4128E2-3F2D-D64F-324D-DDE8FC9B20DF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29A3E3-A8E1-3EBB-B653-39589C03CCE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46F9532-B4C8-9625-1ED8-A4E50A4295FB}"/>
              </a:ext>
            </a:extLst>
          </p:cNvPr>
          <p:cNvGrpSpPr/>
          <p:nvPr/>
        </p:nvGrpSpPr>
        <p:grpSpPr>
          <a:xfrm>
            <a:off x="836508" y="1921859"/>
            <a:ext cx="2926080" cy="1690262"/>
            <a:chOff x="332936" y="2566211"/>
            <a:chExt cx="2926080" cy="169026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D205BF9-4D51-9BF8-9E6F-1CE12572661F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4058A9D-1C46-AE86-C053-ECF6594C477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67F8EF0-DCFC-F54F-35B0-B9B09F534544}"/>
              </a:ext>
            </a:extLst>
          </p:cNvPr>
          <p:cNvSpPr txBox="1"/>
          <p:nvPr/>
        </p:nvSpPr>
        <p:spPr>
          <a:xfrm>
            <a:off x="5823577" y="2536157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951A9B-668A-043D-A94D-12B6740C9108}"/>
              </a:ext>
            </a:extLst>
          </p:cNvPr>
          <p:cNvSpPr txBox="1"/>
          <p:nvPr/>
        </p:nvSpPr>
        <p:spPr>
          <a:xfrm>
            <a:off x="5823577" y="3687056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0823B2-E9FE-2106-5C93-0F6F91DC3C94}"/>
              </a:ext>
            </a:extLst>
          </p:cNvPr>
          <p:cNvSpPr txBox="1"/>
          <p:nvPr/>
        </p:nvSpPr>
        <p:spPr>
          <a:xfrm>
            <a:off x="5823577" y="4837955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38553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Coffee Cup With 3 Parts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4929258" y="1740179"/>
            <a:ext cx="2333478" cy="413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6456345" y="902537"/>
            <a:ext cx="1613107" cy="802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4929258" y="2028843"/>
            <a:ext cx="2333478" cy="124358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BD5F910-658D-CE92-1E0C-E9279FF831B7}"/>
              </a:ext>
            </a:extLst>
          </p:cNvPr>
          <p:cNvSpPr/>
          <p:nvPr/>
        </p:nvSpPr>
        <p:spPr>
          <a:xfrm>
            <a:off x="5054906" y="2207327"/>
            <a:ext cx="2084762" cy="1119326"/>
          </a:xfrm>
          <a:custGeom>
            <a:avLst/>
            <a:gdLst>
              <a:gd name="connsiteX0" fmla="*/ 0 w 2084762"/>
              <a:gd name="connsiteY0" fmla="*/ 0 h 1119326"/>
              <a:gd name="connsiteX1" fmla="*/ 1042188 w 2084762"/>
              <a:gd name="connsiteY1" fmla="*/ 0 h 1119326"/>
              <a:gd name="connsiteX2" fmla="*/ 2084762 w 2084762"/>
              <a:gd name="connsiteY2" fmla="*/ 0 h 1119326"/>
              <a:gd name="connsiteX3" fmla="*/ 1995889 w 2084762"/>
              <a:gd name="connsiteY3" fmla="*/ 1119326 h 1119326"/>
              <a:gd name="connsiteX4" fmla="*/ 87066 w 2084762"/>
              <a:gd name="connsiteY4" fmla="*/ 1119326 h 1119326"/>
              <a:gd name="connsiteX5" fmla="*/ 0 w 2084762"/>
              <a:gd name="connsiteY5" fmla="*/ 0 h 111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1119326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1995889" y="1119326"/>
                </a:lnTo>
                <a:lnTo>
                  <a:pt x="87066" y="1119326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C9F0C34-DF41-EE39-F0A3-B41917F1634C}"/>
              </a:ext>
            </a:extLst>
          </p:cNvPr>
          <p:cNvSpPr/>
          <p:nvPr/>
        </p:nvSpPr>
        <p:spPr>
          <a:xfrm>
            <a:off x="5145357" y="3358226"/>
            <a:ext cx="1903861" cy="1119326"/>
          </a:xfrm>
          <a:custGeom>
            <a:avLst/>
            <a:gdLst>
              <a:gd name="connsiteX0" fmla="*/ 0 w 1903861"/>
              <a:gd name="connsiteY0" fmla="*/ 0 h 1119326"/>
              <a:gd name="connsiteX1" fmla="*/ 1903861 w 1903861"/>
              <a:gd name="connsiteY1" fmla="*/ 0 h 1119326"/>
              <a:gd name="connsiteX2" fmla="*/ 1814987 w 1903861"/>
              <a:gd name="connsiteY2" fmla="*/ 1119326 h 1119326"/>
              <a:gd name="connsiteX3" fmla="*/ 87066 w 1903861"/>
              <a:gd name="connsiteY3" fmla="*/ 1119326 h 1119326"/>
              <a:gd name="connsiteX4" fmla="*/ 0 w 1903861"/>
              <a:gd name="connsiteY4" fmla="*/ 0 h 111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3861" h="1119326">
                <a:moveTo>
                  <a:pt x="0" y="0"/>
                </a:moveTo>
                <a:lnTo>
                  <a:pt x="1903861" y="0"/>
                </a:lnTo>
                <a:lnTo>
                  <a:pt x="1814987" y="1119326"/>
                </a:lnTo>
                <a:lnTo>
                  <a:pt x="87066" y="1119326"/>
                </a:ln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49D2FD2-0EB4-B74E-B80F-F025C94A7B03}"/>
              </a:ext>
            </a:extLst>
          </p:cNvPr>
          <p:cNvSpPr/>
          <p:nvPr/>
        </p:nvSpPr>
        <p:spPr>
          <a:xfrm>
            <a:off x="5235808" y="4509125"/>
            <a:ext cx="1722958" cy="1119327"/>
          </a:xfrm>
          <a:custGeom>
            <a:avLst/>
            <a:gdLst>
              <a:gd name="connsiteX0" fmla="*/ 0 w 1722958"/>
              <a:gd name="connsiteY0" fmla="*/ 0 h 1119327"/>
              <a:gd name="connsiteX1" fmla="*/ 1722958 w 1722958"/>
              <a:gd name="connsiteY1" fmla="*/ 0 h 1119327"/>
              <a:gd name="connsiteX2" fmla="*/ 1637384 w 1722958"/>
              <a:gd name="connsiteY2" fmla="*/ 1077764 h 1119327"/>
              <a:gd name="connsiteX3" fmla="*/ 1592272 w 1722958"/>
              <a:gd name="connsiteY3" fmla="*/ 1119327 h 1119327"/>
              <a:gd name="connsiteX4" fmla="*/ 860608 w 1722958"/>
              <a:gd name="connsiteY4" fmla="*/ 1119327 h 1119327"/>
              <a:gd name="connsiteX5" fmla="*/ 128944 w 1722958"/>
              <a:gd name="connsiteY5" fmla="*/ 1119327 h 1119327"/>
              <a:gd name="connsiteX6" fmla="*/ 83832 w 1722958"/>
              <a:gd name="connsiteY6" fmla="*/ 1077764 h 1119327"/>
              <a:gd name="connsiteX7" fmla="*/ 0 w 1722958"/>
              <a:gd name="connsiteY7" fmla="*/ 0 h 111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2958" h="1119327">
                <a:moveTo>
                  <a:pt x="0" y="0"/>
                </a:moveTo>
                <a:lnTo>
                  <a:pt x="1722958" y="0"/>
                </a:lnTo>
                <a:lnTo>
                  <a:pt x="1637384" y="1077764"/>
                </a:lnTo>
                <a:cubicBezTo>
                  <a:pt x="1635392" y="1101296"/>
                  <a:pt x="1615785" y="1119327"/>
                  <a:pt x="1592272" y="1119327"/>
                </a:cubicBezTo>
                <a:lnTo>
                  <a:pt x="860608" y="1119327"/>
                </a:lnTo>
                <a:lnTo>
                  <a:pt x="128944" y="1119327"/>
                </a:lnTo>
                <a:cubicBezTo>
                  <a:pt x="105431" y="1119327"/>
                  <a:pt x="85747" y="1101296"/>
                  <a:pt x="83832" y="1077764"/>
                </a:cubicBezTo>
                <a:lnTo>
                  <a:pt x="0" y="0"/>
                </a:lnTo>
                <a:close/>
              </a:path>
            </a:pathLst>
          </a:custGeom>
          <a:solidFill>
            <a:srgbClr val="895D3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B1494A1-E676-2CED-185D-48AAFF7524AC}"/>
              </a:ext>
            </a:extLst>
          </p:cNvPr>
          <p:cNvGrpSpPr/>
          <p:nvPr/>
        </p:nvGrpSpPr>
        <p:grpSpPr>
          <a:xfrm>
            <a:off x="8427524" y="3074804"/>
            <a:ext cx="2926080" cy="1690262"/>
            <a:chOff x="8921977" y="1405170"/>
            <a:chExt cx="2926080" cy="169026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2806FCE-5655-C174-F8DA-9A77878A9F2B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F98D896-BA6D-F0CF-3532-61D5144FB9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51B7B2-EA0C-6FD0-D500-8C4B75EBDC04}"/>
              </a:ext>
            </a:extLst>
          </p:cNvPr>
          <p:cNvGrpSpPr/>
          <p:nvPr/>
        </p:nvGrpSpPr>
        <p:grpSpPr>
          <a:xfrm>
            <a:off x="836508" y="4227749"/>
            <a:ext cx="2926080" cy="1690262"/>
            <a:chOff x="332936" y="2566211"/>
            <a:chExt cx="2926080" cy="169026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4128E2-3F2D-D64F-324D-DDE8FC9B20DF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29A3E3-A8E1-3EBB-B653-39589C03CCE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46F9532-B4C8-9625-1ED8-A4E50A4295FB}"/>
              </a:ext>
            </a:extLst>
          </p:cNvPr>
          <p:cNvGrpSpPr/>
          <p:nvPr/>
        </p:nvGrpSpPr>
        <p:grpSpPr>
          <a:xfrm>
            <a:off x="836508" y="1921859"/>
            <a:ext cx="2926080" cy="1690262"/>
            <a:chOff x="332936" y="2566211"/>
            <a:chExt cx="2926080" cy="169026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D205BF9-4D51-9BF8-9E6F-1CE12572661F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4058A9D-1C46-AE86-C053-ECF6594C477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67F8EF0-DCFC-F54F-35B0-B9B09F534544}"/>
              </a:ext>
            </a:extLst>
          </p:cNvPr>
          <p:cNvSpPr txBox="1"/>
          <p:nvPr/>
        </p:nvSpPr>
        <p:spPr>
          <a:xfrm>
            <a:off x="5823577" y="2536157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951A9B-668A-043D-A94D-12B6740C9108}"/>
              </a:ext>
            </a:extLst>
          </p:cNvPr>
          <p:cNvSpPr txBox="1"/>
          <p:nvPr/>
        </p:nvSpPr>
        <p:spPr>
          <a:xfrm>
            <a:off x="5823577" y="3687056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0823B2-E9FE-2106-5C93-0F6F91DC3C94}"/>
              </a:ext>
            </a:extLst>
          </p:cNvPr>
          <p:cNvSpPr txBox="1"/>
          <p:nvPr/>
        </p:nvSpPr>
        <p:spPr>
          <a:xfrm>
            <a:off x="5823577" y="4837955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90334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9166</TotalTime>
  <Words>301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Coffee Cup With 3 Parts – Slide Template</vt:lpstr>
      <vt:lpstr>Coffee Cup With 3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Cup With 3 Parts – Slide Template</dc:title>
  <dc:creator>PresentationGO.com</dc:creator>
  <dc:description>© Copyright PresentationGO.com - Do not distribute or sale without written permission.</dc:description>
  <cp:lastModifiedBy>Christophe</cp:lastModifiedBy>
  <cp:revision>17</cp:revision>
  <dcterms:created xsi:type="dcterms:W3CDTF">2014-11-26T05:14:11Z</dcterms:created>
  <dcterms:modified xsi:type="dcterms:W3CDTF">2023-07-12T21:54:07Z</dcterms:modified>
  <cp:category>Charts &amp; Diagrams</cp:category>
</cp:coreProperties>
</file>