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8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1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2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4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C87286F-AD31-8466-9F68-8CF33BB384CD}"/>
              </a:ext>
            </a:extLst>
          </p:cNvPr>
          <p:cNvSpPr/>
          <p:nvPr/>
        </p:nvSpPr>
        <p:spPr>
          <a:xfrm>
            <a:off x="3791179" y="2512746"/>
            <a:ext cx="1563572" cy="623701"/>
          </a:xfrm>
          <a:custGeom>
            <a:avLst/>
            <a:gdLst>
              <a:gd name="connsiteX0" fmla="*/ 0 w 2084762"/>
              <a:gd name="connsiteY0" fmla="*/ 0 h 831601"/>
              <a:gd name="connsiteX1" fmla="*/ 1042188 w 2084762"/>
              <a:gd name="connsiteY1" fmla="*/ 0 h 831601"/>
              <a:gd name="connsiteX2" fmla="*/ 2084762 w 2084762"/>
              <a:gd name="connsiteY2" fmla="*/ 0 h 831601"/>
              <a:gd name="connsiteX3" fmla="*/ 2018734 w 2084762"/>
              <a:gd name="connsiteY3" fmla="*/ 831601 h 831601"/>
              <a:gd name="connsiteX4" fmla="*/ 64685 w 2084762"/>
              <a:gd name="connsiteY4" fmla="*/ 831601 h 831601"/>
              <a:gd name="connsiteX5" fmla="*/ 0 w 2084762"/>
              <a:gd name="connsiteY5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831601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18734" y="831601"/>
                </a:lnTo>
                <a:lnTo>
                  <a:pt x="64685" y="831601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D7C0AE-B69F-0549-7995-0F4FA55F73AA}"/>
              </a:ext>
            </a:extLst>
          </p:cNvPr>
          <p:cNvSpPr/>
          <p:nvPr/>
        </p:nvSpPr>
        <p:spPr>
          <a:xfrm>
            <a:off x="3842058" y="3160126"/>
            <a:ext cx="1461815" cy="623702"/>
          </a:xfrm>
          <a:custGeom>
            <a:avLst/>
            <a:gdLst>
              <a:gd name="connsiteX0" fmla="*/ 0 w 1949086"/>
              <a:gd name="connsiteY0" fmla="*/ 0 h 831602"/>
              <a:gd name="connsiteX1" fmla="*/ 1949086 w 1949086"/>
              <a:gd name="connsiteY1" fmla="*/ 0 h 831602"/>
              <a:gd name="connsiteX2" fmla="*/ 1883057 w 1949086"/>
              <a:gd name="connsiteY2" fmla="*/ 831602 h 831602"/>
              <a:gd name="connsiteX3" fmla="*/ 64685 w 1949086"/>
              <a:gd name="connsiteY3" fmla="*/ 831602 h 831602"/>
              <a:gd name="connsiteX4" fmla="*/ 0 w 1949086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086" h="831602">
                <a:moveTo>
                  <a:pt x="0" y="0"/>
                </a:moveTo>
                <a:lnTo>
                  <a:pt x="1949086" y="0"/>
                </a:lnTo>
                <a:lnTo>
                  <a:pt x="1883057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18E80F4-2927-D66A-4437-C6681CE57B0D}"/>
              </a:ext>
            </a:extLst>
          </p:cNvPr>
          <p:cNvSpPr/>
          <p:nvPr/>
        </p:nvSpPr>
        <p:spPr>
          <a:xfrm>
            <a:off x="3892938" y="3807507"/>
            <a:ext cx="1360057" cy="623702"/>
          </a:xfrm>
          <a:custGeom>
            <a:avLst/>
            <a:gdLst>
              <a:gd name="connsiteX0" fmla="*/ 0 w 1813409"/>
              <a:gd name="connsiteY0" fmla="*/ 0 h 831602"/>
              <a:gd name="connsiteX1" fmla="*/ 1813409 w 1813409"/>
              <a:gd name="connsiteY1" fmla="*/ 0 h 831602"/>
              <a:gd name="connsiteX2" fmla="*/ 1747381 w 1813409"/>
              <a:gd name="connsiteY2" fmla="*/ 831602 h 831602"/>
              <a:gd name="connsiteX3" fmla="*/ 64685 w 1813409"/>
              <a:gd name="connsiteY3" fmla="*/ 831602 h 831602"/>
              <a:gd name="connsiteX4" fmla="*/ 0 w 1813409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409" h="831602">
                <a:moveTo>
                  <a:pt x="0" y="0"/>
                </a:moveTo>
                <a:lnTo>
                  <a:pt x="1813409" y="0"/>
                </a:lnTo>
                <a:lnTo>
                  <a:pt x="1747381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70F31B-17C4-71E2-DE67-EACC8BF483DB}"/>
              </a:ext>
            </a:extLst>
          </p:cNvPr>
          <p:cNvSpPr/>
          <p:nvPr/>
        </p:nvSpPr>
        <p:spPr>
          <a:xfrm>
            <a:off x="3943816" y="4454889"/>
            <a:ext cx="1258300" cy="623701"/>
          </a:xfrm>
          <a:custGeom>
            <a:avLst/>
            <a:gdLst>
              <a:gd name="connsiteX0" fmla="*/ 0 w 1677733"/>
              <a:gd name="connsiteY0" fmla="*/ 0 h 831601"/>
              <a:gd name="connsiteX1" fmla="*/ 1677733 w 1677733"/>
              <a:gd name="connsiteY1" fmla="*/ 0 h 831601"/>
              <a:gd name="connsiteX2" fmla="*/ 1615004 w 1677733"/>
              <a:gd name="connsiteY2" fmla="*/ 790038 h 831601"/>
              <a:gd name="connsiteX3" fmla="*/ 1569892 w 1677733"/>
              <a:gd name="connsiteY3" fmla="*/ 831601 h 831601"/>
              <a:gd name="connsiteX4" fmla="*/ 838228 w 1677733"/>
              <a:gd name="connsiteY4" fmla="*/ 831601 h 831601"/>
              <a:gd name="connsiteX5" fmla="*/ 106564 w 1677733"/>
              <a:gd name="connsiteY5" fmla="*/ 831601 h 831601"/>
              <a:gd name="connsiteX6" fmla="*/ 61452 w 1677733"/>
              <a:gd name="connsiteY6" fmla="*/ 790038 h 831601"/>
              <a:gd name="connsiteX7" fmla="*/ 0 w 1677733"/>
              <a:gd name="connsiteY7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7733" h="831601">
                <a:moveTo>
                  <a:pt x="0" y="0"/>
                </a:moveTo>
                <a:lnTo>
                  <a:pt x="1677733" y="0"/>
                </a:lnTo>
                <a:lnTo>
                  <a:pt x="1615004" y="790038"/>
                </a:lnTo>
                <a:cubicBezTo>
                  <a:pt x="1613012" y="813570"/>
                  <a:pt x="1593405" y="831601"/>
                  <a:pt x="1569892" y="831601"/>
                </a:cubicBezTo>
                <a:lnTo>
                  <a:pt x="838228" y="831601"/>
                </a:lnTo>
                <a:lnTo>
                  <a:pt x="106564" y="831601"/>
                </a:lnTo>
                <a:cubicBezTo>
                  <a:pt x="83051" y="831601"/>
                  <a:pt x="63367" y="813570"/>
                  <a:pt x="61452" y="790038"/>
                </a:cubicBez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3950ED-2C95-8931-58A2-388617C4CE42}"/>
              </a:ext>
            </a:extLst>
          </p:cNvPr>
          <p:cNvSpPr txBox="1"/>
          <p:nvPr/>
        </p:nvSpPr>
        <p:spPr>
          <a:xfrm>
            <a:off x="4367683" y="2628389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D7F122-42FA-C83C-0FF9-AFB66D3FE145}"/>
              </a:ext>
            </a:extLst>
          </p:cNvPr>
          <p:cNvSpPr txBox="1"/>
          <p:nvPr/>
        </p:nvSpPr>
        <p:spPr>
          <a:xfrm>
            <a:off x="4367683" y="327577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06A278-927E-51B2-BE92-E42DFFBFAB77}"/>
              </a:ext>
            </a:extLst>
          </p:cNvPr>
          <p:cNvSpPr txBox="1"/>
          <p:nvPr/>
        </p:nvSpPr>
        <p:spPr>
          <a:xfrm>
            <a:off x="4367683" y="3923151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DF9EFB-80A3-62E5-C2BE-B881F8170AEB}"/>
              </a:ext>
            </a:extLst>
          </p:cNvPr>
          <p:cNvSpPr txBox="1"/>
          <p:nvPr/>
        </p:nvSpPr>
        <p:spPr>
          <a:xfrm>
            <a:off x="4367683" y="4570532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F26B4E6-F335-FE4B-DA6C-D81C64E733FB}"/>
              </a:ext>
            </a:extLst>
          </p:cNvPr>
          <p:cNvGrpSpPr/>
          <p:nvPr/>
        </p:nvGrpSpPr>
        <p:grpSpPr>
          <a:xfrm>
            <a:off x="6320643" y="2229394"/>
            <a:ext cx="2194560" cy="1475446"/>
            <a:chOff x="8921977" y="1312837"/>
            <a:chExt cx="2926080" cy="196726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8A0935B-9490-BE33-9724-58E147F342B6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3D05102-F1BE-372E-CDF9-A6528155B0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14FFA9-BA66-6FEC-7097-A0D172449749}"/>
              </a:ext>
            </a:extLst>
          </p:cNvPr>
          <p:cNvGrpSpPr/>
          <p:nvPr/>
        </p:nvGrpSpPr>
        <p:grpSpPr>
          <a:xfrm>
            <a:off x="627381" y="3958812"/>
            <a:ext cx="2194560" cy="1475446"/>
            <a:chOff x="332936" y="2473878"/>
            <a:chExt cx="2926080" cy="196726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24E2A83-939C-884C-75D7-895B7BAA10E3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5A6C7FB-D4F5-2802-6159-1A3B10DDA47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B76A258-E7DB-EF92-94DB-18208FF7EF28}"/>
              </a:ext>
            </a:extLst>
          </p:cNvPr>
          <p:cNvGrpSpPr/>
          <p:nvPr/>
        </p:nvGrpSpPr>
        <p:grpSpPr>
          <a:xfrm>
            <a:off x="627381" y="2229394"/>
            <a:ext cx="2194560" cy="1475446"/>
            <a:chOff x="332936" y="2473878"/>
            <a:chExt cx="2926080" cy="196726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0B4BBB7-288C-83C6-73A3-B47A1FAFA09B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995C772-8DB2-F5AD-8936-ECCCDF3A7B1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74193DB-1BB9-C22C-120D-67C6B55FACAB}"/>
              </a:ext>
            </a:extLst>
          </p:cNvPr>
          <p:cNvGrpSpPr/>
          <p:nvPr/>
        </p:nvGrpSpPr>
        <p:grpSpPr>
          <a:xfrm>
            <a:off x="6320643" y="3958812"/>
            <a:ext cx="2194560" cy="1475446"/>
            <a:chOff x="332936" y="2473878"/>
            <a:chExt cx="2926080" cy="196726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9B7450-BCF5-D567-40CC-C07B453234A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B715EA1-CA4A-8871-D280-6B24BCA2EB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37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4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C87286F-AD31-8466-9F68-8CF33BB384CD}"/>
              </a:ext>
            </a:extLst>
          </p:cNvPr>
          <p:cNvSpPr/>
          <p:nvPr/>
        </p:nvSpPr>
        <p:spPr>
          <a:xfrm>
            <a:off x="3791179" y="2512746"/>
            <a:ext cx="1563572" cy="623701"/>
          </a:xfrm>
          <a:custGeom>
            <a:avLst/>
            <a:gdLst>
              <a:gd name="connsiteX0" fmla="*/ 0 w 2084762"/>
              <a:gd name="connsiteY0" fmla="*/ 0 h 831601"/>
              <a:gd name="connsiteX1" fmla="*/ 1042188 w 2084762"/>
              <a:gd name="connsiteY1" fmla="*/ 0 h 831601"/>
              <a:gd name="connsiteX2" fmla="*/ 2084762 w 2084762"/>
              <a:gd name="connsiteY2" fmla="*/ 0 h 831601"/>
              <a:gd name="connsiteX3" fmla="*/ 2018734 w 2084762"/>
              <a:gd name="connsiteY3" fmla="*/ 831601 h 831601"/>
              <a:gd name="connsiteX4" fmla="*/ 64685 w 2084762"/>
              <a:gd name="connsiteY4" fmla="*/ 831601 h 831601"/>
              <a:gd name="connsiteX5" fmla="*/ 0 w 2084762"/>
              <a:gd name="connsiteY5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831601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18734" y="831601"/>
                </a:lnTo>
                <a:lnTo>
                  <a:pt x="64685" y="831601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D7C0AE-B69F-0549-7995-0F4FA55F73AA}"/>
              </a:ext>
            </a:extLst>
          </p:cNvPr>
          <p:cNvSpPr/>
          <p:nvPr/>
        </p:nvSpPr>
        <p:spPr>
          <a:xfrm>
            <a:off x="3842058" y="3160126"/>
            <a:ext cx="1461815" cy="623702"/>
          </a:xfrm>
          <a:custGeom>
            <a:avLst/>
            <a:gdLst>
              <a:gd name="connsiteX0" fmla="*/ 0 w 1949086"/>
              <a:gd name="connsiteY0" fmla="*/ 0 h 831602"/>
              <a:gd name="connsiteX1" fmla="*/ 1949086 w 1949086"/>
              <a:gd name="connsiteY1" fmla="*/ 0 h 831602"/>
              <a:gd name="connsiteX2" fmla="*/ 1883057 w 1949086"/>
              <a:gd name="connsiteY2" fmla="*/ 831602 h 831602"/>
              <a:gd name="connsiteX3" fmla="*/ 64685 w 1949086"/>
              <a:gd name="connsiteY3" fmla="*/ 831602 h 831602"/>
              <a:gd name="connsiteX4" fmla="*/ 0 w 1949086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086" h="831602">
                <a:moveTo>
                  <a:pt x="0" y="0"/>
                </a:moveTo>
                <a:lnTo>
                  <a:pt x="1949086" y="0"/>
                </a:lnTo>
                <a:lnTo>
                  <a:pt x="1883057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18E80F4-2927-D66A-4437-C6681CE57B0D}"/>
              </a:ext>
            </a:extLst>
          </p:cNvPr>
          <p:cNvSpPr/>
          <p:nvPr/>
        </p:nvSpPr>
        <p:spPr>
          <a:xfrm>
            <a:off x="3892938" y="3807507"/>
            <a:ext cx="1360057" cy="623702"/>
          </a:xfrm>
          <a:custGeom>
            <a:avLst/>
            <a:gdLst>
              <a:gd name="connsiteX0" fmla="*/ 0 w 1813409"/>
              <a:gd name="connsiteY0" fmla="*/ 0 h 831602"/>
              <a:gd name="connsiteX1" fmla="*/ 1813409 w 1813409"/>
              <a:gd name="connsiteY1" fmla="*/ 0 h 831602"/>
              <a:gd name="connsiteX2" fmla="*/ 1747381 w 1813409"/>
              <a:gd name="connsiteY2" fmla="*/ 831602 h 831602"/>
              <a:gd name="connsiteX3" fmla="*/ 64685 w 1813409"/>
              <a:gd name="connsiteY3" fmla="*/ 831602 h 831602"/>
              <a:gd name="connsiteX4" fmla="*/ 0 w 1813409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409" h="831602">
                <a:moveTo>
                  <a:pt x="0" y="0"/>
                </a:moveTo>
                <a:lnTo>
                  <a:pt x="1813409" y="0"/>
                </a:lnTo>
                <a:lnTo>
                  <a:pt x="1747381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70F31B-17C4-71E2-DE67-EACC8BF483DB}"/>
              </a:ext>
            </a:extLst>
          </p:cNvPr>
          <p:cNvSpPr/>
          <p:nvPr/>
        </p:nvSpPr>
        <p:spPr>
          <a:xfrm>
            <a:off x="3943816" y="4454889"/>
            <a:ext cx="1258300" cy="623701"/>
          </a:xfrm>
          <a:custGeom>
            <a:avLst/>
            <a:gdLst>
              <a:gd name="connsiteX0" fmla="*/ 0 w 1677733"/>
              <a:gd name="connsiteY0" fmla="*/ 0 h 831601"/>
              <a:gd name="connsiteX1" fmla="*/ 1677733 w 1677733"/>
              <a:gd name="connsiteY1" fmla="*/ 0 h 831601"/>
              <a:gd name="connsiteX2" fmla="*/ 1615004 w 1677733"/>
              <a:gd name="connsiteY2" fmla="*/ 790038 h 831601"/>
              <a:gd name="connsiteX3" fmla="*/ 1569892 w 1677733"/>
              <a:gd name="connsiteY3" fmla="*/ 831601 h 831601"/>
              <a:gd name="connsiteX4" fmla="*/ 838228 w 1677733"/>
              <a:gd name="connsiteY4" fmla="*/ 831601 h 831601"/>
              <a:gd name="connsiteX5" fmla="*/ 106564 w 1677733"/>
              <a:gd name="connsiteY5" fmla="*/ 831601 h 831601"/>
              <a:gd name="connsiteX6" fmla="*/ 61452 w 1677733"/>
              <a:gd name="connsiteY6" fmla="*/ 790038 h 831601"/>
              <a:gd name="connsiteX7" fmla="*/ 0 w 1677733"/>
              <a:gd name="connsiteY7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7733" h="831601">
                <a:moveTo>
                  <a:pt x="0" y="0"/>
                </a:moveTo>
                <a:lnTo>
                  <a:pt x="1677733" y="0"/>
                </a:lnTo>
                <a:lnTo>
                  <a:pt x="1615004" y="790038"/>
                </a:lnTo>
                <a:cubicBezTo>
                  <a:pt x="1613012" y="813570"/>
                  <a:pt x="1593405" y="831601"/>
                  <a:pt x="1569892" y="831601"/>
                </a:cubicBezTo>
                <a:lnTo>
                  <a:pt x="838228" y="831601"/>
                </a:lnTo>
                <a:lnTo>
                  <a:pt x="106564" y="831601"/>
                </a:lnTo>
                <a:cubicBezTo>
                  <a:pt x="83051" y="831601"/>
                  <a:pt x="63367" y="813570"/>
                  <a:pt x="61452" y="790038"/>
                </a:cubicBez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3950ED-2C95-8931-58A2-388617C4CE42}"/>
              </a:ext>
            </a:extLst>
          </p:cNvPr>
          <p:cNvSpPr txBox="1"/>
          <p:nvPr/>
        </p:nvSpPr>
        <p:spPr>
          <a:xfrm>
            <a:off x="4367683" y="2628389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D7F122-42FA-C83C-0FF9-AFB66D3FE145}"/>
              </a:ext>
            </a:extLst>
          </p:cNvPr>
          <p:cNvSpPr txBox="1"/>
          <p:nvPr/>
        </p:nvSpPr>
        <p:spPr>
          <a:xfrm>
            <a:off x="4367683" y="327577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06A278-927E-51B2-BE92-E42DFFBFAB77}"/>
              </a:ext>
            </a:extLst>
          </p:cNvPr>
          <p:cNvSpPr txBox="1"/>
          <p:nvPr/>
        </p:nvSpPr>
        <p:spPr>
          <a:xfrm>
            <a:off x="4367683" y="3923151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DF9EFB-80A3-62E5-C2BE-B881F8170AEB}"/>
              </a:ext>
            </a:extLst>
          </p:cNvPr>
          <p:cNvSpPr txBox="1"/>
          <p:nvPr/>
        </p:nvSpPr>
        <p:spPr>
          <a:xfrm>
            <a:off x="4367683" y="4570532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8E3551-EDE9-7DF9-971F-2E44804A5204}"/>
              </a:ext>
            </a:extLst>
          </p:cNvPr>
          <p:cNvGrpSpPr/>
          <p:nvPr/>
        </p:nvGrpSpPr>
        <p:grpSpPr>
          <a:xfrm>
            <a:off x="6320643" y="2229394"/>
            <a:ext cx="2194560" cy="1475446"/>
            <a:chOff x="8921977" y="1312837"/>
            <a:chExt cx="2926080" cy="196726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B804AA-0EA1-8792-34A1-92E9F645AA0C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177A89D-C9B5-F2C8-9D13-6671343BB7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0BB08A-57DD-E919-428A-293E65FBCAE5}"/>
              </a:ext>
            </a:extLst>
          </p:cNvPr>
          <p:cNvGrpSpPr/>
          <p:nvPr/>
        </p:nvGrpSpPr>
        <p:grpSpPr>
          <a:xfrm>
            <a:off x="627381" y="3958812"/>
            <a:ext cx="2194560" cy="1475446"/>
            <a:chOff x="332936" y="2473878"/>
            <a:chExt cx="2926080" cy="196726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071E45-DC68-A2CC-35B3-497D2D5568AE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AED974-80D8-0CB6-9EAB-65AACE7B57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0A46B35-DE34-8B42-33A4-D6C99C59F3B5}"/>
              </a:ext>
            </a:extLst>
          </p:cNvPr>
          <p:cNvGrpSpPr/>
          <p:nvPr/>
        </p:nvGrpSpPr>
        <p:grpSpPr>
          <a:xfrm>
            <a:off x="627381" y="2229394"/>
            <a:ext cx="2194560" cy="1475446"/>
            <a:chOff x="332936" y="2473878"/>
            <a:chExt cx="2926080" cy="196726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B94EC18-D21F-FA55-4373-2FDB5E8970F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8BF6F2B-62C3-A7E2-2E46-4A133ACC38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A5D763C-2EEF-CA5D-D4EF-71A384B4FF03}"/>
              </a:ext>
            </a:extLst>
          </p:cNvPr>
          <p:cNvGrpSpPr/>
          <p:nvPr/>
        </p:nvGrpSpPr>
        <p:grpSpPr>
          <a:xfrm>
            <a:off x="6320643" y="3958812"/>
            <a:ext cx="2194560" cy="1475446"/>
            <a:chOff x="332936" y="2473878"/>
            <a:chExt cx="2926080" cy="196726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BE4BD9-0657-C036-21FA-93E6502B007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9969EF0-FF19-8136-82FC-2FB551B068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426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333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With 4 Parts – Slide Template</vt:lpstr>
      <vt:lpstr>Coffee Cup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With 4 Parts – Slide Template</dc:title>
  <dc:creator>PresentationGO.com</dc:creator>
  <dc:description>© Copyright PresentationGO.com - Do not distribute or sale without written permission.</dc:description>
  <cp:lastModifiedBy>Christophe</cp:lastModifiedBy>
  <cp:revision>18</cp:revision>
  <dcterms:created xsi:type="dcterms:W3CDTF">2014-11-26T05:14:11Z</dcterms:created>
  <dcterms:modified xsi:type="dcterms:W3CDTF">2023-07-12T21:54:33Z</dcterms:modified>
  <cp:category>Charts &amp; Diagrams</cp:category>
</cp:coreProperties>
</file>