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54" y="1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Cup With 4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4929258" y="1740179"/>
            <a:ext cx="2333478" cy="41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6456345" y="902537"/>
            <a:ext cx="1613107" cy="80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4929258" y="2028843"/>
            <a:ext cx="2333478" cy="124358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C87286F-AD31-8466-9F68-8CF33BB384CD}"/>
              </a:ext>
            </a:extLst>
          </p:cNvPr>
          <p:cNvSpPr/>
          <p:nvPr/>
        </p:nvSpPr>
        <p:spPr>
          <a:xfrm>
            <a:off x="5054906" y="2207327"/>
            <a:ext cx="2084762" cy="831601"/>
          </a:xfrm>
          <a:custGeom>
            <a:avLst/>
            <a:gdLst>
              <a:gd name="connsiteX0" fmla="*/ 0 w 2084762"/>
              <a:gd name="connsiteY0" fmla="*/ 0 h 831601"/>
              <a:gd name="connsiteX1" fmla="*/ 1042188 w 2084762"/>
              <a:gd name="connsiteY1" fmla="*/ 0 h 831601"/>
              <a:gd name="connsiteX2" fmla="*/ 2084762 w 2084762"/>
              <a:gd name="connsiteY2" fmla="*/ 0 h 831601"/>
              <a:gd name="connsiteX3" fmla="*/ 2018734 w 2084762"/>
              <a:gd name="connsiteY3" fmla="*/ 831601 h 831601"/>
              <a:gd name="connsiteX4" fmla="*/ 64685 w 2084762"/>
              <a:gd name="connsiteY4" fmla="*/ 831601 h 831601"/>
              <a:gd name="connsiteX5" fmla="*/ 0 w 2084762"/>
              <a:gd name="connsiteY5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831601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18734" y="831601"/>
                </a:lnTo>
                <a:lnTo>
                  <a:pt x="64685" y="831601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D7C0AE-B69F-0549-7995-0F4FA55F73AA}"/>
              </a:ext>
            </a:extLst>
          </p:cNvPr>
          <p:cNvSpPr/>
          <p:nvPr/>
        </p:nvSpPr>
        <p:spPr>
          <a:xfrm>
            <a:off x="5122744" y="3070501"/>
            <a:ext cx="1949086" cy="831602"/>
          </a:xfrm>
          <a:custGeom>
            <a:avLst/>
            <a:gdLst>
              <a:gd name="connsiteX0" fmla="*/ 0 w 1949086"/>
              <a:gd name="connsiteY0" fmla="*/ 0 h 831602"/>
              <a:gd name="connsiteX1" fmla="*/ 1949086 w 1949086"/>
              <a:gd name="connsiteY1" fmla="*/ 0 h 831602"/>
              <a:gd name="connsiteX2" fmla="*/ 1883057 w 1949086"/>
              <a:gd name="connsiteY2" fmla="*/ 831602 h 831602"/>
              <a:gd name="connsiteX3" fmla="*/ 64685 w 1949086"/>
              <a:gd name="connsiteY3" fmla="*/ 831602 h 831602"/>
              <a:gd name="connsiteX4" fmla="*/ 0 w 1949086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086" h="831602">
                <a:moveTo>
                  <a:pt x="0" y="0"/>
                </a:moveTo>
                <a:lnTo>
                  <a:pt x="1949086" y="0"/>
                </a:lnTo>
                <a:lnTo>
                  <a:pt x="1883057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18E80F4-2927-D66A-4437-C6681CE57B0D}"/>
              </a:ext>
            </a:extLst>
          </p:cNvPr>
          <p:cNvSpPr/>
          <p:nvPr/>
        </p:nvSpPr>
        <p:spPr>
          <a:xfrm>
            <a:off x="5190583" y="3933676"/>
            <a:ext cx="1813409" cy="831602"/>
          </a:xfrm>
          <a:custGeom>
            <a:avLst/>
            <a:gdLst>
              <a:gd name="connsiteX0" fmla="*/ 0 w 1813409"/>
              <a:gd name="connsiteY0" fmla="*/ 0 h 831602"/>
              <a:gd name="connsiteX1" fmla="*/ 1813409 w 1813409"/>
              <a:gd name="connsiteY1" fmla="*/ 0 h 831602"/>
              <a:gd name="connsiteX2" fmla="*/ 1747381 w 1813409"/>
              <a:gd name="connsiteY2" fmla="*/ 831602 h 831602"/>
              <a:gd name="connsiteX3" fmla="*/ 64685 w 1813409"/>
              <a:gd name="connsiteY3" fmla="*/ 831602 h 831602"/>
              <a:gd name="connsiteX4" fmla="*/ 0 w 1813409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409" h="831602">
                <a:moveTo>
                  <a:pt x="0" y="0"/>
                </a:moveTo>
                <a:lnTo>
                  <a:pt x="1813409" y="0"/>
                </a:lnTo>
                <a:lnTo>
                  <a:pt x="1747381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70F31B-17C4-71E2-DE67-EACC8BF483DB}"/>
              </a:ext>
            </a:extLst>
          </p:cNvPr>
          <p:cNvSpPr/>
          <p:nvPr/>
        </p:nvSpPr>
        <p:spPr>
          <a:xfrm>
            <a:off x="5258421" y="4796851"/>
            <a:ext cx="1677733" cy="831601"/>
          </a:xfrm>
          <a:custGeom>
            <a:avLst/>
            <a:gdLst>
              <a:gd name="connsiteX0" fmla="*/ 0 w 1677733"/>
              <a:gd name="connsiteY0" fmla="*/ 0 h 831601"/>
              <a:gd name="connsiteX1" fmla="*/ 1677733 w 1677733"/>
              <a:gd name="connsiteY1" fmla="*/ 0 h 831601"/>
              <a:gd name="connsiteX2" fmla="*/ 1615004 w 1677733"/>
              <a:gd name="connsiteY2" fmla="*/ 790038 h 831601"/>
              <a:gd name="connsiteX3" fmla="*/ 1569892 w 1677733"/>
              <a:gd name="connsiteY3" fmla="*/ 831601 h 831601"/>
              <a:gd name="connsiteX4" fmla="*/ 838228 w 1677733"/>
              <a:gd name="connsiteY4" fmla="*/ 831601 h 831601"/>
              <a:gd name="connsiteX5" fmla="*/ 106564 w 1677733"/>
              <a:gd name="connsiteY5" fmla="*/ 831601 h 831601"/>
              <a:gd name="connsiteX6" fmla="*/ 61452 w 1677733"/>
              <a:gd name="connsiteY6" fmla="*/ 790038 h 831601"/>
              <a:gd name="connsiteX7" fmla="*/ 0 w 1677733"/>
              <a:gd name="connsiteY7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7733" h="831601">
                <a:moveTo>
                  <a:pt x="0" y="0"/>
                </a:moveTo>
                <a:lnTo>
                  <a:pt x="1677733" y="0"/>
                </a:lnTo>
                <a:lnTo>
                  <a:pt x="1615004" y="790038"/>
                </a:lnTo>
                <a:cubicBezTo>
                  <a:pt x="1613012" y="813570"/>
                  <a:pt x="1593405" y="831601"/>
                  <a:pt x="1569892" y="831601"/>
                </a:cubicBezTo>
                <a:lnTo>
                  <a:pt x="838228" y="831601"/>
                </a:lnTo>
                <a:lnTo>
                  <a:pt x="106564" y="831601"/>
                </a:lnTo>
                <a:cubicBezTo>
                  <a:pt x="83051" y="831601"/>
                  <a:pt x="63367" y="813570"/>
                  <a:pt x="61452" y="790038"/>
                </a:cubicBez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9FA7E6-D0B7-E31B-8813-B53969707C98}"/>
              </a:ext>
            </a:extLst>
          </p:cNvPr>
          <p:cNvGrpSpPr/>
          <p:nvPr/>
        </p:nvGrpSpPr>
        <p:grpSpPr>
          <a:xfrm>
            <a:off x="8427524" y="4095773"/>
            <a:ext cx="2926080" cy="1690262"/>
            <a:chOff x="8921977" y="1405170"/>
            <a:chExt cx="2926080" cy="169026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FEF9B0-BF1C-CFF6-2588-0A1BDBDCC6F1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751D06-056D-2E82-47BF-DE7FACA455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3C14B2C-73D4-DE69-92CB-11D32F23EA47}"/>
              </a:ext>
            </a:extLst>
          </p:cNvPr>
          <p:cNvGrpSpPr/>
          <p:nvPr/>
        </p:nvGrpSpPr>
        <p:grpSpPr>
          <a:xfrm>
            <a:off x="836508" y="4095773"/>
            <a:ext cx="2926080" cy="1690262"/>
            <a:chOff x="332936" y="2566211"/>
            <a:chExt cx="2926080" cy="169026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DFC265-7251-DC50-AF83-7802BD468DB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CDD1FA-FB8A-F590-407A-67D42A45AED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6A5A2A-3074-0512-C33F-6A2D6D507149}"/>
              </a:ext>
            </a:extLst>
          </p:cNvPr>
          <p:cNvGrpSpPr/>
          <p:nvPr/>
        </p:nvGrpSpPr>
        <p:grpSpPr>
          <a:xfrm>
            <a:off x="8427524" y="2083600"/>
            <a:ext cx="2926080" cy="1690262"/>
            <a:chOff x="8921977" y="1405170"/>
            <a:chExt cx="2926080" cy="16902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11C0B5-9089-B40B-029C-8E8B84B366C7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447DC91-E5E5-6761-BAF9-CA22DACBB6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133CFB7-D5AC-833D-A368-FF78AAB5A6EF}"/>
              </a:ext>
            </a:extLst>
          </p:cNvPr>
          <p:cNvGrpSpPr/>
          <p:nvPr/>
        </p:nvGrpSpPr>
        <p:grpSpPr>
          <a:xfrm>
            <a:off x="836508" y="2083600"/>
            <a:ext cx="2926080" cy="1690262"/>
            <a:chOff x="332936" y="2566211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01648D-129A-DF86-6F83-BE6A4575BDC8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A13712D-8CA5-21A7-587A-8756B24FE3D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33950ED-2C95-8931-58A2-388617C4CE42}"/>
              </a:ext>
            </a:extLst>
          </p:cNvPr>
          <p:cNvSpPr txBox="1"/>
          <p:nvPr/>
        </p:nvSpPr>
        <p:spPr>
          <a:xfrm>
            <a:off x="5823577" y="2392294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D7F122-42FA-C83C-0FF9-AFB66D3FE145}"/>
              </a:ext>
            </a:extLst>
          </p:cNvPr>
          <p:cNvSpPr txBox="1"/>
          <p:nvPr/>
        </p:nvSpPr>
        <p:spPr>
          <a:xfrm>
            <a:off x="5823577" y="3255469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06A278-927E-51B2-BE92-E42DFFBFAB77}"/>
              </a:ext>
            </a:extLst>
          </p:cNvPr>
          <p:cNvSpPr txBox="1"/>
          <p:nvPr/>
        </p:nvSpPr>
        <p:spPr>
          <a:xfrm>
            <a:off x="5823577" y="4118644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DF9EFB-80A3-62E5-C2BE-B881F8170AEB}"/>
              </a:ext>
            </a:extLst>
          </p:cNvPr>
          <p:cNvSpPr txBox="1"/>
          <p:nvPr/>
        </p:nvSpPr>
        <p:spPr>
          <a:xfrm>
            <a:off x="5823577" y="4981818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43737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Cup With 4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4929258" y="1740179"/>
            <a:ext cx="2333478" cy="41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6456345" y="902537"/>
            <a:ext cx="1613107" cy="80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4929258" y="2028843"/>
            <a:ext cx="2333478" cy="124358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C87286F-AD31-8466-9F68-8CF33BB384CD}"/>
              </a:ext>
            </a:extLst>
          </p:cNvPr>
          <p:cNvSpPr/>
          <p:nvPr/>
        </p:nvSpPr>
        <p:spPr>
          <a:xfrm>
            <a:off x="5054906" y="2207327"/>
            <a:ext cx="2084762" cy="831601"/>
          </a:xfrm>
          <a:custGeom>
            <a:avLst/>
            <a:gdLst>
              <a:gd name="connsiteX0" fmla="*/ 0 w 2084762"/>
              <a:gd name="connsiteY0" fmla="*/ 0 h 831601"/>
              <a:gd name="connsiteX1" fmla="*/ 1042188 w 2084762"/>
              <a:gd name="connsiteY1" fmla="*/ 0 h 831601"/>
              <a:gd name="connsiteX2" fmla="*/ 2084762 w 2084762"/>
              <a:gd name="connsiteY2" fmla="*/ 0 h 831601"/>
              <a:gd name="connsiteX3" fmla="*/ 2018734 w 2084762"/>
              <a:gd name="connsiteY3" fmla="*/ 831601 h 831601"/>
              <a:gd name="connsiteX4" fmla="*/ 64685 w 2084762"/>
              <a:gd name="connsiteY4" fmla="*/ 831601 h 831601"/>
              <a:gd name="connsiteX5" fmla="*/ 0 w 2084762"/>
              <a:gd name="connsiteY5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831601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18734" y="831601"/>
                </a:lnTo>
                <a:lnTo>
                  <a:pt x="64685" y="831601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9D7C0AE-B69F-0549-7995-0F4FA55F73AA}"/>
              </a:ext>
            </a:extLst>
          </p:cNvPr>
          <p:cNvSpPr/>
          <p:nvPr/>
        </p:nvSpPr>
        <p:spPr>
          <a:xfrm>
            <a:off x="5122744" y="3070501"/>
            <a:ext cx="1949086" cy="831602"/>
          </a:xfrm>
          <a:custGeom>
            <a:avLst/>
            <a:gdLst>
              <a:gd name="connsiteX0" fmla="*/ 0 w 1949086"/>
              <a:gd name="connsiteY0" fmla="*/ 0 h 831602"/>
              <a:gd name="connsiteX1" fmla="*/ 1949086 w 1949086"/>
              <a:gd name="connsiteY1" fmla="*/ 0 h 831602"/>
              <a:gd name="connsiteX2" fmla="*/ 1883057 w 1949086"/>
              <a:gd name="connsiteY2" fmla="*/ 831602 h 831602"/>
              <a:gd name="connsiteX3" fmla="*/ 64685 w 1949086"/>
              <a:gd name="connsiteY3" fmla="*/ 831602 h 831602"/>
              <a:gd name="connsiteX4" fmla="*/ 0 w 1949086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086" h="831602">
                <a:moveTo>
                  <a:pt x="0" y="0"/>
                </a:moveTo>
                <a:lnTo>
                  <a:pt x="1949086" y="0"/>
                </a:lnTo>
                <a:lnTo>
                  <a:pt x="1883057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18E80F4-2927-D66A-4437-C6681CE57B0D}"/>
              </a:ext>
            </a:extLst>
          </p:cNvPr>
          <p:cNvSpPr/>
          <p:nvPr/>
        </p:nvSpPr>
        <p:spPr>
          <a:xfrm>
            <a:off x="5190583" y="3933676"/>
            <a:ext cx="1813409" cy="831602"/>
          </a:xfrm>
          <a:custGeom>
            <a:avLst/>
            <a:gdLst>
              <a:gd name="connsiteX0" fmla="*/ 0 w 1813409"/>
              <a:gd name="connsiteY0" fmla="*/ 0 h 831602"/>
              <a:gd name="connsiteX1" fmla="*/ 1813409 w 1813409"/>
              <a:gd name="connsiteY1" fmla="*/ 0 h 831602"/>
              <a:gd name="connsiteX2" fmla="*/ 1747381 w 1813409"/>
              <a:gd name="connsiteY2" fmla="*/ 831602 h 831602"/>
              <a:gd name="connsiteX3" fmla="*/ 64685 w 1813409"/>
              <a:gd name="connsiteY3" fmla="*/ 831602 h 831602"/>
              <a:gd name="connsiteX4" fmla="*/ 0 w 1813409"/>
              <a:gd name="connsiteY4" fmla="*/ 0 h 8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409" h="831602">
                <a:moveTo>
                  <a:pt x="0" y="0"/>
                </a:moveTo>
                <a:lnTo>
                  <a:pt x="1813409" y="0"/>
                </a:lnTo>
                <a:lnTo>
                  <a:pt x="1747381" y="831602"/>
                </a:lnTo>
                <a:lnTo>
                  <a:pt x="64685" y="831602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70F31B-17C4-71E2-DE67-EACC8BF483DB}"/>
              </a:ext>
            </a:extLst>
          </p:cNvPr>
          <p:cNvSpPr/>
          <p:nvPr/>
        </p:nvSpPr>
        <p:spPr>
          <a:xfrm>
            <a:off x="5258421" y="4796851"/>
            <a:ext cx="1677733" cy="831601"/>
          </a:xfrm>
          <a:custGeom>
            <a:avLst/>
            <a:gdLst>
              <a:gd name="connsiteX0" fmla="*/ 0 w 1677733"/>
              <a:gd name="connsiteY0" fmla="*/ 0 h 831601"/>
              <a:gd name="connsiteX1" fmla="*/ 1677733 w 1677733"/>
              <a:gd name="connsiteY1" fmla="*/ 0 h 831601"/>
              <a:gd name="connsiteX2" fmla="*/ 1615004 w 1677733"/>
              <a:gd name="connsiteY2" fmla="*/ 790038 h 831601"/>
              <a:gd name="connsiteX3" fmla="*/ 1569892 w 1677733"/>
              <a:gd name="connsiteY3" fmla="*/ 831601 h 831601"/>
              <a:gd name="connsiteX4" fmla="*/ 838228 w 1677733"/>
              <a:gd name="connsiteY4" fmla="*/ 831601 h 831601"/>
              <a:gd name="connsiteX5" fmla="*/ 106564 w 1677733"/>
              <a:gd name="connsiteY5" fmla="*/ 831601 h 831601"/>
              <a:gd name="connsiteX6" fmla="*/ 61452 w 1677733"/>
              <a:gd name="connsiteY6" fmla="*/ 790038 h 831601"/>
              <a:gd name="connsiteX7" fmla="*/ 0 w 1677733"/>
              <a:gd name="connsiteY7" fmla="*/ 0 h 83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7733" h="831601">
                <a:moveTo>
                  <a:pt x="0" y="0"/>
                </a:moveTo>
                <a:lnTo>
                  <a:pt x="1677733" y="0"/>
                </a:lnTo>
                <a:lnTo>
                  <a:pt x="1615004" y="790038"/>
                </a:lnTo>
                <a:cubicBezTo>
                  <a:pt x="1613012" y="813570"/>
                  <a:pt x="1593405" y="831601"/>
                  <a:pt x="1569892" y="831601"/>
                </a:cubicBezTo>
                <a:lnTo>
                  <a:pt x="838228" y="831601"/>
                </a:lnTo>
                <a:lnTo>
                  <a:pt x="106564" y="831601"/>
                </a:lnTo>
                <a:cubicBezTo>
                  <a:pt x="83051" y="831601"/>
                  <a:pt x="63367" y="813570"/>
                  <a:pt x="61452" y="790038"/>
                </a:cubicBez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9FA7E6-D0B7-E31B-8813-B53969707C98}"/>
              </a:ext>
            </a:extLst>
          </p:cNvPr>
          <p:cNvGrpSpPr/>
          <p:nvPr/>
        </p:nvGrpSpPr>
        <p:grpSpPr>
          <a:xfrm>
            <a:off x="8427524" y="4095773"/>
            <a:ext cx="2926080" cy="1690262"/>
            <a:chOff x="8921977" y="1405170"/>
            <a:chExt cx="2926080" cy="169026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FEF9B0-BF1C-CFF6-2588-0A1BDBDCC6F1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751D06-056D-2E82-47BF-DE7FACA455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3C14B2C-73D4-DE69-92CB-11D32F23EA47}"/>
              </a:ext>
            </a:extLst>
          </p:cNvPr>
          <p:cNvGrpSpPr/>
          <p:nvPr/>
        </p:nvGrpSpPr>
        <p:grpSpPr>
          <a:xfrm>
            <a:off x="836508" y="4095773"/>
            <a:ext cx="2926080" cy="1690262"/>
            <a:chOff x="332936" y="2566211"/>
            <a:chExt cx="2926080" cy="169026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CDFC265-7251-DC50-AF83-7802BD468DB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CDD1FA-FB8A-F590-407A-67D42A45AED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6A5A2A-3074-0512-C33F-6A2D6D507149}"/>
              </a:ext>
            </a:extLst>
          </p:cNvPr>
          <p:cNvGrpSpPr/>
          <p:nvPr/>
        </p:nvGrpSpPr>
        <p:grpSpPr>
          <a:xfrm>
            <a:off x="8427524" y="2083600"/>
            <a:ext cx="2926080" cy="1690262"/>
            <a:chOff x="8921977" y="1405170"/>
            <a:chExt cx="2926080" cy="169026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11C0B5-9089-B40B-029C-8E8B84B366C7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447DC91-E5E5-6761-BAF9-CA22DACBB6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133CFB7-D5AC-833D-A368-FF78AAB5A6EF}"/>
              </a:ext>
            </a:extLst>
          </p:cNvPr>
          <p:cNvGrpSpPr/>
          <p:nvPr/>
        </p:nvGrpSpPr>
        <p:grpSpPr>
          <a:xfrm>
            <a:off x="836508" y="2083600"/>
            <a:ext cx="2926080" cy="1690262"/>
            <a:chOff x="332936" y="2566211"/>
            <a:chExt cx="2926080" cy="169026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01648D-129A-DF86-6F83-BE6A4575BDC8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A13712D-8CA5-21A7-587A-8756B24FE3D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33950ED-2C95-8931-58A2-388617C4CE42}"/>
              </a:ext>
            </a:extLst>
          </p:cNvPr>
          <p:cNvSpPr txBox="1"/>
          <p:nvPr/>
        </p:nvSpPr>
        <p:spPr>
          <a:xfrm>
            <a:off x="5823577" y="2392294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D7F122-42FA-C83C-0FF9-AFB66D3FE145}"/>
              </a:ext>
            </a:extLst>
          </p:cNvPr>
          <p:cNvSpPr txBox="1"/>
          <p:nvPr/>
        </p:nvSpPr>
        <p:spPr>
          <a:xfrm>
            <a:off x="5823577" y="3255469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06A278-927E-51B2-BE92-E42DFFBFAB77}"/>
              </a:ext>
            </a:extLst>
          </p:cNvPr>
          <p:cNvSpPr txBox="1"/>
          <p:nvPr/>
        </p:nvSpPr>
        <p:spPr>
          <a:xfrm>
            <a:off x="5823577" y="4118644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DF9EFB-80A3-62E5-C2BE-B881F8170AEB}"/>
              </a:ext>
            </a:extLst>
          </p:cNvPr>
          <p:cNvSpPr txBox="1"/>
          <p:nvPr/>
        </p:nvSpPr>
        <p:spPr>
          <a:xfrm>
            <a:off x="5823577" y="4981818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31426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9166</TotalTime>
  <Words>381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4 Parts – Slide Template</vt:lpstr>
      <vt:lpstr>Coffee Cup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4 Parts – Slide Template</dc:title>
  <dc:creator>PresentationGO.com</dc:creator>
  <dc:description>© Copyright PresentationGO.com - Do not distribute or sale without written permission.</dc:description>
  <cp:lastModifiedBy>Christophe</cp:lastModifiedBy>
  <cp:revision>17</cp:revision>
  <dcterms:created xsi:type="dcterms:W3CDTF">2014-11-26T05:14:11Z</dcterms:created>
  <dcterms:modified xsi:type="dcterms:W3CDTF">2023-07-12T21:54:45Z</dcterms:modified>
  <cp:category>Charts &amp; Diagrams</cp:category>
</cp:coreProperties>
</file>