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106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3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33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Coffee Cup With 5 Parts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F4F200D-E59E-9EB6-00AE-55FEB870B6BC}"/>
              </a:ext>
            </a:extLst>
          </p:cNvPr>
          <p:cNvSpPr/>
          <p:nvPr/>
        </p:nvSpPr>
        <p:spPr>
          <a:xfrm>
            <a:off x="3696943" y="2162384"/>
            <a:ext cx="1750109" cy="309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31" y="13546"/>
                </a:moveTo>
                <a:lnTo>
                  <a:pt x="20022" y="2847"/>
                </a:lnTo>
                <a:cubicBezTo>
                  <a:pt x="19960" y="1179"/>
                  <a:pt x="19697" y="0"/>
                  <a:pt x="19396" y="0"/>
                </a:cubicBezTo>
                <a:lnTo>
                  <a:pt x="2204" y="0"/>
                </a:lnTo>
                <a:cubicBezTo>
                  <a:pt x="1903" y="0"/>
                  <a:pt x="1640" y="1196"/>
                  <a:pt x="1578" y="2847"/>
                </a:cubicBezTo>
                <a:lnTo>
                  <a:pt x="1169" y="13546"/>
                </a:lnTo>
                <a:cubicBezTo>
                  <a:pt x="1133" y="14456"/>
                  <a:pt x="993" y="15096"/>
                  <a:pt x="829" y="15096"/>
                </a:cubicBezTo>
                <a:lnTo>
                  <a:pt x="331" y="15096"/>
                </a:lnTo>
                <a:cubicBezTo>
                  <a:pt x="149" y="15096"/>
                  <a:pt x="0" y="15939"/>
                  <a:pt x="0" y="16967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6967"/>
                </a:lnTo>
                <a:cubicBezTo>
                  <a:pt x="21600" y="15939"/>
                  <a:pt x="21451" y="15096"/>
                  <a:pt x="21269" y="15096"/>
                </a:cubicBezTo>
                <a:lnTo>
                  <a:pt x="20771" y="15096"/>
                </a:lnTo>
                <a:cubicBezTo>
                  <a:pt x="20607" y="15096"/>
                  <a:pt x="20467" y="14456"/>
                  <a:pt x="20431" y="1354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16EC528-4CF0-0848-6F30-CE10AB5923F3}"/>
              </a:ext>
            </a:extLst>
          </p:cNvPr>
          <p:cNvSpPr/>
          <p:nvPr/>
        </p:nvSpPr>
        <p:spPr>
          <a:xfrm>
            <a:off x="4842259" y="1534153"/>
            <a:ext cx="1209830" cy="601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2" y="21600"/>
                </a:moveTo>
                <a:lnTo>
                  <a:pt x="3205" y="12734"/>
                </a:lnTo>
                <a:cubicBezTo>
                  <a:pt x="3365" y="11451"/>
                  <a:pt x="3887" y="10479"/>
                  <a:pt x="4534" y="10236"/>
                </a:cubicBezTo>
                <a:lnTo>
                  <a:pt x="21600" y="4008"/>
                </a:lnTo>
                <a:lnTo>
                  <a:pt x="21238" y="0"/>
                </a:lnTo>
                <a:lnTo>
                  <a:pt x="4172" y="6228"/>
                </a:lnTo>
                <a:cubicBezTo>
                  <a:pt x="2748" y="6749"/>
                  <a:pt x="1596" y="8909"/>
                  <a:pt x="1242" y="11737"/>
                </a:cubicBezTo>
                <a:lnTo>
                  <a:pt x="0" y="21600"/>
                </a:lnTo>
                <a:lnTo>
                  <a:pt x="2092" y="21600"/>
                </a:lnTo>
                <a:close/>
              </a:path>
            </a:pathLst>
          </a:custGeom>
          <a:solidFill>
            <a:srgbClr val="D1D3D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7627A86-BCBB-0BAC-8CE0-0D84B41FFDD3}"/>
              </a:ext>
            </a:extLst>
          </p:cNvPr>
          <p:cNvSpPr/>
          <p:nvPr/>
        </p:nvSpPr>
        <p:spPr>
          <a:xfrm>
            <a:off x="3696943" y="2378882"/>
            <a:ext cx="1750109" cy="93269"/>
          </a:xfrm>
          <a:custGeom>
            <a:avLst/>
            <a:gdLst>
              <a:gd name="connsiteX0" fmla="*/ 20431 w 21600"/>
              <a:gd name="connsiteY0" fmla="*/ 13546 h 21600"/>
              <a:gd name="connsiteX1" fmla="*/ 20022 w 21600"/>
              <a:gd name="connsiteY1" fmla="*/ 2847 h 21600"/>
              <a:gd name="connsiteX2" fmla="*/ 19396 w 21600"/>
              <a:gd name="connsiteY2" fmla="*/ 0 h 21600"/>
              <a:gd name="connsiteX3" fmla="*/ 1578 w 21600"/>
              <a:gd name="connsiteY3" fmla="*/ 2847 h 21600"/>
              <a:gd name="connsiteX4" fmla="*/ 1169 w 21600"/>
              <a:gd name="connsiteY4" fmla="*/ 13546 h 21600"/>
              <a:gd name="connsiteX5" fmla="*/ 829 w 21600"/>
              <a:gd name="connsiteY5" fmla="*/ 15096 h 21600"/>
              <a:gd name="connsiteX6" fmla="*/ 331 w 21600"/>
              <a:gd name="connsiteY6" fmla="*/ 15096 h 21600"/>
              <a:gd name="connsiteX7" fmla="*/ 0 w 21600"/>
              <a:gd name="connsiteY7" fmla="*/ 16967 h 21600"/>
              <a:gd name="connsiteX8" fmla="*/ 0 w 21600"/>
              <a:gd name="connsiteY8" fmla="*/ 21600 h 21600"/>
              <a:gd name="connsiteX9" fmla="*/ 21600 w 21600"/>
              <a:gd name="connsiteY9" fmla="*/ 21600 h 21600"/>
              <a:gd name="connsiteX10" fmla="*/ 21600 w 21600"/>
              <a:gd name="connsiteY10" fmla="*/ 16967 h 21600"/>
              <a:gd name="connsiteX11" fmla="*/ 21269 w 21600"/>
              <a:gd name="connsiteY11" fmla="*/ 15096 h 21600"/>
              <a:gd name="connsiteX12" fmla="*/ 20771 w 21600"/>
              <a:gd name="connsiteY12" fmla="*/ 15096 h 21600"/>
              <a:gd name="connsiteX13" fmla="*/ 20431 w 21600"/>
              <a:gd name="connsiteY13" fmla="*/ 13546 h 21600"/>
              <a:gd name="connsiteX0" fmla="*/ 20431 w 21600"/>
              <a:gd name="connsiteY0" fmla="*/ 12037 h 20091"/>
              <a:gd name="connsiteX1" fmla="*/ 20022 w 21600"/>
              <a:gd name="connsiteY1" fmla="*/ 1338 h 20091"/>
              <a:gd name="connsiteX2" fmla="*/ 1578 w 21600"/>
              <a:gd name="connsiteY2" fmla="*/ 1338 h 20091"/>
              <a:gd name="connsiteX3" fmla="*/ 1169 w 21600"/>
              <a:gd name="connsiteY3" fmla="*/ 12037 h 20091"/>
              <a:gd name="connsiteX4" fmla="*/ 829 w 21600"/>
              <a:gd name="connsiteY4" fmla="*/ 13587 h 20091"/>
              <a:gd name="connsiteX5" fmla="*/ 331 w 21600"/>
              <a:gd name="connsiteY5" fmla="*/ 13587 h 20091"/>
              <a:gd name="connsiteX6" fmla="*/ 0 w 21600"/>
              <a:gd name="connsiteY6" fmla="*/ 15458 h 20091"/>
              <a:gd name="connsiteX7" fmla="*/ 0 w 21600"/>
              <a:gd name="connsiteY7" fmla="*/ 20091 h 20091"/>
              <a:gd name="connsiteX8" fmla="*/ 21600 w 21600"/>
              <a:gd name="connsiteY8" fmla="*/ 20091 h 20091"/>
              <a:gd name="connsiteX9" fmla="*/ 21600 w 21600"/>
              <a:gd name="connsiteY9" fmla="*/ 15458 h 20091"/>
              <a:gd name="connsiteX10" fmla="*/ 21269 w 21600"/>
              <a:gd name="connsiteY10" fmla="*/ 13587 h 20091"/>
              <a:gd name="connsiteX11" fmla="*/ 20771 w 21600"/>
              <a:gd name="connsiteY11" fmla="*/ 13587 h 20091"/>
              <a:gd name="connsiteX12" fmla="*/ 20431 w 21600"/>
              <a:gd name="connsiteY12" fmla="*/ 12037 h 20091"/>
              <a:gd name="connsiteX0" fmla="*/ 1578 w 21600"/>
              <a:gd name="connsiteY0" fmla="*/ 0 h 18753"/>
              <a:gd name="connsiteX1" fmla="*/ 1169 w 21600"/>
              <a:gd name="connsiteY1" fmla="*/ 10699 h 18753"/>
              <a:gd name="connsiteX2" fmla="*/ 829 w 21600"/>
              <a:gd name="connsiteY2" fmla="*/ 12249 h 18753"/>
              <a:gd name="connsiteX3" fmla="*/ 331 w 21600"/>
              <a:gd name="connsiteY3" fmla="*/ 12249 h 18753"/>
              <a:gd name="connsiteX4" fmla="*/ 0 w 21600"/>
              <a:gd name="connsiteY4" fmla="*/ 14120 h 18753"/>
              <a:gd name="connsiteX5" fmla="*/ 0 w 21600"/>
              <a:gd name="connsiteY5" fmla="*/ 18753 h 18753"/>
              <a:gd name="connsiteX6" fmla="*/ 21600 w 21600"/>
              <a:gd name="connsiteY6" fmla="*/ 18753 h 18753"/>
              <a:gd name="connsiteX7" fmla="*/ 21600 w 21600"/>
              <a:gd name="connsiteY7" fmla="*/ 14120 h 18753"/>
              <a:gd name="connsiteX8" fmla="*/ 21269 w 21600"/>
              <a:gd name="connsiteY8" fmla="*/ 12249 h 18753"/>
              <a:gd name="connsiteX9" fmla="*/ 20771 w 21600"/>
              <a:gd name="connsiteY9" fmla="*/ 12249 h 18753"/>
              <a:gd name="connsiteX10" fmla="*/ 20431 w 21600"/>
              <a:gd name="connsiteY10" fmla="*/ 10699 h 18753"/>
              <a:gd name="connsiteX11" fmla="*/ 20868 w 21600"/>
              <a:gd name="connsiteY11" fmla="*/ 4782 h 18753"/>
              <a:gd name="connsiteX0" fmla="*/ 1169 w 21600"/>
              <a:gd name="connsiteY0" fmla="*/ 6160 h 14214"/>
              <a:gd name="connsiteX1" fmla="*/ 829 w 21600"/>
              <a:gd name="connsiteY1" fmla="*/ 7710 h 14214"/>
              <a:gd name="connsiteX2" fmla="*/ 331 w 21600"/>
              <a:gd name="connsiteY2" fmla="*/ 7710 h 14214"/>
              <a:gd name="connsiteX3" fmla="*/ 0 w 21600"/>
              <a:gd name="connsiteY3" fmla="*/ 9581 h 14214"/>
              <a:gd name="connsiteX4" fmla="*/ 0 w 21600"/>
              <a:gd name="connsiteY4" fmla="*/ 14214 h 14214"/>
              <a:gd name="connsiteX5" fmla="*/ 21600 w 21600"/>
              <a:gd name="connsiteY5" fmla="*/ 14214 h 14214"/>
              <a:gd name="connsiteX6" fmla="*/ 21600 w 21600"/>
              <a:gd name="connsiteY6" fmla="*/ 9581 h 14214"/>
              <a:gd name="connsiteX7" fmla="*/ 21269 w 21600"/>
              <a:gd name="connsiteY7" fmla="*/ 7710 h 14214"/>
              <a:gd name="connsiteX8" fmla="*/ 20771 w 21600"/>
              <a:gd name="connsiteY8" fmla="*/ 7710 h 14214"/>
              <a:gd name="connsiteX9" fmla="*/ 20431 w 21600"/>
              <a:gd name="connsiteY9" fmla="*/ 6160 h 14214"/>
              <a:gd name="connsiteX10" fmla="*/ 20868 w 21600"/>
              <a:gd name="connsiteY10" fmla="*/ 243 h 14214"/>
              <a:gd name="connsiteX0" fmla="*/ 1169 w 21600"/>
              <a:gd name="connsiteY0" fmla="*/ 0 h 8054"/>
              <a:gd name="connsiteX1" fmla="*/ 829 w 21600"/>
              <a:gd name="connsiteY1" fmla="*/ 1550 h 8054"/>
              <a:gd name="connsiteX2" fmla="*/ 331 w 21600"/>
              <a:gd name="connsiteY2" fmla="*/ 1550 h 8054"/>
              <a:gd name="connsiteX3" fmla="*/ 0 w 21600"/>
              <a:gd name="connsiteY3" fmla="*/ 3421 h 8054"/>
              <a:gd name="connsiteX4" fmla="*/ 0 w 21600"/>
              <a:gd name="connsiteY4" fmla="*/ 8054 h 8054"/>
              <a:gd name="connsiteX5" fmla="*/ 21600 w 21600"/>
              <a:gd name="connsiteY5" fmla="*/ 8054 h 8054"/>
              <a:gd name="connsiteX6" fmla="*/ 21600 w 21600"/>
              <a:gd name="connsiteY6" fmla="*/ 3421 h 8054"/>
              <a:gd name="connsiteX7" fmla="*/ 21269 w 21600"/>
              <a:gd name="connsiteY7" fmla="*/ 1550 h 8054"/>
              <a:gd name="connsiteX8" fmla="*/ 20771 w 21600"/>
              <a:gd name="connsiteY8" fmla="*/ 1550 h 8054"/>
              <a:gd name="connsiteX9" fmla="*/ 20431 w 21600"/>
              <a:gd name="connsiteY9" fmla="*/ 0 h 8054"/>
              <a:gd name="connsiteX0" fmla="*/ 384 w 10000"/>
              <a:gd name="connsiteY0" fmla="*/ 1925 h 10000"/>
              <a:gd name="connsiteX1" fmla="*/ 153 w 10000"/>
              <a:gd name="connsiteY1" fmla="*/ 1925 h 10000"/>
              <a:gd name="connsiteX2" fmla="*/ 0 w 10000"/>
              <a:gd name="connsiteY2" fmla="*/ 4248 h 10000"/>
              <a:gd name="connsiteX3" fmla="*/ 0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4248 h 10000"/>
              <a:gd name="connsiteX6" fmla="*/ 9847 w 10000"/>
              <a:gd name="connsiteY6" fmla="*/ 1925 h 10000"/>
              <a:gd name="connsiteX7" fmla="*/ 9616 w 10000"/>
              <a:gd name="connsiteY7" fmla="*/ 1925 h 10000"/>
              <a:gd name="connsiteX8" fmla="*/ 9459 w 10000"/>
              <a:gd name="connsiteY8" fmla="*/ 0 h 10000"/>
              <a:gd name="connsiteX0" fmla="*/ 384 w 10000"/>
              <a:gd name="connsiteY0" fmla="*/ 0 h 8075"/>
              <a:gd name="connsiteX1" fmla="*/ 153 w 10000"/>
              <a:gd name="connsiteY1" fmla="*/ 0 h 8075"/>
              <a:gd name="connsiteX2" fmla="*/ 0 w 10000"/>
              <a:gd name="connsiteY2" fmla="*/ 2323 h 8075"/>
              <a:gd name="connsiteX3" fmla="*/ 0 w 10000"/>
              <a:gd name="connsiteY3" fmla="*/ 8075 h 8075"/>
              <a:gd name="connsiteX4" fmla="*/ 10000 w 10000"/>
              <a:gd name="connsiteY4" fmla="*/ 8075 h 8075"/>
              <a:gd name="connsiteX5" fmla="*/ 10000 w 10000"/>
              <a:gd name="connsiteY5" fmla="*/ 2323 h 8075"/>
              <a:gd name="connsiteX6" fmla="*/ 9847 w 10000"/>
              <a:gd name="connsiteY6" fmla="*/ 0 h 8075"/>
              <a:gd name="connsiteX7" fmla="*/ 9616 w 10000"/>
              <a:gd name="connsiteY7" fmla="*/ 0 h 8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8075" extrusionOk="0">
                <a:moveTo>
                  <a:pt x="384" y="0"/>
                </a:moveTo>
                <a:lnTo>
                  <a:pt x="153" y="0"/>
                </a:lnTo>
                <a:cubicBezTo>
                  <a:pt x="69" y="0"/>
                  <a:pt x="0" y="1046"/>
                  <a:pt x="0" y="2323"/>
                </a:cubicBezTo>
                <a:lnTo>
                  <a:pt x="0" y="8075"/>
                </a:lnTo>
                <a:lnTo>
                  <a:pt x="10000" y="8075"/>
                </a:lnTo>
                <a:lnTo>
                  <a:pt x="10000" y="2323"/>
                </a:lnTo>
                <a:cubicBezTo>
                  <a:pt x="10000" y="1046"/>
                  <a:pt x="9931" y="0"/>
                  <a:pt x="9847" y="0"/>
                </a:cubicBezTo>
                <a:lnTo>
                  <a:pt x="9616" y="0"/>
                </a:lnTo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4333BAB-5D47-F9B3-DFD1-58027AF1ADA2}"/>
              </a:ext>
            </a:extLst>
          </p:cNvPr>
          <p:cNvSpPr/>
          <p:nvPr/>
        </p:nvSpPr>
        <p:spPr>
          <a:xfrm>
            <a:off x="3791179" y="2512746"/>
            <a:ext cx="1563572" cy="494225"/>
          </a:xfrm>
          <a:custGeom>
            <a:avLst/>
            <a:gdLst>
              <a:gd name="connsiteX0" fmla="*/ 0 w 2084762"/>
              <a:gd name="connsiteY0" fmla="*/ 0 h 658967"/>
              <a:gd name="connsiteX1" fmla="*/ 1042188 w 2084762"/>
              <a:gd name="connsiteY1" fmla="*/ 0 h 658967"/>
              <a:gd name="connsiteX2" fmla="*/ 2084762 w 2084762"/>
              <a:gd name="connsiteY2" fmla="*/ 0 h 658967"/>
              <a:gd name="connsiteX3" fmla="*/ 2032441 w 2084762"/>
              <a:gd name="connsiteY3" fmla="*/ 658967 h 658967"/>
              <a:gd name="connsiteX4" fmla="*/ 51257 w 2084762"/>
              <a:gd name="connsiteY4" fmla="*/ 658967 h 658967"/>
              <a:gd name="connsiteX5" fmla="*/ 0 w 2084762"/>
              <a:gd name="connsiteY5" fmla="*/ 0 h 658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4762" h="658967">
                <a:moveTo>
                  <a:pt x="0" y="0"/>
                </a:moveTo>
                <a:lnTo>
                  <a:pt x="1042188" y="0"/>
                </a:lnTo>
                <a:lnTo>
                  <a:pt x="2084762" y="0"/>
                </a:lnTo>
                <a:lnTo>
                  <a:pt x="2032441" y="658967"/>
                </a:lnTo>
                <a:lnTo>
                  <a:pt x="51257" y="658967"/>
                </a:lnTo>
                <a:lnTo>
                  <a:pt x="0" y="0"/>
                </a:ln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B0340270-B345-DB83-6051-A4ECB20294CE}"/>
              </a:ext>
            </a:extLst>
          </p:cNvPr>
          <p:cNvSpPr/>
          <p:nvPr/>
        </p:nvSpPr>
        <p:spPr>
          <a:xfrm>
            <a:off x="3831883" y="3030651"/>
            <a:ext cx="1482166" cy="494225"/>
          </a:xfrm>
          <a:custGeom>
            <a:avLst/>
            <a:gdLst>
              <a:gd name="connsiteX0" fmla="*/ 0 w 1976221"/>
              <a:gd name="connsiteY0" fmla="*/ 0 h 658967"/>
              <a:gd name="connsiteX1" fmla="*/ 1976221 w 1976221"/>
              <a:gd name="connsiteY1" fmla="*/ 0 h 658967"/>
              <a:gd name="connsiteX2" fmla="*/ 1923899 w 1976221"/>
              <a:gd name="connsiteY2" fmla="*/ 658967 h 658967"/>
              <a:gd name="connsiteX3" fmla="*/ 51257 w 1976221"/>
              <a:gd name="connsiteY3" fmla="*/ 658967 h 658967"/>
              <a:gd name="connsiteX4" fmla="*/ 0 w 1976221"/>
              <a:gd name="connsiteY4" fmla="*/ 0 h 658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6221" h="658967">
                <a:moveTo>
                  <a:pt x="0" y="0"/>
                </a:moveTo>
                <a:lnTo>
                  <a:pt x="1976221" y="0"/>
                </a:lnTo>
                <a:lnTo>
                  <a:pt x="1923899" y="658967"/>
                </a:lnTo>
                <a:lnTo>
                  <a:pt x="51257" y="658967"/>
                </a:lnTo>
                <a:lnTo>
                  <a:pt x="0" y="0"/>
                </a:lnTo>
                <a:close/>
              </a:path>
            </a:pathLst>
          </a:custGeom>
          <a:solidFill>
            <a:srgbClr val="A87B4E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7EA321A-C74D-D518-2980-49E676A43D9C}"/>
              </a:ext>
            </a:extLst>
          </p:cNvPr>
          <p:cNvSpPr/>
          <p:nvPr/>
        </p:nvSpPr>
        <p:spPr>
          <a:xfrm>
            <a:off x="3872587" y="3548556"/>
            <a:ext cx="1400759" cy="494225"/>
          </a:xfrm>
          <a:custGeom>
            <a:avLst/>
            <a:gdLst>
              <a:gd name="connsiteX0" fmla="*/ 0 w 1867679"/>
              <a:gd name="connsiteY0" fmla="*/ 0 h 658967"/>
              <a:gd name="connsiteX1" fmla="*/ 1867679 w 1867679"/>
              <a:gd name="connsiteY1" fmla="*/ 0 h 658967"/>
              <a:gd name="connsiteX2" fmla="*/ 1815358 w 1867679"/>
              <a:gd name="connsiteY2" fmla="*/ 658967 h 658967"/>
              <a:gd name="connsiteX3" fmla="*/ 51257 w 1867679"/>
              <a:gd name="connsiteY3" fmla="*/ 658967 h 658967"/>
              <a:gd name="connsiteX4" fmla="*/ 0 w 1867679"/>
              <a:gd name="connsiteY4" fmla="*/ 0 h 658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7679" h="658967">
                <a:moveTo>
                  <a:pt x="0" y="0"/>
                </a:moveTo>
                <a:lnTo>
                  <a:pt x="1867679" y="0"/>
                </a:lnTo>
                <a:lnTo>
                  <a:pt x="1815358" y="658967"/>
                </a:lnTo>
                <a:lnTo>
                  <a:pt x="51257" y="658967"/>
                </a:lnTo>
                <a:lnTo>
                  <a:pt x="0" y="0"/>
                </a:lnTo>
                <a:close/>
              </a:path>
            </a:pathLst>
          </a:custGeom>
          <a:solidFill>
            <a:srgbClr val="895D3A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1E05AAD-0C41-887E-447E-43BC85118997}"/>
              </a:ext>
            </a:extLst>
          </p:cNvPr>
          <p:cNvSpPr/>
          <p:nvPr/>
        </p:nvSpPr>
        <p:spPr>
          <a:xfrm>
            <a:off x="3913288" y="4066461"/>
            <a:ext cx="1319354" cy="494225"/>
          </a:xfrm>
          <a:custGeom>
            <a:avLst/>
            <a:gdLst>
              <a:gd name="connsiteX0" fmla="*/ 0 w 1759138"/>
              <a:gd name="connsiteY0" fmla="*/ 0 h 658967"/>
              <a:gd name="connsiteX1" fmla="*/ 1759138 w 1759138"/>
              <a:gd name="connsiteY1" fmla="*/ 0 h 658967"/>
              <a:gd name="connsiteX2" fmla="*/ 1706816 w 1759138"/>
              <a:gd name="connsiteY2" fmla="*/ 658967 h 658967"/>
              <a:gd name="connsiteX3" fmla="*/ 51257 w 1759138"/>
              <a:gd name="connsiteY3" fmla="*/ 658967 h 658967"/>
              <a:gd name="connsiteX4" fmla="*/ 0 w 1759138"/>
              <a:gd name="connsiteY4" fmla="*/ 0 h 658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9138" h="658967">
                <a:moveTo>
                  <a:pt x="0" y="0"/>
                </a:moveTo>
                <a:lnTo>
                  <a:pt x="1759138" y="0"/>
                </a:lnTo>
                <a:lnTo>
                  <a:pt x="1706816" y="658967"/>
                </a:lnTo>
                <a:lnTo>
                  <a:pt x="51257" y="658967"/>
                </a:lnTo>
                <a:lnTo>
                  <a:pt x="0" y="0"/>
                </a:lnTo>
                <a:close/>
              </a:path>
            </a:pathLst>
          </a:custGeom>
          <a:solidFill>
            <a:srgbClr val="744C2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D4A57D-B159-37E3-2C14-6A7FDB5654C4}"/>
              </a:ext>
            </a:extLst>
          </p:cNvPr>
          <p:cNvSpPr/>
          <p:nvPr/>
        </p:nvSpPr>
        <p:spPr>
          <a:xfrm>
            <a:off x="3953991" y="4584366"/>
            <a:ext cx="1237949" cy="494224"/>
          </a:xfrm>
          <a:custGeom>
            <a:avLst/>
            <a:gdLst>
              <a:gd name="connsiteX0" fmla="*/ 0 w 1650598"/>
              <a:gd name="connsiteY0" fmla="*/ 0 h 658965"/>
              <a:gd name="connsiteX1" fmla="*/ 1650598 w 1650598"/>
              <a:gd name="connsiteY1" fmla="*/ 0 h 658965"/>
              <a:gd name="connsiteX2" fmla="*/ 1601576 w 1650598"/>
              <a:gd name="connsiteY2" fmla="*/ 617402 h 658965"/>
              <a:gd name="connsiteX3" fmla="*/ 1556464 w 1650598"/>
              <a:gd name="connsiteY3" fmla="*/ 658965 h 658965"/>
              <a:gd name="connsiteX4" fmla="*/ 824800 w 1650598"/>
              <a:gd name="connsiteY4" fmla="*/ 658965 h 658965"/>
              <a:gd name="connsiteX5" fmla="*/ 93136 w 1650598"/>
              <a:gd name="connsiteY5" fmla="*/ 658965 h 658965"/>
              <a:gd name="connsiteX6" fmla="*/ 48024 w 1650598"/>
              <a:gd name="connsiteY6" fmla="*/ 617402 h 658965"/>
              <a:gd name="connsiteX7" fmla="*/ 0 w 1650598"/>
              <a:gd name="connsiteY7" fmla="*/ 0 h 65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0598" h="658965">
                <a:moveTo>
                  <a:pt x="0" y="0"/>
                </a:moveTo>
                <a:lnTo>
                  <a:pt x="1650598" y="0"/>
                </a:lnTo>
                <a:lnTo>
                  <a:pt x="1601576" y="617402"/>
                </a:lnTo>
                <a:cubicBezTo>
                  <a:pt x="1599584" y="640934"/>
                  <a:pt x="1579977" y="658965"/>
                  <a:pt x="1556464" y="658965"/>
                </a:cubicBezTo>
                <a:lnTo>
                  <a:pt x="824800" y="658965"/>
                </a:lnTo>
                <a:lnTo>
                  <a:pt x="93136" y="658965"/>
                </a:lnTo>
                <a:cubicBezTo>
                  <a:pt x="69623" y="658965"/>
                  <a:pt x="49939" y="640934"/>
                  <a:pt x="48024" y="617402"/>
                </a:cubicBezTo>
                <a:lnTo>
                  <a:pt x="0" y="0"/>
                </a:lnTo>
                <a:close/>
              </a:path>
            </a:pathLst>
          </a:custGeom>
          <a:solidFill>
            <a:srgbClr val="5F381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F5E7D42-B61B-EA87-E0F8-E1CB611CFE5D}"/>
              </a:ext>
            </a:extLst>
          </p:cNvPr>
          <p:cNvGrpSpPr/>
          <p:nvPr/>
        </p:nvGrpSpPr>
        <p:grpSpPr>
          <a:xfrm>
            <a:off x="6320643" y="3833733"/>
            <a:ext cx="2194560" cy="1475446"/>
            <a:chOff x="8921977" y="1312837"/>
            <a:chExt cx="2926080" cy="196726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00EA901-9A84-99F5-9D4C-EA3DA4AA70CE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D3B869-D371-AEF0-C904-E179DE6DF3D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FFC3659-4E2D-8624-397D-2302E674CC40}"/>
              </a:ext>
            </a:extLst>
          </p:cNvPr>
          <p:cNvGrpSpPr/>
          <p:nvPr/>
        </p:nvGrpSpPr>
        <p:grpSpPr>
          <a:xfrm>
            <a:off x="627381" y="3032197"/>
            <a:ext cx="2194560" cy="1475446"/>
            <a:chOff x="332936" y="2473878"/>
            <a:chExt cx="2926080" cy="196726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6270F7-311A-38F4-2E0E-C24E4A6A205F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3D0993D-0071-4865-4E82-1A148C5896F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DD194E6-AF87-62EA-D69D-437E92F280BA}"/>
              </a:ext>
            </a:extLst>
          </p:cNvPr>
          <p:cNvGrpSpPr/>
          <p:nvPr/>
        </p:nvGrpSpPr>
        <p:grpSpPr>
          <a:xfrm>
            <a:off x="627381" y="4635270"/>
            <a:ext cx="2194560" cy="1475446"/>
            <a:chOff x="332936" y="4498450"/>
            <a:chExt cx="2926080" cy="1967261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5612BF0-C207-DFF2-EC3F-048596ED5477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BDAF95F-9D98-9195-4B54-72F4A583A16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5DA2060-0621-A23A-C375-3AF0E65677B4}"/>
              </a:ext>
            </a:extLst>
          </p:cNvPr>
          <p:cNvGrpSpPr/>
          <p:nvPr/>
        </p:nvGrpSpPr>
        <p:grpSpPr>
          <a:xfrm>
            <a:off x="6320643" y="2230661"/>
            <a:ext cx="2194560" cy="1475446"/>
            <a:chOff x="8921977" y="1312837"/>
            <a:chExt cx="2926080" cy="196726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12D1E70-885E-39A4-BAEC-8D3C0BC7ABF5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D02F0BF-6BD0-3F78-8A4E-0F1D1E703F3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C5331486-3681-5B83-5036-A3E3957E8B4C}"/>
              </a:ext>
            </a:extLst>
          </p:cNvPr>
          <p:cNvGrpSpPr/>
          <p:nvPr/>
        </p:nvGrpSpPr>
        <p:grpSpPr>
          <a:xfrm>
            <a:off x="627381" y="1429125"/>
            <a:ext cx="2194560" cy="1475446"/>
            <a:chOff x="332936" y="2473878"/>
            <a:chExt cx="2926080" cy="196726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98E0A71-819B-BCDC-ADE1-A841FF824442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396FCF4-FDC2-F55D-A662-288A7AFE173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0531B908-B158-7128-6852-8AF2E10332DE}"/>
              </a:ext>
            </a:extLst>
          </p:cNvPr>
          <p:cNvSpPr txBox="1"/>
          <p:nvPr/>
        </p:nvSpPr>
        <p:spPr>
          <a:xfrm>
            <a:off x="4367683" y="2563651"/>
            <a:ext cx="4105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0D85E1B-1F99-6664-DE5D-A283DEC89699}"/>
              </a:ext>
            </a:extLst>
          </p:cNvPr>
          <p:cNvSpPr txBox="1"/>
          <p:nvPr/>
        </p:nvSpPr>
        <p:spPr>
          <a:xfrm>
            <a:off x="4367683" y="3081556"/>
            <a:ext cx="4105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A318511-AEA4-4237-9BD5-C3BDD5DD7BCB}"/>
              </a:ext>
            </a:extLst>
          </p:cNvPr>
          <p:cNvSpPr txBox="1"/>
          <p:nvPr/>
        </p:nvSpPr>
        <p:spPr>
          <a:xfrm>
            <a:off x="4367683" y="3599461"/>
            <a:ext cx="4105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2">
                    <a:lumMod val="60000"/>
                    <a:lumOff val="40000"/>
                  </a:schemeClr>
                </a:solidFill>
              </a:rPr>
              <a:t>03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9DD5088-84CC-D818-24B4-192FA6F8CE20}"/>
              </a:ext>
            </a:extLst>
          </p:cNvPr>
          <p:cNvSpPr txBox="1"/>
          <p:nvPr/>
        </p:nvSpPr>
        <p:spPr>
          <a:xfrm>
            <a:off x="4367683" y="4117366"/>
            <a:ext cx="4105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2">
                    <a:lumMod val="60000"/>
                    <a:lumOff val="40000"/>
                  </a:schemeClr>
                </a:solidFill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8BE2D83-BF43-95D3-867B-4AC5F546BCCA}"/>
              </a:ext>
            </a:extLst>
          </p:cNvPr>
          <p:cNvSpPr txBox="1"/>
          <p:nvPr/>
        </p:nvSpPr>
        <p:spPr>
          <a:xfrm>
            <a:off x="4367683" y="4635270"/>
            <a:ext cx="4105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2">
                    <a:lumMod val="60000"/>
                    <a:lumOff val="40000"/>
                  </a:schemeClr>
                </a:solidFill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3763926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Coffee Cup With 5 Parts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F4F200D-E59E-9EB6-00AE-55FEB870B6BC}"/>
              </a:ext>
            </a:extLst>
          </p:cNvPr>
          <p:cNvSpPr/>
          <p:nvPr/>
        </p:nvSpPr>
        <p:spPr>
          <a:xfrm>
            <a:off x="3696943" y="2162384"/>
            <a:ext cx="1750109" cy="309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31" y="13546"/>
                </a:moveTo>
                <a:lnTo>
                  <a:pt x="20022" y="2847"/>
                </a:lnTo>
                <a:cubicBezTo>
                  <a:pt x="19960" y="1179"/>
                  <a:pt x="19697" y="0"/>
                  <a:pt x="19396" y="0"/>
                </a:cubicBezTo>
                <a:lnTo>
                  <a:pt x="2204" y="0"/>
                </a:lnTo>
                <a:cubicBezTo>
                  <a:pt x="1903" y="0"/>
                  <a:pt x="1640" y="1196"/>
                  <a:pt x="1578" y="2847"/>
                </a:cubicBezTo>
                <a:lnTo>
                  <a:pt x="1169" y="13546"/>
                </a:lnTo>
                <a:cubicBezTo>
                  <a:pt x="1133" y="14456"/>
                  <a:pt x="993" y="15096"/>
                  <a:pt x="829" y="15096"/>
                </a:cubicBezTo>
                <a:lnTo>
                  <a:pt x="331" y="15096"/>
                </a:lnTo>
                <a:cubicBezTo>
                  <a:pt x="149" y="15096"/>
                  <a:pt x="0" y="15939"/>
                  <a:pt x="0" y="16967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6967"/>
                </a:lnTo>
                <a:cubicBezTo>
                  <a:pt x="21600" y="15939"/>
                  <a:pt x="21451" y="15096"/>
                  <a:pt x="21269" y="15096"/>
                </a:cubicBezTo>
                <a:lnTo>
                  <a:pt x="20771" y="15096"/>
                </a:lnTo>
                <a:cubicBezTo>
                  <a:pt x="20607" y="15096"/>
                  <a:pt x="20467" y="14456"/>
                  <a:pt x="20431" y="1354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16EC528-4CF0-0848-6F30-CE10AB5923F3}"/>
              </a:ext>
            </a:extLst>
          </p:cNvPr>
          <p:cNvSpPr/>
          <p:nvPr/>
        </p:nvSpPr>
        <p:spPr>
          <a:xfrm>
            <a:off x="4842259" y="1534153"/>
            <a:ext cx="1209830" cy="601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2" y="21600"/>
                </a:moveTo>
                <a:lnTo>
                  <a:pt x="3205" y="12734"/>
                </a:lnTo>
                <a:cubicBezTo>
                  <a:pt x="3365" y="11451"/>
                  <a:pt x="3887" y="10479"/>
                  <a:pt x="4534" y="10236"/>
                </a:cubicBezTo>
                <a:lnTo>
                  <a:pt x="21600" y="4008"/>
                </a:lnTo>
                <a:lnTo>
                  <a:pt x="21238" y="0"/>
                </a:lnTo>
                <a:lnTo>
                  <a:pt x="4172" y="6228"/>
                </a:lnTo>
                <a:cubicBezTo>
                  <a:pt x="2748" y="6749"/>
                  <a:pt x="1596" y="8909"/>
                  <a:pt x="1242" y="11737"/>
                </a:cubicBezTo>
                <a:lnTo>
                  <a:pt x="0" y="21600"/>
                </a:lnTo>
                <a:lnTo>
                  <a:pt x="2092" y="21600"/>
                </a:lnTo>
                <a:close/>
              </a:path>
            </a:pathLst>
          </a:custGeom>
          <a:solidFill>
            <a:srgbClr val="D1D3D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7627A86-BCBB-0BAC-8CE0-0D84B41FFDD3}"/>
              </a:ext>
            </a:extLst>
          </p:cNvPr>
          <p:cNvSpPr/>
          <p:nvPr/>
        </p:nvSpPr>
        <p:spPr>
          <a:xfrm>
            <a:off x="3696943" y="2378882"/>
            <a:ext cx="1750109" cy="93269"/>
          </a:xfrm>
          <a:custGeom>
            <a:avLst/>
            <a:gdLst>
              <a:gd name="connsiteX0" fmla="*/ 20431 w 21600"/>
              <a:gd name="connsiteY0" fmla="*/ 13546 h 21600"/>
              <a:gd name="connsiteX1" fmla="*/ 20022 w 21600"/>
              <a:gd name="connsiteY1" fmla="*/ 2847 h 21600"/>
              <a:gd name="connsiteX2" fmla="*/ 19396 w 21600"/>
              <a:gd name="connsiteY2" fmla="*/ 0 h 21600"/>
              <a:gd name="connsiteX3" fmla="*/ 1578 w 21600"/>
              <a:gd name="connsiteY3" fmla="*/ 2847 h 21600"/>
              <a:gd name="connsiteX4" fmla="*/ 1169 w 21600"/>
              <a:gd name="connsiteY4" fmla="*/ 13546 h 21600"/>
              <a:gd name="connsiteX5" fmla="*/ 829 w 21600"/>
              <a:gd name="connsiteY5" fmla="*/ 15096 h 21600"/>
              <a:gd name="connsiteX6" fmla="*/ 331 w 21600"/>
              <a:gd name="connsiteY6" fmla="*/ 15096 h 21600"/>
              <a:gd name="connsiteX7" fmla="*/ 0 w 21600"/>
              <a:gd name="connsiteY7" fmla="*/ 16967 h 21600"/>
              <a:gd name="connsiteX8" fmla="*/ 0 w 21600"/>
              <a:gd name="connsiteY8" fmla="*/ 21600 h 21600"/>
              <a:gd name="connsiteX9" fmla="*/ 21600 w 21600"/>
              <a:gd name="connsiteY9" fmla="*/ 21600 h 21600"/>
              <a:gd name="connsiteX10" fmla="*/ 21600 w 21600"/>
              <a:gd name="connsiteY10" fmla="*/ 16967 h 21600"/>
              <a:gd name="connsiteX11" fmla="*/ 21269 w 21600"/>
              <a:gd name="connsiteY11" fmla="*/ 15096 h 21600"/>
              <a:gd name="connsiteX12" fmla="*/ 20771 w 21600"/>
              <a:gd name="connsiteY12" fmla="*/ 15096 h 21600"/>
              <a:gd name="connsiteX13" fmla="*/ 20431 w 21600"/>
              <a:gd name="connsiteY13" fmla="*/ 13546 h 21600"/>
              <a:gd name="connsiteX0" fmla="*/ 20431 w 21600"/>
              <a:gd name="connsiteY0" fmla="*/ 12037 h 20091"/>
              <a:gd name="connsiteX1" fmla="*/ 20022 w 21600"/>
              <a:gd name="connsiteY1" fmla="*/ 1338 h 20091"/>
              <a:gd name="connsiteX2" fmla="*/ 1578 w 21600"/>
              <a:gd name="connsiteY2" fmla="*/ 1338 h 20091"/>
              <a:gd name="connsiteX3" fmla="*/ 1169 w 21600"/>
              <a:gd name="connsiteY3" fmla="*/ 12037 h 20091"/>
              <a:gd name="connsiteX4" fmla="*/ 829 w 21600"/>
              <a:gd name="connsiteY4" fmla="*/ 13587 h 20091"/>
              <a:gd name="connsiteX5" fmla="*/ 331 w 21600"/>
              <a:gd name="connsiteY5" fmla="*/ 13587 h 20091"/>
              <a:gd name="connsiteX6" fmla="*/ 0 w 21600"/>
              <a:gd name="connsiteY6" fmla="*/ 15458 h 20091"/>
              <a:gd name="connsiteX7" fmla="*/ 0 w 21600"/>
              <a:gd name="connsiteY7" fmla="*/ 20091 h 20091"/>
              <a:gd name="connsiteX8" fmla="*/ 21600 w 21600"/>
              <a:gd name="connsiteY8" fmla="*/ 20091 h 20091"/>
              <a:gd name="connsiteX9" fmla="*/ 21600 w 21600"/>
              <a:gd name="connsiteY9" fmla="*/ 15458 h 20091"/>
              <a:gd name="connsiteX10" fmla="*/ 21269 w 21600"/>
              <a:gd name="connsiteY10" fmla="*/ 13587 h 20091"/>
              <a:gd name="connsiteX11" fmla="*/ 20771 w 21600"/>
              <a:gd name="connsiteY11" fmla="*/ 13587 h 20091"/>
              <a:gd name="connsiteX12" fmla="*/ 20431 w 21600"/>
              <a:gd name="connsiteY12" fmla="*/ 12037 h 20091"/>
              <a:gd name="connsiteX0" fmla="*/ 1578 w 21600"/>
              <a:gd name="connsiteY0" fmla="*/ 0 h 18753"/>
              <a:gd name="connsiteX1" fmla="*/ 1169 w 21600"/>
              <a:gd name="connsiteY1" fmla="*/ 10699 h 18753"/>
              <a:gd name="connsiteX2" fmla="*/ 829 w 21600"/>
              <a:gd name="connsiteY2" fmla="*/ 12249 h 18753"/>
              <a:gd name="connsiteX3" fmla="*/ 331 w 21600"/>
              <a:gd name="connsiteY3" fmla="*/ 12249 h 18753"/>
              <a:gd name="connsiteX4" fmla="*/ 0 w 21600"/>
              <a:gd name="connsiteY4" fmla="*/ 14120 h 18753"/>
              <a:gd name="connsiteX5" fmla="*/ 0 w 21600"/>
              <a:gd name="connsiteY5" fmla="*/ 18753 h 18753"/>
              <a:gd name="connsiteX6" fmla="*/ 21600 w 21600"/>
              <a:gd name="connsiteY6" fmla="*/ 18753 h 18753"/>
              <a:gd name="connsiteX7" fmla="*/ 21600 w 21600"/>
              <a:gd name="connsiteY7" fmla="*/ 14120 h 18753"/>
              <a:gd name="connsiteX8" fmla="*/ 21269 w 21600"/>
              <a:gd name="connsiteY8" fmla="*/ 12249 h 18753"/>
              <a:gd name="connsiteX9" fmla="*/ 20771 w 21600"/>
              <a:gd name="connsiteY9" fmla="*/ 12249 h 18753"/>
              <a:gd name="connsiteX10" fmla="*/ 20431 w 21600"/>
              <a:gd name="connsiteY10" fmla="*/ 10699 h 18753"/>
              <a:gd name="connsiteX11" fmla="*/ 20868 w 21600"/>
              <a:gd name="connsiteY11" fmla="*/ 4782 h 18753"/>
              <a:gd name="connsiteX0" fmla="*/ 1169 w 21600"/>
              <a:gd name="connsiteY0" fmla="*/ 6160 h 14214"/>
              <a:gd name="connsiteX1" fmla="*/ 829 w 21600"/>
              <a:gd name="connsiteY1" fmla="*/ 7710 h 14214"/>
              <a:gd name="connsiteX2" fmla="*/ 331 w 21600"/>
              <a:gd name="connsiteY2" fmla="*/ 7710 h 14214"/>
              <a:gd name="connsiteX3" fmla="*/ 0 w 21600"/>
              <a:gd name="connsiteY3" fmla="*/ 9581 h 14214"/>
              <a:gd name="connsiteX4" fmla="*/ 0 w 21600"/>
              <a:gd name="connsiteY4" fmla="*/ 14214 h 14214"/>
              <a:gd name="connsiteX5" fmla="*/ 21600 w 21600"/>
              <a:gd name="connsiteY5" fmla="*/ 14214 h 14214"/>
              <a:gd name="connsiteX6" fmla="*/ 21600 w 21600"/>
              <a:gd name="connsiteY6" fmla="*/ 9581 h 14214"/>
              <a:gd name="connsiteX7" fmla="*/ 21269 w 21600"/>
              <a:gd name="connsiteY7" fmla="*/ 7710 h 14214"/>
              <a:gd name="connsiteX8" fmla="*/ 20771 w 21600"/>
              <a:gd name="connsiteY8" fmla="*/ 7710 h 14214"/>
              <a:gd name="connsiteX9" fmla="*/ 20431 w 21600"/>
              <a:gd name="connsiteY9" fmla="*/ 6160 h 14214"/>
              <a:gd name="connsiteX10" fmla="*/ 20868 w 21600"/>
              <a:gd name="connsiteY10" fmla="*/ 243 h 14214"/>
              <a:gd name="connsiteX0" fmla="*/ 1169 w 21600"/>
              <a:gd name="connsiteY0" fmla="*/ 0 h 8054"/>
              <a:gd name="connsiteX1" fmla="*/ 829 w 21600"/>
              <a:gd name="connsiteY1" fmla="*/ 1550 h 8054"/>
              <a:gd name="connsiteX2" fmla="*/ 331 w 21600"/>
              <a:gd name="connsiteY2" fmla="*/ 1550 h 8054"/>
              <a:gd name="connsiteX3" fmla="*/ 0 w 21600"/>
              <a:gd name="connsiteY3" fmla="*/ 3421 h 8054"/>
              <a:gd name="connsiteX4" fmla="*/ 0 w 21600"/>
              <a:gd name="connsiteY4" fmla="*/ 8054 h 8054"/>
              <a:gd name="connsiteX5" fmla="*/ 21600 w 21600"/>
              <a:gd name="connsiteY5" fmla="*/ 8054 h 8054"/>
              <a:gd name="connsiteX6" fmla="*/ 21600 w 21600"/>
              <a:gd name="connsiteY6" fmla="*/ 3421 h 8054"/>
              <a:gd name="connsiteX7" fmla="*/ 21269 w 21600"/>
              <a:gd name="connsiteY7" fmla="*/ 1550 h 8054"/>
              <a:gd name="connsiteX8" fmla="*/ 20771 w 21600"/>
              <a:gd name="connsiteY8" fmla="*/ 1550 h 8054"/>
              <a:gd name="connsiteX9" fmla="*/ 20431 w 21600"/>
              <a:gd name="connsiteY9" fmla="*/ 0 h 8054"/>
              <a:gd name="connsiteX0" fmla="*/ 384 w 10000"/>
              <a:gd name="connsiteY0" fmla="*/ 1925 h 10000"/>
              <a:gd name="connsiteX1" fmla="*/ 153 w 10000"/>
              <a:gd name="connsiteY1" fmla="*/ 1925 h 10000"/>
              <a:gd name="connsiteX2" fmla="*/ 0 w 10000"/>
              <a:gd name="connsiteY2" fmla="*/ 4248 h 10000"/>
              <a:gd name="connsiteX3" fmla="*/ 0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4248 h 10000"/>
              <a:gd name="connsiteX6" fmla="*/ 9847 w 10000"/>
              <a:gd name="connsiteY6" fmla="*/ 1925 h 10000"/>
              <a:gd name="connsiteX7" fmla="*/ 9616 w 10000"/>
              <a:gd name="connsiteY7" fmla="*/ 1925 h 10000"/>
              <a:gd name="connsiteX8" fmla="*/ 9459 w 10000"/>
              <a:gd name="connsiteY8" fmla="*/ 0 h 10000"/>
              <a:gd name="connsiteX0" fmla="*/ 384 w 10000"/>
              <a:gd name="connsiteY0" fmla="*/ 0 h 8075"/>
              <a:gd name="connsiteX1" fmla="*/ 153 w 10000"/>
              <a:gd name="connsiteY1" fmla="*/ 0 h 8075"/>
              <a:gd name="connsiteX2" fmla="*/ 0 w 10000"/>
              <a:gd name="connsiteY2" fmla="*/ 2323 h 8075"/>
              <a:gd name="connsiteX3" fmla="*/ 0 w 10000"/>
              <a:gd name="connsiteY3" fmla="*/ 8075 h 8075"/>
              <a:gd name="connsiteX4" fmla="*/ 10000 w 10000"/>
              <a:gd name="connsiteY4" fmla="*/ 8075 h 8075"/>
              <a:gd name="connsiteX5" fmla="*/ 10000 w 10000"/>
              <a:gd name="connsiteY5" fmla="*/ 2323 h 8075"/>
              <a:gd name="connsiteX6" fmla="*/ 9847 w 10000"/>
              <a:gd name="connsiteY6" fmla="*/ 0 h 8075"/>
              <a:gd name="connsiteX7" fmla="*/ 9616 w 10000"/>
              <a:gd name="connsiteY7" fmla="*/ 0 h 8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8075" extrusionOk="0">
                <a:moveTo>
                  <a:pt x="384" y="0"/>
                </a:moveTo>
                <a:lnTo>
                  <a:pt x="153" y="0"/>
                </a:lnTo>
                <a:cubicBezTo>
                  <a:pt x="69" y="0"/>
                  <a:pt x="0" y="1046"/>
                  <a:pt x="0" y="2323"/>
                </a:cubicBezTo>
                <a:lnTo>
                  <a:pt x="0" y="8075"/>
                </a:lnTo>
                <a:lnTo>
                  <a:pt x="10000" y="8075"/>
                </a:lnTo>
                <a:lnTo>
                  <a:pt x="10000" y="2323"/>
                </a:lnTo>
                <a:cubicBezTo>
                  <a:pt x="10000" y="1046"/>
                  <a:pt x="9931" y="0"/>
                  <a:pt x="9847" y="0"/>
                </a:cubicBezTo>
                <a:lnTo>
                  <a:pt x="9616" y="0"/>
                </a:lnTo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4333BAB-5D47-F9B3-DFD1-58027AF1ADA2}"/>
              </a:ext>
            </a:extLst>
          </p:cNvPr>
          <p:cNvSpPr/>
          <p:nvPr/>
        </p:nvSpPr>
        <p:spPr>
          <a:xfrm>
            <a:off x="3791179" y="2512746"/>
            <a:ext cx="1563572" cy="494225"/>
          </a:xfrm>
          <a:custGeom>
            <a:avLst/>
            <a:gdLst>
              <a:gd name="connsiteX0" fmla="*/ 0 w 2084762"/>
              <a:gd name="connsiteY0" fmla="*/ 0 h 658967"/>
              <a:gd name="connsiteX1" fmla="*/ 1042188 w 2084762"/>
              <a:gd name="connsiteY1" fmla="*/ 0 h 658967"/>
              <a:gd name="connsiteX2" fmla="*/ 2084762 w 2084762"/>
              <a:gd name="connsiteY2" fmla="*/ 0 h 658967"/>
              <a:gd name="connsiteX3" fmla="*/ 2032441 w 2084762"/>
              <a:gd name="connsiteY3" fmla="*/ 658967 h 658967"/>
              <a:gd name="connsiteX4" fmla="*/ 51257 w 2084762"/>
              <a:gd name="connsiteY4" fmla="*/ 658967 h 658967"/>
              <a:gd name="connsiteX5" fmla="*/ 0 w 2084762"/>
              <a:gd name="connsiteY5" fmla="*/ 0 h 658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4762" h="658967">
                <a:moveTo>
                  <a:pt x="0" y="0"/>
                </a:moveTo>
                <a:lnTo>
                  <a:pt x="1042188" y="0"/>
                </a:lnTo>
                <a:lnTo>
                  <a:pt x="2084762" y="0"/>
                </a:lnTo>
                <a:lnTo>
                  <a:pt x="2032441" y="658967"/>
                </a:lnTo>
                <a:lnTo>
                  <a:pt x="51257" y="658967"/>
                </a:lnTo>
                <a:lnTo>
                  <a:pt x="0" y="0"/>
                </a:ln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B0340270-B345-DB83-6051-A4ECB20294CE}"/>
              </a:ext>
            </a:extLst>
          </p:cNvPr>
          <p:cNvSpPr/>
          <p:nvPr/>
        </p:nvSpPr>
        <p:spPr>
          <a:xfrm>
            <a:off x="3831883" y="3030651"/>
            <a:ext cx="1482166" cy="494225"/>
          </a:xfrm>
          <a:custGeom>
            <a:avLst/>
            <a:gdLst>
              <a:gd name="connsiteX0" fmla="*/ 0 w 1976221"/>
              <a:gd name="connsiteY0" fmla="*/ 0 h 658967"/>
              <a:gd name="connsiteX1" fmla="*/ 1976221 w 1976221"/>
              <a:gd name="connsiteY1" fmla="*/ 0 h 658967"/>
              <a:gd name="connsiteX2" fmla="*/ 1923899 w 1976221"/>
              <a:gd name="connsiteY2" fmla="*/ 658967 h 658967"/>
              <a:gd name="connsiteX3" fmla="*/ 51257 w 1976221"/>
              <a:gd name="connsiteY3" fmla="*/ 658967 h 658967"/>
              <a:gd name="connsiteX4" fmla="*/ 0 w 1976221"/>
              <a:gd name="connsiteY4" fmla="*/ 0 h 658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6221" h="658967">
                <a:moveTo>
                  <a:pt x="0" y="0"/>
                </a:moveTo>
                <a:lnTo>
                  <a:pt x="1976221" y="0"/>
                </a:lnTo>
                <a:lnTo>
                  <a:pt x="1923899" y="658967"/>
                </a:lnTo>
                <a:lnTo>
                  <a:pt x="51257" y="658967"/>
                </a:lnTo>
                <a:lnTo>
                  <a:pt x="0" y="0"/>
                </a:lnTo>
                <a:close/>
              </a:path>
            </a:pathLst>
          </a:custGeom>
          <a:solidFill>
            <a:srgbClr val="A87B4E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7EA321A-C74D-D518-2980-49E676A43D9C}"/>
              </a:ext>
            </a:extLst>
          </p:cNvPr>
          <p:cNvSpPr/>
          <p:nvPr/>
        </p:nvSpPr>
        <p:spPr>
          <a:xfrm>
            <a:off x="3872587" y="3548556"/>
            <a:ext cx="1400759" cy="494225"/>
          </a:xfrm>
          <a:custGeom>
            <a:avLst/>
            <a:gdLst>
              <a:gd name="connsiteX0" fmla="*/ 0 w 1867679"/>
              <a:gd name="connsiteY0" fmla="*/ 0 h 658967"/>
              <a:gd name="connsiteX1" fmla="*/ 1867679 w 1867679"/>
              <a:gd name="connsiteY1" fmla="*/ 0 h 658967"/>
              <a:gd name="connsiteX2" fmla="*/ 1815358 w 1867679"/>
              <a:gd name="connsiteY2" fmla="*/ 658967 h 658967"/>
              <a:gd name="connsiteX3" fmla="*/ 51257 w 1867679"/>
              <a:gd name="connsiteY3" fmla="*/ 658967 h 658967"/>
              <a:gd name="connsiteX4" fmla="*/ 0 w 1867679"/>
              <a:gd name="connsiteY4" fmla="*/ 0 h 658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7679" h="658967">
                <a:moveTo>
                  <a:pt x="0" y="0"/>
                </a:moveTo>
                <a:lnTo>
                  <a:pt x="1867679" y="0"/>
                </a:lnTo>
                <a:lnTo>
                  <a:pt x="1815358" y="658967"/>
                </a:lnTo>
                <a:lnTo>
                  <a:pt x="51257" y="658967"/>
                </a:lnTo>
                <a:lnTo>
                  <a:pt x="0" y="0"/>
                </a:lnTo>
                <a:close/>
              </a:path>
            </a:pathLst>
          </a:custGeom>
          <a:solidFill>
            <a:srgbClr val="895D3A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1E05AAD-0C41-887E-447E-43BC85118997}"/>
              </a:ext>
            </a:extLst>
          </p:cNvPr>
          <p:cNvSpPr/>
          <p:nvPr/>
        </p:nvSpPr>
        <p:spPr>
          <a:xfrm>
            <a:off x="3913288" y="4066461"/>
            <a:ext cx="1319354" cy="494225"/>
          </a:xfrm>
          <a:custGeom>
            <a:avLst/>
            <a:gdLst>
              <a:gd name="connsiteX0" fmla="*/ 0 w 1759138"/>
              <a:gd name="connsiteY0" fmla="*/ 0 h 658967"/>
              <a:gd name="connsiteX1" fmla="*/ 1759138 w 1759138"/>
              <a:gd name="connsiteY1" fmla="*/ 0 h 658967"/>
              <a:gd name="connsiteX2" fmla="*/ 1706816 w 1759138"/>
              <a:gd name="connsiteY2" fmla="*/ 658967 h 658967"/>
              <a:gd name="connsiteX3" fmla="*/ 51257 w 1759138"/>
              <a:gd name="connsiteY3" fmla="*/ 658967 h 658967"/>
              <a:gd name="connsiteX4" fmla="*/ 0 w 1759138"/>
              <a:gd name="connsiteY4" fmla="*/ 0 h 658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9138" h="658967">
                <a:moveTo>
                  <a:pt x="0" y="0"/>
                </a:moveTo>
                <a:lnTo>
                  <a:pt x="1759138" y="0"/>
                </a:lnTo>
                <a:lnTo>
                  <a:pt x="1706816" y="658967"/>
                </a:lnTo>
                <a:lnTo>
                  <a:pt x="51257" y="658967"/>
                </a:lnTo>
                <a:lnTo>
                  <a:pt x="0" y="0"/>
                </a:lnTo>
                <a:close/>
              </a:path>
            </a:pathLst>
          </a:custGeom>
          <a:solidFill>
            <a:srgbClr val="744C2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D4A57D-B159-37E3-2C14-6A7FDB5654C4}"/>
              </a:ext>
            </a:extLst>
          </p:cNvPr>
          <p:cNvSpPr/>
          <p:nvPr/>
        </p:nvSpPr>
        <p:spPr>
          <a:xfrm>
            <a:off x="3953991" y="4584366"/>
            <a:ext cx="1237949" cy="494224"/>
          </a:xfrm>
          <a:custGeom>
            <a:avLst/>
            <a:gdLst>
              <a:gd name="connsiteX0" fmla="*/ 0 w 1650598"/>
              <a:gd name="connsiteY0" fmla="*/ 0 h 658965"/>
              <a:gd name="connsiteX1" fmla="*/ 1650598 w 1650598"/>
              <a:gd name="connsiteY1" fmla="*/ 0 h 658965"/>
              <a:gd name="connsiteX2" fmla="*/ 1601576 w 1650598"/>
              <a:gd name="connsiteY2" fmla="*/ 617402 h 658965"/>
              <a:gd name="connsiteX3" fmla="*/ 1556464 w 1650598"/>
              <a:gd name="connsiteY3" fmla="*/ 658965 h 658965"/>
              <a:gd name="connsiteX4" fmla="*/ 824800 w 1650598"/>
              <a:gd name="connsiteY4" fmla="*/ 658965 h 658965"/>
              <a:gd name="connsiteX5" fmla="*/ 93136 w 1650598"/>
              <a:gd name="connsiteY5" fmla="*/ 658965 h 658965"/>
              <a:gd name="connsiteX6" fmla="*/ 48024 w 1650598"/>
              <a:gd name="connsiteY6" fmla="*/ 617402 h 658965"/>
              <a:gd name="connsiteX7" fmla="*/ 0 w 1650598"/>
              <a:gd name="connsiteY7" fmla="*/ 0 h 65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50598" h="658965">
                <a:moveTo>
                  <a:pt x="0" y="0"/>
                </a:moveTo>
                <a:lnTo>
                  <a:pt x="1650598" y="0"/>
                </a:lnTo>
                <a:lnTo>
                  <a:pt x="1601576" y="617402"/>
                </a:lnTo>
                <a:cubicBezTo>
                  <a:pt x="1599584" y="640934"/>
                  <a:pt x="1579977" y="658965"/>
                  <a:pt x="1556464" y="658965"/>
                </a:cubicBezTo>
                <a:lnTo>
                  <a:pt x="824800" y="658965"/>
                </a:lnTo>
                <a:lnTo>
                  <a:pt x="93136" y="658965"/>
                </a:lnTo>
                <a:cubicBezTo>
                  <a:pt x="69623" y="658965"/>
                  <a:pt x="49939" y="640934"/>
                  <a:pt x="48024" y="617402"/>
                </a:cubicBezTo>
                <a:lnTo>
                  <a:pt x="0" y="0"/>
                </a:lnTo>
                <a:close/>
              </a:path>
            </a:pathLst>
          </a:custGeom>
          <a:solidFill>
            <a:srgbClr val="5F381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531B908-B158-7128-6852-8AF2E10332DE}"/>
              </a:ext>
            </a:extLst>
          </p:cNvPr>
          <p:cNvSpPr txBox="1"/>
          <p:nvPr/>
        </p:nvSpPr>
        <p:spPr>
          <a:xfrm>
            <a:off x="4367683" y="2563651"/>
            <a:ext cx="4105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0D85E1B-1F99-6664-DE5D-A283DEC89699}"/>
              </a:ext>
            </a:extLst>
          </p:cNvPr>
          <p:cNvSpPr txBox="1"/>
          <p:nvPr/>
        </p:nvSpPr>
        <p:spPr>
          <a:xfrm>
            <a:off x="4367683" y="3081556"/>
            <a:ext cx="4105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A318511-AEA4-4237-9BD5-C3BDD5DD7BCB}"/>
              </a:ext>
            </a:extLst>
          </p:cNvPr>
          <p:cNvSpPr txBox="1"/>
          <p:nvPr/>
        </p:nvSpPr>
        <p:spPr>
          <a:xfrm>
            <a:off x="4367683" y="3599461"/>
            <a:ext cx="4105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2">
                    <a:lumMod val="60000"/>
                    <a:lumOff val="40000"/>
                  </a:schemeClr>
                </a:solidFill>
              </a:rPr>
              <a:t>03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9DD5088-84CC-D818-24B4-192FA6F8CE20}"/>
              </a:ext>
            </a:extLst>
          </p:cNvPr>
          <p:cNvSpPr txBox="1"/>
          <p:nvPr/>
        </p:nvSpPr>
        <p:spPr>
          <a:xfrm>
            <a:off x="4367683" y="4117366"/>
            <a:ext cx="4105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2">
                    <a:lumMod val="60000"/>
                    <a:lumOff val="40000"/>
                  </a:schemeClr>
                </a:solidFill>
              </a:rPr>
              <a:t>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8BE2D83-BF43-95D3-867B-4AC5F546BCCA}"/>
              </a:ext>
            </a:extLst>
          </p:cNvPr>
          <p:cNvSpPr txBox="1"/>
          <p:nvPr/>
        </p:nvSpPr>
        <p:spPr>
          <a:xfrm>
            <a:off x="4367683" y="4635270"/>
            <a:ext cx="4105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2">
                    <a:lumMod val="60000"/>
                    <a:lumOff val="40000"/>
                  </a:schemeClr>
                </a:solidFill>
              </a:rPr>
              <a:t>01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53A1EEE-A81F-A61D-1886-72417CD695FC}"/>
              </a:ext>
            </a:extLst>
          </p:cNvPr>
          <p:cNvGrpSpPr/>
          <p:nvPr/>
        </p:nvGrpSpPr>
        <p:grpSpPr>
          <a:xfrm>
            <a:off x="6320643" y="3833733"/>
            <a:ext cx="2194560" cy="1475446"/>
            <a:chOff x="8921977" y="1312837"/>
            <a:chExt cx="2926080" cy="196726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232415D-0F06-88FA-7D9B-2F83AB6197C4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2990961-98CB-83A2-3CC1-40F66D75E97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37CE9BA-E176-28D6-4AA2-BFD1C19742A8}"/>
              </a:ext>
            </a:extLst>
          </p:cNvPr>
          <p:cNvGrpSpPr/>
          <p:nvPr/>
        </p:nvGrpSpPr>
        <p:grpSpPr>
          <a:xfrm>
            <a:off x="627381" y="3032197"/>
            <a:ext cx="2194560" cy="1475446"/>
            <a:chOff x="332936" y="2473878"/>
            <a:chExt cx="2926080" cy="1967261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71F4101-9689-AD17-D125-D5004E22D2B1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C60F788-0F6D-336E-7A83-703D772D139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B1C0CBC-19CF-EF8B-8494-C318F7B09016}"/>
              </a:ext>
            </a:extLst>
          </p:cNvPr>
          <p:cNvGrpSpPr/>
          <p:nvPr/>
        </p:nvGrpSpPr>
        <p:grpSpPr>
          <a:xfrm>
            <a:off x="627381" y="4635270"/>
            <a:ext cx="2194560" cy="1475446"/>
            <a:chOff x="332936" y="4498450"/>
            <a:chExt cx="2926080" cy="1967261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990A927-4423-6A62-87EB-D268176E7779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2A5BB83-6C7D-54F1-52B7-E2B34DFB72C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89896C6-BDF0-91D5-A330-17EE98DE2D4A}"/>
              </a:ext>
            </a:extLst>
          </p:cNvPr>
          <p:cNvGrpSpPr/>
          <p:nvPr/>
        </p:nvGrpSpPr>
        <p:grpSpPr>
          <a:xfrm>
            <a:off x="6320643" y="2230661"/>
            <a:ext cx="2194560" cy="1475446"/>
            <a:chOff x="8921977" y="1312837"/>
            <a:chExt cx="2926080" cy="196726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33C0D38-CF5E-164F-EA2D-5378D410EABF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DA42CFD-875B-5066-72CE-33AD3AF3C84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4BF736B-0191-B847-B597-2E4599B60E18}"/>
              </a:ext>
            </a:extLst>
          </p:cNvPr>
          <p:cNvGrpSpPr/>
          <p:nvPr/>
        </p:nvGrpSpPr>
        <p:grpSpPr>
          <a:xfrm>
            <a:off x="627381" y="1429125"/>
            <a:ext cx="2194560" cy="1475446"/>
            <a:chOff x="332936" y="2473878"/>
            <a:chExt cx="2926080" cy="196726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93F3F1A-2E33-6162-A477-19190C38AD25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02A3E29-4AE0-7A97-FE44-93F046A2775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2789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10277</TotalTime>
  <Words>391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Coffee Cup With 5 Parts – Slide Template</vt:lpstr>
      <vt:lpstr>Coffee Cup With 5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Coffee Cup With 5 Parts – Slide Template</dc:title>
  <dc:creator>PresentationGO.com</dc:creator>
  <dc:description>© Copyright PresentationGO.com - Do not distribute or sale without written permission.</dc:description>
  <cp:lastModifiedBy>Christophe</cp:lastModifiedBy>
  <cp:revision>18</cp:revision>
  <dcterms:created xsi:type="dcterms:W3CDTF">2014-11-26T05:14:11Z</dcterms:created>
  <dcterms:modified xsi:type="dcterms:W3CDTF">2023-07-12T21:54:56Z</dcterms:modified>
  <cp:category>Charts &amp; Diagrams</cp:category>
</cp:coreProperties>
</file>