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3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Cup With 5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4929258" y="1740179"/>
            <a:ext cx="2333478" cy="41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6456345" y="902537"/>
            <a:ext cx="1613107" cy="80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4929258" y="2028843"/>
            <a:ext cx="2333478" cy="124358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333BAB-5D47-F9B3-DFD1-58027AF1ADA2}"/>
              </a:ext>
            </a:extLst>
          </p:cNvPr>
          <p:cNvSpPr/>
          <p:nvPr/>
        </p:nvSpPr>
        <p:spPr>
          <a:xfrm>
            <a:off x="5054906" y="2207327"/>
            <a:ext cx="2084762" cy="658967"/>
          </a:xfrm>
          <a:custGeom>
            <a:avLst/>
            <a:gdLst>
              <a:gd name="connsiteX0" fmla="*/ 0 w 2084762"/>
              <a:gd name="connsiteY0" fmla="*/ 0 h 658967"/>
              <a:gd name="connsiteX1" fmla="*/ 1042188 w 2084762"/>
              <a:gd name="connsiteY1" fmla="*/ 0 h 658967"/>
              <a:gd name="connsiteX2" fmla="*/ 2084762 w 2084762"/>
              <a:gd name="connsiteY2" fmla="*/ 0 h 658967"/>
              <a:gd name="connsiteX3" fmla="*/ 2032441 w 2084762"/>
              <a:gd name="connsiteY3" fmla="*/ 658967 h 658967"/>
              <a:gd name="connsiteX4" fmla="*/ 51257 w 2084762"/>
              <a:gd name="connsiteY4" fmla="*/ 658967 h 658967"/>
              <a:gd name="connsiteX5" fmla="*/ 0 w 2084762"/>
              <a:gd name="connsiteY5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658967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32441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0340270-B345-DB83-6051-A4ECB20294CE}"/>
              </a:ext>
            </a:extLst>
          </p:cNvPr>
          <p:cNvSpPr/>
          <p:nvPr/>
        </p:nvSpPr>
        <p:spPr>
          <a:xfrm>
            <a:off x="5109177" y="2897867"/>
            <a:ext cx="1976221" cy="658967"/>
          </a:xfrm>
          <a:custGeom>
            <a:avLst/>
            <a:gdLst>
              <a:gd name="connsiteX0" fmla="*/ 0 w 1976221"/>
              <a:gd name="connsiteY0" fmla="*/ 0 h 658967"/>
              <a:gd name="connsiteX1" fmla="*/ 1976221 w 1976221"/>
              <a:gd name="connsiteY1" fmla="*/ 0 h 658967"/>
              <a:gd name="connsiteX2" fmla="*/ 1923899 w 1976221"/>
              <a:gd name="connsiteY2" fmla="*/ 658967 h 658967"/>
              <a:gd name="connsiteX3" fmla="*/ 51257 w 1976221"/>
              <a:gd name="connsiteY3" fmla="*/ 658967 h 658967"/>
              <a:gd name="connsiteX4" fmla="*/ 0 w 1976221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6221" h="658967">
                <a:moveTo>
                  <a:pt x="0" y="0"/>
                </a:moveTo>
                <a:lnTo>
                  <a:pt x="1976221" y="0"/>
                </a:lnTo>
                <a:lnTo>
                  <a:pt x="1923899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EA321A-C74D-D518-2980-49E676A43D9C}"/>
              </a:ext>
            </a:extLst>
          </p:cNvPr>
          <p:cNvSpPr/>
          <p:nvPr/>
        </p:nvSpPr>
        <p:spPr>
          <a:xfrm>
            <a:off x="5163448" y="3588407"/>
            <a:ext cx="1867679" cy="658967"/>
          </a:xfrm>
          <a:custGeom>
            <a:avLst/>
            <a:gdLst>
              <a:gd name="connsiteX0" fmla="*/ 0 w 1867679"/>
              <a:gd name="connsiteY0" fmla="*/ 0 h 658967"/>
              <a:gd name="connsiteX1" fmla="*/ 1867679 w 1867679"/>
              <a:gd name="connsiteY1" fmla="*/ 0 h 658967"/>
              <a:gd name="connsiteX2" fmla="*/ 1815358 w 1867679"/>
              <a:gd name="connsiteY2" fmla="*/ 658967 h 658967"/>
              <a:gd name="connsiteX3" fmla="*/ 51257 w 1867679"/>
              <a:gd name="connsiteY3" fmla="*/ 658967 h 658967"/>
              <a:gd name="connsiteX4" fmla="*/ 0 w 1867679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7679" h="658967">
                <a:moveTo>
                  <a:pt x="0" y="0"/>
                </a:moveTo>
                <a:lnTo>
                  <a:pt x="1867679" y="0"/>
                </a:lnTo>
                <a:lnTo>
                  <a:pt x="1815358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1E05AAD-0C41-887E-447E-43BC85118997}"/>
              </a:ext>
            </a:extLst>
          </p:cNvPr>
          <p:cNvSpPr/>
          <p:nvPr/>
        </p:nvSpPr>
        <p:spPr>
          <a:xfrm>
            <a:off x="5217718" y="4278947"/>
            <a:ext cx="1759138" cy="658967"/>
          </a:xfrm>
          <a:custGeom>
            <a:avLst/>
            <a:gdLst>
              <a:gd name="connsiteX0" fmla="*/ 0 w 1759138"/>
              <a:gd name="connsiteY0" fmla="*/ 0 h 658967"/>
              <a:gd name="connsiteX1" fmla="*/ 1759138 w 1759138"/>
              <a:gd name="connsiteY1" fmla="*/ 0 h 658967"/>
              <a:gd name="connsiteX2" fmla="*/ 1706816 w 1759138"/>
              <a:gd name="connsiteY2" fmla="*/ 658967 h 658967"/>
              <a:gd name="connsiteX3" fmla="*/ 51257 w 1759138"/>
              <a:gd name="connsiteY3" fmla="*/ 658967 h 658967"/>
              <a:gd name="connsiteX4" fmla="*/ 0 w 1759138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38" h="658967">
                <a:moveTo>
                  <a:pt x="0" y="0"/>
                </a:moveTo>
                <a:lnTo>
                  <a:pt x="1759138" y="0"/>
                </a:lnTo>
                <a:lnTo>
                  <a:pt x="1706816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D4A57D-B159-37E3-2C14-6A7FDB5654C4}"/>
              </a:ext>
            </a:extLst>
          </p:cNvPr>
          <p:cNvSpPr/>
          <p:nvPr/>
        </p:nvSpPr>
        <p:spPr>
          <a:xfrm>
            <a:off x="5271988" y="4969487"/>
            <a:ext cx="1650598" cy="658965"/>
          </a:xfrm>
          <a:custGeom>
            <a:avLst/>
            <a:gdLst>
              <a:gd name="connsiteX0" fmla="*/ 0 w 1650598"/>
              <a:gd name="connsiteY0" fmla="*/ 0 h 658965"/>
              <a:gd name="connsiteX1" fmla="*/ 1650598 w 1650598"/>
              <a:gd name="connsiteY1" fmla="*/ 0 h 658965"/>
              <a:gd name="connsiteX2" fmla="*/ 1601576 w 1650598"/>
              <a:gd name="connsiteY2" fmla="*/ 617402 h 658965"/>
              <a:gd name="connsiteX3" fmla="*/ 1556464 w 1650598"/>
              <a:gd name="connsiteY3" fmla="*/ 658965 h 658965"/>
              <a:gd name="connsiteX4" fmla="*/ 824800 w 1650598"/>
              <a:gd name="connsiteY4" fmla="*/ 658965 h 658965"/>
              <a:gd name="connsiteX5" fmla="*/ 93136 w 1650598"/>
              <a:gd name="connsiteY5" fmla="*/ 658965 h 658965"/>
              <a:gd name="connsiteX6" fmla="*/ 48024 w 1650598"/>
              <a:gd name="connsiteY6" fmla="*/ 617402 h 658965"/>
              <a:gd name="connsiteX7" fmla="*/ 0 w 1650598"/>
              <a:gd name="connsiteY7" fmla="*/ 0 h 65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598" h="658965">
                <a:moveTo>
                  <a:pt x="0" y="0"/>
                </a:moveTo>
                <a:lnTo>
                  <a:pt x="1650598" y="0"/>
                </a:lnTo>
                <a:lnTo>
                  <a:pt x="1601576" y="617402"/>
                </a:lnTo>
                <a:cubicBezTo>
                  <a:pt x="1599584" y="640934"/>
                  <a:pt x="1579977" y="658965"/>
                  <a:pt x="1556464" y="658965"/>
                </a:cubicBezTo>
                <a:lnTo>
                  <a:pt x="824800" y="658965"/>
                </a:lnTo>
                <a:lnTo>
                  <a:pt x="93136" y="658965"/>
                </a:lnTo>
                <a:cubicBezTo>
                  <a:pt x="69623" y="658965"/>
                  <a:pt x="49939" y="640934"/>
                  <a:pt x="48024" y="617402"/>
                </a:cubicBezTo>
                <a:lnTo>
                  <a:pt x="0" y="0"/>
                </a:lnTo>
                <a:close/>
              </a:path>
            </a:pathLst>
          </a:custGeom>
          <a:solidFill>
            <a:srgbClr val="5F381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5E7D42-B61B-EA87-E0F8-E1CB611CFE5D}"/>
              </a:ext>
            </a:extLst>
          </p:cNvPr>
          <p:cNvGrpSpPr/>
          <p:nvPr/>
        </p:nvGrpSpPr>
        <p:grpSpPr>
          <a:xfrm>
            <a:off x="8427524" y="3651881"/>
            <a:ext cx="2926080" cy="1474818"/>
            <a:chOff x="8921977" y="1405170"/>
            <a:chExt cx="2926080" cy="14748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0EA901-9A84-99F5-9D4C-EA3DA4AA70CE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3B869-D371-AEF0-C904-E179DE6DF3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FFC3659-4E2D-8624-397D-2302E674CC40}"/>
              </a:ext>
            </a:extLst>
          </p:cNvPr>
          <p:cNvGrpSpPr/>
          <p:nvPr/>
        </p:nvGrpSpPr>
        <p:grpSpPr>
          <a:xfrm>
            <a:off x="836508" y="2828119"/>
            <a:ext cx="2926080" cy="1474818"/>
            <a:chOff x="332936" y="2566211"/>
            <a:chExt cx="2926080" cy="147481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270F7-311A-38F4-2E0E-C24E4A6A205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D0993D-0071-4865-4E82-1A148C5896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D194E6-AF87-62EA-D69D-437E92F280BA}"/>
              </a:ext>
            </a:extLst>
          </p:cNvPr>
          <p:cNvGrpSpPr/>
          <p:nvPr/>
        </p:nvGrpSpPr>
        <p:grpSpPr>
          <a:xfrm>
            <a:off x="836508" y="4475645"/>
            <a:ext cx="2926080" cy="1474818"/>
            <a:chOff x="332936" y="4590783"/>
            <a:chExt cx="2926080" cy="147481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612BF0-C207-DFF2-EC3F-048596ED5477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DAF95F-9D98-9195-4B54-72F4A583A16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DA2060-0621-A23A-C375-3AF0E65677B4}"/>
              </a:ext>
            </a:extLst>
          </p:cNvPr>
          <p:cNvGrpSpPr/>
          <p:nvPr/>
        </p:nvGrpSpPr>
        <p:grpSpPr>
          <a:xfrm>
            <a:off x="8427524" y="2004357"/>
            <a:ext cx="2926080" cy="1474818"/>
            <a:chOff x="8921977" y="1405170"/>
            <a:chExt cx="2926080" cy="1474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2D1E70-885E-39A4-BAEC-8D3C0BC7ABF5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02F0BF-6BD0-3F78-8A4E-0F1D1E703F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331486-3681-5B83-5036-A3E3957E8B4C}"/>
              </a:ext>
            </a:extLst>
          </p:cNvPr>
          <p:cNvGrpSpPr/>
          <p:nvPr/>
        </p:nvGrpSpPr>
        <p:grpSpPr>
          <a:xfrm>
            <a:off x="836508" y="1180595"/>
            <a:ext cx="2926080" cy="1474818"/>
            <a:chOff x="332936" y="2566211"/>
            <a:chExt cx="2926080" cy="147481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98E0A71-819B-BCDC-ADE1-A841FF824442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96FCF4-FDC2-F55D-A662-288A7AFE17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531B908-B158-7128-6852-8AF2E10332DE}"/>
              </a:ext>
            </a:extLst>
          </p:cNvPr>
          <p:cNvSpPr txBox="1"/>
          <p:nvPr/>
        </p:nvSpPr>
        <p:spPr>
          <a:xfrm>
            <a:off x="5823577" y="230597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D85E1B-1F99-6664-DE5D-A283DEC89699}"/>
              </a:ext>
            </a:extLst>
          </p:cNvPr>
          <p:cNvSpPr txBox="1"/>
          <p:nvPr/>
        </p:nvSpPr>
        <p:spPr>
          <a:xfrm>
            <a:off x="5823577" y="299651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318511-AEA4-4237-9BD5-C3BDD5DD7BCB}"/>
              </a:ext>
            </a:extLst>
          </p:cNvPr>
          <p:cNvSpPr txBox="1"/>
          <p:nvPr/>
        </p:nvSpPr>
        <p:spPr>
          <a:xfrm>
            <a:off x="5823577" y="368705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DD5088-84CC-D818-24B4-192FA6F8CE20}"/>
              </a:ext>
            </a:extLst>
          </p:cNvPr>
          <p:cNvSpPr txBox="1"/>
          <p:nvPr/>
        </p:nvSpPr>
        <p:spPr>
          <a:xfrm>
            <a:off x="5823577" y="437759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BE2D83-BF43-95D3-867B-4AC5F546BCCA}"/>
              </a:ext>
            </a:extLst>
          </p:cNvPr>
          <p:cNvSpPr txBox="1"/>
          <p:nvPr/>
        </p:nvSpPr>
        <p:spPr>
          <a:xfrm>
            <a:off x="5823577" y="5068136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6392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Cup With 5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4929258" y="1740179"/>
            <a:ext cx="2333478" cy="413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6456345" y="902537"/>
            <a:ext cx="1613107" cy="80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4929258" y="2028843"/>
            <a:ext cx="2333478" cy="124358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333BAB-5D47-F9B3-DFD1-58027AF1ADA2}"/>
              </a:ext>
            </a:extLst>
          </p:cNvPr>
          <p:cNvSpPr/>
          <p:nvPr/>
        </p:nvSpPr>
        <p:spPr>
          <a:xfrm>
            <a:off x="5054906" y="2207327"/>
            <a:ext cx="2084762" cy="658967"/>
          </a:xfrm>
          <a:custGeom>
            <a:avLst/>
            <a:gdLst>
              <a:gd name="connsiteX0" fmla="*/ 0 w 2084762"/>
              <a:gd name="connsiteY0" fmla="*/ 0 h 658967"/>
              <a:gd name="connsiteX1" fmla="*/ 1042188 w 2084762"/>
              <a:gd name="connsiteY1" fmla="*/ 0 h 658967"/>
              <a:gd name="connsiteX2" fmla="*/ 2084762 w 2084762"/>
              <a:gd name="connsiteY2" fmla="*/ 0 h 658967"/>
              <a:gd name="connsiteX3" fmla="*/ 2032441 w 2084762"/>
              <a:gd name="connsiteY3" fmla="*/ 658967 h 658967"/>
              <a:gd name="connsiteX4" fmla="*/ 51257 w 2084762"/>
              <a:gd name="connsiteY4" fmla="*/ 658967 h 658967"/>
              <a:gd name="connsiteX5" fmla="*/ 0 w 2084762"/>
              <a:gd name="connsiteY5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658967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32441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0340270-B345-DB83-6051-A4ECB20294CE}"/>
              </a:ext>
            </a:extLst>
          </p:cNvPr>
          <p:cNvSpPr/>
          <p:nvPr/>
        </p:nvSpPr>
        <p:spPr>
          <a:xfrm>
            <a:off x="5109177" y="2897867"/>
            <a:ext cx="1976221" cy="658967"/>
          </a:xfrm>
          <a:custGeom>
            <a:avLst/>
            <a:gdLst>
              <a:gd name="connsiteX0" fmla="*/ 0 w 1976221"/>
              <a:gd name="connsiteY0" fmla="*/ 0 h 658967"/>
              <a:gd name="connsiteX1" fmla="*/ 1976221 w 1976221"/>
              <a:gd name="connsiteY1" fmla="*/ 0 h 658967"/>
              <a:gd name="connsiteX2" fmla="*/ 1923899 w 1976221"/>
              <a:gd name="connsiteY2" fmla="*/ 658967 h 658967"/>
              <a:gd name="connsiteX3" fmla="*/ 51257 w 1976221"/>
              <a:gd name="connsiteY3" fmla="*/ 658967 h 658967"/>
              <a:gd name="connsiteX4" fmla="*/ 0 w 1976221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6221" h="658967">
                <a:moveTo>
                  <a:pt x="0" y="0"/>
                </a:moveTo>
                <a:lnTo>
                  <a:pt x="1976221" y="0"/>
                </a:lnTo>
                <a:lnTo>
                  <a:pt x="1923899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EA321A-C74D-D518-2980-49E676A43D9C}"/>
              </a:ext>
            </a:extLst>
          </p:cNvPr>
          <p:cNvSpPr/>
          <p:nvPr/>
        </p:nvSpPr>
        <p:spPr>
          <a:xfrm>
            <a:off x="5163448" y="3588407"/>
            <a:ext cx="1867679" cy="658967"/>
          </a:xfrm>
          <a:custGeom>
            <a:avLst/>
            <a:gdLst>
              <a:gd name="connsiteX0" fmla="*/ 0 w 1867679"/>
              <a:gd name="connsiteY0" fmla="*/ 0 h 658967"/>
              <a:gd name="connsiteX1" fmla="*/ 1867679 w 1867679"/>
              <a:gd name="connsiteY1" fmla="*/ 0 h 658967"/>
              <a:gd name="connsiteX2" fmla="*/ 1815358 w 1867679"/>
              <a:gd name="connsiteY2" fmla="*/ 658967 h 658967"/>
              <a:gd name="connsiteX3" fmla="*/ 51257 w 1867679"/>
              <a:gd name="connsiteY3" fmla="*/ 658967 h 658967"/>
              <a:gd name="connsiteX4" fmla="*/ 0 w 1867679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7679" h="658967">
                <a:moveTo>
                  <a:pt x="0" y="0"/>
                </a:moveTo>
                <a:lnTo>
                  <a:pt x="1867679" y="0"/>
                </a:lnTo>
                <a:lnTo>
                  <a:pt x="1815358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1E05AAD-0C41-887E-447E-43BC85118997}"/>
              </a:ext>
            </a:extLst>
          </p:cNvPr>
          <p:cNvSpPr/>
          <p:nvPr/>
        </p:nvSpPr>
        <p:spPr>
          <a:xfrm>
            <a:off x="5217718" y="4278947"/>
            <a:ext cx="1759138" cy="658967"/>
          </a:xfrm>
          <a:custGeom>
            <a:avLst/>
            <a:gdLst>
              <a:gd name="connsiteX0" fmla="*/ 0 w 1759138"/>
              <a:gd name="connsiteY0" fmla="*/ 0 h 658967"/>
              <a:gd name="connsiteX1" fmla="*/ 1759138 w 1759138"/>
              <a:gd name="connsiteY1" fmla="*/ 0 h 658967"/>
              <a:gd name="connsiteX2" fmla="*/ 1706816 w 1759138"/>
              <a:gd name="connsiteY2" fmla="*/ 658967 h 658967"/>
              <a:gd name="connsiteX3" fmla="*/ 51257 w 1759138"/>
              <a:gd name="connsiteY3" fmla="*/ 658967 h 658967"/>
              <a:gd name="connsiteX4" fmla="*/ 0 w 1759138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38" h="658967">
                <a:moveTo>
                  <a:pt x="0" y="0"/>
                </a:moveTo>
                <a:lnTo>
                  <a:pt x="1759138" y="0"/>
                </a:lnTo>
                <a:lnTo>
                  <a:pt x="1706816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D4A57D-B159-37E3-2C14-6A7FDB5654C4}"/>
              </a:ext>
            </a:extLst>
          </p:cNvPr>
          <p:cNvSpPr/>
          <p:nvPr/>
        </p:nvSpPr>
        <p:spPr>
          <a:xfrm>
            <a:off x="5271988" y="4969487"/>
            <a:ext cx="1650598" cy="658965"/>
          </a:xfrm>
          <a:custGeom>
            <a:avLst/>
            <a:gdLst>
              <a:gd name="connsiteX0" fmla="*/ 0 w 1650598"/>
              <a:gd name="connsiteY0" fmla="*/ 0 h 658965"/>
              <a:gd name="connsiteX1" fmla="*/ 1650598 w 1650598"/>
              <a:gd name="connsiteY1" fmla="*/ 0 h 658965"/>
              <a:gd name="connsiteX2" fmla="*/ 1601576 w 1650598"/>
              <a:gd name="connsiteY2" fmla="*/ 617402 h 658965"/>
              <a:gd name="connsiteX3" fmla="*/ 1556464 w 1650598"/>
              <a:gd name="connsiteY3" fmla="*/ 658965 h 658965"/>
              <a:gd name="connsiteX4" fmla="*/ 824800 w 1650598"/>
              <a:gd name="connsiteY4" fmla="*/ 658965 h 658965"/>
              <a:gd name="connsiteX5" fmla="*/ 93136 w 1650598"/>
              <a:gd name="connsiteY5" fmla="*/ 658965 h 658965"/>
              <a:gd name="connsiteX6" fmla="*/ 48024 w 1650598"/>
              <a:gd name="connsiteY6" fmla="*/ 617402 h 658965"/>
              <a:gd name="connsiteX7" fmla="*/ 0 w 1650598"/>
              <a:gd name="connsiteY7" fmla="*/ 0 h 65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598" h="658965">
                <a:moveTo>
                  <a:pt x="0" y="0"/>
                </a:moveTo>
                <a:lnTo>
                  <a:pt x="1650598" y="0"/>
                </a:lnTo>
                <a:lnTo>
                  <a:pt x="1601576" y="617402"/>
                </a:lnTo>
                <a:cubicBezTo>
                  <a:pt x="1599584" y="640934"/>
                  <a:pt x="1579977" y="658965"/>
                  <a:pt x="1556464" y="658965"/>
                </a:cubicBezTo>
                <a:lnTo>
                  <a:pt x="824800" y="658965"/>
                </a:lnTo>
                <a:lnTo>
                  <a:pt x="93136" y="658965"/>
                </a:lnTo>
                <a:cubicBezTo>
                  <a:pt x="69623" y="658965"/>
                  <a:pt x="49939" y="640934"/>
                  <a:pt x="48024" y="617402"/>
                </a:cubicBezTo>
                <a:lnTo>
                  <a:pt x="0" y="0"/>
                </a:lnTo>
                <a:close/>
              </a:path>
            </a:pathLst>
          </a:custGeom>
          <a:solidFill>
            <a:srgbClr val="5F381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5E7D42-B61B-EA87-E0F8-E1CB611CFE5D}"/>
              </a:ext>
            </a:extLst>
          </p:cNvPr>
          <p:cNvGrpSpPr/>
          <p:nvPr/>
        </p:nvGrpSpPr>
        <p:grpSpPr>
          <a:xfrm>
            <a:off x="8427524" y="3651881"/>
            <a:ext cx="2926080" cy="1474818"/>
            <a:chOff x="8921977" y="1405170"/>
            <a:chExt cx="2926080" cy="14748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0EA901-9A84-99F5-9D4C-EA3DA4AA70CE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3B869-D371-AEF0-C904-E179DE6DF3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FFC3659-4E2D-8624-397D-2302E674CC40}"/>
              </a:ext>
            </a:extLst>
          </p:cNvPr>
          <p:cNvGrpSpPr/>
          <p:nvPr/>
        </p:nvGrpSpPr>
        <p:grpSpPr>
          <a:xfrm>
            <a:off x="836508" y="2828119"/>
            <a:ext cx="2926080" cy="1474818"/>
            <a:chOff x="332936" y="2566211"/>
            <a:chExt cx="2926080" cy="147481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270F7-311A-38F4-2E0E-C24E4A6A205F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D0993D-0071-4865-4E82-1A148C5896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D194E6-AF87-62EA-D69D-437E92F280BA}"/>
              </a:ext>
            </a:extLst>
          </p:cNvPr>
          <p:cNvGrpSpPr/>
          <p:nvPr/>
        </p:nvGrpSpPr>
        <p:grpSpPr>
          <a:xfrm>
            <a:off x="836508" y="4475645"/>
            <a:ext cx="2926080" cy="1474818"/>
            <a:chOff x="332936" y="4590783"/>
            <a:chExt cx="2926080" cy="147481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612BF0-C207-DFF2-EC3F-048596ED5477}"/>
                </a:ext>
              </a:extLst>
            </p:cNvPr>
            <p:cNvSpPr txBox="1"/>
            <p:nvPr/>
          </p:nvSpPr>
          <p:spPr>
            <a:xfrm>
              <a:off x="332936" y="4590783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DAF95F-9D98-9195-4B54-72F4A583A16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DA2060-0621-A23A-C375-3AF0E65677B4}"/>
              </a:ext>
            </a:extLst>
          </p:cNvPr>
          <p:cNvGrpSpPr/>
          <p:nvPr/>
        </p:nvGrpSpPr>
        <p:grpSpPr>
          <a:xfrm>
            <a:off x="8427524" y="2004357"/>
            <a:ext cx="2926080" cy="1474818"/>
            <a:chOff x="8921977" y="1405170"/>
            <a:chExt cx="2926080" cy="1474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2D1E70-885E-39A4-BAEC-8D3C0BC7ABF5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02F0BF-6BD0-3F78-8A4E-0F1D1E703F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331486-3681-5B83-5036-A3E3957E8B4C}"/>
              </a:ext>
            </a:extLst>
          </p:cNvPr>
          <p:cNvGrpSpPr/>
          <p:nvPr/>
        </p:nvGrpSpPr>
        <p:grpSpPr>
          <a:xfrm>
            <a:off x="836508" y="1180595"/>
            <a:ext cx="2926080" cy="1474818"/>
            <a:chOff x="332936" y="2566211"/>
            <a:chExt cx="2926080" cy="147481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98E0A71-819B-BCDC-ADE1-A841FF824442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96FCF4-FDC2-F55D-A662-288A7AFE17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531B908-B158-7128-6852-8AF2E10332DE}"/>
              </a:ext>
            </a:extLst>
          </p:cNvPr>
          <p:cNvSpPr txBox="1"/>
          <p:nvPr/>
        </p:nvSpPr>
        <p:spPr>
          <a:xfrm>
            <a:off x="5823577" y="230597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D85E1B-1F99-6664-DE5D-A283DEC89699}"/>
              </a:ext>
            </a:extLst>
          </p:cNvPr>
          <p:cNvSpPr txBox="1"/>
          <p:nvPr/>
        </p:nvSpPr>
        <p:spPr>
          <a:xfrm>
            <a:off x="5823577" y="299651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318511-AEA4-4237-9BD5-C3BDD5DD7BCB}"/>
              </a:ext>
            </a:extLst>
          </p:cNvPr>
          <p:cNvSpPr txBox="1"/>
          <p:nvPr/>
        </p:nvSpPr>
        <p:spPr>
          <a:xfrm>
            <a:off x="5823577" y="368705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DD5088-84CC-D818-24B4-192FA6F8CE20}"/>
              </a:ext>
            </a:extLst>
          </p:cNvPr>
          <p:cNvSpPr txBox="1"/>
          <p:nvPr/>
        </p:nvSpPr>
        <p:spPr>
          <a:xfrm>
            <a:off x="5823577" y="4377597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BE2D83-BF43-95D3-867B-4AC5F546BCCA}"/>
              </a:ext>
            </a:extLst>
          </p:cNvPr>
          <p:cNvSpPr txBox="1"/>
          <p:nvPr/>
        </p:nvSpPr>
        <p:spPr>
          <a:xfrm>
            <a:off x="5823577" y="5068136"/>
            <a:ext cx="547420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90278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9166</TotalTime>
  <Words>391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5 Parts – Slide Template</vt:lpstr>
      <vt:lpstr>Coffee Cup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5 Parts – Slide Template</dc:title>
  <dc:creator>PresentationGO.com</dc:creator>
  <dc:description>© Copyright PresentationGO.com - Do not distribute or sale without written permission.</dc:description>
  <cp:lastModifiedBy>Christophe</cp:lastModifiedBy>
  <cp:revision>17</cp:revision>
  <dcterms:created xsi:type="dcterms:W3CDTF">2014-11-26T05:14:11Z</dcterms:created>
  <dcterms:modified xsi:type="dcterms:W3CDTF">2023-07-12T21:55:06Z</dcterms:modified>
  <cp:category>Charts &amp; Diagrams</cp:category>
</cp:coreProperties>
</file>