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Coiled Horizontal Process – Slide Template</a:t>
            </a:r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50D8F1C8-7720-CCFD-C428-56384CCE83B3}"/>
              </a:ext>
            </a:extLst>
          </p:cNvPr>
          <p:cNvSpPr/>
          <p:nvPr/>
        </p:nvSpPr>
        <p:spPr>
          <a:xfrm>
            <a:off x="0" y="2768920"/>
            <a:ext cx="9144000" cy="132016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49D09B97-FF63-DE81-DDC7-45955BC7A68B}"/>
              </a:ext>
            </a:extLst>
          </p:cNvPr>
          <p:cNvSpPr/>
          <p:nvPr/>
        </p:nvSpPr>
        <p:spPr>
          <a:xfrm>
            <a:off x="1430836" y="2282017"/>
            <a:ext cx="1269410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8CA5F8C-6845-6A4A-0602-27EBE5160D73}"/>
              </a:ext>
            </a:extLst>
          </p:cNvPr>
          <p:cNvSpPr/>
          <p:nvPr/>
        </p:nvSpPr>
        <p:spPr>
          <a:xfrm>
            <a:off x="2553680" y="2282017"/>
            <a:ext cx="2091604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634C9F3-9402-3111-CD23-99A5E059BF11}"/>
              </a:ext>
            </a:extLst>
          </p:cNvPr>
          <p:cNvSpPr/>
          <p:nvPr/>
        </p:nvSpPr>
        <p:spPr>
          <a:xfrm rot="10800000">
            <a:off x="6443755" y="2282017"/>
            <a:ext cx="1269410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B950CF4-A713-21EE-7544-BE770C4AEDBD}"/>
              </a:ext>
            </a:extLst>
          </p:cNvPr>
          <p:cNvSpPr/>
          <p:nvPr/>
        </p:nvSpPr>
        <p:spPr>
          <a:xfrm>
            <a:off x="4498717" y="2282016"/>
            <a:ext cx="2091604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66FDDAFA-03BB-E74E-38D5-5D7BBC510D77}"/>
              </a:ext>
            </a:extLst>
          </p:cNvPr>
          <p:cNvSpPr/>
          <p:nvPr/>
        </p:nvSpPr>
        <p:spPr>
          <a:xfrm>
            <a:off x="2036966" y="2768920"/>
            <a:ext cx="1150144" cy="132016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1AF9D3E9-AF10-7339-EC4E-646D69E9B4A0}"/>
              </a:ext>
            </a:extLst>
          </p:cNvPr>
          <p:cNvSpPr/>
          <p:nvPr/>
        </p:nvSpPr>
        <p:spPr>
          <a:xfrm>
            <a:off x="4070211" y="2768920"/>
            <a:ext cx="1150144" cy="132016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49BDC2A6-2BAF-6BDF-D9A5-3BFE3B52D173}"/>
              </a:ext>
            </a:extLst>
          </p:cNvPr>
          <p:cNvSpPr/>
          <p:nvPr/>
        </p:nvSpPr>
        <p:spPr>
          <a:xfrm>
            <a:off x="5868683" y="2768920"/>
            <a:ext cx="1150144" cy="132016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CC2CCC-D199-F365-877E-94CC226391FA}"/>
              </a:ext>
            </a:extLst>
          </p:cNvPr>
          <p:cNvGrpSpPr/>
          <p:nvPr/>
        </p:nvGrpSpPr>
        <p:grpSpPr>
          <a:xfrm>
            <a:off x="138250" y="3025983"/>
            <a:ext cx="1165860" cy="806031"/>
            <a:chOff x="332934" y="2689322"/>
            <a:chExt cx="2999273" cy="1074708"/>
          </a:xfrm>
        </p:grpSpPr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0289DD7E-473C-0CB6-B47E-B5D0485D1365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10">
              <a:extLst>
                <a:ext uri="{FF2B5EF4-FFF2-40B4-BE49-F238E27FC236}">
                  <a16:creationId xmlns:a16="http://schemas.microsoft.com/office/drawing/2014/main" id="{D8F0FE75-5DB9-50E8-CA18-11F43B1D88F8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73A592-217F-829C-AAE7-1C7B6F6498EA}"/>
              </a:ext>
            </a:extLst>
          </p:cNvPr>
          <p:cNvGrpSpPr/>
          <p:nvPr/>
        </p:nvGrpSpPr>
        <p:grpSpPr>
          <a:xfrm>
            <a:off x="3991951" y="3025983"/>
            <a:ext cx="1165860" cy="806031"/>
            <a:chOff x="332934" y="2689322"/>
            <a:chExt cx="2999273" cy="1074708"/>
          </a:xfrm>
        </p:grpSpPr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E56D7D6E-2B1F-DD7E-A3E6-18E21ED5158A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C65C84B7-4814-0C52-EEC9-2CE6317A49E6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D6F88C-DD9C-0A75-51CC-67A4E1E899BF}"/>
              </a:ext>
            </a:extLst>
          </p:cNvPr>
          <p:cNvGrpSpPr/>
          <p:nvPr/>
        </p:nvGrpSpPr>
        <p:grpSpPr>
          <a:xfrm>
            <a:off x="7845653" y="3025983"/>
            <a:ext cx="1165860" cy="806031"/>
            <a:chOff x="332934" y="2689322"/>
            <a:chExt cx="2999273" cy="1074708"/>
          </a:xfrm>
        </p:grpSpPr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8ECFDDC7-3C0B-63A3-8AAF-D911EFAFE6A8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16">
              <a:extLst>
                <a:ext uri="{FF2B5EF4-FFF2-40B4-BE49-F238E27FC236}">
                  <a16:creationId xmlns:a16="http://schemas.microsoft.com/office/drawing/2014/main" id="{04F0AC45-7880-B0C9-A3CF-04F150CC354D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7" name="TextBox 29">
            <a:extLst>
              <a:ext uri="{FF2B5EF4-FFF2-40B4-BE49-F238E27FC236}">
                <a16:creationId xmlns:a16="http://schemas.microsoft.com/office/drawing/2014/main" id="{F4B01F09-8325-2676-0079-80604B0F6039}"/>
              </a:ext>
            </a:extLst>
          </p:cNvPr>
          <p:cNvSpPr txBox="1"/>
          <p:nvPr/>
        </p:nvSpPr>
        <p:spPr>
          <a:xfrm rot="16200000">
            <a:off x="3017692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8" name="TextBox 30">
            <a:extLst>
              <a:ext uri="{FF2B5EF4-FFF2-40B4-BE49-F238E27FC236}">
                <a16:creationId xmlns:a16="http://schemas.microsoft.com/office/drawing/2014/main" id="{E494E12E-80F7-0111-1518-170C7E19D178}"/>
              </a:ext>
            </a:extLst>
          </p:cNvPr>
          <p:cNvSpPr txBox="1"/>
          <p:nvPr/>
        </p:nvSpPr>
        <p:spPr>
          <a:xfrm rot="16200000">
            <a:off x="1071405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89B6E0F1-7545-1768-1C43-B12B6B58ECFA}"/>
              </a:ext>
            </a:extLst>
          </p:cNvPr>
          <p:cNvSpPr txBox="1"/>
          <p:nvPr/>
        </p:nvSpPr>
        <p:spPr>
          <a:xfrm rot="16200000">
            <a:off x="4963979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0" name="TextBox 32">
            <a:extLst>
              <a:ext uri="{FF2B5EF4-FFF2-40B4-BE49-F238E27FC236}">
                <a16:creationId xmlns:a16="http://schemas.microsoft.com/office/drawing/2014/main" id="{FCE9543B-012F-4197-A71F-96A691560F48}"/>
              </a:ext>
            </a:extLst>
          </p:cNvPr>
          <p:cNvSpPr txBox="1"/>
          <p:nvPr/>
        </p:nvSpPr>
        <p:spPr>
          <a:xfrm rot="16200000">
            <a:off x="6910265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447163-A8BD-ED10-2771-4EA7FA27B742}"/>
              </a:ext>
            </a:extLst>
          </p:cNvPr>
          <p:cNvGrpSpPr/>
          <p:nvPr/>
        </p:nvGrpSpPr>
        <p:grpSpPr>
          <a:xfrm>
            <a:off x="2065100" y="3059181"/>
            <a:ext cx="1165860" cy="806031"/>
            <a:chOff x="332934" y="2689322"/>
            <a:chExt cx="2999273" cy="1074708"/>
          </a:xfrm>
        </p:grpSpPr>
        <p:sp>
          <p:nvSpPr>
            <p:cNvPr id="52" name="TextBox 12">
              <a:extLst>
                <a:ext uri="{FF2B5EF4-FFF2-40B4-BE49-F238E27FC236}">
                  <a16:creationId xmlns:a16="http://schemas.microsoft.com/office/drawing/2014/main" id="{A7B87719-94FF-8F18-FF29-00DF6B18DB2E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13">
              <a:extLst>
                <a:ext uri="{FF2B5EF4-FFF2-40B4-BE49-F238E27FC236}">
                  <a16:creationId xmlns:a16="http://schemas.microsoft.com/office/drawing/2014/main" id="{1D13F26E-A766-956B-BC01-3DED7C502E7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9E3975-F85B-1C77-D608-63021A698865}"/>
              </a:ext>
            </a:extLst>
          </p:cNvPr>
          <p:cNvGrpSpPr/>
          <p:nvPr/>
        </p:nvGrpSpPr>
        <p:grpSpPr>
          <a:xfrm>
            <a:off x="5918801" y="3025983"/>
            <a:ext cx="1165860" cy="806031"/>
            <a:chOff x="332934" y="2689322"/>
            <a:chExt cx="2999273" cy="1074708"/>
          </a:xfrm>
        </p:grpSpPr>
        <p:sp>
          <p:nvSpPr>
            <p:cNvPr id="55" name="TextBox 15">
              <a:extLst>
                <a:ext uri="{FF2B5EF4-FFF2-40B4-BE49-F238E27FC236}">
                  <a16:creationId xmlns:a16="http://schemas.microsoft.com/office/drawing/2014/main" id="{6738072B-8F0E-0FFE-2040-AE9FE6D37A47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16">
              <a:extLst>
                <a:ext uri="{FF2B5EF4-FFF2-40B4-BE49-F238E27FC236}">
                  <a16:creationId xmlns:a16="http://schemas.microsoft.com/office/drawing/2014/main" id="{1F4F45D6-D4F5-A01C-CEDD-96412A7F550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57" name="Graphic 34" descr="Bullseye with solid fill">
            <a:extLst>
              <a:ext uri="{FF2B5EF4-FFF2-40B4-BE49-F238E27FC236}">
                <a16:creationId xmlns:a16="http://schemas.microsoft.com/office/drawing/2014/main" id="{7DDF6850-9E90-74A8-D4AA-A2743ED93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1800" y="2386943"/>
            <a:ext cx="274320" cy="274320"/>
          </a:xfrm>
          <a:prstGeom prst="rect">
            <a:avLst/>
          </a:prstGeom>
        </p:spPr>
      </p:pic>
      <p:pic>
        <p:nvPicPr>
          <p:cNvPr id="58" name="Graphic 36" descr="Gears with solid fill">
            <a:extLst>
              <a:ext uri="{FF2B5EF4-FFF2-40B4-BE49-F238E27FC236}">
                <a16:creationId xmlns:a16="http://schemas.microsoft.com/office/drawing/2014/main" id="{C2C26CF3-598B-F06B-50D4-50A0ACB56B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9158" y="4222894"/>
            <a:ext cx="274320" cy="274320"/>
          </a:xfrm>
          <a:prstGeom prst="rect">
            <a:avLst/>
          </a:prstGeom>
        </p:spPr>
      </p:pic>
      <p:pic>
        <p:nvPicPr>
          <p:cNvPr id="59" name="Graphic 37" descr="Hourglass 30% with solid fill">
            <a:extLst>
              <a:ext uri="{FF2B5EF4-FFF2-40B4-BE49-F238E27FC236}">
                <a16:creationId xmlns:a16="http://schemas.microsoft.com/office/drawing/2014/main" id="{7A6B9C5B-5C67-1468-CBA3-9B7FBED7AA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0567" y="4222894"/>
            <a:ext cx="274320" cy="274320"/>
          </a:xfrm>
          <a:prstGeom prst="rect">
            <a:avLst/>
          </a:prstGeom>
        </p:spPr>
      </p:pic>
      <p:pic>
        <p:nvPicPr>
          <p:cNvPr id="60" name="Graphic 38" descr="Lightbulb with solid fill">
            <a:extLst>
              <a:ext uri="{FF2B5EF4-FFF2-40B4-BE49-F238E27FC236}">
                <a16:creationId xmlns:a16="http://schemas.microsoft.com/office/drawing/2014/main" id="{5C5A19B8-3F0C-1021-7AE4-7CDBEE2A54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2582" y="2386943"/>
            <a:ext cx="274320" cy="274320"/>
          </a:xfrm>
          <a:prstGeom prst="rect">
            <a:avLst/>
          </a:prstGeom>
        </p:spPr>
      </p:pic>
      <p:sp>
        <p:nvSpPr>
          <p:cNvPr id="61" name="TextBox 39">
            <a:extLst>
              <a:ext uri="{FF2B5EF4-FFF2-40B4-BE49-F238E27FC236}">
                <a16:creationId xmlns:a16="http://schemas.microsoft.com/office/drawing/2014/main" id="{A761E72C-B902-4B83-71CA-AF08E1F9E055}"/>
              </a:ext>
            </a:extLst>
          </p:cNvPr>
          <p:cNvSpPr txBox="1"/>
          <p:nvPr/>
        </p:nvSpPr>
        <p:spPr>
          <a:xfrm>
            <a:off x="3811452" y="2374062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62" name="TextBox 40">
            <a:extLst>
              <a:ext uri="{FF2B5EF4-FFF2-40B4-BE49-F238E27FC236}">
                <a16:creationId xmlns:a16="http://schemas.microsoft.com/office/drawing/2014/main" id="{09B65DEE-49EF-8802-8927-580FA86172E2}"/>
              </a:ext>
            </a:extLst>
          </p:cNvPr>
          <p:cNvSpPr txBox="1"/>
          <p:nvPr/>
        </p:nvSpPr>
        <p:spPr>
          <a:xfrm>
            <a:off x="7302107" y="2374062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63" name="TextBox 41">
            <a:extLst>
              <a:ext uri="{FF2B5EF4-FFF2-40B4-BE49-F238E27FC236}">
                <a16:creationId xmlns:a16="http://schemas.microsoft.com/office/drawing/2014/main" id="{03064214-475B-151F-1AC8-F4266A911519}"/>
              </a:ext>
            </a:extLst>
          </p:cNvPr>
          <p:cNvSpPr txBox="1"/>
          <p:nvPr/>
        </p:nvSpPr>
        <p:spPr>
          <a:xfrm>
            <a:off x="4977312" y="421001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/>
              <a:t>03</a:t>
            </a:r>
            <a:endParaRPr lang="en-US" sz="1350" b="1" dirty="0"/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3595AB9C-CD10-44B1-4C1A-3ECDC3F91536}"/>
              </a:ext>
            </a:extLst>
          </p:cNvPr>
          <p:cNvSpPr txBox="1"/>
          <p:nvPr/>
        </p:nvSpPr>
        <p:spPr>
          <a:xfrm>
            <a:off x="1488161" y="421001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Coiled Horizontal Process – Slide Template</a:t>
            </a:r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50D8F1C8-7720-CCFD-C428-56384CCE83B3}"/>
              </a:ext>
            </a:extLst>
          </p:cNvPr>
          <p:cNvSpPr/>
          <p:nvPr/>
        </p:nvSpPr>
        <p:spPr>
          <a:xfrm>
            <a:off x="0" y="2768920"/>
            <a:ext cx="9144000" cy="132016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49D09B97-FF63-DE81-DDC7-45955BC7A68B}"/>
              </a:ext>
            </a:extLst>
          </p:cNvPr>
          <p:cNvSpPr/>
          <p:nvPr/>
        </p:nvSpPr>
        <p:spPr>
          <a:xfrm>
            <a:off x="1430836" y="2282017"/>
            <a:ext cx="1269410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8CA5F8C-6845-6A4A-0602-27EBE5160D73}"/>
              </a:ext>
            </a:extLst>
          </p:cNvPr>
          <p:cNvSpPr/>
          <p:nvPr/>
        </p:nvSpPr>
        <p:spPr>
          <a:xfrm>
            <a:off x="2553680" y="2282017"/>
            <a:ext cx="2091604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634C9F3-9402-3111-CD23-99A5E059BF11}"/>
              </a:ext>
            </a:extLst>
          </p:cNvPr>
          <p:cNvSpPr/>
          <p:nvPr/>
        </p:nvSpPr>
        <p:spPr>
          <a:xfrm rot="10800000">
            <a:off x="6443755" y="2282017"/>
            <a:ext cx="1269410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B950CF4-A713-21EE-7544-BE770C4AEDBD}"/>
              </a:ext>
            </a:extLst>
          </p:cNvPr>
          <p:cNvSpPr/>
          <p:nvPr/>
        </p:nvSpPr>
        <p:spPr>
          <a:xfrm>
            <a:off x="4498717" y="2282016"/>
            <a:ext cx="2091604" cy="229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66FDDAFA-03BB-E74E-38D5-5D7BBC510D77}"/>
              </a:ext>
            </a:extLst>
          </p:cNvPr>
          <p:cNvSpPr/>
          <p:nvPr/>
        </p:nvSpPr>
        <p:spPr>
          <a:xfrm>
            <a:off x="2036966" y="2768920"/>
            <a:ext cx="1150144" cy="132016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1AF9D3E9-AF10-7339-EC4E-646D69E9B4A0}"/>
              </a:ext>
            </a:extLst>
          </p:cNvPr>
          <p:cNvSpPr/>
          <p:nvPr/>
        </p:nvSpPr>
        <p:spPr>
          <a:xfrm>
            <a:off x="4070211" y="2768920"/>
            <a:ext cx="1150144" cy="132016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49BDC2A6-2BAF-6BDF-D9A5-3BFE3B52D173}"/>
              </a:ext>
            </a:extLst>
          </p:cNvPr>
          <p:cNvSpPr/>
          <p:nvPr/>
        </p:nvSpPr>
        <p:spPr>
          <a:xfrm>
            <a:off x="5868683" y="2768920"/>
            <a:ext cx="1150144" cy="132016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CC2CCC-D199-F365-877E-94CC226391FA}"/>
              </a:ext>
            </a:extLst>
          </p:cNvPr>
          <p:cNvGrpSpPr/>
          <p:nvPr/>
        </p:nvGrpSpPr>
        <p:grpSpPr>
          <a:xfrm>
            <a:off x="138250" y="3025983"/>
            <a:ext cx="1165860" cy="806031"/>
            <a:chOff x="332934" y="2689322"/>
            <a:chExt cx="2999273" cy="1074708"/>
          </a:xfrm>
        </p:grpSpPr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0289DD7E-473C-0CB6-B47E-B5D0485D1365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40" name="TextBox 10">
              <a:extLst>
                <a:ext uri="{FF2B5EF4-FFF2-40B4-BE49-F238E27FC236}">
                  <a16:creationId xmlns:a16="http://schemas.microsoft.com/office/drawing/2014/main" id="{D8F0FE75-5DB9-50E8-CA18-11F43B1D88F8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73A592-217F-829C-AAE7-1C7B6F6498EA}"/>
              </a:ext>
            </a:extLst>
          </p:cNvPr>
          <p:cNvGrpSpPr/>
          <p:nvPr/>
        </p:nvGrpSpPr>
        <p:grpSpPr>
          <a:xfrm>
            <a:off x="3991951" y="3025983"/>
            <a:ext cx="1165860" cy="806031"/>
            <a:chOff x="332934" y="2689322"/>
            <a:chExt cx="2999273" cy="1074708"/>
          </a:xfrm>
        </p:grpSpPr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E56D7D6E-2B1F-DD7E-A3E6-18E21ED5158A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C65C84B7-4814-0C52-EEC9-2CE6317A49E6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D6F88C-DD9C-0A75-51CC-67A4E1E899BF}"/>
              </a:ext>
            </a:extLst>
          </p:cNvPr>
          <p:cNvGrpSpPr/>
          <p:nvPr/>
        </p:nvGrpSpPr>
        <p:grpSpPr>
          <a:xfrm>
            <a:off x="7845653" y="3025983"/>
            <a:ext cx="1165860" cy="806031"/>
            <a:chOff x="332934" y="2689322"/>
            <a:chExt cx="2999273" cy="1074708"/>
          </a:xfrm>
        </p:grpSpPr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8ECFDDC7-3C0B-63A3-8AAF-D911EFAFE6A8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46" name="TextBox 16">
              <a:extLst>
                <a:ext uri="{FF2B5EF4-FFF2-40B4-BE49-F238E27FC236}">
                  <a16:creationId xmlns:a16="http://schemas.microsoft.com/office/drawing/2014/main" id="{04F0AC45-7880-B0C9-A3CF-04F150CC354D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7" name="TextBox 29">
            <a:extLst>
              <a:ext uri="{FF2B5EF4-FFF2-40B4-BE49-F238E27FC236}">
                <a16:creationId xmlns:a16="http://schemas.microsoft.com/office/drawing/2014/main" id="{F4B01F09-8325-2676-0079-80604B0F6039}"/>
              </a:ext>
            </a:extLst>
          </p:cNvPr>
          <p:cNvSpPr txBox="1"/>
          <p:nvPr/>
        </p:nvSpPr>
        <p:spPr>
          <a:xfrm rot="16200000">
            <a:off x="3017692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8" name="TextBox 30">
            <a:extLst>
              <a:ext uri="{FF2B5EF4-FFF2-40B4-BE49-F238E27FC236}">
                <a16:creationId xmlns:a16="http://schemas.microsoft.com/office/drawing/2014/main" id="{E494E12E-80F7-0111-1518-170C7E19D178}"/>
              </a:ext>
            </a:extLst>
          </p:cNvPr>
          <p:cNvSpPr txBox="1"/>
          <p:nvPr/>
        </p:nvSpPr>
        <p:spPr>
          <a:xfrm rot="16200000">
            <a:off x="1071405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89B6E0F1-7545-1768-1C43-B12B6B58ECFA}"/>
              </a:ext>
            </a:extLst>
          </p:cNvPr>
          <p:cNvSpPr txBox="1"/>
          <p:nvPr/>
        </p:nvSpPr>
        <p:spPr>
          <a:xfrm rot="16200000">
            <a:off x="4963979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0" name="TextBox 32">
            <a:extLst>
              <a:ext uri="{FF2B5EF4-FFF2-40B4-BE49-F238E27FC236}">
                <a16:creationId xmlns:a16="http://schemas.microsoft.com/office/drawing/2014/main" id="{FCE9543B-012F-4197-A71F-96A691560F48}"/>
              </a:ext>
            </a:extLst>
          </p:cNvPr>
          <p:cNvSpPr txBox="1"/>
          <p:nvPr/>
        </p:nvSpPr>
        <p:spPr>
          <a:xfrm rot="16200000">
            <a:off x="6910265" y="327895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447163-A8BD-ED10-2771-4EA7FA27B742}"/>
              </a:ext>
            </a:extLst>
          </p:cNvPr>
          <p:cNvGrpSpPr/>
          <p:nvPr/>
        </p:nvGrpSpPr>
        <p:grpSpPr>
          <a:xfrm>
            <a:off x="2065100" y="3059181"/>
            <a:ext cx="1165860" cy="806031"/>
            <a:chOff x="332934" y="2689322"/>
            <a:chExt cx="2999273" cy="1074708"/>
          </a:xfrm>
        </p:grpSpPr>
        <p:sp>
          <p:nvSpPr>
            <p:cNvPr id="52" name="TextBox 12">
              <a:extLst>
                <a:ext uri="{FF2B5EF4-FFF2-40B4-BE49-F238E27FC236}">
                  <a16:creationId xmlns:a16="http://schemas.microsoft.com/office/drawing/2014/main" id="{A7B87719-94FF-8F18-FF29-00DF6B18DB2E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3" name="TextBox 13">
              <a:extLst>
                <a:ext uri="{FF2B5EF4-FFF2-40B4-BE49-F238E27FC236}">
                  <a16:creationId xmlns:a16="http://schemas.microsoft.com/office/drawing/2014/main" id="{1D13F26E-A766-956B-BC01-3DED7C502E7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9E3975-F85B-1C77-D608-63021A698865}"/>
              </a:ext>
            </a:extLst>
          </p:cNvPr>
          <p:cNvGrpSpPr/>
          <p:nvPr/>
        </p:nvGrpSpPr>
        <p:grpSpPr>
          <a:xfrm>
            <a:off x="5918801" y="3025983"/>
            <a:ext cx="1165860" cy="806031"/>
            <a:chOff x="332934" y="2689322"/>
            <a:chExt cx="2999273" cy="1074708"/>
          </a:xfrm>
        </p:grpSpPr>
        <p:sp>
          <p:nvSpPr>
            <p:cNvPr id="55" name="TextBox 15">
              <a:extLst>
                <a:ext uri="{FF2B5EF4-FFF2-40B4-BE49-F238E27FC236}">
                  <a16:creationId xmlns:a16="http://schemas.microsoft.com/office/drawing/2014/main" id="{6738072B-8F0E-0FFE-2040-AE9FE6D37A47}"/>
                </a:ext>
              </a:extLst>
            </p:cNvPr>
            <p:cNvSpPr txBox="1"/>
            <p:nvPr/>
          </p:nvSpPr>
          <p:spPr>
            <a:xfrm>
              <a:off x="332934" y="2689322"/>
              <a:ext cx="2999273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6" name="TextBox 16">
              <a:extLst>
                <a:ext uri="{FF2B5EF4-FFF2-40B4-BE49-F238E27FC236}">
                  <a16:creationId xmlns:a16="http://schemas.microsoft.com/office/drawing/2014/main" id="{1F4F45D6-D4F5-A01C-CEDD-96412A7F550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57" name="Graphic 34" descr="Bullseye with solid fill">
            <a:extLst>
              <a:ext uri="{FF2B5EF4-FFF2-40B4-BE49-F238E27FC236}">
                <a16:creationId xmlns:a16="http://schemas.microsoft.com/office/drawing/2014/main" id="{7DDF6850-9E90-74A8-D4AA-A2743ED93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1800" y="2386943"/>
            <a:ext cx="274320" cy="274320"/>
          </a:xfrm>
          <a:prstGeom prst="rect">
            <a:avLst/>
          </a:prstGeom>
        </p:spPr>
      </p:pic>
      <p:pic>
        <p:nvPicPr>
          <p:cNvPr id="58" name="Graphic 36" descr="Gears with solid fill">
            <a:extLst>
              <a:ext uri="{FF2B5EF4-FFF2-40B4-BE49-F238E27FC236}">
                <a16:creationId xmlns:a16="http://schemas.microsoft.com/office/drawing/2014/main" id="{C2C26CF3-598B-F06B-50D4-50A0ACB56B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9158" y="4222894"/>
            <a:ext cx="274320" cy="274320"/>
          </a:xfrm>
          <a:prstGeom prst="rect">
            <a:avLst/>
          </a:prstGeom>
        </p:spPr>
      </p:pic>
      <p:pic>
        <p:nvPicPr>
          <p:cNvPr id="59" name="Graphic 37" descr="Hourglass 30% with solid fill">
            <a:extLst>
              <a:ext uri="{FF2B5EF4-FFF2-40B4-BE49-F238E27FC236}">
                <a16:creationId xmlns:a16="http://schemas.microsoft.com/office/drawing/2014/main" id="{7A6B9C5B-5C67-1468-CBA3-9B7FBED7AA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0567" y="4222894"/>
            <a:ext cx="274320" cy="274320"/>
          </a:xfrm>
          <a:prstGeom prst="rect">
            <a:avLst/>
          </a:prstGeom>
        </p:spPr>
      </p:pic>
      <p:pic>
        <p:nvPicPr>
          <p:cNvPr id="60" name="Graphic 38" descr="Lightbulb with solid fill">
            <a:extLst>
              <a:ext uri="{FF2B5EF4-FFF2-40B4-BE49-F238E27FC236}">
                <a16:creationId xmlns:a16="http://schemas.microsoft.com/office/drawing/2014/main" id="{5C5A19B8-3F0C-1021-7AE4-7CDBEE2A54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2582" y="2386943"/>
            <a:ext cx="274320" cy="274320"/>
          </a:xfrm>
          <a:prstGeom prst="rect">
            <a:avLst/>
          </a:prstGeom>
        </p:spPr>
      </p:pic>
      <p:sp>
        <p:nvSpPr>
          <p:cNvPr id="61" name="TextBox 39">
            <a:extLst>
              <a:ext uri="{FF2B5EF4-FFF2-40B4-BE49-F238E27FC236}">
                <a16:creationId xmlns:a16="http://schemas.microsoft.com/office/drawing/2014/main" id="{A761E72C-B902-4B83-71CA-AF08E1F9E055}"/>
              </a:ext>
            </a:extLst>
          </p:cNvPr>
          <p:cNvSpPr txBox="1"/>
          <p:nvPr/>
        </p:nvSpPr>
        <p:spPr>
          <a:xfrm>
            <a:off x="3811452" y="2374062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62" name="TextBox 40">
            <a:extLst>
              <a:ext uri="{FF2B5EF4-FFF2-40B4-BE49-F238E27FC236}">
                <a16:creationId xmlns:a16="http://schemas.microsoft.com/office/drawing/2014/main" id="{09B65DEE-49EF-8802-8927-580FA86172E2}"/>
              </a:ext>
            </a:extLst>
          </p:cNvPr>
          <p:cNvSpPr txBox="1"/>
          <p:nvPr/>
        </p:nvSpPr>
        <p:spPr>
          <a:xfrm>
            <a:off x="7302107" y="2374062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63" name="TextBox 41">
            <a:extLst>
              <a:ext uri="{FF2B5EF4-FFF2-40B4-BE49-F238E27FC236}">
                <a16:creationId xmlns:a16="http://schemas.microsoft.com/office/drawing/2014/main" id="{03064214-475B-151F-1AC8-F4266A911519}"/>
              </a:ext>
            </a:extLst>
          </p:cNvPr>
          <p:cNvSpPr txBox="1"/>
          <p:nvPr/>
        </p:nvSpPr>
        <p:spPr>
          <a:xfrm>
            <a:off x="4977312" y="421001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/>
              <a:t>03</a:t>
            </a:r>
            <a:endParaRPr lang="en-US" sz="1350" b="1" dirty="0"/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3595AB9C-CD10-44B1-4C1A-3ECDC3F91536}"/>
              </a:ext>
            </a:extLst>
          </p:cNvPr>
          <p:cNvSpPr txBox="1"/>
          <p:nvPr/>
        </p:nvSpPr>
        <p:spPr>
          <a:xfrm>
            <a:off x="1488161" y="421001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2908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251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Coiled Horizontal Process – Slide Template</vt:lpstr>
      <vt:lpstr>Coiled Horizontal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Coiled Horizontal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2023-01-10T20:21:37Z</dcterms:modified>
  <cp:category>Charts &amp; Diagrams</cp:category>
</cp:coreProperties>
</file>