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Coiled Horizontal Process – Slide Template</a:t>
            </a:r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50D8F1C8-7720-CCFD-C428-56384CCE83B3}"/>
              </a:ext>
            </a:extLst>
          </p:cNvPr>
          <p:cNvSpPr/>
          <p:nvPr/>
        </p:nvSpPr>
        <p:spPr>
          <a:xfrm>
            <a:off x="0" y="2548892"/>
            <a:ext cx="12192000" cy="176021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49D09B97-FF63-DE81-DDC7-45955BC7A68B}"/>
              </a:ext>
            </a:extLst>
          </p:cNvPr>
          <p:cNvSpPr/>
          <p:nvPr/>
        </p:nvSpPr>
        <p:spPr>
          <a:xfrm>
            <a:off x="1907781" y="1899689"/>
            <a:ext cx="1692547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8CA5F8C-6845-6A4A-0602-27EBE5160D73}"/>
              </a:ext>
            </a:extLst>
          </p:cNvPr>
          <p:cNvSpPr/>
          <p:nvPr/>
        </p:nvSpPr>
        <p:spPr>
          <a:xfrm>
            <a:off x="3404906" y="1899689"/>
            <a:ext cx="2788805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634C9F3-9402-3111-CD23-99A5E059BF11}"/>
              </a:ext>
            </a:extLst>
          </p:cNvPr>
          <p:cNvSpPr/>
          <p:nvPr/>
        </p:nvSpPr>
        <p:spPr>
          <a:xfrm rot="10800000">
            <a:off x="8591673" y="1899689"/>
            <a:ext cx="1692547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B950CF4-A713-21EE-7544-BE770C4AEDBD}"/>
              </a:ext>
            </a:extLst>
          </p:cNvPr>
          <p:cNvSpPr/>
          <p:nvPr/>
        </p:nvSpPr>
        <p:spPr>
          <a:xfrm>
            <a:off x="5998289" y="1899687"/>
            <a:ext cx="2788805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66FDDAFA-03BB-E74E-38D5-5D7BBC510D77}"/>
              </a:ext>
            </a:extLst>
          </p:cNvPr>
          <p:cNvSpPr/>
          <p:nvPr/>
        </p:nvSpPr>
        <p:spPr>
          <a:xfrm>
            <a:off x="2715954" y="2548892"/>
            <a:ext cx="1533525" cy="176021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1AF9D3E9-AF10-7339-EC4E-646D69E9B4A0}"/>
              </a:ext>
            </a:extLst>
          </p:cNvPr>
          <p:cNvSpPr/>
          <p:nvPr/>
        </p:nvSpPr>
        <p:spPr>
          <a:xfrm>
            <a:off x="5426948" y="2548892"/>
            <a:ext cx="1533525" cy="176021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49BDC2A6-2BAF-6BDF-D9A5-3BFE3B52D173}"/>
              </a:ext>
            </a:extLst>
          </p:cNvPr>
          <p:cNvSpPr/>
          <p:nvPr/>
        </p:nvSpPr>
        <p:spPr>
          <a:xfrm>
            <a:off x="7824910" y="2548892"/>
            <a:ext cx="1533525" cy="176021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CC2CCC-D199-F365-877E-94CC226391FA}"/>
              </a:ext>
            </a:extLst>
          </p:cNvPr>
          <p:cNvGrpSpPr/>
          <p:nvPr/>
        </p:nvGrpSpPr>
        <p:grpSpPr>
          <a:xfrm>
            <a:off x="184333" y="2922422"/>
            <a:ext cx="1554480" cy="1013154"/>
            <a:chOff x="332934" y="2720099"/>
            <a:chExt cx="2999273" cy="1013154"/>
          </a:xfrm>
        </p:grpSpPr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0289DD7E-473C-0CB6-B47E-B5D0485D1365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10">
              <a:extLst>
                <a:ext uri="{FF2B5EF4-FFF2-40B4-BE49-F238E27FC236}">
                  <a16:creationId xmlns:a16="http://schemas.microsoft.com/office/drawing/2014/main" id="{D8F0FE75-5DB9-50E8-CA18-11F43B1D88F8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73A592-217F-829C-AAE7-1C7B6F6498EA}"/>
              </a:ext>
            </a:extLst>
          </p:cNvPr>
          <p:cNvGrpSpPr/>
          <p:nvPr/>
        </p:nvGrpSpPr>
        <p:grpSpPr>
          <a:xfrm>
            <a:off x="5322601" y="2922422"/>
            <a:ext cx="1554480" cy="1013154"/>
            <a:chOff x="332934" y="2720099"/>
            <a:chExt cx="2999273" cy="1013154"/>
          </a:xfrm>
        </p:grpSpPr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E56D7D6E-2B1F-DD7E-A3E6-18E21ED5158A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C65C84B7-4814-0C52-EEC9-2CE6317A49E6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D6F88C-DD9C-0A75-51CC-67A4E1E899BF}"/>
              </a:ext>
            </a:extLst>
          </p:cNvPr>
          <p:cNvGrpSpPr/>
          <p:nvPr/>
        </p:nvGrpSpPr>
        <p:grpSpPr>
          <a:xfrm>
            <a:off x="10460870" y="2922422"/>
            <a:ext cx="1554480" cy="1013154"/>
            <a:chOff x="332934" y="2720099"/>
            <a:chExt cx="2999273" cy="1013154"/>
          </a:xfrm>
        </p:grpSpPr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8ECFDDC7-3C0B-63A3-8AAF-D911EFAFE6A8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16">
              <a:extLst>
                <a:ext uri="{FF2B5EF4-FFF2-40B4-BE49-F238E27FC236}">
                  <a16:creationId xmlns:a16="http://schemas.microsoft.com/office/drawing/2014/main" id="{04F0AC45-7880-B0C9-A3CF-04F150CC354D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7" name="TextBox 29">
            <a:extLst>
              <a:ext uri="{FF2B5EF4-FFF2-40B4-BE49-F238E27FC236}">
                <a16:creationId xmlns:a16="http://schemas.microsoft.com/office/drawing/2014/main" id="{F4B01F09-8325-2676-0079-80604B0F6039}"/>
              </a:ext>
            </a:extLst>
          </p:cNvPr>
          <p:cNvSpPr txBox="1"/>
          <p:nvPr/>
        </p:nvSpPr>
        <p:spPr>
          <a:xfrm rot="16200000">
            <a:off x="4023589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8" name="TextBox 30">
            <a:extLst>
              <a:ext uri="{FF2B5EF4-FFF2-40B4-BE49-F238E27FC236}">
                <a16:creationId xmlns:a16="http://schemas.microsoft.com/office/drawing/2014/main" id="{E494E12E-80F7-0111-1518-170C7E19D178}"/>
              </a:ext>
            </a:extLst>
          </p:cNvPr>
          <p:cNvSpPr txBox="1"/>
          <p:nvPr/>
        </p:nvSpPr>
        <p:spPr>
          <a:xfrm rot="16200000">
            <a:off x="1428540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89B6E0F1-7545-1768-1C43-B12B6B58ECFA}"/>
              </a:ext>
            </a:extLst>
          </p:cNvPr>
          <p:cNvSpPr txBox="1"/>
          <p:nvPr/>
        </p:nvSpPr>
        <p:spPr>
          <a:xfrm rot="16200000">
            <a:off x="6618638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0" name="TextBox 32">
            <a:extLst>
              <a:ext uri="{FF2B5EF4-FFF2-40B4-BE49-F238E27FC236}">
                <a16:creationId xmlns:a16="http://schemas.microsoft.com/office/drawing/2014/main" id="{FCE9543B-012F-4197-A71F-96A691560F48}"/>
              </a:ext>
            </a:extLst>
          </p:cNvPr>
          <p:cNvSpPr txBox="1"/>
          <p:nvPr/>
        </p:nvSpPr>
        <p:spPr>
          <a:xfrm rot="16200000">
            <a:off x="9213686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447163-A8BD-ED10-2771-4EA7FA27B742}"/>
              </a:ext>
            </a:extLst>
          </p:cNvPr>
          <p:cNvGrpSpPr/>
          <p:nvPr/>
        </p:nvGrpSpPr>
        <p:grpSpPr>
          <a:xfrm>
            <a:off x="2753467" y="2966685"/>
            <a:ext cx="1554480" cy="1013154"/>
            <a:chOff x="332934" y="2720099"/>
            <a:chExt cx="2999273" cy="1013154"/>
          </a:xfrm>
        </p:grpSpPr>
        <p:sp>
          <p:nvSpPr>
            <p:cNvPr id="52" name="TextBox 12">
              <a:extLst>
                <a:ext uri="{FF2B5EF4-FFF2-40B4-BE49-F238E27FC236}">
                  <a16:creationId xmlns:a16="http://schemas.microsoft.com/office/drawing/2014/main" id="{A7B87719-94FF-8F18-FF29-00DF6B18DB2E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13">
              <a:extLst>
                <a:ext uri="{FF2B5EF4-FFF2-40B4-BE49-F238E27FC236}">
                  <a16:creationId xmlns:a16="http://schemas.microsoft.com/office/drawing/2014/main" id="{1D13F26E-A766-956B-BC01-3DED7C502E7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9E3975-F85B-1C77-D608-63021A698865}"/>
              </a:ext>
            </a:extLst>
          </p:cNvPr>
          <p:cNvGrpSpPr/>
          <p:nvPr/>
        </p:nvGrpSpPr>
        <p:grpSpPr>
          <a:xfrm>
            <a:off x="7891735" y="2922422"/>
            <a:ext cx="1554480" cy="1013154"/>
            <a:chOff x="332934" y="2720099"/>
            <a:chExt cx="2999273" cy="1013154"/>
          </a:xfrm>
        </p:grpSpPr>
        <p:sp>
          <p:nvSpPr>
            <p:cNvPr id="55" name="TextBox 15">
              <a:extLst>
                <a:ext uri="{FF2B5EF4-FFF2-40B4-BE49-F238E27FC236}">
                  <a16:creationId xmlns:a16="http://schemas.microsoft.com/office/drawing/2014/main" id="{6738072B-8F0E-0FFE-2040-AE9FE6D37A47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16">
              <a:extLst>
                <a:ext uri="{FF2B5EF4-FFF2-40B4-BE49-F238E27FC236}">
                  <a16:creationId xmlns:a16="http://schemas.microsoft.com/office/drawing/2014/main" id="{1F4F45D6-D4F5-A01C-CEDD-96412A7F550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57" name="Graphic 34" descr="Bullseye with solid fill">
            <a:extLst>
              <a:ext uri="{FF2B5EF4-FFF2-40B4-BE49-F238E27FC236}">
                <a16:creationId xmlns:a16="http://schemas.microsoft.com/office/drawing/2014/main" id="{7DDF6850-9E90-74A8-D4AA-A2743ED93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35733" y="2039590"/>
            <a:ext cx="365760" cy="365760"/>
          </a:xfrm>
          <a:prstGeom prst="rect">
            <a:avLst/>
          </a:prstGeom>
        </p:spPr>
      </p:pic>
      <p:pic>
        <p:nvPicPr>
          <p:cNvPr id="58" name="Graphic 36" descr="Gears with solid fill">
            <a:extLst>
              <a:ext uri="{FF2B5EF4-FFF2-40B4-BE49-F238E27FC236}">
                <a16:creationId xmlns:a16="http://schemas.microsoft.com/office/drawing/2014/main" id="{C2C26CF3-598B-F06B-50D4-50A0ACB56B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8877" y="4487525"/>
            <a:ext cx="365760" cy="365760"/>
          </a:xfrm>
          <a:prstGeom prst="rect">
            <a:avLst/>
          </a:prstGeom>
        </p:spPr>
      </p:pic>
      <p:pic>
        <p:nvPicPr>
          <p:cNvPr id="59" name="Graphic 37" descr="Hourglass 30% with solid fill">
            <a:extLst>
              <a:ext uri="{FF2B5EF4-FFF2-40B4-BE49-F238E27FC236}">
                <a16:creationId xmlns:a16="http://schemas.microsoft.com/office/drawing/2014/main" id="{7A6B9C5B-5C67-1468-CBA3-9B7FBED7AA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67422" y="4487525"/>
            <a:ext cx="365760" cy="365760"/>
          </a:xfrm>
          <a:prstGeom prst="rect">
            <a:avLst/>
          </a:prstGeom>
        </p:spPr>
      </p:pic>
      <p:pic>
        <p:nvPicPr>
          <p:cNvPr id="60" name="Graphic 38" descr="Lightbulb with solid fill">
            <a:extLst>
              <a:ext uri="{FF2B5EF4-FFF2-40B4-BE49-F238E27FC236}">
                <a16:creationId xmlns:a16="http://schemas.microsoft.com/office/drawing/2014/main" id="{5C5A19B8-3F0C-1021-7AE4-7CDBEE2A54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76776" y="2039590"/>
            <a:ext cx="365760" cy="365760"/>
          </a:xfrm>
          <a:prstGeom prst="rect">
            <a:avLst/>
          </a:prstGeom>
        </p:spPr>
      </p:pic>
      <p:sp>
        <p:nvSpPr>
          <p:cNvPr id="61" name="TextBox 39">
            <a:extLst>
              <a:ext uri="{FF2B5EF4-FFF2-40B4-BE49-F238E27FC236}">
                <a16:creationId xmlns:a16="http://schemas.microsoft.com/office/drawing/2014/main" id="{A761E72C-B902-4B83-71CA-AF08E1F9E055}"/>
              </a:ext>
            </a:extLst>
          </p:cNvPr>
          <p:cNvSpPr txBox="1"/>
          <p:nvPr/>
        </p:nvSpPr>
        <p:spPr>
          <a:xfrm>
            <a:off x="5113249" y="203780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02</a:t>
            </a:r>
          </a:p>
        </p:txBody>
      </p:sp>
      <p:sp>
        <p:nvSpPr>
          <p:cNvPr id="62" name="TextBox 40">
            <a:extLst>
              <a:ext uri="{FF2B5EF4-FFF2-40B4-BE49-F238E27FC236}">
                <a16:creationId xmlns:a16="http://schemas.microsoft.com/office/drawing/2014/main" id="{09B65DEE-49EF-8802-8927-580FA86172E2}"/>
              </a:ext>
            </a:extLst>
          </p:cNvPr>
          <p:cNvSpPr txBox="1"/>
          <p:nvPr/>
        </p:nvSpPr>
        <p:spPr>
          <a:xfrm>
            <a:off x="9767455" y="203780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04</a:t>
            </a:r>
          </a:p>
        </p:txBody>
      </p:sp>
      <p:sp>
        <p:nvSpPr>
          <p:cNvPr id="63" name="TextBox 41">
            <a:extLst>
              <a:ext uri="{FF2B5EF4-FFF2-40B4-BE49-F238E27FC236}">
                <a16:creationId xmlns:a16="http://schemas.microsoft.com/office/drawing/2014/main" id="{03064214-475B-151F-1AC8-F4266A911519}"/>
              </a:ext>
            </a:extLst>
          </p:cNvPr>
          <p:cNvSpPr txBox="1"/>
          <p:nvPr/>
        </p:nvSpPr>
        <p:spPr>
          <a:xfrm>
            <a:off x="6667729" y="448573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/>
              <a:t>03</a:t>
            </a:r>
            <a:endParaRPr lang="en-US" b="1" dirty="0"/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3595AB9C-CD10-44B1-4C1A-3ECDC3F91536}"/>
              </a:ext>
            </a:extLst>
          </p:cNvPr>
          <p:cNvSpPr txBox="1"/>
          <p:nvPr/>
        </p:nvSpPr>
        <p:spPr>
          <a:xfrm>
            <a:off x="2015527" y="448573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Coiled Horizontal Process – Slide Template</a:t>
            </a:r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50D8F1C8-7720-CCFD-C428-56384CCE83B3}"/>
              </a:ext>
            </a:extLst>
          </p:cNvPr>
          <p:cNvSpPr/>
          <p:nvPr/>
        </p:nvSpPr>
        <p:spPr>
          <a:xfrm>
            <a:off x="0" y="2548892"/>
            <a:ext cx="12192000" cy="17602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49D09B97-FF63-DE81-DDC7-45955BC7A68B}"/>
              </a:ext>
            </a:extLst>
          </p:cNvPr>
          <p:cNvSpPr/>
          <p:nvPr/>
        </p:nvSpPr>
        <p:spPr>
          <a:xfrm>
            <a:off x="1907781" y="1899689"/>
            <a:ext cx="1692547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8CA5F8C-6845-6A4A-0602-27EBE5160D73}"/>
              </a:ext>
            </a:extLst>
          </p:cNvPr>
          <p:cNvSpPr/>
          <p:nvPr/>
        </p:nvSpPr>
        <p:spPr>
          <a:xfrm>
            <a:off x="3404906" y="1899689"/>
            <a:ext cx="2788805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634C9F3-9402-3111-CD23-99A5E059BF11}"/>
              </a:ext>
            </a:extLst>
          </p:cNvPr>
          <p:cNvSpPr/>
          <p:nvPr/>
        </p:nvSpPr>
        <p:spPr>
          <a:xfrm rot="10800000">
            <a:off x="8591673" y="1899689"/>
            <a:ext cx="1692547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4" y="1770"/>
                </a:moveTo>
                <a:cubicBezTo>
                  <a:pt x="16593" y="630"/>
                  <a:pt x="13846" y="0"/>
                  <a:pt x="10927" y="0"/>
                </a:cubicBezTo>
                <a:cubicBezTo>
                  <a:pt x="8007" y="0"/>
                  <a:pt x="5269" y="630"/>
                  <a:pt x="3199" y="1770"/>
                </a:cubicBezTo>
                <a:cubicBezTo>
                  <a:pt x="1681" y="2611"/>
                  <a:pt x="669" y="3651"/>
                  <a:pt x="235" y="4786"/>
                </a:cubicBezTo>
                <a:cubicBezTo>
                  <a:pt x="81" y="5196"/>
                  <a:pt x="0" y="5616"/>
                  <a:pt x="0" y="6046"/>
                </a:cubicBezTo>
                <a:lnTo>
                  <a:pt x="0" y="17329"/>
                </a:lnTo>
                <a:lnTo>
                  <a:pt x="0" y="19480"/>
                </a:lnTo>
                <a:cubicBezTo>
                  <a:pt x="0" y="20650"/>
                  <a:pt x="1717" y="21600"/>
                  <a:pt x="3832" y="21600"/>
                </a:cubicBezTo>
                <a:cubicBezTo>
                  <a:pt x="5947" y="21600"/>
                  <a:pt x="7664" y="20650"/>
                  <a:pt x="7664" y="19480"/>
                </a:cubicBezTo>
                <a:lnTo>
                  <a:pt x="7664" y="17329"/>
                </a:lnTo>
                <a:lnTo>
                  <a:pt x="7664" y="6046"/>
                </a:lnTo>
                <a:cubicBezTo>
                  <a:pt x="7664" y="5556"/>
                  <a:pt x="8016" y="5111"/>
                  <a:pt x="8595" y="4786"/>
                </a:cubicBezTo>
                <a:cubicBezTo>
                  <a:pt x="9182" y="4451"/>
                  <a:pt x="10014" y="4246"/>
                  <a:pt x="10917" y="4246"/>
                </a:cubicBezTo>
                <a:cubicBezTo>
                  <a:pt x="11830" y="4246"/>
                  <a:pt x="12653" y="4456"/>
                  <a:pt x="13240" y="4786"/>
                </a:cubicBezTo>
                <a:lnTo>
                  <a:pt x="21600" y="4786"/>
                </a:lnTo>
                <a:cubicBezTo>
                  <a:pt x="21184" y="3651"/>
                  <a:pt x="20172" y="2611"/>
                  <a:pt x="18654" y="17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B950CF4-A713-21EE-7544-BE770C4AEDBD}"/>
              </a:ext>
            </a:extLst>
          </p:cNvPr>
          <p:cNvSpPr/>
          <p:nvPr/>
        </p:nvSpPr>
        <p:spPr>
          <a:xfrm>
            <a:off x="5998289" y="1899687"/>
            <a:ext cx="2788805" cy="3058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6" y="1721"/>
                </a:moveTo>
                <a:cubicBezTo>
                  <a:pt x="18556" y="612"/>
                  <a:pt x="16888" y="0"/>
                  <a:pt x="15117" y="0"/>
                </a:cubicBezTo>
                <a:cubicBezTo>
                  <a:pt x="13345" y="0"/>
                  <a:pt x="11683" y="612"/>
                  <a:pt x="10427" y="1721"/>
                </a:cubicBezTo>
                <a:cubicBezTo>
                  <a:pt x="9506" y="2537"/>
                  <a:pt x="8891" y="3548"/>
                  <a:pt x="8628" y="4651"/>
                </a:cubicBezTo>
                <a:cubicBezTo>
                  <a:pt x="8535" y="5050"/>
                  <a:pt x="8485" y="5458"/>
                  <a:pt x="8485" y="5876"/>
                </a:cubicBezTo>
                <a:lnTo>
                  <a:pt x="8485" y="14134"/>
                </a:lnTo>
                <a:lnTo>
                  <a:pt x="8485" y="14134"/>
                </a:lnTo>
                <a:lnTo>
                  <a:pt x="8485" y="15724"/>
                </a:lnTo>
                <a:cubicBezTo>
                  <a:pt x="8485" y="16147"/>
                  <a:pt x="8315" y="16540"/>
                  <a:pt x="8030" y="16842"/>
                </a:cubicBezTo>
                <a:cubicBezTo>
                  <a:pt x="7668" y="17226"/>
                  <a:pt x="7120" y="17473"/>
                  <a:pt x="6511" y="17473"/>
                </a:cubicBezTo>
                <a:cubicBezTo>
                  <a:pt x="5902" y="17473"/>
                  <a:pt x="5353" y="17226"/>
                  <a:pt x="4991" y="16842"/>
                </a:cubicBezTo>
                <a:lnTo>
                  <a:pt x="0" y="16842"/>
                </a:lnTo>
                <a:cubicBezTo>
                  <a:pt x="247" y="17984"/>
                  <a:pt x="872" y="19039"/>
                  <a:pt x="1821" y="19879"/>
                </a:cubicBezTo>
                <a:cubicBezTo>
                  <a:pt x="3072" y="20988"/>
                  <a:pt x="4739" y="21600"/>
                  <a:pt x="6511" y="21600"/>
                </a:cubicBezTo>
                <a:cubicBezTo>
                  <a:pt x="8282" y="21600"/>
                  <a:pt x="9944" y="20988"/>
                  <a:pt x="11200" y="19879"/>
                </a:cubicBezTo>
                <a:cubicBezTo>
                  <a:pt x="12149" y="19039"/>
                  <a:pt x="12775" y="17989"/>
                  <a:pt x="13021" y="16842"/>
                </a:cubicBezTo>
                <a:cubicBezTo>
                  <a:pt x="13098" y="16477"/>
                  <a:pt x="13142" y="16103"/>
                  <a:pt x="13142" y="15724"/>
                </a:cubicBezTo>
                <a:lnTo>
                  <a:pt x="13142" y="8593"/>
                </a:lnTo>
                <a:lnTo>
                  <a:pt x="13142" y="8593"/>
                </a:lnTo>
                <a:lnTo>
                  <a:pt x="13142" y="5871"/>
                </a:lnTo>
                <a:cubicBezTo>
                  <a:pt x="13142" y="5395"/>
                  <a:pt x="13356" y="4963"/>
                  <a:pt x="13707" y="4647"/>
                </a:cubicBezTo>
                <a:cubicBezTo>
                  <a:pt x="14064" y="4321"/>
                  <a:pt x="14568" y="4122"/>
                  <a:pt x="15117" y="4122"/>
                </a:cubicBezTo>
                <a:cubicBezTo>
                  <a:pt x="15665" y="4122"/>
                  <a:pt x="16170" y="4326"/>
                  <a:pt x="16526" y="4647"/>
                </a:cubicBezTo>
                <a:lnTo>
                  <a:pt x="21600" y="4647"/>
                </a:lnTo>
                <a:cubicBezTo>
                  <a:pt x="21342" y="3548"/>
                  <a:pt x="20722" y="2537"/>
                  <a:pt x="19806" y="17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66FDDAFA-03BB-E74E-38D5-5D7BBC510D77}"/>
              </a:ext>
            </a:extLst>
          </p:cNvPr>
          <p:cNvSpPr/>
          <p:nvPr/>
        </p:nvSpPr>
        <p:spPr>
          <a:xfrm>
            <a:off x="2715954" y="2548892"/>
            <a:ext cx="1533525" cy="17602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1AF9D3E9-AF10-7339-EC4E-646D69E9B4A0}"/>
              </a:ext>
            </a:extLst>
          </p:cNvPr>
          <p:cNvSpPr/>
          <p:nvPr/>
        </p:nvSpPr>
        <p:spPr>
          <a:xfrm>
            <a:off x="5426948" y="2548892"/>
            <a:ext cx="1533525" cy="17602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49BDC2A6-2BAF-6BDF-D9A5-3BFE3B52D173}"/>
              </a:ext>
            </a:extLst>
          </p:cNvPr>
          <p:cNvSpPr/>
          <p:nvPr/>
        </p:nvSpPr>
        <p:spPr>
          <a:xfrm>
            <a:off x="7824910" y="2548892"/>
            <a:ext cx="1533525" cy="17602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CC2CCC-D199-F365-877E-94CC226391FA}"/>
              </a:ext>
            </a:extLst>
          </p:cNvPr>
          <p:cNvGrpSpPr/>
          <p:nvPr/>
        </p:nvGrpSpPr>
        <p:grpSpPr>
          <a:xfrm>
            <a:off x="184333" y="2922422"/>
            <a:ext cx="1554480" cy="1013154"/>
            <a:chOff x="332934" y="2720099"/>
            <a:chExt cx="2999273" cy="1013154"/>
          </a:xfrm>
        </p:grpSpPr>
        <p:sp>
          <p:nvSpPr>
            <p:cNvPr id="39" name="TextBox 9">
              <a:extLst>
                <a:ext uri="{FF2B5EF4-FFF2-40B4-BE49-F238E27FC236}">
                  <a16:creationId xmlns:a16="http://schemas.microsoft.com/office/drawing/2014/main" id="{0289DD7E-473C-0CB6-B47E-B5D0485D1365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0" name="TextBox 10">
              <a:extLst>
                <a:ext uri="{FF2B5EF4-FFF2-40B4-BE49-F238E27FC236}">
                  <a16:creationId xmlns:a16="http://schemas.microsoft.com/office/drawing/2014/main" id="{D8F0FE75-5DB9-50E8-CA18-11F43B1D88F8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73A592-217F-829C-AAE7-1C7B6F6498EA}"/>
              </a:ext>
            </a:extLst>
          </p:cNvPr>
          <p:cNvGrpSpPr/>
          <p:nvPr/>
        </p:nvGrpSpPr>
        <p:grpSpPr>
          <a:xfrm>
            <a:off x="5322601" y="2922422"/>
            <a:ext cx="1554480" cy="1013154"/>
            <a:chOff x="332934" y="2720099"/>
            <a:chExt cx="2999273" cy="1013154"/>
          </a:xfrm>
        </p:grpSpPr>
        <p:sp>
          <p:nvSpPr>
            <p:cNvPr id="42" name="TextBox 12">
              <a:extLst>
                <a:ext uri="{FF2B5EF4-FFF2-40B4-BE49-F238E27FC236}">
                  <a16:creationId xmlns:a16="http://schemas.microsoft.com/office/drawing/2014/main" id="{E56D7D6E-2B1F-DD7E-A3E6-18E21ED5158A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C65C84B7-4814-0C52-EEC9-2CE6317A49E6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4D6F88C-DD9C-0A75-51CC-67A4E1E899BF}"/>
              </a:ext>
            </a:extLst>
          </p:cNvPr>
          <p:cNvGrpSpPr/>
          <p:nvPr/>
        </p:nvGrpSpPr>
        <p:grpSpPr>
          <a:xfrm>
            <a:off x="10460870" y="2922422"/>
            <a:ext cx="1554480" cy="1013154"/>
            <a:chOff x="332934" y="2720099"/>
            <a:chExt cx="2999273" cy="1013154"/>
          </a:xfrm>
        </p:grpSpPr>
        <p:sp>
          <p:nvSpPr>
            <p:cNvPr id="45" name="TextBox 15">
              <a:extLst>
                <a:ext uri="{FF2B5EF4-FFF2-40B4-BE49-F238E27FC236}">
                  <a16:creationId xmlns:a16="http://schemas.microsoft.com/office/drawing/2014/main" id="{8ECFDDC7-3C0B-63A3-8AAF-D911EFAFE6A8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6" name="TextBox 16">
              <a:extLst>
                <a:ext uri="{FF2B5EF4-FFF2-40B4-BE49-F238E27FC236}">
                  <a16:creationId xmlns:a16="http://schemas.microsoft.com/office/drawing/2014/main" id="{04F0AC45-7880-B0C9-A3CF-04F150CC354D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7" name="TextBox 29">
            <a:extLst>
              <a:ext uri="{FF2B5EF4-FFF2-40B4-BE49-F238E27FC236}">
                <a16:creationId xmlns:a16="http://schemas.microsoft.com/office/drawing/2014/main" id="{F4B01F09-8325-2676-0079-80604B0F6039}"/>
              </a:ext>
            </a:extLst>
          </p:cNvPr>
          <p:cNvSpPr txBox="1"/>
          <p:nvPr/>
        </p:nvSpPr>
        <p:spPr>
          <a:xfrm rot="16200000">
            <a:off x="4023589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8" name="TextBox 30">
            <a:extLst>
              <a:ext uri="{FF2B5EF4-FFF2-40B4-BE49-F238E27FC236}">
                <a16:creationId xmlns:a16="http://schemas.microsoft.com/office/drawing/2014/main" id="{E494E12E-80F7-0111-1518-170C7E19D178}"/>
              </a:ext>
            </a:extLst>
          </p:cNvPr>
          <p:cNvSpPr txBox="1"/>
          <p:nvPr/>
        </p:nvSpPr>
        <p:spPr>
          <a:xfrm rot="16200000">
            <a:off x="1428540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89B6E0F1-7545-1768-1C43-B12B6B58ECFA}"/>
              </a:ext>
            </a:extLst>
          </p:cNvPr>
          <p:cNvSpPr txBox="1"/>
          <p:nvPr/>
        </p:nvSpPr>
        <p:spPr>
          <a:xfrm rot="16200000">
            <a:off x="6618638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0" name="TextBox 32">
            <a:extLst>
              <a:ext uri="{FF2B5EF4-FFF2-40B4-BE49-F238E27FC236}">
                <a16:creationId xmlns:a16="http://schemas.microsoft.com/office/drawing/2014/main" id="{FCE9543B-012F-4197-A71F-96A691560F48}"/>
              </a:ext>
            </a:extLst>
          </p:cNvPr>
          <p:cNvSpPr txBox="1"/>
          <p:nvPr/>
        </p:nvSpPr>
        <p:spPr>
          <a:xfrm rot="16200000">
            <a:off x="9213686" y="324433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447163-A8BD-ED10-2771-4EA7FA27B742}"/>
              </a:ext>
            </a:extLst>
          </p:cNvPr>
          <p:cNvGrpSpPr/>
          <p:nvPr/>
        </p:nvGrpSpPr>
        <p:grpSpPr>
          <a:xfrm>
            <a:off x="2753467" y="2966685"/>
            <a:ext cx="1554480" cy="1013154"/>
            <a:chOff x="332934" y="2720099"/>
            <a:chExt cx="2999273" cy="1013154"/>
          </a:xfrm>
        </p:grpSpPr>
        <p:sp>
          <p:nvSpPr>
            <p:cNvPr id="52" name="TextBox 12">
              <a:extLst>
                <a:ext uri="{FF2B5EF4-FFF2-40B4-BE49-F238E27FC236}">
                  <a16:creationId xmlns:a16="http://schemas.microsoft.com/office/drawing/2014/main" id="{A7B87719-94FF-8F18-FF29-00DF6B18DB2E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13">
              <a:extLst>
                <a:ext uri="{FF2B5EF4-FFF2-40B4-BE49-F238E27FC236}">
                  <a16:creationId xmlns:a16="http://schemas.microsoft.com/office/drawing/2014/main" id="{1D13F26E-A766-956B-BC01-3DED7C502E7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9E3975-F85B-1C77-D608-63021A698865}"/>
              </a:ext>
            </a:extLst>
          </p:cNvPr>
          <p:cNvGrpSpPr/>
          <p:nvPr/>
        </p:nvGrpSpPr>
        <p:grpSpPr>
          <a:xfrm>
            <a:off x="7891735" y="2922422"/>
            <a:ext cx="1554480" cy="1013154"/>
            <a:chOff x="332934" y="2720099"/>
            <a:chExt cx="2999273" cy="1013154"/>
          </a:xfrm>
        </p:grpSpPr>
        <p:sp>
          <p:nvSpPr>
            <p:cNvPr id="55" name="TextBox 15">
              <a:extLst>
                <a:ext uri="{FF2B5EF4-FFF2-40B4-BE49-F238E27FC236}">
                  <a16:creationId xmlns:a16="http://schemas.microsoft.com/office/drawing/2014/main" id="{6738072B-8F0E-0FFE-2040-AE9FE6D37A47}"/>
                </a:ext>
              </a:extLst>
            </p:cNvPr>
            <p:cNvSpPr txBox="1"/>
            <p:nvPr/>
          </p:nvSpPr>
          <p:spPr>
            <a:xfrm>
              <a:off x="332934" y="2720099"/>
              <a:ext cx="299927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6" name="TextBox 16">
              <a:extLst>
                <a:ext uri="{FF2B5EF4-FFF2-40B4-BE49-F238E27FC236}">
                  <a16:creationId xmlns:a16="http://schemas.microsoft.com/office/drawing/2014/main" id="{1F4F45D6-D4F5-A01C-CEDD-96412A7F550B}"/>
                </a:ext>
              </a:extLst>
            </p:cNvPr>
            <p:cNvSpPr txBox="1"/>
            <p:nvPr/>
          </p:nvSpPr>
          <p:spPr>
            <a:xfrm>
              <a:off x="332934" y="3086922"/>
              <a:ext cx="299927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57" name="Graphic 34" descr="Bullseye with solid fill">
            <a:extLst>
              <a:ext uri="{FF2B5EF4-FFF2-40B4-BE49-F238E27FC236}">
                <a16:creationId xmlns:a16="http://schemas.microsoft.com/office/drawing/2014/main" id="{7DDF6850-9E90-74A8-D4AA-A2743ED93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35733" y="2039590"/>
            <a:ext cx="365760" cy="365760"/>
          </a:xfrm>
          <a:prstGeom prst="rect">
            <a:avLst/>
          </a:prstGeom>
        </p:spPr>
      </p:pic>
      <p:pic>
        <p:nvPicPr>
          <p:cNvPr id="58" name="Graphic 36" descr="Gears with solid fill">
            <a:extLst>
              <a:ext uri="{FF2B5EF4-FFF2-40B4-BE49-F238E27FC236}">
                <a16:creationId xmlns:a16="http://schemas.microsoft.com/office/drawing/2014/main" id="{C2C26CF3-598B-F06B-50D4-50A0ACB56B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8877" y="4487525"/>
            <a:ext cx="365760" cy="365760"/>
          </a:xfrm>
          <a:prstGeom prst="rect">
            <a:avLst/>
          </a:prstGeom>
        </p:spPr>
      </p:pic>
      <p:pic>
        <p:nvPicPr>
          <p:cNvPr id="59" name="Graphic 37" descr="Hourglass 30% with solid fill">
            <a:extLst>
              <a:ext uri="{FF2B5EF4-FFF2-40B4-BE49-F238E27FC236}">
                <a16:creationId xmlns:a16="http://schemas.microsoft.com/office/drawing/2014/main" id="{7A6B9C5B-5C67-1468-CBA3-9B7FBED7AA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67422" y="4487525"/>
            <a:ext cx="365760" cy="365760"/>
          </a:xfrm>
          <a:prstGeom prst="rect">
            <a:avLst/>
          </a:prstGeom>
        </p:spPr>
      </p:pic>
      <p:pic>
        <p:nvPicPr>
          <p:cNvPr id="60" name="Graphic 38" descr="Lightbulb with solid fill">
            <a:extLst>
              <a:ext uri="{FF2B5EF4-FFF2-40B4-BE49-F238E27FC236}">
                <a16:creationId xmlns:a16="http://schemas.microsoft.com/office/drawing/2014/main" id="{5C5A19B8-3F0C-1021-7AE4-7CDBEE2A54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76776" y="2039590"/>
            <a:ext cx="365760" cy="365760"/>
          </a:xfrm>
          <a:prstGeom prst="rect">
            <a:avLst/>
          </a:prstGeom>
        </p:spPr>
      </p:pic>
      <p:sp>
        <p:nvSpPr>
          <p:cNvPr id="61" name="TextBox 39">
            <a:extLst>
              <a:ext uri="{FF2B5EF4-FFF2-40B4-BE49-F238E27FC236}">
                <a16:creationId xmlns:a16="http://schemas.microsoft.com/office/drawing/2014/main" id="{A761E72C-B902-4B83-71CA-AF08E1F9E055}"/>
              </a:ext>
            </a:extLst>
          </p:cNvPr>
          <p:cNvSpPr txBox="1"/>
          <p:nvPr/>
        </p:nvSpPr>
        <p:spPr>
          <a:xfrm>
            <a:off x="5113249" y="203780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02</a:t>
            </a:r>
          </a:p>
        </p:txBody>
      </p:sp>
      <p:sp>
        <p:nvSpPr>
          <p:cNvPr id="62" name="TextBox 40">
            <a:extLst>
              <a:ext uri="{FF2B5EF4-FFF2-40B4-BE49-F238E27FC236}">
                <a16:creationId xmlns:a16="http://schemas.microsoft.com/office/drawing/2014/main" id="{09B65DEE-49EF-8802-8927-580FA86172E2}"/>
              </a:ext>
            </a:extLst>
          </p:cNvPr>
          <p:cNvSpPr txBox="1"/>
          <p:nvPr/>
        </p:nvSpPr>
        <p:spPr>
          <a:xfrm>
            <a:off x="9767455" y="2037804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04</a:t>
            </a:r>
          </a:p>
        </p:txBody>
      </p:sp>
      <p:sp>
        <p:nvSpPr>
          <p:cNvPr id="63" name="TextBox 41">
            <a:extLst>
              <a:ext uri="{FF2B5EF4-FFF2-40B4-BE49-F238E27FC236}">
                <a16:creationId xmlns:a16="http://schemas.microsoft.com/office/drawing/2014/main" id="{03064214-475B-151F-1AC8-F4266A911519}"/>
              </a:ext>
            </a:extLst>
          </p:cNvPr>
          <p:cNvSpPr txBox="1"/>
          <p:nvPr/>
        </p:nvSpPr>
        <p:spPr>
          <a:xfrm>
            <a:off x="6667729" y="448573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/>
              <a:t>03</a:t>
            </a:r>
            <a:endParaRPr lang="en-US" b="1" dirty="0"/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3595AB9C-CD10-44B1-4C1A-3ECDC3F91536}"/>
              </a:ext>
            </a:extLst>
          </p:cNvPr>
          <p:cNvSpPr txBox="1"/>
          <p:nvPr/>
        </p:nvSpPr>
        <p:spPr>
          <a:xfrm>
            <a:off x="2015527" y="448573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2908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251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Coiled Horizontal Process – Slide Template</vt:lpstr>
      <vt:lpstr>Coiled Horizontal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Coiled Horizontal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2023-01-10T20:20:59Z</dcterms:modified>
  <cp:category>Charts &amp; Diagrams</cp:category>
</cp:coreProperties>
</file>