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handoutMasterIdLst>
    <p:handoutMasterId r:id="rId8"/>
  </p:handoutMasterIdLst>
  <p:sldIdLst>
    <p:sldId id="353"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500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7D18E0-DF3B-DFE4-0539-00FABB99A3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25C2F5C-8F1D-6B1E-9930-04737E96FF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A6EC43-3D9C-4597-A3E8-572314864E0F}" type="datetimeFigureOut">
              <a:rPr lang="en-US" smtClean="0"/>
              <a:t>8/2/2022</a:t>
            </a:fld>
            <a:endParaRPr lang="en-US"/>
          </a:p>
        </p:txBody>
      </p:sp>
      <p:sp>
        <p:nvSpPr>
          <p:cNvPr id="4" name="Footer Placeholder 3">
            <a:extLst>
              <a:ext uri="{FF2B5EF4-FFF2-40B4-BE49-F238E27FC236}">
                <a16:creationId xmlns:a16="http://schemas.microsoft.com/office/drawing/2014/main" id="{A8834CEB-A5EB-D414-3A7F-E0FB6E062F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0E4E43-CF4A-CFB8-9350-64D0F78E6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EE7E01-B7BE-4547-9390-630370A0FB41}" type="slidenum">
              <a:rPr lang="en-US" smtClean="0"/>
              <a:t>‹#›</a:t>
            </a:fld>
            <a:endParaRPr lang="en-US"/>
          </a:p>
        </p:txBody>
      </p:sp>
    </p:spTree>
    <p:extLst>
      <p:ext uri="{BB962C8B-B14F-4D97-AF65-F5344CB8AC3E}">
        <p14:creationId xmlns:p14="http://schemas.microsoft.com/office/powerpoint/2010/main" val="3823931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812264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11982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a:extLst>
              <a:ext uri="{FF2B5EF4-FFF2-40B4-BE49-F238E27FC236}">
                <a16:creationId xmlns:a16="http://schemas.microsoft.com/office/drawing/2014/main" id="{E2371F80-CDE2-CCB6-0B45-061CF06F0015}"/>
              </a:ext>
            </a:extLst>
          </p:cNvPr>
          <p:cNvSpPr/>
          <p:nvPr/>
        </p:nvSpPr>
        <p:spPr>
          <a:xfrm rot="16200000">
            <a:off x="1841740" y="2176988"/>
            <a:ext cx="5460521" cy="2797319"/>
          </a:xfrm>
          <a:prstGeom prst="rect">
            <a:avLst/>
          </a:prstGeom>
          <a:solidFill>
            <a:schemeClr val="bg2">
              <a:lumMod val="2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Coiled Serpentine List – Slide Template</a:t>
            </a:r>
          </a:p>
        </p:txBody>
      </p:sp>
      <p:sp>
        <p:nvSpPr>
          <p:cNvPr id="4" name="Shape">
            <a:extLst>
              <a:ext uri="{FF2B5EF4-FFF2-40B4-BE49-F238E27FC236}">
                <a16:creationId xmlns:a16="http://schemas.microsoft.com/office/drawing/2014/main" id="{9FA88556-F9D2-DFDC-13F8-1EEC8008960F}"/>
              </a:ext>
            </a:extLst>
          </p:cNvPr>
          <p:cNvSpPr/>
          <p:nvPr/>
        </p:nvSpPr>
        <p:spPr>
          <a:xfrm>
            <a:off x="2807692" y="4294585"/>
            <a:ext cx="3491371" cy="915198"/>
          </a:xfrm>
          <a:custGeom>
            <a:avLst/>
            <a:gdLst/>
            <a:ahLst/>
            <a:cxnLst>
              <a:cxn ang="0">
                <a:pos x="wd2" y="hd2"/>
              </a:cxn>
              <a:cxn ang="5400000">
                <a:pos x="wd2" y="hd2"/>
              </a:cxn>
              <a:cxn ang="10800000">
                <a:pos x="wd2" y="hd2"/>
              </a:cxn>
              <a:cxn ang="16200000">
                <a:pos x="wd2" y="hd2"/>
              </a:cxn>
            </a:cxnLst>
            <a:rect l="0" t="0" r="r" b="b"/>
            <a:pathLst>
              <a:path w="21600" h="21600" extrusionOk="0">
                <a:moveTo>
                  <a:pt x="839" y="2952"/>
                </a:moveTo>
                <a:cubicBezTo>
                  <a:pt x="300" y="5008"/>
                  <a:pt x="0" y="7761"/>
                  <a:pt x="0" y="10675"/>
                </a:cubicBezTo>
                <a:cubicBezTo>
                  <a:pt x="0" y="13590"/>
                  <a:pt x="297" y="16331"/>
                  <a:pt x="839" y="18399"/>
                </a:cubicBezTo>
                <a:cubicBezTo>
                  <a:pt x="1238" y="19918"/>
                  <a:pt x="1731" y="20927"/>
                  <a:pt x="2266" y="21363"/>
                </a:cubicBezTo>
                <a:cubicBezTo>
                  <a:pt x="2459" y="21525"/>
                  <a:pt x="2658" y="21600"/>
                  <a:pt x="2864" y="21600"/>
                </a:cubicBezTo>
                <a:lnTo>
                  <a:pt x="19576" y="21600"/>
                </a:lnTo>
                <a:lnTo>
                  <a:pt x="20594" y="21600"/>
                </a:lnTo>
                <a:cubicBezTo>
                  <a:pt x="21149" y="21600"/>
                  <a:pt x="21600" y="19881"/>
                  <a:pt x="21600" y="17763"/>
                </a:cubicBezTo>
                <a:cubicBezTo>
                  <a:pt x="21600" y="15646"/>
                  <a:pt x="21149" y="13927"/>
                  <a:pt x="20594" y="13927"/>
                </a:cubicBezTo>
                <a:lnTo>
                  <a:pt x="19576" y="13927"/>
                </a:lnTo>
                <a:lnTo>
                  <a:pt x="2864" y="13927"/>
                </a:lnTo>
                <a:cubicBezTo>
                  <a:pt x="2632" y="13927"/>
                  <a:pt x="2423" y="13565"/>
                  <a:pt x="2266" y="12992"/>
                </a:cubicBezTo>
                <a:cubicBezTo>
                  <a:pt x="2109" y="12407"/>
                  <a:pt x="2008" y="11572"/>
                  <a:pt x="2008" y="10675"/>
                </a:cubicBezTo>
                <a:cubicBezTo>
                  <a:pt x="2008" y="9779"/>
                  <a:pt x="2106" y="8944"/>
                  <a:pt x="2266" y="8358"/>
                </a:cubicBezTo>
                <a:lnTo>
                  <a:pt x="2266" y="0"/>
                </a:lnTo>
                <a:cubicBezTo>
                  <a:pt x="1731" y="424"/>
                  <a:pt x="1238" y="1433"/>
                  <a:pt x="839" y="2952"/>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 name="Shape">
            <a:extLst>
              <a:ext uri="{FF2B5EF4-FFF2-40B4-BE49-F238E27FC236}">
                <a16:creationId xmlns:a16="http://schemas.microsoft.com/office/drawing/2014/main" id="{21FAA768-F78C-CF24-1261-3730A1034622}"/>
              </a:ext>
            </a:extLst>
          </p:cNvPr>
          <p:cNvSpPr/>
          <p:nvPr/>
        </p:nvSpPr>
        <p:spPr>
          <a:xfrm>
            <a:off x="2855193" y="1629214"/>
            <a:ext cx="3490844" cy="917312"/>
          </a:xfrm>
          <a:custGeom>
            <a:avLst/>
            <a:gdLst/>
            <a:ahLst/>
            <a:cxnLst>
              <a:cxn ang="0">
                <a:pos x="wd2" y="hd2"/>
              </a:cxn>
              <a:cxn ang="5400000">
                <a:pos x="wd2" y="hd2"/>
              </a:cxn>
              <a:cxn ang="10800000">
                <a:pos x="wd2" y="hd2"/>
              </a:cxn>
              <a:cxn ang="16200000">
                <a:pos x="wd2" y="hd2"/>
              </a:cxn>
            </a:cxnLst>
            <a:rect l="0" t="0" r="r" b="b"/>
            <a:pathLst>
              <a:path w="21600" h="21600" extrusionOk="0">
                <a:moveTo>
                  <a:pt x="0" y="3828"/>
                </a:moveTo>
                <a:cubicBezTo>
                  <a:pt x="0" y="5941"/>
                  <a:pt x="451" y="7656"/>
                  <a:pt x="1006" y="7656"/>
                </a:cubicBezTo>
                <a:lnTo>
                  <a:pt x="1973" y="7656"/>
                </a:lnTo>
                <a:lnTo>
                  <a:pt x="18736" y="7656"/>
                </a:lnTo>
                <a:cubicBezTo>
                  <a:pt x="18942" y="7656"/>
                  <a:pt x="19134" y="7942"/>
                  <a:pt x="19281" y="8401"/>
                </a:cubicBezTo>
                <a:cubicBezTo>
                  <a:pt x="19471" y="8998"/>
                  <a:pt x="19588" y="9893"/>
                  <a:pt x="19588" y="10899"/>
                </a:cubicBezTo>
                <a:cubicBezTo>
                  <a:pt x="19588" y="11906"/>
                  <a:pt x="19467" y="12801"/>
                  <a:pt x="19281" y="13397"/>
                </a:cubicBezTo>
                <a:lnTo>
                  <a:pt x="19281" y="21600"/>
                </a:lnTo>
                <a:cubicBezTo>
                  <a:pt x="19840" y="21190"/>
                  <a:pt x="20349" y="20171"/>
                  <a:pt x="20761" y="18605"/>
                </a:cubicBezTo>
                <a:cubicBezTo>
                  <a:pt x="21300" y="16554"/>
                  <a:pt x="21600" y="13808"/>
                  <a:pt x="21600" y="10899"/>
                </a:cubicBezTo>
                <a:cubicBezTo>
                  <a:pt x="21600" y="7991"/>
                  <a:pt x="21303" y="5257"/>
                  <a:pt x="20761" y="3194"/>
                </a:cubicBezTo>
                <a:cubicBezTo>
                  <a:pt x="20352" y="1641"/>
                  <a:pt x="19840" y="609"/>
                  <a:pt x="19281" y="199"/>
                </a:cubicBezTo>
                <a:cubicBezTo>
                  <a:pt x="19105" y="75"/>
                  <a:pt x="18922" y="0"/>
                  <a:pt x="18736" y="0"/>
                </a:cubicBezTo>
                <a:lnTo>
                  <a:pt x="1969" y="0"/>
                </a:lnTo>
                <a:lnTo>
                  <a:pt x="1003" y="0"/>
                </a:lnTo>
                <a:cubicBezTo>
                  <a:pt x="447" y="0"/>
                  <a:pt x="0" y="1715"/>
                  <a:pt x="0" y="38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 name="Shape">
            <a:extLst>
              <a:ext uri="{FF2B5EF4-FFF2-40B4-BE49-F238E27FC236}">
                <a16:creationId xmlns:a16="http://schemas.microsoft.com/office/drawing/2014/main" id="{34D2D8C1-F076-A4BA-77F0-35894FE06553}"/>
              </a:ext>
            </a:extLst>
          </p:cNvPr>
          <p:cNvSpPr/>
          <p:nvPr/>
        </p:nvSpPr>
        <p:spPr>
          <a:xfrm>
            <a:off x="2807691" y="2690084"/>
            <a:ext cx="3538346" cy="1507389"/>
          </a:xfrm>
          <a:custGeom>
            <a:avLst/>
            <a:gdLst/>
            <a:ahLst/>
            <a:cxnLst>
              <a:cxn ang="0">
                <a:pos x="wd2" y="hd2"/>
              </a:cxn>
              <a:cxn ang="5400000">
                <a:pos x="wd2" y="hd2"/>
              </a:cxn>
              <a:cxn ang="10800000">
                <a:pos x="wd2" y="hd2"/>
              </a:cxn>
              <a:cxn ang="16200000">
                <a:pos x="wd2" y="hd2"/>
              </a:cxn>
            </a:cxnLst>
            <a:rect l="0" t="0" r="r" b="b"/>
            <a:pathLst>
              <a:path w="21600" h="21600" extrusionOk="0">
                <a:moveTo>
                  <a:pt x="828" y="1792"/>
                </a:moveTo>
                <a:cubicBezTo>
                  <a:pt x="296" y="3048"/>
                  <a:pt x="0" y="4712"/>
                  <a:pt x="0" y="6482"/>
                </a:cubicBezTo>
                <a:cubicBezTo>
                  <a:pt x="0" y="8251"/>
                  <a:pt x="293" y="9915"/>
                  <a:pt x="828" y="11171"/>
                </a:cubicBezTo>
                <a:cubicBezTo>
                  <a:pt x="1221" y="12093"/>
                  <a:pt x="1708" y="12706"/>
                  <a:pt x="2236" y="12971"/>
                </a:cubicBezTo>
                <a:cubicBezTo>
                  <a:pt x="2426" y="13069"/>
                  <a:pt x="2623" y="13114"/>
                  <a:pt x="2826" y="13114"/>
                </a:cubicBezTo>
                <a:lnTo>
                  <a:pt x="18011" y="13114"/>
                </a:lnTo>
                <a:lnTo>
                  <a:pt x="18011" y="13114"/>
                </a:lnTo>
                <a:lnTo>
                  <a:pt x="18774" y="13114"/>
                </a:lnTo>
                <a:cubicBezTo>
                  <a:pt x="18977" y="13114"/>
                  <a:pt x="19167" y="13288"/>
                  <a:pt x="19312" y="13568"/>
                </a:cubicBezTo>
                <a:cubicBezTo>
                  <a:pt x="19499" y="13931"/>
                  <a:pt x="19615" y="14476"/>
                  <a:pt x="19615" y="15088"/>
                </a:cubicBezTo>
                <a:cubicBezTo>
                  <a:pt x="19615" y="15701"/>
                  <a:pt x="19496" y="16245"/>
                  <a:pt x="19312" y="16608"/>
                </a:cubicBezTo>
                <a:lnTo>
                  <a:pt x="19312" y="21600"/>
                </a:lnTo>
                <a:cubicBezTo>
                  <a:pt x="19863" y="21350"/>
                  <a:pt x="20366" y="20730"/>
                  <a:pt x="20772" y="19777"/>
                </a:cubicBezTo>
                <a:cubicBezTo>
                  <a:pt x="21304" y="18529"/>
                  <a:pt x="21600" y="16858"/>
                  <a:pt x="21600" y="15088"/>
                </a:cubicBezTo>
                <a:cubicBezTo>
                  <a:pt x="21600" y="13319"/>
                  <a:pt x="21307" y="11655"/>
                  <a:pt x="20772" y="10399"/>
                </a:cubicBezTo>
                <a:cubicBezTo>
                  <a:pt x="20369" y="9454"/>
                  <a:pt x="19863" y="8826"/>
                  <a:pt x="19312" y="8576"/>
                </a:cubicBezTo>
                <a:cubicBezTo>
                  <a:pt x="19138" y="8501"/>
                  <a:pt x="18958" y="8455"/>
                  <a:pt x="18774" y="8455"/>
                </a:cubicBezTo>
                <a:lnTo>
                  <a:pt x="4134" y="8455"/>
                </a:lnTo>
                <a:lnTo>
                  <a:pt x="4134" y="8455"/>
                </a:lnTo>
                <a:lnTo>
                  <a:pt x="2826" y="8455"/>
                </a:lnTo>
                <a:cubicBezTo>
                  <a:pt x="2597" y="8455"/>
                  <a:pt x="2391" y="8236"/>
                  <a:pt x="2236" y="7888"/>
                </a:cubicBezTo>
                <a:cubicBezTo>
                  <a:pt x="2081" y="7533"/>
                  <a:pt x="1982" y="7026"/>
                  <a:pt x="1982" y="6482"/>
                </a:cubicBezTo>
                <a:cubicBezTo>
                  <a:pt x="1982" y="5929"/>
                  <a:pt x="2078" y="5430"/>
                  <a:pt x="2236" y="5075"/>
                </a:cubicBezTo>
                <a:lnTo>
                  <a:pt x="2236" y="0"/>
                </a:lnTo>
                <a:cubicBezTo>
                  <a:pt x="1708" y="257"/>
                  <a:pt x="1221" y="877"/>
                  <a:pt x="828" y="1792"/>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pic>
        <p:nvPicPr>
          <p:cNvPr id="13" name="Graphic 26" descr="Bar graph with upward trend with solid fill">
            <a:extLst>
              <a:ext uri="{FF2B5EF4-FFF2-40B4-BE49-F238E27FC236}">
                <a16:creationId xmlns:a16="http://schemas.microsoft.com/office/drawing/2014/main" id="{1CCAC79C-9ABE-0722-06A4-1D8BF33E28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0575" y="4957901"/>
            <a:ext cx="186084" cy="186084"/>
          </a:xfrm>
          <a:prstGeom prst="rect">
            <a:avLst/>
          </a:prstGeom>
        </p:spPr>
      </p:pic>
      <p:pic>
        <p:nvPicPr>
          <p:cNvPr id="14" name="Graphic 27" descr="Bullseye with solid fill">
            <a:extLst>
              <a:ext uri="{FF2B5EF4-FFF2-40B4-BE49-F238E27FC236}">
                <a16:creationId xmlns:a16="http://schemas.microsoft.com/office/drawing/2014/main" id="{0D156FFA-2CF8-B55E-6255-4F49C67664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93063" y="3071329"/>
            <a:ext cx="186084" cy="186084"/>
          </a:xfrm>
          <a:prstGeom prst="rect">
            <a:avLst/>
          </a:prstGeom>
        </p:spPr>
      </p:pic>
      <p:pic>
        <p:nvPicPr>
          <p:cNvPr id="15" name="Graphic 28" descr="Database with solid fill">
            <a:extLst>
              <a:ext uri="{FF2B5EF4-FFF2-40B4-BE49-F238E27FC236}">
                <a16:creationId xmlns:a16="http://schemas.microsoft.com/office/drawing/2014/main" id="{E3BBB3A6-DFE1-E513-9344-ECBB99C397C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85247" y="2004739"/>
            <a:ext cx="186084" cy="186084"/>
          </a:xfrm>
          <a:prstGeom prst="rect">
            <a:avLst/>
          </a:prstGeom>
        </p:spPr>
      </p:pic>
      <p:pic>
        <p:nvPicPr>
          <p:cNvPr id="16" name="Graphic 29" descr="Gears with solid fill">
            <a:extLst>
              <a:ext uri="{FF2B5EF4-FFF2-40B4-BE49-F238E27FC236}">
                <a16:creationId xmlns:a16="http://schemas.microsoft.com/office/drawing/2014/main" id="{A69522D0-CDC8-4F0D-D2A8-E188C6E372B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56936" y="3633848"/>
            <a:ext cx="186084" cy="186084"/>
          </a:xfrm>
          <a:prstGeom prst="rect">
            <a:avLst/>
          </a:prstGeom>
        </p:spPr>
      </p:pic>
      <p:pic>
        <p:nvPicPr>
          <p:cNvPr id="17" name="Graphic 30" descr="Hourglass 30% with solid fill">
            <a:extLst>
              <a:ext uri="{FF2B5EF4-FFF2-40B4-BE49-F238E27FC236}">
                <a16:creationId xmlns:a16="http://schemas.microsoft.com/office/drawing/2014/main" id="{B2296EB6-BA0D-9292-167F-62EDF076AF3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882860" y="4659142"/>
            <a:ext cx="186084" cy="186084"/>
          </a:xfrm>
          <a:prstGeom prst="rect">
            <a:avLst/>
          </a:prstGeom>
        </p:spPr>
      </p:pic>
      <p:pic>
        <p:nvPicPr>
          <p:cNvPr id="18" name="Graphic 31" descr="Lightbulb with solid fill">
            <a:extLst>
              <a:ext uri="{FF2B5EF4-FFF2-40B4-BE49-F238E27FC236}">
                <a16:creationId xmlns:a16="http://schemas.microsoft.com/office/drawing/2014/main" id="{F44DB700-5001-2391-E2C8-CEC6E2F99CD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924370" y="1714952"/>
            <a:ext cx="186084" cy="186084"/>
          </a:xfrm>
          <a:prstGeom prst="rect">
            <a:avLst/>
          </a:prstGeom>
        </p:spPr>
      </p:pic>
      <p:sp>
        <p:nvSpPr>
          <p:cNvPr id="21" name="TextBox 2">
            <a:extLst>
              <a:ext uri="{FF2B5EF4-FFF2-40B4-BE49-F238E27FC236}">
                <a16:creationId xmlns:a16="http://schemas.microsoft.com/office/drawing/2014/main" id="{560D3C4A-0E2F-3AEC-00D5-B8EEB78B9752}"/>
              </a:ext>
            </a:extLst>
          </p:cNvPr>
          <p:cNvSpPr txBox="1"/>
          <p:nvPr/>
        </p:nvSpPr>
        <p:spPr>
          <a:xfrm>
            <a:off x="3914537" y="1618916"/>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22" name="TextBox 34">
            <a:extLst>
              <a:ext uri="{FF2B5EF4-FFF2-40B4-BE49-F238E27FC236}">
                <a16:creationId xmlns:a16="http://schemas.microsoft.com/office/drawing/2014/main" id="{8330011F-F4E2-9A93-BCDA-9FFCBC6EAE20}"/>
              </a:ext>
            </a:extLst>
          </p:cNvPr>
          <p:cNvSpPr txBox="1"/>
          <p:nvPr/>
        </p:nvSpPr>
        <p:spPr>
          <a:xfrm>
            <a:off x="3914537" y="3256767"/>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23" name="TextBox 35">
            <a:extLst>
              <a:ext uri="{FF2B5EF4-FFF2-40B4-BE49-F238E27FC236}">
                <a16:creationId xmlns:a16="http://schemas.microsoft.com/office/drawing/2014/main" id="{FE295659-C9AB-D219-136C-1E5DDDA3A951}"/>
              </a:ext>
            </a:extLst>
          </p:cNvPr>
          <p:cNvSpPr txBox="1"/>
          <p:nvPr/>
        </p:nvSpPr>
        <p:spPr>
          <a:xfrm>
            <a:off x="3914537" y="4870414"/>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39" name="TextBox 38">
            <a:extLst>
              <a:ext uri="{FF2B5EF4-FFF2-40B4-BE49-F238E27FC236}">
                <a16:creationId xmlns:a16="http://schemas.microsoft.com/office/drawing/2014/main" id="{13B5129A-EF13-0A57-647F-3EA9EB99B83A}"/>
              </a:ext>
            </a:extLst>
          </p:cNvPr>
          <p:cNvSpPr txBox="1"/>
          <p:nvPr/>
        </p:nvSpPr>
        <p:spPr>
          <a:xfrm>
            <a:off x="3474720" y="2251806"/>
            <a:ext cx="2194560" cy="784830"/>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40" name="TextBox 39">
            <a:extLst>
              <a:ext uri="{FF2B5EF4-FFF2-40B4-BE49-F238E27FC236}">
                <a16:creationId xmlns:a16="http://schemas.microsoft.com/office/drawing/2014/main" id="{8FF20F6D-9A9D-0175-1287-8526618E61C6}"/>
              </a:ext>
            </a:extLst>
          </p:cNvPr>
          <p:cNvSpPr txBox="1"/>
          <p:nvPr/>
        </p:nvSpPr>
        <p:spPr>
          <a:xfrm>
            <a:off x="3474720" y="3906832"/>
            <a:ext cx="2194560" cy="784830"/>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nvGrpSpPr>
          <p:cNvPr id="41" name="Group 40">
            <a:extLst>
              <a:ext uri="{FF2B5EF4-FFF2-40B4-BE49-F238E27FC236}">
                <a16:creationId xmlns:a16="http://schemas.microsoft.com/office/drawing/2014/main" id="{88861517-DDFD-FAB9-9A30-E5CCAF187346}"/>
              </a:ext>
            </a:extLst>
          </p:cNvPr>
          <p:cNvGrpSpPr/>
          <p:nvPr/>
        </p:nvGrpSpPr>
        <p:grpSpPr>
          <a:xfrm>
            <a:off x="6695611" y="3219997"/>
            <a:ext cx="2194560" cy="1152282"/>
            <a:chOff x="8921977" y="1435947"/>
            <a:chExt cx="2926080" cy="1536376"/>
          </a:xfrm>
        </p:grpSpPr>
        <p:sp>
          <p:nvSpPr>
            <p:cNvPr id="42" name="TextBox 41">
              <a:extLst>
                <a:ext uri="{FF2B5EF4-FFF2-40B4-BE49-F238E27FC236}">
                  <a16:creationId xmlns:a16="http://schemas.microsoft.com/office/drawing/2014/main" id="{D192E10C-9AB2-C02C-5C29-0247E581BC59}"/>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t>Lorem Ipsum</a:t>
              </a:r>
            </a:p>
          </p:txBody>
        </p:sp>
        <p:sp>
          <p:nvSpPr>
            <p:cNvPr id="43" name="TextBox 42">
              <a:extLst>
                <a:ext uri="{FF2B5EF4-FFF2-40B4-BE49-F238E27FC236}">
                  <a16:creationId xmlns:a16="http://schemas.microsoft.com/office/drawing/2014/main" id="{F2467FF5-12BB-7B31-5010-467D0CE35245}"/>
                </a:ext>
              </a:extLst>
            </p:cNvPr>
            <p:cNvSpPr txBox="1"/>
            <p:nvPr/>
          </p:nvSpPr>
          <p:spPr>
            <a:xfrm>
              <a:off x="8921977" y="1925882"/>
              <a:ext cx="2926080" cy="104644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25E103B3-6ACC-F01D-7AB5-B9AE90D58F12}"/>
              </a:ext>
            </a:extLst>
          </p:cNvPr>
          <p:cNvGrpSpPr/>
          <p:nvPr/>
        </p:nvGrpSpPr>
        <p:grpSpPr>
          <a:xfrm>
            <a:off x="6695611" y="4536648"/>
            <a:ext cx="2194560" cy="1152281"/>
            <a:chOff x="8921977" y="4042610"/>
            <a:chExt cx="2926080" cy="1536374"/>
          </a:xfrm>
        </p:grpSpPr>
        <p:sp>
          <p:nvSpPr>
            <p:cNvPr id="45" name="TextBox 44">
              <a:extLst>
                <a:ext uri="{FF2B5EF4-FFF2-40B4-BE49-F238E27FC236}">
                  <a16:creationId xmlns:a16="http://schemas.microsoft.com/office/drawing/2014/main" id="{00835482-A2BC-E71C-80EC-688923A62B94}"/>
                </a:ext>
              </a:extLst>
            </p:cNvPr>
            <p:cNvSpPr txBox="1"/>
            <p:nvPr/>
          </p:nvSpPr>
          <p:spPr>
            <a:xfrm>
              <a:off x="8921977" y="4042610"/>
              <a:ext cx="2926080" cy="492443"/>
            </a:xfrm>
            <a:prstGeom prst="rect">
              <a:avLst/>
            </a:prstGeom>
            <a:noFill/>
          </p:spPr>
          <p:txBody>
            <a:bodyPr wrap="square" lIns="0" rIns="0" rtlCol="0" anchor="b">
              <a:spAutoFit/>
            </a:bodyPr>
            <a:lstStyle/>
            <a:p>
              <a:r>
                <a:rPr lang="en-US" b="1" noProof="1"/>
                <a:t>Lorem Ipsum</a:t>
              </a:r>
            </a:p>
          </p:txBody>
        </p:sp>
        <p:sp>
          <p:nvSpPr>
            <p:cNvPr id="46" name="TextBox 45">
              <a:extLst>
                <a:ext uri="{FF2B5EF4-FFF2-40B4-BE49-F238E27FC236}">
                  <a16:creationId xmlns:a16="http://schemas.microsoft.com/office/drawing/2014/main" id="{62FF756D-E96B-D515-19B1-43899F5ADB7F}"/>
                </a:ext>
              </a:extLst>
            </p:cNvPr>
            <p:cNvSpPr txBox="1"/>
            <p:nvPr/>
          </p:nvSpPr>
          <p:spPr>
            <a:xfrm>
              <a:off x="8921977" y="4532543"/>
              <a:ext cx="2926080" cy="104644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7" name="Group 46">
            <a:extLst>
              <a:ext uri="{FF2B5EF4-FFF2-40B4-BE49-F238E27FC236}">
                <a16:creationId xmlns:a16="http://schemas.microsoft.com/office/drawing/2014/main" id="{77B87256-F416-04E5-CFF8-A344A2C9E500}"/>
              </a:ext>
            </a:extLst>
          </p:cNvPr>
          <p:cNvGrpSpPr/>
          <p:nvPr/>
        </p:nvGrpSpPr>
        <p:grpSpPr>
          <a:xfrm>
            <a:off x="253830" y="2657479"/>
            <a:ext cx="2194560" cy="1152282"/>
            <a:chOff x="332936" y="2596988"/>
            <a:chExt cx="2926080" cy="1536376"/>
          </a:xfrm>
        </p:grpSpPr>
        <p:sp>
          <p:nvSpPr>
            <p:cNvPr id="48" name="TextBox 47">
              <a:extLst>
                <a:ext uri="{FF2B5EF4-FFF2-40B4-BE49-F238E27FC236}">
                  <a16:creationId xmlns:a16="http://schemas.microsoft.com/office/drawing/2014/main" id="{22AD4CFE-C1DA-076C-7997-40744AF2B106}"/>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49" name="TextBox 48">
              <a:extLst>
                <a:ext uri="{FF2B5EF4-FFF2-40B4-BE49-F238E27FC236}">
                  <a16:creationId xmlns:a16="http://schemas.microsoft.com/office/drawing/2014/main" id="{179F7614-C4E5-92D3-05B6-F478709E22DA}"/>
                </a:ext>
              </a:extLst>
            </p:cNvPr>
            <p:cNvSpPr txBox="1"/>
            <p:nvPr/>
          </p:nvSpPr>
          <p:spPr>
            <a:xfrm>
              <a:off x="332936" y="3086923"/>
              <a:ext cx="2926080" cy="104644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0" name="Group 49">
            <a:extLst>
              <a:ext uri="{FF2B5EF4-FFF2-40B4-BE49-F238E27FC236}">
                <a16:creationId xmlns:a16="http://schemas.microsoft.com/office/drawing/2014/main" id="{18424A9D-E216-34C7-E886-0334BDFA015A}"/>
              </a:ext>
            </a:extLst>
          </p:cNvPr>
          <p:cNvGrpSpPr/>
          <p:nvPr/>
        </p:nvGrpSpPr>
        <p:grpSpPr>
          <a:xfrm>
            <a:off x="253830" y="4245293"/>
            <a:ext cx="2194560" cy="1152281"/>
            <a:chOff x="332936" y="4621562"/>
            <a:chExt cx="2926080" cy="1536374"/>
          </a:xfrm>
        </p:grpSpPr>
        <p:sp>
          <p:nvSpPr>
            <p:cNvPr id="51" name="TextBox 50">
              <a:extLst>
                <a:ext uri="{FF2B5EF4-FFF2-40B4-BE49-F238E27FC236}">
                  <a16:creationId xmlns:a16="http://schemas.microsoft.com/office/drawing/2014/main" id="{B0920FF5-63F1-BCFF-3E84-07F35FDFED17}"/>
                </a:ext>
              </a:extLst>
            </p:cNvPr>
            <p:cNvSpPr txBox="1"/>
            <p:nvPr/>
          </p:nvSpPr>
          <p:spPr>
            <a:xfrm>
              <a:off x="332936" y="4621562"/>
              <a:ext cx="2926080" cy="492443"/>
            </a:xfrm>
            <a:prstGeom prst="rect">
              <a:avLst/>
            </a:prstGeom>
            <a:noFill/>
          </p:spPr>
          <p:txBody>
            <a:bodyPr wrap="square" lIns="0" rIns="0" rtlCol="0" anchor="b">
              <a:spAutoFit/>
            </a:bodyPr>
            <a:lstStyle/>
            <a:p>
              <a:pPr algn="r"/>
              <a:r>
                <a:rPr lang="en-US" b="1" noProof="1"/>
                <a:t>Lorem Ipsum</a:t>
              </a:r>
            </a:p>
          </p:txBody>
        </p:sp>
        <p:sp>
          <p:nvSpPr>
            <p:cNvPr id="52" name="TextBox 51">
              <a:extLst>
                <a:ext uri="{FF2B5EF4-FFF2-40B4-BE49-F238E27FC236}">
                  <a16:creationId xmlns:a16="http://schemas.microsoft.com/office/drawing/2014/main" id="{BB72860E-6C9F-52FE-C4F9-CA050AA98611}"/>
                </a:ext>
              </a:extLst>
            </p:cNvPr>
            <p:cNvSpPr txBox="1"/>
            <p:nvPr/>
          </p:nvSpPr>
          <p:spPr>
            <a:xfrm>
              <a:off x="332936" y="5111495"/>
              <a:ext cx="2926080" cy="104644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BDC4A089-D03E-6577-6F11-95C031A7DEC2}"/>
              </a:ext>
            </a:extLst>
          </p:cNvPr>
          <p:cNvGrpSpPr/>
          <p:nvPr/>
        </p:nvGrpSpPr>
        <p:grpSpPr>
          <a:xfrm>
            <a:off x="6695611" y="1590889"/>
            <a:ext cx="2194560" cy="1152282"/>
            <a:chOff x="8921977" y="1435947"/>
            <a:chExt cx="2926080" cy="1536376"/>
          </a:xfrm>
        </p:grpSpPr>
        <p:sp>
          <p:nvSpPr>
            <p:cNvPr id="54" name="TextBox 53">
              <a:extLst>
                <a:ext uri="{FF2B5EF4-FFF2-40B4-BE49-F238E27FC236}">
                  <a16:creationId xmlns:a16="http://schemas.microsoft.com/office/drawing/2014/main" id="{5D4EE8E5-46A1-6808-A077-31170144097D}"/>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t>Lorem Ipsum</a:t>
              </a:r>
            </a:p>
          </p:txBody>
        </p:sp>
        <p:sp>
          <p:nvSpPr>
            <p:cNvPr id="55" name="TextBox 54">
              <a:extLst>
                <a:ext uri="{FF2B5EF4-FFF2-40B4-BE49-F238E27FC236}">
                  <a16:creationId xmlns:a16="http://schemas.microsoft.com/office/drawing/2014/main" id="{3F2C242A-4089-F919-1861-26B43966119D}"/>
                </a:ext>
              </a:extLst>
            </p:cNvPr>
            <p:cNvSpPr txBox="1"/>
            <p:nvPr/>
          </p:nvSpPr>
          <p:spPr>
            <a:xfrm>
              <a:off x="8921977" y="1925882"/>
              <a:ext cx="2926080" cy="1046441"/>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418381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a:extLst>
              <a:ext uri="{FF2B5EF4-FFF2-40B4-BE49-F238E27FC236}">
                <a16:creationId xmlns:a16="http://schemas.microsoft.com/office/drawing/2014/main" id="{E2371F80-CDE2-CCB6-0B45-061CF06F0015}"/>
              </a:ext>
            </a:extLst>
          </p:cNvPr>
          <p:cNvSpPr/>
          <p:nvPr/>
        </p:nvSpPr>
        <p:spPr>
          <a:xfrm rot="16200000">
            <a:off x="1841740" y="2176988"/>
            <a:ext cx="5460521" cy="2797319"/>
          </a:xfrm>
          <a:prstGeom prst="rect">
            <a:avLst/>
          </a:pr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Coiled Serpentine List – Slide Template</a:t>
            </a:r>
          </a:p>
        </p:txBody>
      </p:sp>
      <p:sp>
        <p:nvSpPr>
          <p:cNvPr id="4" name="Shape">
            <a:extLst>
              <a:ext uri="{FF2B5EF4-FFF2-40B4-BE49-F238E27FC236}">
                <a16:creationId xmlns:a16="http://schemas.microsoft.com/office/drawing/2014/main" id="{9FA88556-F9D2-DFDC-13F8-1EEC8008960F}"/>
              </a:ext>
            </a:extLst>
          </p:cNvPr>
          <p:cNvSpPr/>
          <p:nvPr/>
        </p:nvSpPr>
        <p:spPr>
          <a:xfrm>
            <a:off x="2807692" y="4294585"/>
            <a:ext cx="3491371" cy="915198"/>
          </a:xfrm>
          <a:custGeom>
            <a:avLst/>
            <a:gdLst/>
            <a:ahLst/>
            <a:cxnLst>
              <a:cxn ang="0">
                <a:pos x="wd2" y="hd2"/>
              </a:cxn>
              <a:cxn ang="5400000">
                <a:pos x="wd2" y="hd2"/>
              </a:cxn>
              <a:cxn ang="10800000">
                <a:pos x="wd2" y="hd2"/>
              </a:cxn>
              <a:cxn ang="16200000">
                <a:pos x="wd2" y="hd2"/>
              </a:cxn>
            </a:cxnLst>
            <a:rect l="0" t="0" r="r" b="b"/>
            <a:pathLst>
              <a:path w="21600" h="21600" extrusionOk="0">
                <a:moveTo>
                  <a:pt x="839" y="2952"/>
                </a:moveTo>
                <a:cubicBezTo>
                  <a:pt x="300" y="5008"/>
                  <a:pt x="0" y="7761"/>
                  <a:pt x="0" y="10675"/>
                </a:cubicBezTo>
                <a:cubicBezTo>
                  <a:pt x="0" y="13590"/>
                  <a:pt x="297" y="16331"/>
                  <a:pt x="839" y="18399"/>
                </a:cubicBezTo>
                <a:cubicBezTo>
                  <a:pt x="1238" y="19918"/>
                  <a:pt x="1731" y="20927"/>
                  <a:pt x="2266" y="21363"/>
                </a:cubicBezTo>
                <a:cubicBezTo>
                  <a:pt x="2459" y="21525"/>
                  <a:pt x="2658" y="21600"/>
                  <a:pt x="2864" y="21600"/>
                </a:cubicBezTo>
                <a:lnTo>
                  <a:pt x="19576" y="21600"/>
                </a:lnTo>
                <a:lnTo>
                  <a:pt x="20594" y="21600"/>
                </a:lnTo>
                <a:cubicBezTo>
                  <a:pt x="21149" y="21600"/>
                  <a:pt x="21600" y="19881"/>
                  <a:pt x="21600" y="17763"/>
                </a:cubicBezTo>
                <a:cubicBezTo>
                  <a:pt x="21600" y="15646"/>
                  <a:pt x="21149" y="13927"/>
                  <a:pt x="20594" y="13927"/>
                </a:cubicBezTo>
                <a:lnTo>
                  <a:pt x="19576" y="13927"/>
                </a:lnTo>
                <a:lnTo>
                  <a:pt x="2864" y="13927"/>
                </a:lnTo>
                <a:cubicBezTo>
                  <a:pt x="2632" y="13927"/>
                  <a:pt x="2423" y="13565"/>
                  <a:pt x="2266" y="12992"/>
                </a:cubicBezTo>
                <a:cubicBezTo>
                  <a:pt x="2109" y="12407"/>
                  <a:pt x="2008" y="11572"/>
                  <a:pt x="2008" y="10675"/>
                </a:cubicBezTo>
                <a:cubicBezTo>
                  <a:pt x="2008" y="9779"/>
                  <a:pt x="2106" y="8944"/>
                  <a:pt x="2266" y="8358"/>
                </a:cubicBezTo>
                <a:lnTo>
                  <a:pt x="2266" y="0"/>
                </a:lnTo>
                <a:cubicBezTo>
                  <a:pt x="1731" y="424"/>
                  <a:pt x="1238" y="1433"/>
                  <a:pt x="839" y="2952"/>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 name="Shape">
            <a:extLst>
              <a:ext uri="{FF2B5EF4-FFF2-40B4-BE49-F238E27FC236}">
                <a16:creationId xmlns:a16="http://schemas.microsoft.com/office/drawing/2014/main" id="{21FAA768-F78C-CF24-1261-3730A1034622}"/>
              </a:ext>
            </a:extLst>
          </p:cNvPr>
          <p:cNvSpPr/>
          <p:nvPr/>
        </p:nvSpPr>
        <p:spPr>
          <a:xfrm>
            <a:off x="2855193" y="1629214"/>
            <a:ext cx="3490844" cy="917312"/>
          </a:xfrm>
          <a:custGeom>
            <a:avLst/>
            <a:gdLst/>
            <a:ahLst/>
            <a:cxnLst>
              <a:cxn ang="0">
                <a:pos x="wd2" y="hd2"/>
              </a:cxn>
              <a:cxn ang="5400000">
                <a:pos x="wd2" y="hd2"/>
              </a:cxn>
              <a:cxn ang="10800000">
                <a:pos x="wd2" y="hd2"/>
              </a:cxn>
              <a:cxn ang="16200000">
                <a:pos x="wd2" y="hd2"/>
              </a:cxn>
            </a:cxnLst>
            <a:rect l="0" t="0" r="r" b="b"/>
            <a:pathLst>
              <a:path w="21600" h="21600" extrusionOk="0">
                <a:moveTo>
                  <a:pt x="0" y="3828"/>
                </a:moveTo>
                <a:cubicBezTo>
                  <a:pt x="0" y="5941"/>
                  <a:pt x="451" y="7656"/>
                  <a:pt x="1006" y="7656"/>
                </a:cubicBezTo>
                <a:lnTo>
                  <a:pt x="1973" y="7656"/>
                </a:lnTo>
                <a:lnTo>
                  <a:pt x="18736" y="7656"/>
                </a:lnTo>
                <a:cubicBezTo>
                  <a:pt x="18942" y="7656"/>
                  <a:pt x="19134" y="7942"/>
                  <a:pt x="19281" y="8401"/>
                </a:cubicBezTo>
                <a:cubicBezTo>
                  <a:pt x="19471" y="8998"/>
                  <a:pt x="19588" y="9893"/>
                  <a:pt x="19588" y="10899"/>
                </a:cubicBezTo>
                <a:cubicBezTo>
                  <a:pt x="19588" y="11906"/>
                  <a:pt x="19467" y="12801"/>
                  <a:pt x="19281" y="13397"/>
                </a:cubicBezTo>
                <a:lnTo>
                  <a:pt x="19281" y="21600"/>
                </a:lnTo>
                <a:cubicBezTo>
                  <a:pt x="19840" y="21190"/>
                  <a:pt x="20349" y="20171"/>
                  <a:pt x="20761" y="18605"/>
                </a:cubicBezTo>
                <a:cubicBezTo>
                  <a:pt x="21300" y="16554"/>
                  <a:pt x="21600" y="13808"/>
                  <a:pt x="21600" y="10899"/>
                </a:cubicBezTo>
                <a:cubicBezTo>
                  <a:pt x="21600" y="7991"/>
                  <a:pt x="21303" y="5257"/>
                  <a:pt x="20761" y="3194"/>
                </a:cubicBezTo>
                <a:cubicBezTo>
                  <a:pt x="20352" y="1641"/>
                  <a:pt x="19840" y="609"/>
                  <a:pt x="19281" y="199"/>
                </a:cubicBezTo>
                <a:cubicBezTo>
                  <a:pt x="19105" y="75"/>
                  <a:pt x="18922" y="0"/>
                  <a:pt x="18736" y="0"/>
                </a:cubicBezTo>
                <a:lnTo>
                  <a:pt x="1969" y="0"/>
                </a:lnTo>
                <a:lnTo>
                  <a:pt x="1003" y="0"/>
                </a:lnTo>
                <a:cubicBezTo>
                  <a:pt x="447" y="0"/>
                  <a:pt x="0" y="1715"/>
                  <a:pt x="0" y="38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 name="Shape">
            <a:extLst>
              <a:ext uri="{FF2B5EF4-FFF2-40B4-BE49-F238E27FC236}">
                <a16:creationId xmlns:a16="http://schemas.microsoft.com/office/drawing/2014/main" id="{34D2D8C1-F076-A4BA-77F0-35894FE06553}"/>
              </a:ext>
            </a:extLst>
          </p:cNvPr>
          <p:cNvSpPr/>
          <p:nvPr/>
        </p:nvSpPr>
        <p:spPr>
          <a:xfrm>
            <a:off x="2807691" y="2690084"/>
            <a:ext cx="3538346" cy="1507389"/>
          </a:xfrm>
          <a:custGeom>
            <a:avLst/>
            <a:gdLst/>
            <a:ahLst/>
            <a:cxnLst>
              <a:cxn ang="0">
                <a:pos x="wd2" y="hd2"/>
              </a:cxn>
              <a:cxn ang="5400000">
                <a:pos x="wd2" y="hd2"/>
              </a:cxn>
              <a:cxn ang="10800000">
                <a:pos x="wd2" y="hd2"/>
              </a:cxn>
              <a:cxn ang="16200000">
                <a:pos x="wd2" y="hd2"/>
              </a:cxn>
            </a:cxnLst>
            <a:rect l="0" t="0" r="r" b="b"/>
            <a:pathLst>
              <a:path w="21600" h="21600" extrusionOk="0">
                <a:moveTo>
                  <a:pt x="828" y="1792"/>
                </a:moveTo>
                <a:cubicBezTo>
                  <a:pt x="296" y="3048"/>
                  <a:pt x="0" y="4712"/>
                  <a:pt x="0" y="6482"/>
                </a:cubicBezTo>
                <a:cubicBezTo>
                  <a:pt x="0" y="8251"/>
                  <a:pt x="293" y="9915"/>
                  <a:pt x="828" y="11171"/>
                </a:cubicBezTo>
                <a:cubicBezTo>
                  <a:pt x="1221" y="12093"/>
                  <a:pt x="1708" y="12706"/>
                  <a:pt x="2236" y="12971"/>
                </a:cubicBezTo>
                <a:cubicBezTo>
                  <a:pt x="2426" y="13069"/>
                  <a:pt x="2623" y="13114"/>
                  <a:pt x="2826" y="13114"/>
                </a:cubicBezTo>
                <a:lnTo>
                  <a:pt x="18011" y="13114"/>
                </a:lnTo>
                <a:lnTo>
                  <a:pt x="18011" y="13114"/>
                </a:lnTo>
                <a:lnTo>
                  <a:pt x="18774" y="13114"/>
                </a:lnTo>
                <a:cubicBezTo>
                  <a:pt x="18977" y="13114"/>
                  <a:pt x="19167" y="13288"/>
                  <a:pt x="19312" y="13568"/>
                </a:cubicBezTo>
                <a:cubicBezTo>
                  <a:pt x="19499" y="13931"/>
                  <a:pt x="19615" y="14476"/>
                  <a:pt x="19615" y="15088"/>
                </a:cubicBezTo>
                <a:cubicBezTo>
                  <a:pt x="19615" y="15701"/>
                  <a:pt x="19496" y="16245"/>
                  <a:pt x="19312" y="16608"/>
                </a:cubicBezTo>
                <a:lnTo>
                  <a:pt x="19312" y="21600"/>
                </a:lnTo>
                <a:cubicBezTo>
                  <a:pt x="19863" y="21350"/>
                  <a:pt x="20366" y="20730"/>
                  <a:pt x="20772" y="19777"/>
                </a:cubicBezTo>
                <a:cubicBezTo>
                  <a:pt x="21304" y="18529"/>
                  <a:pt x="21600" y="16858"/>
                  <a:pt x="21600" y="15088"/>
                </a:cubicBezTo>
                <a:cubicBezTo>
                  <a:pt x="21600" y="13319"/>
                  <a:pt x="21307" y="11655"/>
                  <a:pt x="20772" y="10399"/>
                </a:cubicBezTo>
                <a:cubicBezTo>
                  <a:pt x="20369" y="9454"/>
                  <a:pt x="19863" y="8826"/>
                  <a:pt x="19312" y="8576"/>
                </a:cubicBezTo>
                <a:cubicBezTo>
                  <a:pt x="19138" y="8501"/>
                  <a:pt x="18958" y="8455"/>
                  <a:pt x="18774" y="8455"/>
                </a:cubicBezTo>
                <a:lnTo>
                  <a:pt x="4134" y="8455"/>
                </a:lnTo>
                <a:lnTo>
                  <a:pt x="4134" y="8455"/>
                </a:lnTo>
                <a:lnTo>
                  <a:pt x="2826" y="8455"/>
                </a:lnTo>
                <a:cubicBezTo>
                  <a:pt x="2597" y="8455"/>
                  <a:pt x="2391" y="8236"/>
                  <a:pt x="2236" y="7888"/>
                </a:cubicBezTo>
                <a:cubicBezTo>
                  <a:pt x="2081" y="7533"/>
                  <a:pt x="1982" y="7026"/>
                  <a:pt x="1982" y="6482"/>
                </a:cubicBezTo>
                <a:cubicBezTo>
                  <a:pt x="1982" y="5929"/>
                  <a:pt x="2078" y="5430"/>
                  <a:pt x="2236" y="5075"/>
                </a:cubicBezTo>
                <a:lnTo>
                  <a:pt x="2236" y="0"/>
                </a:lnTo>
                <a:cubicBezTo>
                  <a:pt x="1708" y="257"/>
                  <a:pt x="1221" y="877"/>
                  <a:pt x="828" y="1792"/>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pic>
        <p:nvPicPr>
          <p:cNvPr id="13" name="Graphic 26" descr="Bar graph with upward trend with solid fill">
            <a:extLst>
              <a:ext uri="{FF2B5EF4-FFF2-40B4-BE49-F238E27FC236}">
                <a16:creationId xmlns:a16="http://schemas.microsoft.com/office/drawing/2014/main" id="{1CCAC79C-9ABE-0722-06A4-1D8BF33E288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0575" y="4957901"/>
            <a:ext cx="186084" cy="186084"/>
          </a:xfrm>
          <a:prstGeom prst="rect">
            <a:avLst/>
          </a:prstGeom>
        </p:spPr>
      </p:pic>
      <p:pic>
        <p:nvPicPr>
          <p:cNvPr id="14" name="Graphic 27" descr="Bullseye with solid fill">
            <a:extLst>
              <a:ext uri="{FF2B5EF4-FFF2-40B4-BE49-F238E27FC236}">
                <a16:creationId xmlns:a16="http://schemas.microsoft.com/office/drawing/2014/main" id="{0D156FFA-2CF8-B55E-6255-4F49C67664B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893063" y="3071329"/>
            <a:ext cx="186084" cy="186084"/>
          </a:xfrm>
          <a:prstGeom prst="rect">
            <a:avLst/>
          </a:prstGeom>
        </p:spPr>
      </p:pic>
      <p:pic>
        <p:nvPicPr>
          <p:cNvPr id="15" name="Graphic 28" descr="Database with solid fill">
            <a:extLst>
              <a:ext uri="{FF2B5EF4-FFF2-40B4-BE49-F238E27FC236}">
                <a16:creationId xmlns:a16="http://schemas.microsoft.com/office/drawing/2014/main" id="{E3BBB3A6-DFE1-E513-9344-ECBB99C397C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85247" y="2004739"/>
            <a:ext cx="186084" cy="186084"/>
          </a:xfrm>
          <a:prstGeom prst="rect">
            <a:avLst/>
          </a:prstGeom>
        </p:spPr>
      </p:pic>
      <p:pic>
        <p:nvPicPr>
          <p:cNvPr id="16" name="Graphic 29" descr="Gears with solid fill">
            <a:extLst>
              <a:ext uri="{FF2B5EF4-FFF2-40B4-BE49-F238E27FC236}">
                <a16:creationId xmlns:a16="http://schemas.microsoft.com/office/drawing/2014/main" id="{A69522D0-CDC8-4F0D-D2A8-E188C6E372B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56936" y="3633848"/>
            <a:ext cx="186084" cy="186084"/>
          </a:xfrm>
          <a:prstGeom prst="rect">
            <a:avLst/>
          </a:prstGeom>
        </p:spPr>
      </p:pic>
      <p:pic>
        <p:nvPicPr>
          <p:cNvPr id="17" name="Graphic 30" descr="Hourglass 30% with solid fill">
            <a:extLst>
              <a:ext uri="{FF2B5EF4-FFF2-40B4-BE49-F238E27FC236}">
                <a16:creationId xmlns:a16="http://schemas.microsoft.com/office/drawing/2014/main" id="{B2296EB6-BA0D-9292-167F-62EDF076AF3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882860" y="4659142"/>
            <a:ext cx="186084" cy="186084"/>
          </a:xfrm>
          <a:prstGeom prst="rect">
            <a:avLst/>
          </a:prstGeom>
        </p:spPr>
      </p:pic>
      <p:pic>
        <p:nvPicPr>
          <p:cNvPr id="18" name="Graphic 31" descr="Lightbulb with solid fill">
            <a:extLst>
              <a:ext uri="{FF2B5EF4-FFF2-40B4-BE49-F238E27FC236}">
                <a16:creationId xmlns:a16="http://schemas.microsoft.com/office/drawing/2014/main" id="{F44DB700-5001-2391-E2C8-CEC6E2F99CD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924370" y="1714952"/>
            <a:ext cx="186084" cy="186084"/>
          </a:xfrm>
          <a:prstGeom prst="rect">
            <a:avLst/>
          </a:prstGeom>
        </p:spPr>
      </p:pic>
      <p:sp>
        <p:nvSpPr>
          <p:cNvPr id="21" name="TextBox 2">
            <a:extLst>
              <a:ext uri="{FF2B5EF4-FFF2-40B4-BE49-F238E27FC236}">
                <a16:creationId xmlns:a16="http://schemas.microsoft.com/office/drawing/2014/main" id="{560D3C4A-0E2F-3AEC-00D5-B8EEB78B9752}"/>
              </a:ext>
            </a:extLst>
          </p:cNvPr>
          <p:cNvSpPr txBox="1"/>
          <p:nvPr/>
        </p:nvSpPr>
        <p:spPr>
          <a:xfrm>
            <a:off x="3914537" y="1618916"/>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22" name="TextBox 34">
            <a:extLst>
              <a:ext uri="{FF2B5EF4-FFF2-40B4-BE49-F238E27FC236}">
                <a16:creationId xmlns:a16="http://schemas.microsoft.com/office/drawing/2014/main" id="{8330011F-F4E2-9A93-BCDA-9FFCBC6EAE20}"/>
              </a:ext>
            </a:extLst>
          </p:cNvPr>
          <p:cNvSpPr txBox="1"/>
          <p:nvPr/>
        </p:nvSpPr>
        <p:spPr>
          <a:xfrm>
            <a:off x="3914537" y="3256767"/>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23" name="TextBox 35">
            <a:extLst>
              <a:ext uri="{FF2B5EF4-FFF2-40B4-BE49-F238E27FC236}">
                <a16:creationId xmlns:a16="http://schemas.microsoft.com/office/drawing/2014/main" id="{FE295659-C9AB-D219-136C-1E5DDDA3A951}"/>
              </a:ext>
            </a:extLst>
          </p:cNvPr>
          <p:cNvSpPr txBox="1"/>
          <p:nvPr/>
        </p:nvSpPr>
        <p:spPr>
          <a:xfrm>
            <a:off x="3914537" y="4870414"/>
            <a:ext cx="142648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sp>
        <p:nvSpPr>
          <p:cNvPr id="39" name="TextBox 38">
            <a:extLst>
              <a:ext uri="{FF2B5EF4-FFF2-40B4-BE49-F238E27FC236}">
                <a16:creationId xmlns:a16="http://schemas.microsoft.com/office/drawing/2014/main" id="{13B5129A-EF13-0A57-647F-3EA9EB99B83A}"/>
              </a:ext>
            </a:extLst>
          </p:cNvPr>
          <p:cNvSpPr txBox="1"/>
          <p:nvPr/>
        </p:nvSpPr>
        <p:spPr>
          <a:xfrm>
            <a:off x="3474720" y="2251806"/>
            <a:ext cx="2194560" cy="784830"/>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40" name="TextBox 39">
            <a:extLst>
              <a:ext uri="{FF2B5EF4-FFF2-40B4-BE49-F238E27FC236}">
                <a16:creationId xmlns:a16="http://schemas.microsoft.com/office/drawing/2014/main" id="{8FF20F6D-9A9D-0175-1287-8526618E61C6}"/>
              </a:ext>
            </a:extLst>
          </p:cNvPr>
          <p:cNvSpPr txBox="1"/>
          <p:nvPr/>
        </p:nvSpPr>
        <p:spPr>
          <a:xfrm>
            <a:off x="3474720" y="3906832"/>
            <a:ext cx="2194560" cy="784830"/>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nvGrpSpPr>
          <p:cNvPr id="41" name="Group 40">
            <a:extLst>
              <a:ext uri="{FF2B5EF4-FFF2-40B4-BE49-F238E27FC236}">
                <a16:creationId xmlns:a16="http://schemas.microsoft.com/office/drawing/2014/main" id="{88861517-DDFD-FAB9-9A30-E5CCAF187346}"/>
              </a:ext>
            </a:extLst>
          </p:cNvPr>
          <p:cNvGrpSpPr/>
          <p:nvPr/>
        </p:nvGrpSpPr>
        <p:grpSpPr>
          <a:xfrm>
            <a:off x="6695611" y="3219997"/>
            <a:ext cx="2194560" cy="1152282"/>
            <a:chOff x="8921977" y="1435947"/>
            <a:chExt cx="2926080" cy="1536376"/>
          </a:xfrm>
        </p:grpSpPr>
        <p:sp>
          <p:nvSpPr>
            <p:cNvPr id="42" name="TextBox 41">
              <a:extLst>
                <a:ext uri="{FF2B5EF4-FFF2-40B4-BE49-F238E27FC236}">
                  <a16:creationId xmlns:a16="http://schemas.microsoft.com/office/drawing/2014/main" id="{D192E10C-9AB2-C02C-5C29-0247E581BC59}"/>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43" name="TextBox 42">
              <a:extLst>
                <a:ext uri="{FF2B5EF4-FFF2-40B4-BE49-F238E27FC236}">
                  <a16:creationId xmlns:a16="http://schemas.microsoft.com/office/drawing/2014/main" id="{F2467FF5-12BB-7B31-5010-467D0CE35245}"/>
                </a:ext>
              </a:extLst>
            </p:cNvPr>
            <p:cNvSpPr txBox="1"/>
            <p:nvPr/>
          </p:nvSpPr>
          <p:spPr>
            <a:xfrm>
              <a:off x="8921977" y="1925882"/>
              <a:ext cx="2926080" cy="1046441"/>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25E103B3-6ACC-F01D-7AB5-B9AE90D58F12}"/>
              </a:ext>
            </a:extLst>
          </p:cNvPr>
          <p:cNvGrpSpPr/>
          <p:nvPr/>
        </p:nvGrpSpPr>
        <p:grpSpPr>
          <a:xfrm>
            <a:off x="6695611" y="4536648"/>
            <a:ext cx="2194560" cy="1152281"/>
            <a:chOff x="8921977" y="4042610"/>
            <a:chExt cx="2926080" cy="1536374"/>
          </a:xfrm>
        </p:grpSpPr>
        <p:sp>
          <p:nvSpPr>
            <p:cNvPr id="45" name="TextBox 44">
              <a:extLst>
                <a:ext uri="{FF2B5EF4-FFF2-40B4-BE49-F238E27FC236}">
                  <a16:creationId xmlns:a16="http://schemas.microsoft.com/office/drawing/2014/main" id="{00835482-A2BC-E71C-80EC-688923A62B94}"/>
                </a:ext>
              </a:extLst>
            </p:cNvPr>
            <p:cNvSpPr txBox="1"/>
            <p:nvPr/>
          </p:nvSpPr>
          <p:spPr>
            <a:xfrm>
              <a:off x="8921977" y="4042610"/>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46" name="TextBox 45">
              <a:extLst>
                <a:ext uri="{FF2B5EF4-FFF2-40B4-BE49-F238E27FC236}">
                  <a16:creationId xmlns:a16="http://schemas.microsoft.com/office/drawing/2014/main" id="{62FF756D-E96B-D515-19B1-43899F5ADB7F}"/>
                </a:ext>
              </a:extLst>
            </p:cNvPr>
            <p:cNvSpPr txBox="1"/>
            <p:nvPr/>
          </p:nvSpPr>
          <p:spPr>
            <a:xfrm>
              <a:off x="8921977" y="4532543"/>
              <a:ext cx="2926080" cy="1046441"/>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7" name="Group 46">
            <a:extLst>
              <a:ext uri="{FF2B5EF4-FFF2-40B4-BE49-F238E27FC236}">
                <a16:creationId xmlns:a16="http://schemas.microsoft.com/office/drawing/2014/main" id="{77B87256-F416-04E5-CFF8-A344A2C9E500}"/>
              </a:ext>
            </a:extLst>
          </p:cNvPr>
          <p:cNvGrpSpPr/>
          <p:nvPr/>
        </p:nvGrpSpPr>
        <p:grpSpPr>
          <a:xfrm>
            <a:off x="253830" y="2657479"/>
            <a:ext cx="2194560" cy="1152282"/>
            <a:chOff x="332936" y="2596988"/>
            <a:chExt cx="2926080" cy="1536376"/>
          </a:xfrm>
        </p:grpSpPr>
        <p:sp>
          <p:nvSpPr>
            <p:cNvPr id="48" name="TextBox 47">
              <a:extLst>
                <a:ext uri="{FF2B5EF4-FFF2-40B4-BE49-F238E27FC236}">
                  <a16:creationId xmlns:a16="http://schemas.microsoft.com/office/drawing/2014/main" id="{22AD4CFE-C1DA-076C-7997-40744AF2B106}"/>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49" name="TextBox 48">
              <a:extLst>
                <a:ext uri="{FF2B5EF4-FFF2-40B4-BE49-F238E27FC236}">
                  <a16:creationId xmlns:a16="http://schemas.microsoft.com/office/drawing/2014/main" id="{179F7614-C4E5-92D3-05B6-F478709E22DA}"/>
                </a:ext>
              </a:extLst>
            </p:cNvPr>
            <p:cNvSpPr txBox="1"/>
            <p:nvPr/>
          </p:nvSpPr>
          <p:spPr>
            <a:xfrm>
              <a:off x="332936" y="3086923"/>
              <a:ext cx="2926080" cy="1046441"/>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0" name="Group 49">
            <a:extLst>
              <a:ext uri="{FF2B5EF4-FFF2-40B4-BE49-F238E27FC236}">
                <a16:creationId xmlns:a16="http://schemas.microsoft.com/office/drawing/2014/main" id="{18424A9D-E216-34C7-E886-0334BDFA015A}"/>
              </a:ext>
            </a:extLst>
          </p:cNvPr>
          <p:cNvGrpSpPr/>
          <p:nvPr/>
        </p:nvGrpSpPr>
        <p:grpSpPr>
          <a:xfrm>
            <a:off x="253830" y="4245293"/>
            <a:ext cx="2194560" cy="1152281"/>
            <a:chOff x="332936" y="4621562"/>
            <a:chExt cx="2926080" cy="1536374"/>
          </a:xfrm>
        </p:grpSpPr>
        <p:sp>
          <p:nvSpPr>
            <p:cNvPr id="51" name="TextBox 50">
              <a:extLst>
                <a:ext uri="{FF2B5EF4-FFF2-40B4-BE49-F238E27FC236}">
                  <a16:creationId xmlns:a16="http://schemas.microsoft.com/office/drawing/2014/main" id="{B0920FF5-63F1-BCFF-3E84-07F35FDFED17}"/>
                </a:ext>
              </a:extLst>
            </p:cNvPr>
            <p:cNvSpPr txBox="1"/>
            <p:nvPr/>
          </p:nvSpPr>
          <p:spPr>
            <a:xfrm>
              <a:off x="332936" y="4621562"/>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52" name="TextBox 51">
              <a:extLst>
                <a:ext uri="{FF2B5EF4-FFF2-40B4-BE49-F238E27FC236}">
                  <a16:creationId xmlns:a16="http://schemas.microsoft.com/office/drawing/2014/main" id="{BB72860E-6C9F-52FE-C4F9-CA050AA98611}"/>
                </a:ext>
              </a:extLst>
            </p:cNvPr>
            <p:cNvSpPr txBox="1"/>
            <p:nvPr/>
          </p:nvSpPr>
          <p:spPr>
            <a:xfrm>
              <a:off x="332936" y="5111495"/>
              <a:ext cx="2926080" cy="1046441"/>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3" name="Group 52">
            <a:extLst>
              <a:ext uri="{FF2B5EF4-FFF2-40B4-BE49-F238E27FC236}">
                <a16:creationId xmlns:a16="http://schemas.microsoft.com/office/drawing/2014/main" id="{BDC4A089-D03E-6577-6F11-95C031A7DEC2}"/>
              </a:ext>
            </a:extLst>
          </p:cNvPr>
          <p:cNvGrpSpPr/>
          <p:nvPr/>
        </p:nvGrpSpPr>
        <p:grpSpPr>
          <a:xfrm>
            <a:off x="6695611" y="1590889"/>
            <a:ext cx="2194560" cy="1152282"/>
            <a:chOff x="8921977" y="1435947"/>
            <a:chExt cx="2926080" cy="1536376"/>
          </a:xfrm>
        </p:grpSpPr>
        <p:sp>
          <p:nvSpPr>
            <p:cNvPr id="54" name="TextBox 53">
              <a:extLst>
                <a:ext uri="{FF2B5EF4-FFF2-40B4-BE49-F238E27FC236}">
                  <a16:creationId xmlns:a16="http://schemas.microsoft.com/office/drawing/2014/main" id="{5D4EE8E5-46A1-6808-A077-31170144097D}"/>
                </a:ext>
              </a:extLst>
            </p:cNvPr>
            <p:cNvSpPr txBox="1"/>
            <p:nvPr/>
          </p:nvSpPr>
          <p:spPr>
            <a:xfrm>
              <a:off x="8921977" y="1435947"/>
              <a:ext cx="2926080" cy="492443"/>
            </a:xfrm>
            <a:prstGeom prst="rect">
              <a:avLst/>
            </a:prstGeom>
            <a:noFill/>
          </p:spPr>
          <p:txBody>
            <a:bodyPr wrap="square" lIns="0" rIns="0" rtlCol="0" anchor="b">
              <a:spAutoFit/>
            </a:bodyPr>
            <a:lstStyle/>
            <a:p>
              <a:r>
                <a:rPr lang="en-US" b="1" noProof="1">
                  <a:solidFill>
                    <a:schemeClr val="bg1"/>
                  </a:solidFill>
                </a:rPr>
                <a:t>Lorem Ipsum</a:t>
              </a:r>
            </a:p>
          </p:txBody>
        </p:sp>
        <p:sp>
          <p:nvSpPr>
            <p:cNvPr id="55" name="TextBox 54">
              <a:extLst>
                <a:ext uri="{FF2B5EF4-FFF2-40B4-BE49-F238E27FC236}">
                  <a16:creationId xmlns:a16="http://schemas.microsoft.com/office/drawing/2014/main" id="{3F2C242A-4089-F919-1861-26B43966119D}"/>
                </a:ext>
              </a:extLst>
            </p:cNvPr>
            <p:cNvSpPr txBox="1"/>
            <p:nvPr/>
          </p:nvSpPr>
          <p:spPr>
            <a:xfrm>
              <a:off x="8921977" y="1925882"/>
              <a:ext cx="2926080" cy="1046441"/>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77435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603</Words>
  <Application>Microsoft Office PowerPoint</Application>
  <PresentationFormat>On-screen Show (4:3)</PresentationFormat>
  <Paragraphs>38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Coiled Serpentine List – Slide Template</vt:lpstr>
      <vt:lpstr>Coiled Serpentine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Coiled Serpentine List</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2022-08-02T17:29:40Z</dcterms:modified>
  <cp:category>Text &amp; Tables</cp:category>
</cp:coreProperties>
</file>