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12264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634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a:extLst>
              <a:ext uri="{FF2B5EF4-FFF2-40B4-BE49-F238E27FC236}">
                <a16:creationId xmlns:a16="http://schemas.microsoft.com/office/drawing/2014/main" id="{01ABBF01-1BC0-52C7-C909-5555AA1DC580}"/>
              </a:ext>
            </a:extLst>
          </p:cNvPr>
          <p:cNvSpPr/>
          <p:nvPr/>
        </p:nvSpPr>
        <p:spPr>
          <a:xfrm rot="16200000">
            <a:off x="3394314" y="1739343"/>
            <a:ext cx="5403372" cy="3729759"/>
          </a:xfrm>
          <a:prstGeom prst="rect">
            <a:avLst/>
          </a:prstGeom>
          <a:solidFill>
            <a:schemeClr val="bg2">
              <a:lumMod val="2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Coiled Serpentine List – Slide Template</a:t>
            </a:r>
          </a:p>
        </p:txBody>
      </p:sp>
      <p:sp>
        <p:nvSpPr>
          <p:cNvPr id="4" name="Shape">
            <a:extLst>
              <a:ext uri="{FF2B5EF4-FFF2-40B4-BE49-F238E27FC236}">
                <a16:creationId xmlns:a16="http://schemas.microsoft.com/office/drawing/2014/main" id="{9FA88556-F9D2-DFDC-13F8-1EEC8008960F}"/>
              </a:ext>
            </a:extLst>
          </p:cNvPr>
          <p:cNvSpPr/>
          <p:nvPr/>
        </p:nvSpPr>
        <p:spPr>
          <a:xfrm>
            <a:off x="3743589" y="4583113"/>
            <a:ext cx="4655161" cy="1220264"/>
          </a:xfrm>
          <a:custGeom>
            <a:avLst/>
            <a:gdLst/>
            <a:ahLst/>
            <a:cxnLst>
              <a:cxn ang="0">
                <a:pos x="wd2" y="hd2"/>
              </a:cxn>
              <a:cxn ang="5400000">
                <a:pos x="wd2" y="hd2"/>
              </a:cxn>
              <a:cxn ang="10800000">
                <a:pos x="wd2" y="hd2"/>
              </a:cxn>
              <a:cxn ang="16200000">
                <a:pos x="wd2" y="hd2"/>
              </a:cxn>
            </a:cxnLst>
            <a:rect l="0" t="0" r="r" b="b"/>
            <a:pathLst>
              <a:path w="21600" h="21600" extrusionOk="0">
                <a:moveTo>
                  <a:pt x="839" y="2952"/>
                </a:moveTo>
                <a:cubicBezTo>
                  <a:pt x="300" y="5008"/>
                  <a:pt x="0" y="7761"/>
                  <a:pt x="0" y="10675"/>
                </a:cubicBezTo>
                <a:cubicBezTo>
                  <a:pt x="0" y="13590"/>
                  <a:pt x="297" y="16331"/>
                  <a:pt x="839" y="18399"/>
                </a:cubicBezTo>
                <a:cubicBezTo>
                  <a:pt x="1238" y="19918"/>
                  <a:pt x="1731" y="20927"/>
                  <a:pt x="2266" y="21363"/>
                </a:cubicBezTo>
                <a:cubicBezTo>
                  <a:pt x="2459" y="21525"/>
                  <a:pt x="2658" y="21600"/>
                  <a:pt x="2864" y="21600"/>
                </a:cubicBezTo>
                <a:lnTo>
                  <a:pt x="19576" y="21600"/>
                </a:lnTo>
                <a:lnTo>
                  <a:pt x="20594" y="21600"/>
                </a:lnTo>
                <a:cubicBezTo>
                  <a:pt x="21149" y="21600"/>
                  <a:pt x="21600" y="19881"/>
                  <a:pt x="21600" y="17763"/>
                </a:cubicBezTo>
                <a:cubicBezTo>
                  <a:pt x="21600" y="15646"/>
                  <a:pt x="21149" y="13927"/>
                  <a:pt x="20594" y="13927"/>
                </a:cubicBezTo>
                <a:lnTo>
                  <a:pt x="19576" y="13927"/>
                </a:lnTo>
                <a:lnTo>
                  <a:pt x="2864" y="13927"/>
                </a:lnTo>
                <a:cubicBezTo>
                  <a:pt x="2632" y="13927"/>
                  <a:pt x="2423" y="13565"/>
                  <a:pt x="2266" y="12992"/>
                </a:cubicBezTo>
                <a:cubicBezTo>
                  <a:pt x="2109" y="12407"/>
                  <a:pt x="2008" y="11572"/>
                  <a:pt x="2008" y="10675"/>
                </a:cubicBezTo>
                <a:cubicBezTo>
                  <a:pt x="2008" y="9779"/>
                  <a:pt x="2106" y="8944"/>
                  <a:pt x="2266" y="8358"/>
                </a:cubicBezTo>
                <a:lnTo>
                  <a:pt x="2266" y="0"/>
                </a:lnTo>
                <a:cubicBezTo>
                  <a:pt x="1731" y="424"/>
                  <a:pt x="1238" y="1433"/>
                  <a:pt x="839" y="2952"/>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21FAA768-F78C-CF24-1261-3730A1034622}"/>
              </a:ext>
            </a:extLst>
          </p:cNvPr>
          <p:cNvSpPr/>
          <p:nvPr/>
        </p:nvSpPr>
        <p:spPr>
          <a:xfrm>
            <a:off x="3806924" y="1029286"/>
            <a:ext cx="4654458" cy="1223082"/>
          </a:xfrm>
          <a:custGeom>
            <a:avLst/>
            <a:gdLst/>
            <a:ahLst/>
            <a:cxnLst>
              <a:cxn ang="0">
                <a:pos x="wd2" y="hd2"/>
              </a:cxn>
              <a:cxn ang="5400000">
                <a:pos x="wd2" y="hd2"/>
              </a:cxn>
              <a:cxn ang="10800000">
                <a:pos x="wd2" y="hd2"/>
              </a:cxn>
              <a:cxn ang="16200000">
                <a:pos x="wd2" y="hd2"/>
              </a:cxn>
            </a:cxnLst>
            <a:rect l="0" t="0" r="r" b="b"/>
            <a:pathLst>
              <a:path w="21600" h="21600" extrusionOk="0">
                <a:moveTo>
                  <a:pt x="0" y="3828"/>
                </a:moveTo>
                <a:cubicBezTo>
                  <a:pt x="0" y="5941"/>
                  <a:pt x="451" y="7656"/>
                  <a:pt x="1006" y="7656"/>
                </a:cubicBezTo>
                <a:lnTo>
                  <a:pt x="1973" y="7656"/>
                </a:lnTo>
                <a:lnTo>
                  <a:pt x="18736" y="7656"/>
                </a:lnTo>
                <a:cubicBezTo>
                  <a:pt x="18942" y="7656"/>
                  <a:pt x="19134" y="7942"/>
                  <a:pt x="19281" y="8401"/>
                </a:cubicBezTo>
                <a:cubicBezTo>
                  <a:pt x="19471" y="8998"/>
                  <a:pt x="19588" y="9893"/>
                  <a:pt x="19588" y="10899"/>
                </a:cubicBezTo>
                <a:cubicBezTo>
                  <a:pt x="19588" y="11906"/>
                  <a:pt x="19467" y="12801"/>
                  <a:pt x="19281" y="13397"/>
                </a:cubicBezTo>
                <a:lnTo>
                  <a:pt x="19281" y="21600"/>
                </a:lnTo>
                <a:cubicBezTo>
                  <a:pt x="19840" y="21190"/>
                  <a:pt x="20349" y="20171"/>
                  <a:pt x="20761" y="18605"/>
                </a:cubicBezTo>
                <a:cubicBezTo>
                  <a:pt x="21300" y="16554"/>
                  <a:pt x="21600" y="13808"/>
                  <a:pt x="21600" y="10899"/>
                </a:cubicBezTo>
                <a:cubicBezTo>
                  <a:pt x="21600" y="7991"/>
                  <a:pt x="21303" y="5257"/>
                  <a:pt x="20761" y="3194"/>
                </a:cubicBezTo>
                <a:cubicBezTo>
                  <a:pt x="20352" y="1641"/>
                  <a:pt x="19840" y="609"/>
                  <a:pt x="19281" y="199"/>
                </a:cubicBezTo>
                <a:cubicBezTo>
                  <a:pt x="19105" y="75"/>
                  <a:pt x="18922" y="0"/>
                  <a:pt x="18736" y="0"/>
                </a:cubicBezTo>
                <a:lnTo>
                  <a:pt x="1969" y="0"/>
                </a:lnTo>
                <a:lnTo>
                  <a:pt x="1003" y="0"/>
                </a:lnTo>
                <a:cubicBezTo>
                  <a:pt x="447" y="0"/>
                  <a:pt x="0" y="1715"/>
                  <a:pt x="0" y="38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34D2D8C1-F076-A4BA-77F0-35894FE06553}"/>
              </a:ext>
            </a:extLst>
          </p:cNvPr>
          <p:cNvSpPr/>
          <p:nvPr/>
        </p:nvSpPr>
        <p:spPr>
          <a:xfrm>
            <a:off x="3743588" y="2443779"/>
            <a:ext cx="4717794" cy="2009852"/>
          </a:xfrm>
          <a:custGeom>
            <a:avLst/>
            <a:gdLst/>
            <a:ahLst/>
            <a:cxnLst>
              <a:cxn ang="0">
                <a:pos x="wd2" y="hd2"/>
              </a:cxn>
              <a:cxn ang="5400000">
                <a:pos x="wd2" y="hd2"/>
              </a:cxn>
              <a:cxn ang="10800000">
                <a:pos x="wd2" y="hd2"/>
              </a:cxn>
              <a:cxn ang="16200000">
                <a:pos x="wd2" y="hd2"/>
              </a:cxn>
            </a:cxnLst>
            <a:rect l="0" t="0" r="r" b="b"/>
            <a:pathLst>
              <a:path w="21600" h="21600" extrusionOk="0">
                <a:moveTo>
                  <a:pt x="828" y="1792"/>
                </a:moveTo>
                <a:cubicBezTo>
                  <a:pt x="296" y="3048"/>
                  <a:pt x="0" y="4712"/>
                  <a:pt x="0" y="6482"/>
                </a:cubicBezTo>
                <a:cubicBezTo>
                  <a:pt x="0" y="8251"/>
                  <a:pt x="293" y="9915"/>
                  <a:pt x="828" y="11171"/>
                </a:cubicBezTo>
                <a:cubicBezTo>
                  <a:pt x="1221" y="12093"/>
                  <a:pt x="1708" y="12706"/>
                  <a:pt x="2236" y="12971"/>
                </a:cubicBezTo>
                <a:cubicBezTo>
                  <a:pt x="2426" y="13069"/>
                  <a:pt x="2623" y="13114"/>
                  <a:pt x="2826" y="13114"/>
                </a:cubicBezTo>
                <a:lnTo>
                  <a:pt x="18011" y="13114"/>
                </a:lnTo>
                <a:lnTo>
                  <a:pt x="18011" y="13114"/>
                </a:lnTo>
                <a:lnTo>
                  <a:pt x="18774" y="13114"/>
                </a:lnTo>
                <a:cubicBezTo>
                  <a:pt x="18977" y="13114"/>
                  <a:pt x="19167" y="13288"/>
                  <a:pt x="19312" y="13568"/>
                </a:cubicBezTo>
                <a:cubicBezTo>
                  <a:pt x="19499" y="13931"/>
                  <a:pt x="19615" y="14476"/>
                  <a:pt x="19615" y="15088"/>
                </a:cubicBezTo>
                <a:cubicBezTo>
                  <a:pt x="19615" y="15701"/>
                  <a:pt x="19496" y="16245"/>
                  <a:pt x="19312" y="16608"/>
                </a:cubicBezTo>
                <a:lnTo>
                  <a:pt x="19312" y="21600"/>
                </a:lnTo>
                <a:cubicBezTo>
                  <a:pt x="19863" y="21350"/>
                  <a:pt x="20366" y="20730"/>
                  <a:pt x="20772" y="19777"/>
                </a:cubicBezTo>
                <a:cubicBezTo>
                  <a:pt x="21304" y="18529"/>
                  <a:pt x="21600" y="16858"/>
                  <a:pt x="21600" y="15088"/>
                </a:cubicBezTo>
                <a:cubicBezTo>
                  <a:pt x="21600" y="13319"/>
                  <a:pt x="21307" y="11655"/>
                  <a:pt x="20772" y="10399"/>
                </a:cubicBezTo>
                <a:cubicBezTo>
                  <a:pt x="20369" y="9454"/>
                  <a:pt x="19863" y="8826"/>
                  <a:pt x="19312" y="8576"/>
                </a:cubicBezTo>
                <a:cubicBezTo>
                  <a:pt x="19138" y="8501"/>
                  <a:pt x="18958" y="8455"/>
                  <a:pt x="18774" y="8455"/>
                </a:cubicBezTo>
                <a:lnTo>
                  <a:pt x="4134" y="8455"/>
                </a:lnTo>
                <a:lnTo>
                  <a:pt x="4134" y="8455"/>
                </a:lnTo>
                <a:lnTo>
                  <a:pt x="2826" y="8455"/>
                </a:lnTo>
                <a:cubicBezTo>
                  <a:pt x="2597" y="8455"/>
                  <a:pt x="2391" y="8236"/>
                  <a:pt x="2236" y="7888"/>
                </a:cubicBezTo>
                <a:cubicBezTo>
                  <a:pt x="2081" y="7533"/>
                  <a:pt x="1982" y="7026"/>
                  <a:pt x="1982" y="6482"/>
                </a:cubicBezTo>
                <a:cubicBezTo>
                  <a:pt x="1982" y="5929"/>
                  <a:pt x="2078" y="5430"/>
                  <a:pt x="2236" y="5075"/>
                </a:cubicBezTo>
                <a:lnTo>
                  <a:pt x="2236" y="0"/>
                </a:lnTo>
                <a:cubicBezTo>
                  <a:pt x="1708" y="257"/>
                  <a:pt x="1221" y="877"/>
                  <a:pt x="828" y="1792"/>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13" name="Graphic 26" descr="Bar graph with upward trend with solid fill">
            <a:extLst>
              <a:ext uri="{FF2B5EF4-FFF2-40B4-BE49-F238E27FC236}">
                <a16:creationId xmlns:a16="http://schemas.microsoft.com/office/drawing/2014/main" id="{1CCAC79C-9ABE-0722-06A4-1D8BF33E28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14100" y="5467535"/>
            <a:ext cx="248112" cy="248112"/>
          </a:xfrm>
          <a:prstGeom prst="rect">
            <a:avLst/>
          </a:prstGeom>
        </p:spPr>
      </p:pic>
      <p:pic>
        <p:nvPicPr>
          <p:cNvPr id="14" name="Graphic 27" descr="Bullseye with solid fill">
            <a:extLst>
              <a:ext uri="{FF2B5EF4-FFF2-40B4-BE49-F238E27FC236}">
                <a16:creationId xmlns:a16="http://schemas.microsoft.com/office/drawing/2014/main" id="{0D156FFA-2CF8-B55E-6255-4F49C67664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7417" y="2952105"/>
            <a:ext cx="248112" cy="248112"/>
          </a:xfrm>
          <a:prstGeom prst="rect">
            <a:avLst/>
          </a:prstGeom>
        </p:spPr>
      </p:pic>
      <p:pic>
        <p:nvPicPr>
          <p:cNvPr id="15" name="Graphic 28" descr="Database with solid fill">
            <a:extLst>
              <a:ext uri="{FF2B5EF4-FFF2-40B4-BE49-F238E27FC236}">
                <a16:creationId xmlns:a16="http://schemas.microsoft.com/office/drawing/2014/main" id="{E3BBB3A6-DFE1-E513-9344-ECBB99C397C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13663" y="1529985"/>
            <a:ext cx="248112" cy="248112"/>
          </a:xfrm>
          <a:prstGeom prst="rect">
            <a:avLst/>
          </a:prstGeom>
        </p:spPr>
      </p:pic>
      <p:pic>
        <p:nvPicPr>
          <p:cNvPr id="16" name="Graphic 29" descr="Gears with solid fill">
            <a:extLst>
              <a:ext uri="{FF2B5EF4-FFF2-40B4-BE49-F238E27FC236}">
                <a16:creationId xmlns:a16="http://schemas.microsoft.com/office/drawing/2014/main" id="{A69522D0-CDC8-4F0D-D2A8-E188C6E372B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915" y="3702130"/>
            <a:ext cx="248112" cy="248112"/>
          </a:xfrm>
          <a:prstGeom prst="rect">
            <a:avLst/>
          </a:prstGeom>
        </p:spPr>
      </p:pic>
      <p:pic>
        <p:nvPicPr>
          <p:cNvPr id="17" name="Graphic 30" descr="Hourglass 30% with solid fill">
            <a:extLst>
              <a:ext uri="{FF2B5EF4-FFF2-40B4-BE49-F238E27FC236}">
                <a16:creationId xmlns:a16="http://schemas.microsoft.com/office/drawing/2014/main" id="{B2296EB6-BA0D-9292-167F-62EDF076AF3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843813" y="5069189"/>
            <a:ext cx="248112" cy="248112"/>
          </a:xfrm>
          <a:prstGeom prst="rect">
            <a:avLst/>
          </a:prstGeom>
        </p:spPr>
      </p:pic>
      <p:pic>
        <p:nvPicPr>
          <p:cNvPr id="18" name="Graphic 31" descr="Lightbulb with solid fill">
            <a:extLst>
              <a:ext uri="{FF2B5EF4-FFF2-40B4-BE49-F238E27FC236}">
                <a16:creationId xmlns:a16="http://schemas.microsoft.com/office/drawing/2014/main" id="{F44DB700-5001-2391-E2C8-CEC6E2F99CD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99160" y="1143602"/>
            <a:ext cx="248112" cy="248112"/>
          </a:xfrm>
          <a:prstGeom prst="rect">
            <a:avLst/>
          </a:prstGeom>
        </p:spPr>
      </p:pic>
      <p:sp>
        <p:nvSpPr>
          <p:cNvPr id="21" name="TextBox 2">
            <a:extLst>
              <a:ext uri="{FF2B5EF4-FFF2-40B4-BE49-F238E27FC236}">
                <a16:creationId xmlns:a16="http://schemas.microsoft.com/office/drawing/2014/main" id="{560D3C4A-0E2F-3AEC-00D5-B8EEB78B9752}"/>
              </a:ext>
            </a:extLst>
          </p:cNvPr>
          <p:cNvSpPr txBox="1"/>
          <p:nvPr/>
        </p:nvSpPr>
        <p:spPr>
          <a:xfrm>
            <a:off x="5219382" y="1015554"/>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22" name="TextBox 34">
            <a:extLst>
              <a:ext uri="{FF2B5EF4-FFF2-40B4-BE49-F238E27FC236}">
                <a16:creationId xmlns:a16="http://schemas.microsoft.com/office/drawing/2014/main" id="{8330011F-F4E2-9A93-BCDA-9FFCBC6EAE20}"/>
              </a:ext>
            </a:extLst>
          </p:cNvPr>
          <p:cNvSpPr txBox="1"/>
          <p:nvPr/>
        </p:nvSpPr>
        <p:spPr>
          <a:xfrm>
            <a:off x="5219382" y="3199356"/>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23" name="TextBox 35">
            <a:extLst>
              <a:ext uri="{FF2B5EF4-FFF2-40B4-BE49-F238E27FC236}">
                <a16:creationId xmlns:a16="http://schemas.microsoft.com/office/drawing/2014/main" id="{FE295659-C9AB-D219-136C-1E5DDDA3A951}"/>
              </a:ext>
            </a:extLst>
          </p:cNvPr>
          <p:cNvSpPr txBox="1"/>
          <p:nvPr/>
        </p:nvSpPr>
        <p:spPr>
          <a:xfrm>
            <a:off x="5219382" y="5350885"/>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39" name="TextBox 38">
            <a:extLst>
              <a:ext uri="{FF2B5EF4-FFF2-40B4-BE49-F238E27FC236}">
                <a16:creationId xmlns:a16="http://schemas.microsoft.com/office/drawing/2014/main" id="{13B5129A-EF13-0A57-647F-3EA9EB99B83A}"/>
              </a:ext>
            </a:extLst>
          </p:cNvPr>
          <p:cNvSpPr txBox="1"/>
          <p:nvPr/>
        </p:nvSpPr>
        <p:spPr>
          <a:xfrm>
            <a:off x="4632960" y="1859407"/>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40" name="TextBox 39">
            <a:extLst>
              <a:ext uri="{FF2B5EF4-FFF2-40B4-BE49-F238E27FC236}">
                <a16:creationId xmlns:a16="http://schemas.microsoft.com/office/drawing/2014/main" id="{8FF20F6D-9A9D-0175-1287-8526618E61C6}"/>
              </a:ext>
            </a:extLst>
          </p:cNvPr>
          <p:cNvSpPr txBox="1"/>
          <p:nvPr/>
        </p:nvSpPr>
        <p:spPr>
          <a:xfrm>
            <a:off x="4632960" y="4066108"/>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nvGrpSpPr>
          <p:cNvPr id="41" name="Group 40">
            <a:extLst>
              <a:ext uri="{FF2B5EF4-FFF2-40B4-BE49-F238E27FC236}">
                <a16:creationId xmlns:a16="http://schemas.microsoft.com/office/drawing/2014/main" id="{88861517-DDFD-FAB9-9A30-E5CCAF187346}"/>
              </a:ext>
            </a:extLst>
          </p:cNvPr>
          <p:cNvGrpSpPr/>
          <p:nvPr/>
        </p:nvGrpSpPr>
        <p:grpSpPr>
          <a:xfrm>
            <a:off x="8927481" y="3181109"/>
            <a:ext cx="2926080" cy="1290153"/>
            <a:chOff x="8921977" y="1466725"/>
            <a:chExt cx="2926080" cy="1290153"/>
          </a:xfrm>
        </p:grpSpPr>
        <p:sp>
          <p:nvSpPr>
            <p:cNvPr id="42" name="TextBox 41">
              <a:extLst>
                <a:ext uri="{FF2B5EF4-FFF2-40B4-BE49-F238E27FC236}">
                  <a16:creationId xmlns:a16="http://schemas.microsoft.com/office/drawing/2014/main" id="{D192E10C-9AB2-C02C-5C29-0247E581BC5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43" name="TextBox 42">
              <a:extLst>
                <a:ext uri="{FF2B5EF4-FFF2-40B4-BE49-F238E27FC236}">
                  <a16:creationId xmlns:a16="http://schemas.microsoft.com/office/drawing/2014/main" id="{F2467FF5-12BB-7B31-5010-467D0CE3524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25E103B3-6ACC-F01D-7AB5-B9AE90D58F12}"/>
              </a:ext>
            </a:extLst>
          </p:cNvPr>
          <p:cNvGrpSpPr/>
          <p:nvPr/>
        </p:nvGrpSpPr>
        <p:grpSpPr>
          <a:xfrm>
            <a:off x="8927481" y="4936640"/>
            <a:ext cx="2926080" cy="1290153"/>
            <a:chOff x="8921977" y="4073386"/>
            <a:chExt cx="2926080" cy="1290153"/>
          </a:xfrm>
        </p:grpSpPr>
        <p:sp>
          <p:nvSpPr>
            <p:cNvPr id="45" name="TextBox 44">
              <a:extLst>
                <a:ext uri="{FF2B5EF4-FFF2-40B4-BE49-F238E27FC236}">
                  <a16:creationId xmlns:a16="http://schemas.microsoft.com/office/drawing/2014/main" id="{00835482-A2BC-E71C-80EC-688923A62B94}"/>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46" name="TextBox 45">
              <a:extLst>
                <a:ext uri="{FF2B5EF4-FFF2-40B4-BE49-F238E27FC236}">
                  <a16:creationId xmlns:a16="http://schemas.microsoft.com/office/drawing/2014/main" id="{62FF756D-E96B-D515-19B1-43899F5ADB7F}"/>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7" name="Group 46">
            <a:extLst>
              <a:ext uri="{FF2B5EF4-FFF2-40B4-BE49-F238E27FC236}">
                <a16:creationId xmlns:a16="http://schemas.microsoft.com/office/drawing/2014/main" id="{77B87256-F416-04E5-CFF8-A344A2C9E500}"/>
              </a:ext>
            </a:extLst>
          </p:cNvPr>
          <p:cNvGrpSpPr/>
          <p:nvPr/>
        </p:nvGrpSpPr>
        <p:grpSpPr>
          <a:xfrm>
            <a:off x="338440" y="2431084"/>
            <a:ext cx="2926080" cy="1290153"/>
            <a:chOff x="332936" y="2627766"/>
            <a:chExt cx="2926080" cy="1290153"/>
          </a:xfrm>
        </p:grpSpPr>
        <p:sp>
          <p:nvSpPr>
            <p:cNvPr id="48" name="TextBox 47">
              <a:extLst>
                <a:ext uri="{FF2B5EF4-FFF2-40B4-BE49-F238E27FC236}">
                  <a16:creationId xmlns:a16="http://schemas.microsoft.com/office/drawing/2014/main" id="{22AD4CFE-C1DA-076C-7997-40744AF2B10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9" name="TextBox 48">
              <a:extLst>
                <a:ext uri="{FF2B5EF4-FFF2-40B4-BE49-F238E27FC236}">
                  <a16:creationId xmlns:a16="http://schemas.microsoft.com/office/drawing/2014/main" id="{179F7614-C4E5-92D3-05B6-F478709E22DA}"/>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0" name="Group 49">
            <a:extLst>
              <a:ext uri="{FF2B5EF4-FFF2-40B4-BE49-F238E27FC236}">
                <a16:creationId xmlns:a16="http://schemas.microsoft.com/office/drawing/2014/main" id="{18424A9D-E216-34C7-E886-0334BDFA015A}"/>
              </a:ext>
            </a:extLst>
          </p:cNvPr>
          <p:cNvGrpSpPr/>
          <p:nvPr/>
        </p:nvGrpSpPr>
        <p:grpSpPr>
          <a:xfrm>
            <a:off x="338440" y="4548168"/>
            <a:ext cx="2926080" cy="1290153"/>
            <a:chOff x="332936" y="4652338"/>
            <a:chExt cx="2926080" cy="1290153"/>
          </a:xfrm>
        </p:grpSpPr>
        <p:sp>
          <p:nvSpPr>
            <p:cNvPr id="51" name="TextBox 50">
              <a:extLst>
                <a:ext uri="{FF2B5EF4-FFF2-40B4-BE49-F238E27FC236}">
                  <a16:creationId xmlns:a16="http://schemas.microsoft.com/office/drawing/2014/main" id="{B0920FF5-63F1-BCFF-3E84-07F35FDFED17}"/>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52" name="TextBox 51">
              <a:extLst>
                <a:ext uri="{FF2B5EF4-FFF2-40B4-BE49-F238E27FC236}">
                  <a16:creationId xmlns:a16="http://schemas.microsoft.com/office/drawing/2014/main" id="{BB72860E-6C9F-52FE-C4F9-CA050AA98611}"/>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BDC4A089-D03E-6577-6F11-95C031A7DEC2}"/>
              </a:ext>
            </a:extLst>
          </p:cNvPr>
          <p:cNvGrpSpPr/>
          <p:nvPr/>
        </p:nvGrpSpPr>
        <p:grpSpPr>
          <a:xfrm>
            <a:off x="8927481" y="1008964"/>
            <a:ext cx="2926080" cy="1290153"/>
            <a:chOff x="8921977" y="1466725"/>
            <a:chExt cx="2926080" cy="1290153"/>
          </a:xfrm>
        </p:grpSpPr>
        <p:sp>
          <p:nvSpPr>
            <p:cNvPr id="54" name="TextBox 53">
              <a:extLst>
                <a:ext uri="{FF2B5EF4-FFF2-40B4-BE49-F238E27FC236}">
                  <a16:creationId xmlns:a16="http://schemas.microsoft.com/office/drawing/2014/main" id="{5D4EE8E5-46A1-6808-A077-31170144097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55" name="TextBox 54">
              <a:extLst>
                <a:ext uri="{FF2B5EF4-FFF2-40B4-BE49-F238E27FC236}">
                  <a16:creationId xmlns:a16="http://schemas.microsoft.com/office/drawing/2014/main" id="{3F2C242A-4089-F919-1861-26B43966119D}"/>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418381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a:extLst>
              <a:ext uri="{FF2B5EF4-FFF2-40B4-BE49-F238E27FC236}">
                <a16:creationId xmlns:a16="http://schemas.microsoft.com/office/drawing/2014/main" id="{01ABBF01-1BC0-52C7-C909-5555AA1DC580}"/>
              </a:ext>
            </a:extLst>
          </p:cNvPr>
          <p:cNvSpPr/>
          <p:nvPr/>
        </p:nvSpPr>
        <p:spPr>
          <a:xfrm rot="16200000">
            <a:off x="3394314" y="1739343"/>
            <a:ext cx="5403372" cy="3729759"/>
          </a:xfrm>
          <a:prstGeom prst="rect">
            <a:avLst/>
          </a:prstGeom>
          <a:solidFill>
            <a:schemeClr val="bg2">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Coiled Serpentine List – Slide Template</a:t>
            </a:r>
          </a:p>
        </p:txBody>
      </p:sp>
      <p:sp>
        <p:nvSpPr>
          <p:cNvPr id="4" name="Shape">
            <a:extLst>
              <a:ext uri="{FF2B5EF4-FFF2-40B4-BE49-F238E27FC236}">
                <a16:creationId xmlns:a16="http://schemas.microsoft.com/office/drawing/2014/main" id="{9FA88556-F9D2-DFDC-13F8-1EEC8008960F}"/>
              </a:ext>
            </a:extLst>
          </p:cNvPr>
          <p:cNvSpPr/>
          <p:nvPr/>
        </p:nvSpPr>
        <p:spPr>
          <a:xfrm>
            <a:off x="3743589" y="4583113"/>
            <a:ext cx="4655161" cy="1220264"/>
          </a:xfrm>
          <a:custGeom>
            <a:avLst/>
            <a:gdLst/>
            <a:ahLst/>
            <a:cxnLst>
              <a:cxn ang="0">
                <a:pos x="wd2" y="hd2"/>
              </a:cxn>
              <a:cxn ang="5400000">
                <a:pos x="wd2" y="hd2"/>
              </a:cxn>
              <a:cxn ang="10800000">
                <a:pos x="wd2" y="hd2"/>
              </a:cxn>
              <a:cxn ang="16200000">
                <a:pos x="wd2" y="hd2"/>
              </a:cxn>
            </a:cxnLst>
            <a:rect l="0" t="0" r="r" b="b"/>
            <a:pathLst>
              <a:path w="21600" h="21600" extrusionOk="0">
                <a:moveTo>
                  <a:pt x="839" y="2952"/>
                </a:moveTo>
                <a:cubicBezTo>
                  <a:pt x="300" y="5008"/>
                  <a:pt x="0" y="7761"/>
                  <a:pt x="0" y="10675"/>
                </a:cubicBezTo>
                <a:cubicBezTo>
                  <a:pt x="0" y="13590"/>
                  <a:pt x="297" y="16331"/>
                  <a:pt x="839" y="18399"/>
                </a:cubicBezTo>
                <a:cubicBezTo>
                  <a:pt x="1238" y="19918"/>
                  <a:pt x="1731" y="20927"/>
                  <a:pt x="2266" y="21363"/>
                </a:cubicBezTo>
                <a:cubicBezTo>
                  <a:pt x="2459" y="21525"/>
                  <a:pt x="2658" y="21600"/>
                  <a:pt x="2864" y="21600"/>
                </a:cubicBezTo>
                <a:lnTo>
                  <a:pt x="19576" y="21600"/>
                </a:lnTo>
                <a:lnTo>
                  <a:pt x="20594" y="21600"/>
                </a:lnTo>
                <a:cubicBezTo>
                  <a:pt x="21149" y="21600"/>
                  <a:pt x="21600" y="19881"/>
                  <a:pt x="21600" y="17763"/>
                </a:cubicBezTo>
                <a:cubicBezTo>
                  <a:pt x="21600" y="15646"/>
                  <a:pt x="21149" y="13927"/>
                  <a:pt x="20594" y="13927"/>
                </a:cubicBezTo>
                <a:lnTo>
                  <a:pt x="19576" y="13927"/>
                </a:lnTo>
                <a:lnTo>
                  <a:pt x="2864" y="13927"/>
                </a:lnTo>
                <a:cubicBezTo>
                  <a:pt x="2632" y="13927"/>
                  <a:pt x="2423" y="13565"/>
                  <a:pt x="2266" y="12992"/>
                </a:cubicBezTo>
                <a:cubicBezTo>
                  <a:pt x="2109" y="12407"/>
                  <a:pt x="2008" y="11572"/>
                  <a:pt x="2008" y="10675"/>
                </a:cubicBezTo>
                <a:cubicBezTo>
                  <a:pt x="2008" y="9779"/>
                  <a:pt x="2106" y="8944"/>
                  <a:pt x="2266" y="8358"/>
                </a:cubicBezTo>
                <a:lnTo>
                  <a:pt x="2266" y="0"/>
                </a:lnTo>
                <a:cubicBezTo>
                  <a:pt x="1731" y="424"/>
                  <a:pt x="1238" y="1433"/>
                  <a:pt x="839" y="2952"/>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21FAA768-F78C-CF24-1261-3730A1034622}"/>
              </a:ext>
            </a:extLst>
          </p:cNvPr>
          <p:cNvSpPr/>
          <p:nvPr/>
        </p:nvSpPr>
        <p:spPr>
          <a:xfrm>
            <a:off x="3806924" y="1029286"/>
            <a:ext cx="4654458" cy="1223082"/>
          </a:xfrm>
          <a:custGeom>
            <a:avLst/>
            <a:gdLst/>
            <a:ahLst/>
            <a:cxnLst>
              <a:cxn ang="0">
                <a:pos x="wd2" y="hd2"/>
              </a:cxn>
              <a:cxn ang="5400000">
                <a:pos x="wd2" y="hd2"/>
              </a:cxn>
              <a:cxn ang="10800000">
                <a:pos x="wd2" y="hd2"/>
              </a:cxn>
              <a:cxn ang="16200000">
                <a:pos x="wd2" y="hd2"/>
              </a:cxn>
            </a:cxnLst>
            <a:rect l="0" t="0" r="r" b="b"/>
            <a:pathLst>
              <a:path w="21600" h="21600" extrusionOk="0">
                <a:moveTo>
                  <a:pt x="0" y="3828"/>
                </a:moveTo>
                <a:cubicBezTo>
                  <a:pt x="0" y="5941"/>
                  <a:pt x="451" y="7656"/>
                  <a:pt x="1006" y="7656"/>
                </a:cubicBezTo>
                <a:lnTo>
                  <a:pt x="1973" y="7656"/>
                </a:lnTo>
                <a:lnTo>
                  <a:pt x="18736" y="7656"/>
                </a:lnTo>
                <a:cubicBezTo>
                  <a:pt x="18942" y="7656"/>
                  <a:pt x="19134" y="7942"/>
                  <a:pt x="19281" y="8401"/>
                </a:cubicBezTo>
                <a:cubicBezTo>
                  <a:pt x="19471" y="8998"/>
                  <a:pt x="19588" y="9893"/>
                  <a:pt x="19588" y="10899"/>
                </a:cubicBezTo>
                <a:cubicBezTo>
                  <a:pt x="19588" y="11906"/>
                  <a:pt x="19467" y="12801"/>
                  <a:pt x="19281" y="13397"/>
                </a:cubicBezTo>
                <a:lnTo>
                  <a:pt x="19281" y="21600"/>
                </a:lnTo>
                <a:cubicBezTo>
                  <a:pt x="19840" y="21190"/>
                  <a:pt x="20349" y="20171"/>
                  <a:pt x="20761" y="18605"/>
                </a:cubicBezTo>
                <a:cubicBezTo>
                  <a:pt x="21300" y="16554"/>
                  <a:pt x="21600" y="13808"/>
                  <a:pt x="21600" y="10899"/>
                </a:cubicBezTo>
                <a:cubicBezTo>
                  <a:pt x="21600" y="7991"/>
                  <a:pt x="21303" y="5257"/>
                  <a:pt x="20761" y="3194"/>
                </a:cubicBezTo>
                <a:cubicBezTo>
                  <a:pt x="20352" y="1641"/>
                  <a:pt x="19840" y="609"/>
                  <a:pt x="19281" y="199"/>
                </a:cubicBezTo>
                <a:cubicBezTo>
                  <a:pt x="19105" y="75"/>
                  <a:pt x="18922" y="0"/>
                  <a:pt x="18736" y="0"/>
                </a:cubicBezTo>
                <a:lnTo>
                  <a:pt x="1969" y="0"/>
                </a:lnTo>
                <a:lnTo>
                  <a:pt x="1003" y="0"/>
                </a:lnTo>
                <a:cubicBezTo>
                  <a:pt x="447" y="0"/>
                  <a:pt x="0" y="1715"/>
                  <a:pt x="0" y="38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34D2D8C1-F076-A4BA-77F0-35894FE06553}"/>
              </a:ext>
            </a:extLst>
          </p:cNvPr>
          <p:cNvSpPr/>
          <p:nvPr/>
        </p:nvSpPr>
        <p:spPr>
          <a:xfrm>
            <a:off x="3743588" y="2443779"/>
            <a:ext cx="4717794" cy="2009852"/>
          </a:xfrm>
          <a:custGeom>
            <a:avLst/>
            <a:gdLst/>
            <a:ahLst/>
            <a:cxnLst>
              <a:cxn ang="0">
                <a:pos x="wd2" y="hd2"/>
              </a:cxn>
              <a:cxn ang="5400000">
                <a:pos x="wd2" y="hd2"/>
              </a:cxn>
              <a:cxn ang="10800000">
                <a:pos x="wd2" y="hd2"/>
              </a:cxn>
              <a:cxn ang="16200000">
                <a:pos x="wd2" y="hd2"/>
              </a:cxn>
            </a:cxnLst>
            <a:rect l="0" t="0" r="r" b="b"/>
            <a:pathLst>
              <a:path w="21600" h="21600" extrusionOk="0">
                <a:moveTo>
                  <a:pt x="828" y="1792"/>
                </a:moveTo>
                <a:cubicBezTo>
                  <a:pt x="296" y="3048"/>
                  <a:pt x="0" y="4712"/>
                  <a:pt x="0" y="6482"/>
                </a:cubicBezTo>
                <a:cubicBezTo>
                  <a:pt x="0" y="8251"/>
                  <a:pt x="293" y="9915"/>
                  <a:pt x="828" y="11171"/>
                </a:cubicBezTo>
                <a:cubicBezTo>
                  <a:pt x="1221" y="12093"/>
                  <a:pt x="1708" y="12706"/>
                  <a:pt x="2236" y="12971"/>
                </a:cubicBezTo>
                <a:cubicBezTo>
                  <a:pt x="2426" y="13069"/>
                  <a:pt x="2623" y="13114"/>
                  <a:pt x="2826" y="13114"/>
                </a:cubicBezTo>
                <a:lnTo>
                  <a:pt x="18011" y="13114"/>
                </a:lnTo>
                <a:lnTo>
                  <a:pt x="18011" y="13114"/>
                </a:lnTo>
                <a:lnTo>
                  <a:pt x="18774" y="13114"/>
                </a:lnTo>
                <a:cubicBezTo>
                  <a:pt x="18977" y="13114"/>
                  <a:pt x="19167" y="13288"/>
                  <a:pt x="19312" y="13568"/>
                </a:cubicBezTo>
                <a:cubicBezTo>
                  <a:pt x="19499" y="13931"/>
                  <a:pt x="19615" y="14476"/>
                  <a:pt x="19615" y="15088"/>
                </a:cubicBezTo>
                <a:cubicBezTo>
                  <a:pt x="19615" y="15701"/>
                  <a:pt x="19496" y="16245"/>
                  <a:pt x="19312" y="16608"/>
                </a:cubicBezTo>
                <a:lnTo>
                  <a:pt x="19312" y="21600"/>
                </a:lnTo>
                <a:cubicBezTo>
                  <a:pt x="19863" y="21350"/>
                  <a:pt x="20366" y="20730"/>
                  <a:pt x="20772" y="19777"/>
                </a:cubicBezTo>
                <a:cubicBezTo>
                  <a:pt x="21304" y="18529"/>
                  <a:pt x="21600" y="16858"/>
                  <a:pt x="21600" y="15088"/>
                </a:cubicBezTo>
                <a:cubicBezTo>
                  <a:pt x="21600" y="13319"/>
                  <a:pt x="21307" y="11655"/>
                  <a:pt x="20772" y="10399"/>
                </a:cubicBezTo>
                <a:cubicBezTo>
                  <a:pt x="20369" y="9454"/>
                  <a:pt x="19863" y="8826"/>
                  <a:pt x="19312" y="8576"/>
                </a:cubicBezTo>
                <a:cubicBezTo>
                  <a:pt x="19138" y="8501"/>
                  <a:pt x="18958" y="8455"/>
                  <a:pt x="18774" y="8455"/>
                </a:cubicBezTo>
                <a:lnTo>
                  <a:pt x="4134" y="8455"/>
                </a:lnTo>
                <a:lnTo>
                  <a:pt x="4134" y="8455"/>
                </a:lnTo>
                <a:lnTo>
                  <a:pt x="2826" y="8455"/>
                </a:lnTo>
                <a:cubicBezTo>
                  <a:pt x="2597" y="8455"/>
                  <a:pt x="2391" y="8236"/>
                  <a:pt x="2236" y="7888"/>
                </a:cubicBezTo>
                <a:cubicBezTo>
                  <a:pt x="2081" y="7533"/>
                  <a:pt x="1982" y="7026"/>
                  <a:pt x="1982" y="6482"/>
                </a:cubicBezTo>
                <a:cubicBezTo>
                  <a:pt x="1982" y="5929"/>
                  <a:pt x="2078" y="5430"/>
                  <a:pt x="2236" y="5075"/>
                </a:cubicBezTo>
                <a:lnTo>
                  <a:pt x="2236" y="0"/>
                </a:lnTo>
                <a:cubicBezTo>
                  <a:pt x="1708" y="257"/>
                  <a:pt x="1221" y="877"/>
                  <a:pt x="828" y="1792"/>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13" name="Graphic 26" descr="Bar graph with upward trend with solid fill">
            <a:extLst>
              <a:ext uri="{FF2B5EF4-FFF2-40B4-BE49-F238E27FC236}">
                <a16:creationId xmlns:a16="http://schemas.microsoft.com/office/drawing/2014/main" id="{1CCAC79C-9ABE-0722-06A4-1D8BF33E28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14100" y="5467535"/>
            <a:ext cx="248112" cy="248112"/>
          </a:xfrm>
          <a:prstGeom prst="rect">
            <a:avLst/>
          </a:prstGeom>
        </p:spPr>
      </p:pic>
      <p:pic>
        <p:nvPicPr>
          <p:cNvPr id="14" name="Graphic 27" descr="Bullseye with solid fill">
            <a:extLst>
              <a:ext uri="{FF2B5EF4-FFF2-40B4-BE49-F238E27FC236}">
                <a16:creationId xmlns:a16="http://schemas.microsoft.com/office/drawing/2014/main" id="{0D156FFA-2CF8-B55E-6255-4F49C67664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7417" y="2952105"/>
            <a:ext cx="248112" cy="248112"/>
          </a:xfrm>
          <a:prstGeom prst="rect">
            <a:avLst/>
          </a:prstGeom>
        </p:spPr>
      </p:pic>
      <p:pic>
        <p:nvPicPr>
          <p:cNvPr id="15" name="Graphic 28" descr="Database with solid fill">
            <a:extLst>
              <a:ext uri="{FF2B5EF4-FFF2-40B4-BE49-F238E27FC236}">
                <a16:creationId xmlns:a16="http://schemas.microsoft.com/office/drawing/2014/main" id="{E3BBB3A6-DFE1-E513-9344-ECBB99C397C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13663" y="1529985"/>
            <a:ext cx="248112" cy="248112"/>
          </a:xfrm>
          <a:prstGeom prst="rect">
            <a:avLst/>
          </a:prstGeom>
        </p:spPr>
      </p:pic>
      <p:pic>
        <p:nvPicPr>
          <p:cNvPr id="16" name="Graphic 29" descr="Gears with solid fill">
            <a:extLst>
              <a:ext uri="{FF2B5EF4-FFF2-40B4-BE49-F238E27FC236}">
                <a16:creationId xmlns:a16="http://schemas.microsoft.com/office/drawing/2014/main" id="{A69522D0-CDC8-4F0D-D2A8-E188C6E372B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915" y="3702130"/>
            <a:ext cx="248112" cy="248112"/>
          </a:xfrm>
          <a:prstGeom prst="rect">
            <a:avLst/>
          </a:prstGeom>
        </p:spPr>
      </p:pic>
      <p:pic>
        <p:nvPicPr>
          <p:cNvPr id="17" name="Graphic 30" descr="Hourglass 30% with solid fill">
            <a:extLst>
              <a:ext uri="{FF2B5EF4-FFF2-40B4-BE49-F238E27FC236}">
                <a16:creationId xmlns:a16="http://schemas.microsoft.com/office/drawing/2014/main" id="{B2296EB6-BA0D-9292-167F-62EDF076AF3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843813" y="5069189"/>
            <a:ext cx="248112" cy="248112"/>
          </a:xfrm>
          <a:prstGeom prst="rect">
            <a:avLst/>
          </a:prstGeom>
        </p:spPr>
      </p:pic>
      <p:pic>
        <p:nvPicPr>
          <p:cNvPr id="18" name="Graphic 31" descr="Lightbulb with solid fill">
            <a:extLst>
              <a:ext uri="{FF2B5EF4-FFF2-40B4-BE49-F238E27FC236}">
                <a16:creationId xmlns:a16="http://schemas.microsoft.com/office/drawing/2014/main" id="{F44DB700-5001-2391-E2C8-CEC6E2F99CD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99160" y="1143602"/>
            <a:ext cx="248112" cy="248112"/>
          </a:xfrm>
          <a:prstGeom prst="rect">
            <a:avLst/>
          </a:prstGeom>
        </p:spPr>
      </p:pic>
      <p:sp>
        <p:nvSpPr>
          <p:cNvPr id="21" name="TextBox 2">
            <a:extLst>
              <a:ext uri="{FF2B5EF4-FFF2-40B4-BE49-F238E27FC236}">
                <a16:creationId xmlns:a16="http://schemas.microsoft.com/office/drawing/2014/main" id="{560D3C4A-0E2F-3AEC-00D5-B8EEB78B9752}"/>
              </a:ext>
            </a:extLst>
          </p:cNvPr>
          <p:cNvSpPr txBox="1"/>
          <p:nvPr/>
        </p:nvSpPr>
        <p:spPr>
          <a:xfrm>
            <a:off x="5219382" y="1015554"/>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22" name="TextBox 34">
            <a:extLst>
              <a:ext uri="{FF2B5EF4-FFF2-40B4-BE49-F238E27FC236}">
                <a16:creationId xmlns:a16="http://schemas.microsoft.com/office/drawing/2014/main" id="{8330011F-F4E2-9A93-BCDA-9FFCBC6EAE20}"/>
              </a:ext>
            </a:extLst>
          </p:cNvPr>
          <p:cNvSpPr txBox="1"/>
          <p:nvPr/>
        </p:nvSpPr>
        <p:spPr>
          <a:xfrm>
            <a:off x="5219382" y="3199356"/>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23" name="TextBox 35">
            <a:extLst>
              <a:ext uri="{FF2B5EF4-FFF2-40B4-BE49-F238E27FC236}">
                <a16:creationId xmlns:a16="http://schemas.microsoft.com/office/drawing/2014/main" id="{FE295659-C9AB-D219-136C-1E5DDDA3A951}"/>
              </a:ext>
            </a:extLst>
          </p:cNvPr>
          <p:cNvSpPr txBox="1"/>
          <p:nvPr/>
        </p:nvSpPr>
        <p:spPr>
          <a:xfrm>
            <a:off x="5219382" y="5350885"/>
            <a:ext cx="1843646"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t>Lorem Ipsum</a:t>
            </a:r>
          </a:p>
        </p:txBody>
      </p:sp>
      <p:sp>
        <p:nvSpPr>
          <p:cNvPr id="39" name="TextBox 38">
            <a:extLst>
              <a:ext uri="{FF2B5EF4-FFF2-40B4-BE49-F238E27FC236}">
                <a16:creationId xmlns:a16="http://schemas.microsoft.com/office/drawing/2014/main" id="{13B5129A-EF13-0A57-647F-3EA9EB99B83A}"/>
              </a:ext>
            </a:extLst>
          </p:cNvPr>
          <p:cNvSpPr txBox="1"/>
          <p:nvPr/>
        </p:nvSpPr>
        <p:spPr>
          <a:xfrm>
            <a:off x="4632960" y="1859407"/>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40" name="TextBox 39">
            <a:extLst>
              <a:ext uri="{FF2B5EF4-FFF2-40B4-BE49-F238E27FC236}">
                <a16:creationId xmlns:a16="http://schemas.microsoft.com/office/drawing/2014/main" id="{8FF20F6D-9A9D-0175-1287-8526618E61C6}"/>
              </a:ext>
            </a:extLst>
          </p:cNvPr>
          <p:cNvSpPr txBox="1"/>
          <p:nvPr/>
        </p:nvSpPr>
        <p:spPr>
          <a:xfrm>
            <a:off x="4632960" y="4066108"/>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grpSp>
        <p:nvGrpSpPr>
          <p:cNvPr id="41" name="Group 40">
            <a:extLst>
              <a:ext uri="{FF2B5EF4-FFF2-40B4-BE49-F238E27FC236}">
                <a16:creationId xmlns:a16="http://schemas.microsoft.com/office/drawing/2014/main" id="{88861517-DDFD-FAB9-9A30-E5CCAF187346}"/>
              </a:ext>
            </a:extLst>
          </p:cNvPr>
          <p:cNvGrpSpPr/>
          <p:nvPr/>
        </p:nvGrpSpPr>
        <p:grpSpPr>
          <a:xfrm>
            <a:off x="8927481" y="3181109"/>
            <a:ext cx="2926080" cy="1290153"/>
            <a:chOff x="8921977" y="1466725"/>
            <a:chExt cx="2926080" cy="1290153"/>
          </a:xfrm>
        </p:grpSpPr>
        <p:sp>
          <p:nvSpPr>
            <p:cNvPr id="42" name="TextBox 41">
              <a:extLst>
                <a:ext uri="{FF2B5EF4-FFF2-40B4-BE49-F238E27FC236}">
                  <a16:creationId xmlns:a16="http://schemas.microsoft.com/office/drawing/2014/main" id="{D192E10C-9AB2-C02C-5C29-0247E581BC5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3" name="TextBox 42">
              <a:extLst>
                <a:ext uri="{FF2B5EF4-FFF2-40B4-BE49-F238E27FC236}">
                  <a16:creationId xmlns:a16="http://schemas.microsoft.com/office/drawing/2014/main" id="{F2467FF5-12BB-7B31-5010-467D0CE35245}"/>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25E103B3-6ACC-F01D-7AB5-B9AE90D58F12}"/>
              </a:ext>
            </a:extLst>
          </p:cNvPr>
          <p:cNvGrpSpPr/>
          <p:nvPr/>
        </p:nvGrpSpPr>
        <p:grpSpPr>
          <a:xfrm>
            <a:off x="8927481" y="4936640"/>
            <a:ext cx="2926080" cy="1290153"/>
            <a:chOff x="8921977" y="4073386"/>
            <a:chExt cx="2926080" cy="1290153"/>
          </a:xfrm>
        </p:grpSpPr>
        <p:sp>
          <p:nvSpPr>
            <p:cNvPr id="45" name="TextBox 44">
              <a:extLst>
                <a:ext uri="{FF2B5EF4-FFF2-40B4-BE49-F238E27FC236}">
                  <a16:creationId xmlns:a16="http://schemas.microsoft.com/office/drawing/2014/main" id="{00835482-A2BC-E71C-80EC-688923A62B94}"/>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6" name="TextBox 45">
              <a:extLst>
                <a:ext uri="{FF2B5EF4-FFF2-40B4-BE49-F238E27FC236}">
                  <a16:creationId xmlns:a16="http://schemas.microsoft.com/office/drawing/2014/main" id="{62FF756D-E96B-D515-19B1-43899F5ADB7F}"/>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7" name="Group 46">
            <a:extLst>
              <a:ext uri="{FF2B5EF4-FFF2-40B4-BE49-F238E27FC236}">
                <a16:creationId xmlns:a16="http://schemas.microsoft.com/office/drawing/2014/main" id="{77B87256-F416-04E5-CFF8-A344A2C9E500}"/>
              </a:ext>
            </a:extLst>
          </p:cNvPr>
          <p:cNvGrpSpPr/>
          <p:nvPr/>
        </p:nvGrpSpPr>
        <p:grpSpPr>
          <a:xfrm>
            <a:off x="338440" y="2431084"/>
            <a:ext cx="2926080" cy="1290153"/>
            <a:chOff x="332936" y="2627766"/>
            <a:chExt cx="2926080" cy="1290153"/>
          </a:xfrm>
        </p:grpSpPr>
        <p:sp>
          <p:nvSpPr>
            <p:cNvPr id="48" name="TextBox 47">
              <a:extLst>
                <a:ext uri="{FF2B5EF4-FFF2-40B4-BE49-F238E27FC236}">
                  <a16:creationId xmlns:a16="http://schemas.microsoft.com/office/drawing/2014/main" id="{22AD4CFE-C1DA-076C-7997-40744AF2B10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9" name="TextBox 48">
              <a:extLst>
                <a:ext uri="{FF2B5EF4-FFF2-40B4-BE49-F238E27FC236}">
                  <a16:creationId xmlns:a16="http://schemas.microsoft.com/office/drawing/2014/main" id="{179F7614-C4E5-92D3-05B6-F478709E22DA}"/>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0" name="Group 49">
            <a:extLst>
              <a:ext uri="{FF2B5EF4-FFF2-40B4-BE49-F238E27FC236}">
                <a16:creationId xmlns:a16="http://schemas.microsoft.com/office/drawing/2014/main" id="{18424A9D-E216-34C7-E886-0334BDFA015A}"/>
              </a:ext>
            </a:extLst>
          </p:cNvPr>
          <p:cNvGrpSpPr/>
          <p:nvPr/>
        </p:nvGrpSpPr>
        <p:grpSpPr>
          <a:xfrm>
            <a:off x="338440" y="4548168"/>
            <a:ext cx="2926080" cy="1290153"/>
            <a:chOff x="332936" y="4652338"/>
            <a:chExt cx="2926080" cy="1290153"/>
          </a:xfrm>
        </p:grpSpPr>
        <p:sp>
          <p:nvSpPr>
            <p:cNvPr id="51" name="TextBox 50">
              <a:extLst>
                <a:ext uri="{FF2B5EF4-FFF2-40B4-BE49-F238E27FC236}">
                  <a16:creationId xmlns:a16="http://schemas.microsoft.com/office/drawing/2014/main" id="{B0920FF5-63F1-BCFF-3E84-07F35FDFED17}"/>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52" name="TextBox 51">
              <a:extLst>
                <a:ext uri="{FF2B5EF4-FFF2-40B4-BE49-F238E27FC236}">
                  <a16:creationId xmlns:a16="http://schemas.microsoft.com/office/drawing/2014/main" id="{BB72860E-6C9F-52FE-C4F9-CA050AA98611}"/>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BDC4A089-D03E-6577-6F11-95C031A7DEC2}"/>
              </a:ext>
            </a:extLst>
          </p:cNvPr>
          <p:cNvGrpSpPr/>
          <p:nvPr/>
        </p:nvGrpSpPr>
        <p:grpSpPr>
          <a:xfrm>
            <a:off x="8927481" y="1008964"/>
            <a:ext cx="2926080" cy="1290153"/>
            <a:chOff x="8921977" y="1466725"/>
            <a:chExt cx="2926080" cy="1290153"/>
          </a:xfrm>
        </p:grpSpPr>
        <p:sp>
          <p:nvSpPr>
            <p:cNvPr id="54" name="TextBox 53">
              <a:extLst>
                <a:ext uri="{FF2B5EF4-FFF2-40B4-BE49-F238E27FC236}">
                  <a16:creationId xmlns:a16="http://schemas.microsoft.com/office/drawing/2014/main" id="{5D4EE8E5-46A1-6808-A077-31170144097D}"/>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5" name="TextBox 54">
              <a:extLst>
                <a:ext uri="{FF2B5EF4-FFF2-40B4-BE49-F238E27FC236}">
                  <a16:creationId xmlns:a16="http://schemas.microsoft.com/office/drawing/2014/main" id="{3F2C242A-4089-F919-1861-26B43966119D}"/>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439839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8491</TotalTime>
  <Words>603</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Coiled Serpentine List – Slide Template</vt:lpstr>
      <vt:lpstr>Coiled Serpentine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Coiled Serpentine List</dc:title>
  <dc:creator>PresentationGO.com</dc:creator>
  <dc:description>© Copyright PresentationGO.com - Do not distribute or sale without written permission.</dc:description>
  <cp:lastModifiedBy>Christophe Barroche</cp:lastModifiedBy>
  <cp:revision>12</cp:revision>
  <dcterms:created xsi:type="dcterms:W3CDTF">2014-11-26T05:14:11Z</dcterms:created>
  <dcterms:modified xsi:type="dcterms:W3CDTF">2022-08-02T17:27:35Z</dcterms:modified>
  <cp:category>Text &amp; Tables</cp:category>
</cp:coreProperties>
</file>