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51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6300C3A-E860-B74C-97FD-F612259FCA35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5" name="Teardrop 124">
              <a:extLst>
                <a:ext uri="{FF2B5EF4-FFF2-40B4-BE49-F238E27FC236}">
                  <a16:creationId xmlns:a16="http://schemas.microsoft.com/office/drawing/2014/main" id="{297F20F3-F75D-7648-AD18-FF55640DD18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EB976AA-68B8-444D-90CF-05066B6C0D5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A4CB44C-BAD0-544A-9C2F-572CB6EE408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EB355B2-8AD5-8C45-B1B2-E9DF6D818617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0FDF670-F39C-8F47-B25A-B34753ED067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Medellín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021C697-AD76-DD42-991E-569D21B328C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0794085-0D12-E04D-BD82-99EBB0CCBE5F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68A76606-4644-214D-BB74-46B06448244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9B0122C6-A5B0-2740-B8D6-B8ED27C1BBF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C256672-BBB8-2948-99BE-5818849EB57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8DAB85B-9BE4-6D44-8FC4-3353A44BA8AD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B66F254D-6042-5341-81D5-EFFDF374FEE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Cali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236B936-E1ED-4142-8945-01622DF8B1D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B964A59-B09D-3946-A8D8-61CB96F425D1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4" name="Teardrop 193">
              <a:extLst>
                <a:ext uri="{FF2B5EF4-FFF2-40B4-BE49-F238E27FC236}">
                  <a16:creationId xmlns:a16="http://schemas.microsoft.com/office/drawing/2014/main" id="{334CB425-35E2-F14E-B9AF-26E47C2801D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73D5FD58-F4FF-8543-9278-D5B7C16ED64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22FE5BE-857A-3E4D-AF4B-FA06F6D3351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E26C94C6-AA17-8646-A183-09D52C07B7DC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D280EA4-B0BC-1449-B3EB-B38CA5C792D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Barranquilla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670BC5A-5192-BA44-B574-488ECBC1612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6485522-830A-694E-ABC5-53090B179A4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2E2C4C3-588C-D040-B709-1F1C43BC0A6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Bogota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9D81DA30-02EE-AF4C-BD03-E0EFAD83FB71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8BC0210-F023-7D47-8D62-1E0103344ADF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4EF92E18-B995-5A42-B9B4-0A62F640106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6" name="Teardrop 205">
                <a:extLst>
                  <a:ext uri="{FF2B5EF4-FFF2-40B4-BE49-F238E27FC236}">
                    <a16:creationId xmlns:a16="http://schemas.microsoft.com/office/drawing/2014/main" id="{0586A0F4-C0F5-FF43-8598-89A1EBBC24B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7183DBBC-C5E0-E641-ACFF-91403E2E3DA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E96F0C50-F099-CF48-A150-11C1325E03C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05" name="Freeform 282">
              <a:extLst>
                <a:ext uri="{FF2B5EF4-FFF2-40B4-BE49-F238E27FC236}">
                  <a16:creationId xmlns:a16="http://schemas.microsoft.com/office/drawing/2014/main" id="{2A1C447E-F016-5342-8D54-E0FDD6FEB588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Colombia – Slide</a:t>
            </a:r>
            <a:br>
              <a:rPr lang="en-US" dirty="0"/>
            </a:br>
            <a:r>
              <a:rPr lang="en-US" dirty="0"/>
              <a:t>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8763561"/>
              </p:ext>
            </p:extLst>
          </p:nvPr>
        </p:nvGraphicFramePr>
        <p:xfrm>
          <a:off x="3571327" y="436742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7356388"/>
              </p:ext>
            </p:extLst>
          </p:nvPr>
        </p:nvGraphicFramePr>
        <p:xfrm>
          <a:off x="3571327" y="524788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3961844" y="4882190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3961844" y="575825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561304" y="469466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561304" y="5575128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5906" y="4602792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05906" y="5465596"/>
            <a:ext cx="332185" cy="3321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827B952-D244-4F70-98B5-8F476514827C}"/>
              </a:ext>
            </a:extLst>
          </p:cNvPr>
          <p:cNvGrpSpPr/>
          <p:nvPr/>
        </p:nvGrpSpPr>
        <p:grpSpPr>
          <a:xfrm>
            <a:off x="5265316" y="1019999"/>
            <a:ext cx="3574163" cy="4942076"/>
            <a:chOff x="7365332" y="1116279"/>
            <a:chExt cx="3682092" cy="5091312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5A00108D-CEA5-C846-A668-964F17603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006" y="3009376"/>
              <a:ext cx="1104628" cy="1069927"/>
            </a:xfrm>
            <a:custGeom>
              <a:avLst/>
              <a:gdLst>
                <a:gd name="T0" fmla="*/ 569 w 573"/>
                <a:gd name="T1" fmla="*/ 17 h 555"/>
                <a:gd name="T2" fmla="*/ 509 w 573"/>
                <a:gd name="T3" fmla="*/ 0 h 555"/>
                <a:gd name="T4" fmla="*/ 496 w 573"/>
                <a:gd name="T5" fmla="*/ 9 h 555"/>
                <a:gd name="T6" fmla="*/ 428 w 573"/>
                <a:gd name="T7" fmla="*/ 21 h 555"/>
                <a:gd name="T8" fmla="*/ 378 w 573"/>
                <a:gd name="T9" fmla="*/ 26 h 555"/>
                <a:gd name="T10" fmla="*/ 330 w 573"/>
                <a:gd name="T11" fmla="*/ 17 h 555"/>
                <a:gd name="T12" fmla="*/ 286 w 573"/>
                <a:gd name="T13" fmla="*/ 36 h 555"/>
                <a:gd name="T14" fmla="*/ 234 w 573"/>
                <a:gd name="T15" fmla="*/ 40 h 555"/>
                <a:gd name="T16" fmla="*/ 163 w 573"/>
                <a:gd name="T17" fmla="*/ 90 h 555"/>
                <a:gd name="T18" fmla="*/ 113 w 573"/>
                <a:gd name="T19" fmla="*/ 117 h 555"/>
                <a:gd name="T20" fmla="*/ 61 w 573"/>
                <a:gd name="T21" fmla="*/ 146 h 555"/>
                <a:gd name="T22" fmla="*/ 6 w 573"/>
                <a:gd name="T23" fmla="*/ 213 h 555"/>
                <a:gd name="T24" fmla="*/ 13 w 573"/>
                <a:gd name="T25" fmla="*/ 545 h 555"/>
                <a:gd name="T26" fmla="*/ 15 w 573"/>
                <a:gd name="T27" fmla="*/ 543 h 555"/>
                <a:gd name="T28" fmla="*/ 27 w 573"/>
                <a:gd name="T29" fmla="*/ 545 h 555"/>
                <a:gd name="T30" fmla="*/ 42 w 573"/>
                <a:gd name="T31" fmla="*/ 553 h 555"/>
                <a:gd name="T32" fmla="*/ 59 w 573"/>
                <a:gd name="T33" fmla="*/ 551 h 555"/>
                <a:gd name="T34" fmla="*/ 65 w 573"/>
                <a:gd name="T35" fmla="*/ 547 h 555"/>
                <a:gd name="T36" fmla="*/ 113 w 573"/>
                <a:gd name="T37" fmla="*/ 541 h 555"/>
                <a:gd name="T38" fmla="*/ 121 w 573"/>
                <a:gd name="T39" fmla="*/ 516 h 555"/>
                <a:gd name="T40" fmla="*/ 119 w 573"/>
                <a:gd name="T41" fmla="*/ 509 h 555"/>
                <a:gd name="T42" fmla="*/ 134 w 573"/>
                <a:gd name="T43" fmla="*/ 491 h 555"/>
                <a:gd name="T44" fmla="*/ 142 w 573"/>
                <a:gd name="T45" fmla="*/ 485 h 555"/>
                <a:gd name="T46" fmla="*/ 146 w 573"/>
                <a:gd name="T47" fmla="*/ 480 h 555"/>
                <a:gd name="T48" fmla="*/ 144 w 573"/>
                <a:gd name="T49" fmla="*/ 468 h 555"/>
                <a:gd name="T50" fmla="*/ 157 w 573"/>
                <a:gd name="T51" fmla="*/ 447 h 555"/>
                <a:gd name="T52" fmla="*/ 169 w 573"/>
                <a:gd name="T53" fmla="*/ 441 h 555"/>
                <a:gd name="T54" fmla="*/ 188 w 573"/>
                <a:gd name="T55" fmla="*/ 436 h 555"/>
                <a:gd name="T56" fmla="*/ 213 w 573"/>
                <a:gd name="T57" fmla="*/ 432 h 555"/>
                <a:gd name="T58" fmla="*/ 229 w 573"/>
                <a:gd name="T59" fmla="*/ 418 h 555"/>
                <a:gd name="T60" fmla="*/ 248 w 573"/>
                <a:gd name="T61" fmla="*/ 409 h 555"/>
                <a:gd name="T62" fmla="*/ 271 w 573"/>
                <a:gd name="T63" fmla="*/ 409 h 555"/>
                <a:gd name="T64" fmla="*/ 286 w 573"/>
                <a:gd name="T65" fmla="*/ 411 h 555"/>
                <a:gd name="T66" fmla="*/ 296 w 573"/>
                <a:gd name="T67" fmla="*/ 418 h 555"/>
                <a:gd name="T68" fmla="*/ 309 w 573"/>
                <a:gd name="T69" fmla="*/ 422 h 555"/>
                <a:gd name="T70" fmla="*/ 332 w 573"/>
                <a:gd name="T71" fmla="*/ 418 h 555"/>
                <a:gd name="T72" fmla="*/ 338 w 573"/>
                <a:gd name="T73" fmla="*/ 413 h 555"/>
                <a:gd name="T74" fmla="*/ 355 w 573"/>
                <a:gd name="T75" fmla="*/ 411 h 555"/>
                <a:gd name="T76" fmla="*/ 365 w 573"/>
                <a:gd name="T77" fmla="*/ 399 h 555"/>
                <a:gd name="T78" fmla="*/ 390 w 573"/>
                <a:gd name="T79" fmla="*/ 395 h 555"/>
                <a:gd name="T80" fmla="*/ 405 w 573"/>
                <a:gd name="T81" fmla="*/ 388 h 555"/>
                <a:gd name="T82" fmla="*/ 411 w 573"/>
                <a:gd name="T83" fmla="*/ 378 h 555"/>
                <a:gd name="T84" fmla="*/ 425 w 573"/>
                <a:gd name="T85" fmla="*/ 363 h 555"/>
                <a:gd name="T86" fmla="*/ 451 w 573"/>
                <a:gd name="T87" fmla="*/ 368 h 555"/>
                <a:gd name="T88" fmla="*/ 463 w 573"/>
                <a:gd name="T89" fmla="*/ 368 h 555"/>
                <a:gd name="T90" fmla="*/ 480 w 573"/>
                <a:gd name="T91" fmla="*/ 366 h 555"/>
                <a:gd name="T92" fmla="*/ 513 w 573"/>
                <a:gd name="T93" fmla="*/ 370 h 555"/>
                <a:gd name="T94" fmla="*/ 521 w 573"/>
                <a:gd name="T95" fmla="*/ 341 h 555"/>
                <a:gd name="T96" fmla="*/ 517 w 573"/>
                <a:gd name="T97" fmla="*/ 307 h 555"/>
                <a:gd name="T98" fmla="*/ 509 w 573"/>
                <a:gd name="T99" fmla="*/ 288 h 555"/>
                <a:gd name="T100" fmla="*/ 503 w 573"/>
                <a:gd name="T101" fmla="*/ 276 h 555"/>
                <a:gd name="T102" fmla="*/ 509 w 573"/>
                <a:gd name="T103" fmla="*/ 247 h 555"/>
                <a:gd name="T104" fmla="*/ 509 w 573"/>
                <a:gd name="T105" fmla="*/ 226 h 555"/>
                <a:gd name="T106" fmla="*/ 515 w 573"/>
                <a:gd name="T107" fmla="*/ 195 h 555"/>
                <a:gd name="T108" fmla="*/ 511 w 573"/>
                <a:gd name="T109" fmla="*/ 178 h 555"/>
                <a:gd name="T110" fmla="*/ 517 w 573"/>
                <a:gd name="T111" fmla="*/ 142 h 555"/>
                <a:gd name="T112" fmla="*/ 532 w 573"/>
                <a:gd name="T113" fmla="*/ 132 h 555"/>
                <a:gd name="T114" fmla="*/ 542 w 573"/>
                <a:gd name="T115" fmla="*/ 119 h 555"/>
                <a:gd name="T116" fmla="*/ 553 w 573"/>
                <a:gd name="T117" fmla="*/ 6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3" h="555">
                  <a:moveTo>
                    <a:pt x="573" y="46"/>
                  </a:moveTo>
                  <a:lnTo>
                    <a:pt x="573" y="42"/>
                  </a:lnTo>
                  <a:lnTo>
                    <a:pt x="567" y="40"/>
                  </a:lnTo>
                  <a:lnTo>
                    <a:pt x="561" y="30"/>
                  </a:lnTo>
                  <a:lnTo>
                    <a:pt x="561" y="25"/>
                  </a:lnTo>
                  <a:lnTo>
                    <a:pt x="563" y="23"/>
                  </a:lnTo>
                  <a:lnTo>
                    <a:pt x="565" y="21"/>
                  </a:lnTo>
                  <a:lnTo>
                    <a:pt x="567" y="17"/>
                  </a:lnTo>
                  <a:lnTo>
                    <a:pt x="569" y="17"/>
                  </a:lnTo>
                  <a:lnTo>
                    <a:pt x="569" y="17"/>
                  </a:lnTo>
                  <a:lnTo>
                    <a:pt x="563" y="17"/>
                  </a:lnTo>
                  <a:lnTo>
                    <a:pt x="557" y="13"/>
                  </a:lnTo>
                  <a:lnTo>
                    <a:pt x="553" y="9"/>
                  </a:lnTo>
                  <a:lnTo>
                    <a:pt x="549" y="5"/>
                  </a:lnTo>
                  <a:lnTo>
                    <a:pt x="525" y="0"/>
                  </a:lnTo>
                  <a:lnTo>
                    <a:pt x="513" y="0"/>
                  </a:lnTo>
                  <a:lnTo>
                    <a:pt x="511" y="0"/>
                  </a:lnTo>
                  <a:lnTo>
                    <a:pt x="509" y="0"/>
                  </a:lnTo>
                  <a:lnTo>
                    <a:pt x="507" y="0"/>
                  </a:lnTo>
                  <a:lnTo>
                    <a:pt x="503" y="3"/>
                  </a:lnTo>
                  <a:lnTo>
                    <a:pt x="503" y="3"/>
                  </a:lnTo>
                  <a:lnTo>
                    <a:pt x="501" y="5"/>
                  </a:lnTo>
                  <a:lnTo>
                    <a:pt x="500" y="3"/>
                  </a:lnTo>
                  <a:lnTo>
                    <a:pt x="498" y="5"/>
                  </a:lnTo>
                  <a:lnTo>
                    <a:pt x="496" y="7"/>
                  </a:lnTo>
                  <a:lnTo>
                    <a:pt x="496" y="9"/>
                  </a:lnTo>
                  <a:lnTo>
                    <a:pt x="496" y="9"/>
                  </a:lnTo>
                  <a:lnTo>
                    <a:pt x="494" y="11"/>
                  </a:lnTo>
                  <a:lnTo>
                    <a:pt x="492" y="11"/>
                  </a:lnTo>
                  <a:lnTo>
                    <a:pt x="490" y="11"/>
                  </a:lnTo>
                  <a:lnTo>
                    <a:pt x="486" y="13"/>
                  </a:lnTo>
                  <a:lnTo>
                    <a:pt x="478" y="15"/>
                  </a:lnTo>
                  <a:lnTo>
                    <a:pt x="459" y="13"/>
                  </a:lnTo>
                  <a:lnTo>
                    <a:pt x="451" y="13"/>
                  </a:lnTo>
                  <a:lnTo>
                    <a:pt x="434" y="21"/>
                  </a:lnTo>
                  <a:lnTo>
                    <a:pt x="428" y="21"/>
                  </a:lnTo>
                  <a:lnTo>
                    <a:pt x="419" y="17"/>
                  </a:lnTo>
                  <a:lnTo>
                    <a:pt x="415" y="17"/>
                  </a:lnTo>
                  <a:lnTo>
                    <a:pt x="411" y="17"/>
                  </a:lnTo>
                  <a:lnTo>
                    <a:pt x="400" y="21"/>
                  </a:lnTo>
                  <a:lnTo>
                    <a:pt x="390" y="21"/>
                  </a:lnTo>
                  <a:lnTo>
                    <a:pt x="388" y="23"/>
                  </a:lnTo>
                  <a:lnTo>
                    <a:pt x="384" y="26"/>
                  </a:lnTo>
                  <a:lnTo>
                    <a:pt x="382" y="26"/>
                  </a:lnTo>
                  <a:lnTo>
                    <a:pt x="378" y="26"/>
                  </a:lnTo>
                  <a:lnTo>
                    <a:pt x="373" y="23"/>
                  </a:lnTo>
                  <a:lnTo>
                    <a:pt x="369" y="23"/>
                  </a:lnTo>
                  <a:lnTo>
                    <a:pt x="365" y="23"/>
                  </a:lnTo>
                  <a:lnTo>
                    <a:pt x="355" y="19"/>
                  </a:lnTo>
                  <a:lnTo>
                    <a:pt x="352" y="19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34" y="17"/>
                  </a:lnTo>
                  <a:lnTo>
                    <a:pt x="330" y="17"/>
                  </a:lnTo>
                  <a:lnTo>
                    <a:pt x="328" y="17"/>
                  </a:lnTo>
                  <a:lnTo>
                    <a:pt x="323" y="15"/>
                  </a:lnTo>
                  <a:lnTo>
                    <a:pt x="319" y="13"/>
                  </a:lnTo>
                  <a:lnTo>
                    <a:pt x="315" y="13"/>
                  </a:lnTo>
                  <a:lnTo>
                    <a:pt x="311" y="15"/>
                  </a:lnTo>
                  <a:lnTo>
                    <a:pt x="307" y="19"/>
                  </a:lnTo>
                  <a:lnTo>
                    <a:pt x="303" y="21"/>
                  </a:lnTo>
                  <a:lnTo>
                    <a:pt x="296" y="30"/>
                  </a:lnTo>
                  <a:lnTo>
                    <a:pt x="286" y="36"/>
                  </a:lnTo>
                  <a:lnTo>
                    <a:pt x="282" y="32"/>
                  </a:lnTo>
                  <a:lnTo>
                    <a:pt x="277" y="25"/>
                  </a:lnTo>
                  <a:lnTo>
                    <a:pt x="273" y="25"/>
                  </a:lnTo>
                  <a:lnTo>
                    <a:pt x="269" y="25"/>
                  </a:lnTo>
                  <a:lnTo>
                    <a:pt x="261" y="28"/>
                  </a:lnTo>
                  <a:lnTo>
                    <a:pt x="257" y="28"/>
                  </a:lnTo>
                  <a:lnTo>
                    <a:pt x="257" y="28"/>
                  </a:lnTo>
                  <a:lnTo>
                    <a:pt x="242" y="38"/>
                  </a:lnTo>
                  <a:lnTo>
                    <a:pt x="234" y="40"/>
                  </a:lnTo>
                  <a:lnTo>
                    <a:pt x="202" y="38"/>
                  </a:lnTo>
                  <a:lnTo>
                    <a:pt x="196" y="40"/>
                  </a:lnTo>
                  <a:lnTo>
                    <a:pt x="192" y="42"/>
                  </a:lnTo>
                  <a:lnTo>
                    <a:pt x="190" y="44"/>
                  </a:lnTo>
                  <a:lnTo>
                    <a:pt x="186" y="48"/>
                  </a:lnTo>
                  <a:lnTo>
                    <a:pt x="184" y="53"/>
                  </a:lnTo>
                  <a:lnTo>
                    <a:pt x="173" y="78"/>
                  </a:lnTo>
                  <a:lnTo>
                    <a:pt x="169" y="84"/>
                  </a:lnTo>
                  <a:lnTo>
                    <a:pt x="163" y="90"/>
                  </a:lnTo>
                  <a:lnTo>
                    <a:pt x="161" y="92"/>
                  </a:lnTo>
                  <a:lnTo>
                    <a:pt x="157" y="101"/>
                  </a:lnTo>
                  <a:lnTo>
                    <a:pt x="154" y="105"/>
                  </a:lnTo>
                  <a:lnTo>
                    <a:pt x="148" y="109"/>
                  </a:lnTo>
                  <a:lnTo>
                    <a:pt x="142" y="111"/>
                  </a:lnTo>
                  <a:lnTo>
                    <a:pt x="138" y="113"/>
                  </a:lnTo>
                  <a:lnTo>
                    <a:pt x="132" y="115"/>
                  </a:lnTo>
                  <a:lnTo>
                    <a:pt x="119" y="115"/>
                  </a:lnTo>
                  <a:lnTo>
                    <a:pt x="113" y="117"/>
                  </a:lnTo>
                  <a:lnTo>
                    <a:pt x="104" y="121"/>
                  </a:lnTo>
                  <a:lnTo>
                    <a:pt x="100" y="121"/>
                  </a:lnTo>
                  <a:lnTo>
                    <a:pt x="98" y="122"/>
                  </a:lnTo>
                  <a:lnTo>
                    <a:pt x="86" y="130"/>
                  </a:lnTo>
                  <a:lnTo>
                    <a:pt x="77" y="136"/>
                  </a:lnTo>
                  <a:lnTo>
                    <a:pt x="73" y="138"/>
                  </a:lnTo>
                  <a:lnTo>
                    <a:pt x="71" y="140"/>
                  </a:lnTo>
                  <a:lnTo>
                    <a:pt x="63" y="142"/>
                  </a:lnTo>
                  <a:lnTo>
                    <a:pt x="61" y="146"/>
                  </a:lnTo>
                  <a:lnTo>
                    <a:pt x="59" y="147"/>
                  </a:lnTo>
                  <a:lnTo>
                    <a:pt x="59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29" y="182"/>
                  </a:lnTo>
                  <a:lnTo>
                    <a:pt x="25" y="184"/>
                  </a:lnTo>
                  <a:lnTo>
                    <a:pt x="19" y="184"/>
                  </a:lnTo>
                  <a:lnTo>
                    <a:pt x="17" y="188"/>
                  </a:lnTo>
                  <a:lnTo>
                    <a:pt x="6" y="213"/>
                  </a:lnTo>
                  <a:lnTo>
                    <a:pt x="4" y="217"/>
                  </a:lnTo>
                  <a:lnTo>
                    <a:pt x="2" y="219"/>
                  </a:lnTo>
                  <a:lnTo>
                    <a:pt x="0" y="464"/>
                  </a:lnTo>
                  <a:lnTo>
                    <a:pt x="0" y="541"/>
                  </a:lnTo>
                  <a:lnTo>
                    <a:pt x="4" y="541"/>
                  </a:lnTo>
                  <a:lnTo>
                    <a:pt x="8" y="543"/>
                  </a:lnTo>
                  <a:lnTo>
                    <a:pt x="9" y="543"/>
                  </a:lnTo>
                  <a:lnTo>
                    <a:pt x="13" y="543"/>
                  </a:lnTo>
                  <a:lnTo>
                    <a:pt x="13" y="545"/>
                  </a:lnTo>
                  <a:lnTo>
                    <a:pt x="13" y="547"/>
                  </a:lnTo>
                  <a:lnTo>
                    <a:pt x="13" y="549"/>
                  </a:lnTo>
                  <a:lnTo>
                    <a:pt x="13" y="549"/>
                  </a:lnTo>
                  <a:lnTo>
                    <a:pt x="13" y="551"/>
                  </a:lnTo>
                  <a:lnTo>
                    <a:pt x="15" y="551"/>
                  </a:lnTo>
                  <a:lnTo>
                    <a:pt x="15" y="549"/>
                  </a:lnTo>
                  <a:lnTo>
                    <a:pt x="15" y="547"/>
                  </a:lnTo>
                  <a:lnTo>
                    <a:pt x="15" y="543"/>
                  </a:lnTo>
                  <a:lnTo>
                    <a:pt x="15" y="543"/>
                  </a:lnTo>
                  <a:lnTo>
                    <a:pt x="17" y="541"/>
                  </a:lnTo>
                  <a:lnTo>
                    <a:pt x="19" y="545"/>
                  </a:lnTo>
                  <a:lnTo>
                    <a:pt x="21" y="547"/>
                  </a:lnTo>
                  <a:lnTo>
                    <a:pt x="23" y="549"/>
                  </a:lnTo>
                  <a:lnTo>
                    <a:pt x="23" y="547"/>
                  </a:lnTo>
                  <a:lnTo>
                    <a:pt x="23" y="545"/>
                  </a:lnTo>
                  <a:lnTo>
                    <a:pt x="25" y="543"/>
                  </a:lnTo>
                  <a:lnTo>
                    <a:pt x="25" y="543"/>
                  </a:lnTo>
                  <a:lnTo>
                    <a:pt x="27" y="545"/>
                  </a:lnTo>
                  <a:lnTo>
                    <a:pt x="29" y="547"/>
                  </a:lnTo>
                  <a:lnTo>
                    <a:pt x="27" y="549"/>
                  </a:lnTo>
                  <a:lnTo>
                    <a:pt x="29" y="551"/>
                  </a:lnTo>
                  <a:lnTo>
                    <a:pt x="33" y="549"/>
                  </a:lnTo>
                  <a:lnTo>
                    <a:pt x="34" y="549"/>
                  </a:lnTo>
                  <a:lnTo>
                    <a:pt x="36" y="549"/>
                  </a:lnTo>
                  <a:lnTo>
                    <a:pt x="38" y="553"/>
                  </a:lnTo>
                  <a:lnTo>
                    <a:pt x="40" y="555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8" y="551"/>
                  </a:lnTo>
                  <a:lnTo>
                    <a:pt x="48" y="551"/>
                  </a:lnTo>
                  <a:lnTo>
                    <a:pt x="50" y="551"/>
                  </a:lnTo>
                  <a:lnTo>
                    <a:pt x="50" y="551"/>
                  </a:lnTo>
                  <a:lnTo>
                    <a:pt x="50" y="553"/>
                  </a:lnTo>
                  <a:lnTo>
                    <a:pt x="52" y="555"/>
                  </a:lnTo>
                  <a:lnTo>
                    <a:pt x="52" y="555"/>
                  </a:lnTo>
                  <a:lnTo>
                    <a:pt x="59" y="551"/>
                  </a:lnTo>
                  <a:lnTo>
                    <a:pt x="59" y="549"/>
                  </a:lnTo>
                  <a:lnTo>
                    <a:pt x="59" y="547"/>
                  </a:lnTo>
                  <a:lnTo>
                    <a:pt x="59" y="545"/>
                  </a:lnTo>
                  <a:lnTo>
                    <a:pt x="58" y="543"/>
                  </a:lnTo>
                  <a:lnTo>
                    <a:pt x="58" y="543"/>
                  </a:lnTo>
                  <a:lnTo>
                    <a:pt x="58" y="541"/>
                  </a:lnTo>
                  <a:lnTo>
                    <a:pt x="59" y="541"/>
                  </a:lnTo>
                  <a:lnTo>
                    <a:pt x="61" y="543"/>
                  </a:lnTo>
                  <a:lnTo>
                    <a:pt x="65" y="547"/>
                  </a:lnTo>
                  <a:lnTo>
                    <a:pt x="67" y="547"/>
                  </a:lnTo>
                  <a:lnTo>
                    <a:pt x="69" y="545"/>
                  </a:lnTo>
                  <a:lnTo>
                    <a:pt x="71" y="545"/>
                  </a:lnTo>
                  <a:lnTo>
                    <a:pt x="75" y="545"/>
                  </a:lnTo>
                  <a:lnTo>
                    <a:pt x="88" y="555"/>
                  </a:lnTo>
                  <a:lnTo>
                    <a:pt x="94" y="551"/>
                  </a:lnTo>
                  <a:lnTo>
                    <a:pt x="107" y="545"/>
                  </a:lnTo>
                  <a:lnTo>
                    <a:pt x="111" y="543"/>
                  </a:lnTo>
                  <a:lnTo>
                    <a:pt x="113" y="541"/>
                  </a:lnTo>
                  <a:lnTo>
                    <a:pt x="113" y="539"/>
                  </a:lnTo>
                  <a:lnTo>
                    <a:pt x="113" y="537"/>
                  </a:lnTo>
                  <a:lnTo>
                    <a:pt x="115" y="535"/>
                  </a:lnTo>
                  <a:lnTo>
                    <a:pt x="123" y="530"/>
                  </a:lnTo>
                  <a:lnTo>
                    <a:pt x="125" y="528"/>
                  </a:lnTo>
                  <a:lnTo>
                    <a:pt x="125" y="524"/>
                  </a:lnTo>
                  <a:lnTo>
                    <a:pt x="123" y="520"/>
                  </a:lnTo>
                  <a:lnTo>
                    <a:pt x="123" y="518"/>
                  </a:lnTo>
                  <a:lnTo>
                    <a:pt x="121" y="516"/>
                  </a:lnTo>
                  <a:lnTo>
                    <a:pt x="123" y="516"/>
                  </a:lnTo>
                  <a:lnTo>
                    <a:pt x="125" y="514"/>
                  </a:lnTo>
                  <a:lnTo>
                    <a:pt x="127" y="514"/>
                  </a:lnTo>
                  <a:lnTo>
                    <a:pt x="127" y="512"/>
                  </a:lnTo>
                  <a:lnTo>
                    <a:pt x="127" y="510"/>
                  </a:lnTo>
                  <a:lnTo>
                    <a:pt x="125" y="510"/>
                  </a:lnTo>
                  <a:lnTo>
                    <a:pt x="123" y="509"/>
                  </a:lnTo>
                  <a:lnTo>
                    <a:pt x="121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7"/>
                  </a:lnTo>
                  <a:lnTo>
                    <a:pt x="121" y="507"/>
                  </a:lnTo>
                  <a:lnTo>
                    <a:pt x="123" y="505"/>
                  </a:lnTo>
                  <a:lnTo>
                    <a:pt x="125" y="501"/>
                  </a:lnTo>
                  <a:lnTo>
                    <a:pt x="129" y="495"/>
                  </a:lnTo>
                  <a:lnTo>
                    <a:pt x="131" y="495"/>
                  </a:lnTo>
                  <a:lnTo>
                    <a:pt x="134" y="491"/>
                  </a:lnTo>
                  <a:lnTo>
                    <a:pt x="134" y="491"/>
                  </a:lnTo>
                  <a:lnTo>
                    <a:pt x="136" y="489"/>
                  </a:lnTo>
                  <a:lnTo>
                    <a:pt x="136" y="489"/>
                  </a:lnTo>
                  <a:lnTo>
                    <a:pt x="138" y="491"/>
                  </a:lnTo>
                  <a:lnTo>
                    <a:pt x="140" y="493"/>
                  </a:lnTo>
                  <a:lnTo>
                    <a:pt x="142" y="491"/>
                  </a:lnTo>
                  <a:lnTo>
                    <a:pt x="142" y="489"/>
                  </a:lnTo>
                  <a:lnTo>
                    <a:pt x="142" y="487"/>
                  </a:lnTo>
                  <a:lnTo>
                    <a:pt x="142" y="485"/>
                  </a:lnTo>
                  <a:lnTo>
                    <a:pt x="142" y="485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4" y="487"/>
                  </a:lnTo>
                  <a:lnTo>
                    <a:pt x="144" y="489"/>
                  </a:lnTo>
                  <a:lnTo>
                    <a:pt x="146" y="489"/>
                  </a:lnTo>
                  <a:lnTo>
                    <a:pt x="148" y="489"/>
                  </a:lnTo>
                  <a:lnTo>
                    <a:pt x="148" y="487"/>
                  </a:lnTo>
                  <a:lnTo>
                    <a:pt x="148" y="485"/>
                  </a:lnTo>
                  <a:lnTo>
                    <a:pt x="146" y="480"/>
                  </a:lnTo>
                  <a:lnTo>
                    <a:pt x="146" y="478"/>
                  </a:lnTo>
                  <a:lnTo>
                    <a:pt x="146" y="476"/>
                  </a:lnTo>
                  <a:lnTo>
                    <a:pt x="148" y="476"/>
                  </a:lnTo>
                  <a:lnTo>
                    <a:pt x="150" y="476"/>
                  </a:lnTo>
                  <a:lnTo>
                    <a:pt x="150" y="476"/>
                  </a:lnTo>
                  <a:lnTo>
                    <a:pt x="150" y="474"/>
                  </a:lnTo>
                  <a:lnTo>
                    <a:pt x="148" y="472"/>
                  </a:lnTo>
                  <a:lnTo>
                    <a:pt x="146" y="470"/>
                  </a:lnTo>
                  <a:lnTo>
                    <a:pt x="144" y="468"/>
                  </a:lnTo>
                  <a:lnTo>
                    <a:pt x="144" y="466"/>
                  </a:lnTo>
                  <a:lnTo>
                    <a:pt x="146" y="464"/>
                  </a:lnTo>
                  <a:lnTo>
                    <a:pt x="148" y="462"/>
                  </a:lnTo>
                  <a:lnTo>
                    <a:pt x="148" y="461"/>
                  </a:lnTo>
                  <a:lnTo>
                    <a:pt x="148" y="459"/>
                  </a:lnTo>
                  <a:lnTo>
                    <a:pt x="148" y="455"/>
                  </a:lnTo>
                  <a:lnTo>
                    <a:pt x="156" y="455"/>
                  </a:lnTo>
                  <a:lnTo>
                    <a:pt x="157" y="455"/>
                  </a:lnTo>
                  <a:lnTo>
                    <a:pt x="157" y="447"/>
                  </a:lnTo>
                  <a:lnTo>
                    <a:pt x="159" y="445"/>
                  </a:lnTo>
                  <a:lnTo>
                    <a:pt x="156" y="439"/>
                  </a:lnTo>
                  <a:lnTo>
                    <a:pt x="154" y="437"/>
                  </a:lnTo>
                  <a:lnTo>
                    <a:pt x="157" y="437"/>
                  </a:lnTo>
                  <a:lnTo>
                    <a:pt x="161" y="437"/>
                  </a:lnTo>
                  <a:lnTo>
                    <a:pt x="165" y="437"/>
                  </a:lnTo>
                  <a:lnTo>
                    <a:pt x="167" y="439"/>
                  </a:lnTo>
                  <a:lnTo>
                    <a:pt x="169" y="439"/>
                  </a:lnTo>
                  <a:lnTo>
                    <a:pt x="169" y="441"/>
                  </a:lnTo>
                  <a:lnTo>
                    <a:pt x="171" y="441"/>
                  </a:lnTo>
                  <a:lnTo>
                    <a:pt x="173" y="441"/>
                  </a:lnTo>
                  <a:lnTo>
                    <a:pt x="179" y="436"/>
                  </a:lnTo>
                  <a:lnTo>
                    <a:pt x="179" y="434"/>
                  </a:lnTo>
                  <a:lnTo>
                    <a:pt x="180" y="432"/>
                  </a:lnTo>
                  <a:lnTo>
                    <a:pt x="184" y="432"/>
                  </a:lnTo>
                  <a:lnTo>
                    <a:pt x="186" y="432"/>
                  </a:lnTo>
                  <a:lnTo>
                    <a:pt x="186" y="434"/>
                  </a:lnTo>
                  <a:lnTo>
                    <a:pt x="188" y="436"/>
                  </a:lnTo>
                  <a:lnTo>
                    <a:pt x="188" y="437"/>
                  </a:lnTo>
                  <a:lnTo>
                    <a:pt x="188" y="437"/>
                  </a:lnTo>
                  <a:lnTo>
                    <a:pt x="190" y="436"/>
                  </a:lnTo>
                  <a:lnTo>
                    <a:pt x="192" y="434"/>
                  </a:lnTo>
                  <a:lnTo>
                    <a:pt x="194" y="434"/>
                  </a:lnTo>
                  <a:lnTo>
                    <a:pt x="205" y="434"/>
                  </a:lnTo>
                  <a:lnTo>
                    <a:pt x="209" y="432"/>
                  </a:lnTo>
                  <a:lnTo>
                    <a:pt x="211" y="432"/>
                  </a:lnTo>
                  <a:lnTo>
                    <a:pt x="213" y="432"/>
                  </a:lnTo>
                  <a:lnTo>
                    <a:pt x="217" y="434"/>
                  </a:lnTo>
                  <a:lnTo>
                    <a:pt x="219" y="436"/>
                  </a:lnTo>
                  <a:lnTo>
                    <a:pt x="221" y="437"/>
                  </a:lnTo>
                  <a:lnTo>
                    <a:pt x="223" y="436"/>
                  </a:lnTo>
                  <a:lnTo>
                    <a:pt x="223" y="428"/>
                  </a:lnTo>
                  <a:lnTo>
                    <a:pt x="225" y="426"/>
                  </a:lnTo>
                  <a:lnTo>
                    <a:pt x="227" y="426"/>
                  </a:lnTo>
                  <a:lnTo>
                    <a:pt x="229" y="424"/>
                  </a:lnTo>
                  <a:lnTo>
                    <a:pt x="229" y="418"/>
                  </a:lnTo>
                  <a:lnTo>
                    <a:pt x="229" y="416"/>
                  </a:lnTo>
                  <a:lnTo>
                    <a:pt x="229" y="414"/>
                  </a:lnTo>
                  <a:lnTo>
                    <a:pt x="229" y="413"/>
                  </a:lnTo>
                  <a:lnTo>
                    <a:pt x="230" y="413"/>
                  </a:lnTo>
                  <a:lnTo>
                    <a:pt x="232" y="413"/>
                  </a:lnTo>
                  <a:lnTo>
                    <a:pt x="236" y="413"/>
                  </a:lnTo>
                  <a:lnTo>
                    <a:pt x="238" y="413"/>
                  </a:lnTo>
                  <a:lnTo>
                    <a:pt x="242" y="411"/>
                  </a:lnTo>
                  <a:lnTo>
                    <a:pt x="248" y="409"/>
                  </a:lnTo>
                  <a:lnTo>
                    <a:pt x="250" y="409"/>
                  </a:lnTo>
                  <a:lnTo>
                    <a:pt x="254" y="409"/>
                  </a:lnTo>
                  <a:lnTo>
                    <a:pt x="254" y="411"/>
                  </a:lnTo>
                  <a:lnTo>
                    <a:pt x="255" y="413"/>
                  </a:lnTo>
                  <a:lnTo>
                    <a:pt x="257" y="413"/>
                  </a:lnTo>
                  <a:lnTo>
                    <a:pt x="259" y="413"/>
                  </a:lnTo>
                  <a:lnTo>
                    <a:pt x="261" y="411"/>
                  </a:lnTo>
                  <a:lnTo>
                    <a:pt x="265" y="411"/>
                  </a:lnTo>
                  <a:lnTo>
                    <a:pt x="271" y="409"/>
                  </a:lnTo>
                  <a:lnTo>
                    <a:pt x="273" y="409"/>
                  </a:lnTo>
                  <a:lnTo>
                    <a:pt x="277" y="411"/>
                  </a:lnTo>
                  <a:lnTo>
                    <a:pt x="277" y="411"/>
                  </a:lnTo>
                  <a:lnTo>
                    <a:pt x="277" y="409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2" y="407"/>
                  </a:lnTo>
                  <a:lnTo>
                    <a:pt x="284" y="409"/>
                  </a:lnTo>
                  <a:lnTo>
                    <a:pt x="286" y="411"/>
                  </a:lnTo>
                  <a:lnTo>
                    <a:pt x="286" y="411"/>
                  </a:lnTo>
                  <a:lnTo>
                    <a:pt x="288" y="411"/>
                  </a:lnTo>
                  <a:lnTo>
                    <a:pt x="290" y="411"/>
                  </a:lnTo>
                  <a:lnTo>
                    <a:pt x="292" y="413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18"/>
                  </a:lnTo>
                  <a:lnTo>
                    <a:pt x="302" y="416"/>
                  </a:lnTo>
                  <a:lnTo>
                    <a:pt x="303" y="414"/>
                  </a:lnTo>
                  <a:lnTo>
                    <a:pt x="303" y="416"/>
                  </a:lnTo>
                  <a:lnTo>
                    <a:pt x="305" y="416"/>
                  </a:lnTo>
                  <a:lnTo>
                    <a:pt x="307" y="418"/>
                  </a:lnTo>
                  <a:lnTo>
                    <a:pt x="307" y="418"/>
                  </a:lnTo>
                  <a:lnTo>
                    <a:pt x="307" y="422"/>
                  </a:lnTo>
                  <a:lnTo>
                    <a:pt x="309" y="422"/>
                  </a:lnTo>
                  <a:lnTo>
                    <a:pt x="309" y="424"/>
                  </a:lnTo>
                  <a:lnTo>
                    <a:pt x="311" y="426"/>
                  </a:lnTo>
                  <a:lnTo>
                    <a:pt x="313" y="424"/>
                  </a:lnTo>
                  <a:lnTo>
                    <a:pt x="315" y="422"/>
                  </a:lnTo>
                  <a:lnTo>
                    <a:pt x="317" y="420"/>
                  </a:lnTo>
                  <a:lnTo>
                    <a:pt x="319" y="418"/>
                  </a:lnTo>
                  <a:lnTo>
                    <a:pt x="321" y="418"/>
                  </a:lnTo>
                  <a:lnTo>
                    <a:pt x="330" y="420"/>
                  </a:lnTo>
                  <a:lnTo>
                    <a:pt x="332" y="418"/>
                  </a:lnTo>
                  <a:lnTo>
                    <a:pt x="332" y="413"/>
                  </a:lnTo>
                  <a:lnTo>
                    <a:pt x="334" y="411"/>
                  </a:lnTo>
                  <a:lnTo>
                    <a:pt x="334" y="411"/>
                  </a:lnTo>
                  <a:lnTo>
                    <a:pt x="336" y="409"/>
                  </a:lnTo>
                  <a:lnTo>
                    <a:pt x="336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3"/>
                  </a:lnTo>
                  <a:lnTo>
                    <a:pt x="338" y="413"/>
                  </a:lnTo>
                  <a:lnTo>
                    <a:pt x="340" y="413"/>
                  </a:lnTo>
                  <a:lnTo>
                    <a:pt x="342" y="413"/>
                  </a:lnTo>
                  <a:lnTo>
                    <a:pt x="348" y="411"/>
                  </a:lnTo>
                  <a:lnTo>
                    <a:pt x="348" y="409"/>
                  </a:lnTo>
                  <a:lnTo>
                    <a:pt x="350" y="411"/>
                  </a:lnTo>
                  <a:lnTo>
                    <a:pt x="352" y="413"/>
                  </a:lnTo>
                  <a:lnTo>
                    <a:pt x="355" y="413"/>
                  </a:lnTo>
                  <a:lnTo>
                    <a:pt x="355" y="411"/>
                  </a:lnTo>
                  <a:lnTo>
                    <a:pt x="355" y="407"/>
                  </a:lnTo>
                  <a:lnTo>
                    <a:pt x="357" y="405"/>
                  </a:lnTo>
                  <a:lnTo>
                    <a:pt x="357" y="405"/>
                  </a:lnTo>
                  <a:lnTo>
                    <a:pt x="361" y="407"/>
                  </a:lnTo>
                  <a:lnTo>
                    <a:pt x="363" y="407"/>
                  </a:lnTo>
                  <a:lnTo>
                    <a:pt x="365" y="405"/>
                  </a:lnTo>
                  <a:lnTo>
                    <a:pt x="365" y="403"/>
                  </a:lnTo>
                  <a:lnTo>
                    <a:pt x="365" y="401"/>
                  </a:lnTo>
                  <a:lnTo>
                    <a:pt x="365" y="399"/>
                  </a:lnTo>
                  <a:lnTo>
                    <a:pt x="367" y="399"/>
                  </a:lnTo>
                  <a:lnTo>
                    <a:pt x="371" y="399"/>
                  </a:lnTo>
                  <a:lnTo>
                    <a:pt x="373" y="395"/>
                  </a:lnTo>
                  <a:lnTo>
                    <a:pt x="377" y="395"/>
                  </a:lnTo>
                  <a:lnTo>
                    <a:pt x="378" y="397"/>
                  </a:lnTo>
                  <a:lnTo>
                    <a:pt x="380" y="397"/>
                  </a:lnTo>
                  <a:lnTo>
                    <a:pt x="386" y="397"/>
                  </a:lnTo>
                  <a:lnTo>
                    <a:pt x="388" y="397"/>
                  </a:lnTo>
                  <a:lnTo>
                    <a:pt x="390" y="395"/>
                  </a:lnTo>
                  <a:lnTo>
                    <a:pt x="390" y="393"/>
                  </a:lnTo>
                  <a:lnTo>
                    <a:pt x="392" y="393"/>
                  </a:lnTo>
                  <a:lnTo>
                    <a:pt x="394" y="395"/>
                  </a:lnTo>
                  <a:lnTo>
                    <a:pt x="396" y="395"/>
                  </a:lnTo>
                  <a:lnTo>
                    <a:pt x="398" y="395"/>
                  </a:lnTo>
                  <a:lnTo>
                    <a:pt x="398" y="393"/>
                  </a:lnTo>
                  <a:lnTo>
                    <a:pt x="400" y="389"/>
                  </a:lnTo>
                  <a:lnTo>
                    <a:pt x="403" y="388"/>
                  </a:lnTo>
                  <a:lnTo>
                    <a:pt x="405" y="388"/>
                  </a:lnTo>
                  <a:lnTo>
                    <a:pt x="407" y="388"/>
                  </a:lnTo>
                  <a:lnTo>
                    <a:pt x="407" y="388"/>
                  </a:lnTo>
                  <a:lnTo>
                    <a:pt x="407" y="386"/>
                  </a:lnTo>
                  <a:lnTo>
                    <a:pt x="409" y="384"/>
                  </a:lnTo>
                  <a:lnTo>
                    <a:pt x="411" y="384"/>
                  </a:lnTo>
                  <a:lnTo>
                    <a:pt x="413" y="384"/>
                  </a:lnTo>
                  <a:lnTo>
                    <a:pt x="411" y="382"/>
                  </a:lnTo>
                  <a:lnTo>
                    <a:pt x="411" y="380"/>
                  </a:lnTo>
                  <a:lnTo>
                    <a:pt x="411" y="378"/>
                  </a:lnTo>
                  <a:lnTo>
                    <a:pt x="415" y="376"/>
                  </a:lnTo>
                  <a:lnTo>
                    <a:pt x="423" y="376"/>
                  </a:lnTo>
                  <a:lnTo>
                    <a:pt x="423" y="376"/>
                  </a:lnTo>
                  <a:lnTo>
                    <a:pt x="425" y="374"/>
                  </a:lnTo>
                  <a:lnTo>
                    <a:pt x="425" y="370"/>
                  </a:lnTo>
                  <a:lnTo>
                    <a:pt x="426" y="368"/>
                  </a:lnTo>
                  <a:lnTo>
                    <a:pt x="426" y="366"/>
                  </a:lnTo>
                  <a:lnTo>
                    <a:pt x="425" y="364"/>
                  </a:lnTo>
                  <a:lnTo>
                    <a:pt x="425" y="363"/>
                  </a:lnTo>
                  <a:lnTo>
                    <a:pt x="426" y="361"/>
                  </a:lnTo>
                  <a:lnTo>
                    <a:pt x="430" y="361"/>
                  </a:lnTo>
                  <a:lnTo>
                    <a:pt x="436" y="363"/>
                  </a:lnTo>
                  <a:lnTo>
                    <a:pt x="440" y="363"/>
                  </a:lnTo>
                  <a:lnTo>
                    <a:pt x="440" y="366"/>
                  </a:lnTo>
                  <a:lnTo>
                    <a:pt x="442" y="370"/>
                  </a:lnTo>
                  <a:lnTo>
                    <a:pt x="442" y="372"/>
                  </a:lnTo>
                  <a:lnTo>
                    <a:pt x="448" y="368"/>
                  </a:lnTo>
                  <a:lnTo>
                    <a:pt x="451" y="368"/>
                  </a:lnTo>
                  <a:lnTo>
                    <a:pt x="453" y="370"/>
                  </a:lnTo>
                  <a:lnTo>
                    <a:pt x="453" y="372"/>
                  </a:lnTo>
                  <a:lnTo>
                    <a:pt x="453" y="372"/>
                  </a:lnTo>
                  <a:lnTo>
                    <a:pt x="451" y="374"/>
                  </a:lnTo>
                  <a:lnTo>
                    <a:pt x="453" y="376"/>
                  </a:lnTo>
                  <a:lnTo>
                    <a:pt x="455" y="376"/>
                  </a:lnTo>
                  <a:lnTo>
                    <a:pt x="457" y="376"/>
                  </a:lnTo>
                  <a:lnTo>
                    <a:pt x="461" y="370"/>
                  </a:lnTo>
                  <a:lnTo>
                    <a:pt x="463" y="368"/>
                  </a:lnTo>
                  <a:lnTo>
                    <a:pt x="463" y="364"/>
                  </a:lnTo>
                  <a:lnTo>
                    <a:pt x="465" y="363"/>
                  </a:lnTo>
                  <a:lnTo>
                    <a:pt x="467" y="363"/>
                  </a:lnTo>
                  <a:lnTo>
                    <a:pt x="469" y="364"/>
                  </a:lnTo>
                  <a:lnTo>
                    <a:pt x="471" y="368"/>
                  </a:lnTo>
                  <a:lnTo>
                    <a:pt x="475" y="370"/>
                  </a:lnTo>
                  <a:lnTo>
                    <a:pt x="476" y="370"/>
                  </a:lnTo>
                  <a:lnTo>
                    <a:pt x="480" y="364"/>
                  </a:lnTo>
                  <a:lnTo>
                    <a:pt x="480" y="366"/>
                  </a:lnTo>
                  <a:lnTo>
                    <a:pt x="480" y="372"/>
                  </a:lnTo>
                  <a:lnTo>
                    <a:pt x="482" y="374"/>
                  </a:lnTo>
                  <a:lnTo>
                    <a:pt x="484" y="374"/>
                  </a:lnTo>
                  <a:lnTo>
                    <a:pt x="486" y="372"/>
                  </a:lnTo>
                  <a:lnTo>
                    <a:pt x="490" y="370"/>
                  </a:lnTo>
                  <a:lnTo>
                    <a:pt x="496" y="374"/>
                  </a:lnTo>
                  <a:lnTo>
                    <a:pt x="501" y="376"/>
                  </a:lnTo>
                  <a:lnTo>
                    <a:pt x="507" y="376"/>
                  </a:lnTo>
                  <a:lnTo>
                    <a:pt x="513" y="370"/>
                  </a:lnTo>
                  <a:lnTo>
                    <a:pt x="521" y="361"/>
                  </a:lnTo>
                  <a:lnTo>
                    <a:pt x="523" y="359"/>
                  </a:lnTo>
                  <a:lnTo>
                    <a:pt x="526" y="357"/>
                  </a:lnTo>
                  <a:lnTo>
                    <a:pt x="526" y="357"/>
                  </a:lnTo>
                  <a:lnTo>
                    <a:pt x="526" y="355"/>
                  </a:lnTo>
                  <a:lnTo>
                    <a:pt x="526" y="351"/>
                  </a:lnTo>
                  <a:lnTo>
                    <a:pt x="525" y="349"/>
                  </a:lnTo>
                  <a:lnTo>
                    <a:pt x="523" y="345"/>
                  </a:lnTo>
                  <a:lnTo>
                    <a:pt x="521" y="341"/>
                  </a:lnTo>
                  <a:lnTo>
                    <a:pt x="517" y="340"/>
                  </a:lnTo>
                  <a:lnTo>
                    <a:pt x="515" y="336"/>
                  </a:lnTo>
                  <a:lnTo>
                    <a:pt x="515" y="332"/>
                  </a:lnTo>
                  <a:lnTo>
                    <a:pt x="513" y="326"/>
                  </a:lnTo>
                  <a:lnTo>
                    <a:pt x="513" y="322"/>
                  </a:lnTo>
                  <a:lnTo>
                    <a:pt x="513" y="315"/>
                  </a:lnTo>
                  <a:lnTo>
                    <a:pt x="517" y="311"/>
                  </a:lnTo>
                  <a:lnTo>
                    <a:pt x="517" y="309"/>
                  </a:lnTo>
                  <a:lnTo>
                    <a:pt x="517" y="307"/>
                  </a:lnTo>
                  <a:lnTo>
                    <a:pt x="513" y="303"/>
                  </a:lnTo>
                  <a:lnTo>
                    <a:pt x="513" y="301"/>
                  </a:lnTo>
                  <a:lnTo>
                    <a:pt x="513" y="299"/>
                  </a:lnTo>
                  <a:lnTo>
                    <a:pt x="515" y="297"/>
                  </a:lnTo>
                  <a:lnTo>
                    <a:pt x="515" y="295"/>
                  </a:lnTo>
                  <a:lnTo>
                    <a:pt x="513" y="295"/>
                  </a:lnTo>
                  <a:lnTo>
                    <a:pt x="511" y="295"/>
                  </a:lnTo>
                  <a:lnTo>
                    <a:pt x="511" y="293"/>
                  </a:lnTo>
                  <a:lnTo>
                    <a:pt x="509" y="288"/>
                  </a:lnTo>
                  <a:lnTo>
                    <a:pt x="509" y="286"/>
                  </a:lnTo>
                  <a:lnTo>
                    <a:pt x="505" y="284"/>
                  </a:lnTo>
                  <a:lnTo>
                    <a:pt x="505" y="286"/>
                  </a:lnTo>
                  <a:lnTo>
                    <a:pt x="505" y="284"/>
                  </a:lnTo>
                  <a:lnTo>
                    <a:pt x="503" y="284"/>
                  </a:lnTo>
                  <a:lnTo>
                    <a:pt x="501" y="282"/>
                  </a:lnTo>
                  <a:lnTo>
                    <a:pt x="501" y="280"/>
                  </a:lnTo>
                  <a:lnTo>
                    <a:pt x="501" y="278"/>
                  </a:lnTo>
                  <a:lnTo>
                    <a:pt x="503" y="276"/>
                  </a:lnTo>
                  <a:lnTo>
                    <a:pt x="503" y="276"/>
                  </a:lnTo>
                  <a:lnTo>
                    <a:pt x="505" y="274"/>
                  </a:lnTo>
                  <a:lnTo>
                    <a:pt x="505" y="272"/>
                  </a:lnTo>
                  <a:lnTo>
                    <a:pt x="505" y="268"/>
                  </a:lnTo>
                  <a:lnTo>
                    <a:pt x="505" y="265"/>
                  </a:lnTo>
                  <a:lnTo>
                    <a:pt x="505" y="255"/>
                  </a:lnTo>
                  <a:lnTo>
                    <a:pt x="507" y="251"/>
                  </a:lnTo>
                  <a:lnTo>
                    <a:pt x="509" y="249"/>
                  </a:lnTo>
                  <a:lnTo>
                    <a:pt x="509" y="247"/>
                  </a:lnTo>
                  <a:lnTo>
                    <a:pt x="511" y="240"/>
                  </a:lnTo>
                  <a:lnTo>
                    <a:pt x="511" y="236"/>
                  </a:lnTo>
                  <a:lnTo>
                    <a:pt x="511" y="236"/>
                  </a:lnTo>
                  <a:lnTo>
                    <a:pt x="511" y="234"/>
                  </a:lnTo>
                  <a:lnTo>
                    <a:pt x="511" y="234"/>
                  </a:lnTo>
                  <a:lnTo>
                    <a:pt x="511" y="232"/>
                  </a:lnTo>
                  <a:lnTo>
                    <a:pt x="511" y="230"/>
                  </a:lnTo>
                  <a:lnTo>
                    <a:pt x="509" y="228"/>
                  </a:lnTo>
                  <a:lnTo>
                    <a:pt x="509" y="226"/>
                  </a:lnTo>
                  <a:lnTo>
                    <a:pt x="509" y="222"/>
                  </a:lnTo>
                  <a:lnTo>
                    <a:pt x="511" y="217"/>
                  </a:lnTo>
                  <a:lnTo>
                    <a:pt x="513" y="211"/>
                  </a:lnTo>
                  <a:lnTo>
                    <a:pt x="513" y="207"/>
                  </a:lnTo>
                  <a:lnTo>
                    <a:pt x="513" y="201"/>
                  </a:lnTo>
                  <a:lnTo>
                    <a:pt x="513" y="199"/>
                  </a:lnTo>
                  <a:lnTo>
                    <a:pt x="513" y="199"/>
                  </a:lnTo>
                  <a:lnTo>
                    <a:pt x="515" y="197"/>
                  </a:lnTo>
                  <a:lnTo>
                    <a:pt x="515" y="195"/>
                  </a:lnTo>
                  <a:lnTo>
                    <a:pt x="513" y="195"/>
                  </a:lnTo>
                  <a:lnTo>
                    <a:pt x="511" y="192"/>
                  </a:lnTo>
                  <a:lnTo>
                    <a:pt x="509" y="190"/>
                  </a:lnTo>
                  <a:lnTo>
                    <a:pt x="509" y="188"/>
                  </a:lnTo>
                  <a:lnTo>
                    <a:pt x="509" y="188"/>
                  </a:lnTo>
                  <a:lnTo>
                    <a:pt x="509" y="186"/>
                  </a:lnTo>
                  <a:lnTo>
                    <a:pt x="509" y="184"/>
                  </a:lnTo>
                  <a:lnTo>
                    <a:pt x="509" y="182"/>
                  </a:lnTo>
                  <a:lnTo>
                    <a:pt x="511" y="178"/>
                  </a:lnTo>
                  <a:lnTo>
                    <a:pt x="511" y="176"/>
                  </a:lnTo>
                  <a:lnTo>
                    <a:pt x="511" y="172"/>
                  </a:lnTo>
                  <a:lnTo>
                    <a:pt x="511" y="170"/>
                  </a:lnTo>
                  <a:lnTo>
                    <a:pt x="509" y="169"/>
                  </a:lnTo>
                  <a:lnTo>
                    <a:pt x="507" y="165"/>
                  </a:lnTo>
                  <a:lnTo>
                    <a:pt x="507" y="159"/>
                  </a:lnTo>
                  <a:lnTo>
                    <a:pt x="507" y="153"/>
                  </a:lnTo>
                  <a:lnTo>
                    <a:pt x="511" y="146"/>
                  </a:lnTo>
                  <a:lnTo>
                    <a:pt x="517" y="142"/>
                  </a:lnTo>
                  <a:lnTo>
                    <a:pt x="519" y="142"/>
                  </a:lnTo>
                  <a:lnTo>
                    <a:pt x="521" y="142"/>
                  </a:lnTo>
                  <a:lnTo>
                    <a:pt x="521" y="142"/>
                  </a:lnTo>
                  <a:lnTo>
                    <a:pt x="523" y="142"/>
                  </a:lnTo>
                  <a:lnTo>
                    <a:pt x="523" y="140"/>
                  </a:lnTo>
                  <a:lnTo>
                    <a:pt x="525" y="138"/>
                  </a:lnTo>
                  <a:lnTo>
                    <a:pt x="528" y="136"/>
                  </a:lnTo>
                  <a:lnTo>
                    <a:pt x="530" y="136"/>
                  </a:lnTo>
                  <a:lnTo>
                    <a:pt x="532" y="132"/>
                  </a:lnTo>
                  <a:lnTo>
                    <a:pt x="534" y="132"/>
                  </a:lnTo>
                  <a:lnTo>
                    <a:pt x="536" y="130"/>
                  </a:lnTo>
                  <a:lnTo>
                    <a:pt x="538" y="130"/>
                  </a:lnTo>
                  <a:lnTo>
                    <a:pt x="540" y="124"/>
                  </a:lnTo>
                  <a:lnTo>
                    <a:pt x="540" y="122"/>
                  </a:lnTo>
                  <a:lnTo>
                    <a:pt x="542" y="122"/>
                  </a:lnTo>
                  <a:lnTo>
                    <a:pt x="542" y="121"/>
                  </a:lnTo>
                  <a:lnTo>
                    <a:pt x="542" y="119"/>
                  </a:lnTo>
                  <a:lnTo>
                    <a:pt x="542" y="119"/>
                  </a:lnTo>
                  <a:lnTo>
                    <a:pt x="540" y="115"/>
                  </a:lnTo>
                  <a:lnTo>
                    <a:pt x="540" y="115"/>
                  </a:lnTo>
                  <a:lnTo>
                    <a:pt x="538" y="111"/>
                  </a:lnTo>
                  <a:lnTo>
                    <a:pt x="538" y="103"/>
                  </a:lnTo>
                  <a:lnTo>
                    <a:pt x="538" y="96"/>
                  </a:lnTo>
                  <a:lnTo>
                    <a:pt x="538" y="88"/>
                  </a:lnTo>
                  <a:lnTo>
                    <a:pt x="540" y="82"/>
                  </a:lnTo>
                  <a:lnTo>
                    <a:pt x="544" y="76"/>
                  </a:lnTo>
                  <a:lnTo>
                    <a:pt x="553" y="69"/>
                  </a:lnTo>
                  <a:lnTo>
                    <a:pt x="555" y="65"/>
                  </a:lnTo>
                  <a:lnTo>
                    <a:pt x="563" y="57"/>
                  </a:lnTo>
                  <a:lnTo>
                    <a:pt x="565" y="55"/>
                  </a:lnTo>
                  <a:lnTo>
                    <a:pt x="571" y="53"/>
                  </a:lnTo>
                  <a:lnTo>
                    <a:pt x="573" y="51"/>
                  </a:lnTo>
                  <a:lnTo>
                    <a:pt x="573" y="49"/>
                  </a:lnTo>
                  <a:lnTo>
                    <a:pt x="573" y="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A194D4B1-B2E3-BA48-B0F9-3CB2F3780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3981" y="4285577"/>
              <a:ext cx="877148" cy="1012093"/>
            </a:xfrm>
            <a:custGeom>
              <a:avLst/>
              <a:gdLst>
                <a:gd name="T0" fmla="*/ 450 w 455"/>
                <a:gd name="T1" fmla="*/ 211 h 525"/>
                <a:gd name="T2" fmla="*/ 450 w 455"/>
                <a:gd name="T3" fmla="*/ 192 h 525"/>
                <a:gd name="T4" fmla="*/ 436 w 455"/>
                <a:gd name="T5" fmla="*/ 173 h 525"/>
                <a:gd name="T6" fmla="*/ 406 w 455"/>
                <a:gd name="T7" fmla="*/ 165 h 525"/>
                <a:gd name="T8" fmla="*/ 379 w 455"/>
                <a:gd name="T9" fmla="*/ 162 h 525"/>
                <a:gd name="T10" fmla="*/ 342 w 455"/>
                <a:gd name="T11" fmla="*/ 163 h 525"/>
                <a:gd name="T12" fmla="*/ 344 w 455"/>
                <a:gd name="T13" fmla="*/ 67 h 525"/>
                <a:gd name="T14" fmla="*/ 311 w 455"/>
                <a:gd name="T15" fmla="*/ 50 h 525"/>
                <a:gd name="T16" fmla="*/ 290 w 455"/>
                <a:gd name="T17" fmla="*/ 10 h 525"/>
                <a:gd name="T18" fmla="*/ 250 w 455"/>
                <a:gd name="T19" fmla="*/ 17 h 525"/>
                <a:gd name="T20" fmla="*/ 213 w 455"/>
                <a:gd name="T21" fmla="*/ 31 h 525"/>
                <a:gd name="T22" fmla="*/ 181 w 455"/>
                <a:gd name="T23" fmla="*/ 29 h 525"/>
                <a:gd name="T24" fmla="*/ 136 w 455"/>
                <a:gd name="T25" fmla="*/ 54 h 525"/>
                <a:gd name="T26" fmla="*/ 104 w 455"/>
                <a:gd name="T27" fmla="*/ 58 h 525"/>
                <a:gd name="T28" fmla="*/ 87 w 455"/>
                <a:gd name="T29" fmla="*/ 104 h 525"/>
                <a:gd name="T30" fmla="*/ 77 w 455"/>
                <a:gd name="T31" fmla="*/ 144 h 525"/>
                <a:gd name="T32" fmla="*/ 79 w 455"/>
                <a:gd name="T33" fmla="*/ 154 h 525"/>
                <a:gd name="T34" fmla="*/ 75 w 455"/>
                <a:gd name="T35" fmla="*/ 154 h 525"/>
                <a:gd name="T36" fmla="*/ 63 w 455"/>
                <a:gd name="T37" fmla="*/ 169 h 525"/>
                <a:gd name="T38" fmla="*/ 40 w 455"/>
                <a:gd name="T39" fmla="*/ 185 h 525"/>
                <a:gd name="T40" fmla="*/ 8 w 455"/>
                <a:gd name="T41" fmla="*/ 242 h 525"/>
                <a:gd name="T42" fmla="*/ 15 w 455"/>
                <a:gd name="T43" fmla="*/ 254 h 525"/>
                <a:gd name="T44" fmla="*/ 37 w 455"/>
                <a:gd name="T45" fmla="*/ 271 h 525"/>
                <a:gd name="T46" fmla="*/ 69 w 455"/>
                <a:gd name="T47" fmla="*/ 298 h 525"/>
                <a:gd name="T48" fmla="*/ 96 w 455"/>
                <a:gd name="T49" fmla="*/ 300 h 525"/>
                <a:gd name="T50" fmla="*/ 125 w 455"/>
                <a:gd name="T51" fmla="*/ 315 h 525"/>
                <a:gd name="T52" fmla="*/ 156 w 455"/>
                <a:gd name="T53" fmla="*/ 331 h 525"/>
                <a:gd name="T54" fmla="*/ 173 w 455"/>
                <a:gd name="T55" fmla="*/ 346 h 525"/>
                <a:gd name="T56" fmla="*/ 194 w 455"/>
                <a:gd name="T57" fmla="*/ 382 h 525"/>
                <a:gd name="T58" fmla="*/ 215 w 455"/>
                <a:gd name="T59" fmla="*/ 382 h 525"/>
                <a:gd name="T60" fmla="*/ 244 w 455"/>
                <a:gd name="T61" fmla="*/ 388 h 525"/>
                <a:gd name="T62" fmla="*/ 267 w 455"/>
                <a:gd name="T63" fmla="*/ 405 h 525"/>
                <a:gd name="T64" fmla="*/ 286 w 455"/>
                <a:gd name="T65" fmla="*/ 400 h 525"/>
                <a:gd name="T66" fmla="*/ 283 w 455"/>
                <a:gd name="T67" fmla="*/ 421 h 525"/>
                <a:gd name="T68" fmla="*/ 277 w 455"/>
                <a:gd name="T69" fmla="*/ 448 h 525"/>
                <a:gd name="T70" fmla="*/ 279 w 455"/>
                <a:gd name="T71" fmla="*/ 484 h 525"/>
                <a:gd name="T72" fmla="*/ 290 w 455"/>
                <a:gd name="T73" fmla="*/ 492 h 525"/>
                <a:gd name="T74" fmla="*/ 304 w 455"/>
                <a:gd name="T75" fmla="*/ 478 h 525"/>
                <a:gd name="T76" fmla="*/ 317 w 455"/>
                <a:gd name="T77" fmla="*/ 477 h 525"/>
                <a:gd name="T78" fmla="*/ 334 w 455"/>
                <a:gd name="T79" fmla="*/ 480 h 525"/>
                <a:gd name="T80" fmla="*/ 331 w 455"/>
                <a:gd name="T81" fmla="*/ 496 h 525"/>
                <a:gd name="T82" fmla="*/ 357 w 455"/>
                <a:gd name="T83" fmla="*/ 488 h 525"/>
                <a:gd name="T84" fmla="*/ 373 w 455"/>
                <a:gd name="T85" fmla="*/ 503 h 525"/>
                <a:gd name="T86" fmla="*/ 402 w 455"/>
                <a:gd name="T87" fmla="*/ 515 h 525"/>
                <a:gd name="T88" fmla="*/ 411 w 455"/>
                <a:gd name="T89" fmla="*/ 511 h 525"/>
                <a:gd name="T90" fmla="*/ 406 w 455"/>
                <a:gd name="T91" fmla="*/ 486 h 525"/>
                <a:gd name="T92" fmla="*/ 392 w 455"/>
                <a:gd name="T93" fmla="*/ 473 h 525"/>
                <a:gd name="T94" fmla="*/ 386 w 455"/>
                <a:gd name="T95" fmla="*/ 455 h 525"/>
                <a:gd name="T96" fmla="*/ 382 w 455"/>
                <a:gd name="T97" fmla="*/ 427 h 525"/>
                <a:gd name="T98" fmla="*/ 357 w 455"/>
                <a:gd name="T99" fmla="*/ 400 h 525"/>
                <a:gd name="T100" fmla="*/ 332 w 455"/>
                <a:gd name="T101" fmla="*/ 381 h 525"/>
                <a:gd name="T102" fmla="*/ 308 w 455"/>
                <a:gd name="T103" fmla="*/ 338 h 525"/>
                <a:gd name="T104" fmla="*/ 313 w 455"/>
                <a:gd name="T105" fmla="*/ 240 h 525"/>
                <a:gd name="T106" fmla="*/ 356 w 455"/>
                <a:gd name="T107" fmla="*/ 233 h 525"/>
                <a:gd name="T108" fmla="*/ 390 w 455"/>
                <a:gd name="T109" fmla="*/ 221 h 525"/>
                <a:gd name="T110" fmla="*/ 427 w 455"/>
                <a:gd name="T111" fmla="*/ 227 h 525"/>
                <a:gd name="T112" fmla="*/ 446 w 455"/>
                <a:gd name="T113" fmla="*/ 23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5" h="525">
                  <a:moveTo>
                    <a:pt x="454" y="225"/>
                  </a:moveTo>
                  <a:lnTo>
                    <a:pt x="454" y="221"/>
                  </a:lnTo>
                  <a:lnTo>
                    <a:pt x="452" y="221"/>
                  </a:lnTo>
                  <a:lnTo>
                    <a:pt x="448" y="219"/>
                  </a:lnTo>
                  <a:lnTo>
                    <a:pt x="448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50" y="213"/>
                  </a:lnTo>
                  <a:lnTo>
                    <a:pt x="450" y="211"/>
                  </a:lnTo>
                  <a:lnTo>
                    <a:pt x="450" y="208"/>
                  </a:lnTo>
                  <a:lnTo>
                    <a:pt x="450" y="202"/>
                  </a:lnTo>
                  <a:lnTo>
                    <a:pt x="450" y="198"/>
                  </a:lnTo>
                  <a:lnTo>
                    <a:pt x="450" y="198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4" y="194"/>
                  </a:lnTo>
                  <a:lnTo>
                    <a:pt x="452" y="192"/>
                  </a:lnTo>
                  <a:lnTo>
                    <a:pt x="450" y="192"/>
                  </a:lnTo>
                  <a:lnTo>
                    <a:pt x="446" y="190"/>
                  </a:lnTo>
                  <a:lnTo>
                    <a:pt x="444" y="188"/>
                  </a:lnTo>
                  <a:lnTo>
                    <a:pt x="444" y="183"/>
                  </a:lnTo>
                  <a:lnTo>
                    <a:pt x="442" y="181"/>
                  </a:lnTo>
                  <a:lnTo>
                    <a:pt x="440" y="179"/>
                  </a:lnTo>
                  <a:lnTo>
                    <a:pt x="440" y="177"/>
                  </a:lnTo>
                  <a:lnTo>
                    <a:pt x="440" y="175"/>
                  </a:lnTo>
                  <a:lnTo>
                    <a:pt x="438" y="175"/>
                  </a:lnTo>
                  <a:lnTo>
                    <a:pt x="436" y="173"/>
                  </a:lnTo>
                  <a:lnTo>
                    <a:pt x="434" y="169"/>
                  </a:lnTo>
                  <a:lnTo>
                    <a:pt x="431" y="167"/>
                  </a:lnTo>
                  <a:lnTo>
                    <a:pt x="423" y="163"/>
                  </a:lnTo>
                  <a:lnTo>
                    <a:pt x="421" y="163"/>
                  </a:lnTo>
                  <a:lnTo>
                    <a:pt x="419" y="163"/>
                  </a:lnTo>
                  <a:lnTo>
                    <a:pt x="411" y="169"/>
                  </a:lnTo>
                  <a:lnTo>
                    <a:pt x="409" y="169"/>
                  </a:lnTo>
                  <a:lnTo>
                    <a:pt x="406" y="167"/>
                  </a:lnTo>
                  <a:lnTo>
                    <a:pt x="406" y="165"/>
                  </a:lnTo>
                  <a:lnTo>
                    <a:pt x="406" y="165"/>
                  </a:lnTo>
                  <a:lnTo>
                    <a:pt x="404" y="165"/>
                  </a:lnTo>
                  <a:lnTo>
                    <a:pt x="404" y="163"/>
                  </a:lnTo>
                  <a:lnTo>
                    <a:pt x="402" y="163"/>
                  </a:lnTo>
                  <a:lnTo>
                    <a:pt x="396" y="165"/>
                  </a:lnTo>
                  <a:lnTo>
                    <a:pt x="392" y="165"/>
                  </a:lnTo>
                  <a:lnTo>
                    <a:pt x="390" y="165"/>
                  </a:lnTo>
                  <a:lnTo>
                    <a:pt x="382" y="162"/>
                  </a:lnTo>
                  <a:lnTo>
                    <a:pt x="379" y="162"/>
                  </a:lnTo>
                  <a:lnTo>
                    <a:pt x="363" y="163"/>
                  </a:lnTo>
                  <a:lnTo>
                    <a:pt x="363" y="163"/>
                  </a:lnTo>
                  <a:lnTo>
                    <a:pt x="363" y="160"/>
                  </a:lnTo>
                  <a:lnTo>
                    <a:pt x="361" y="160"/>
                  </a:lnTo>
                  <a:lnTo>
                    <a:pt x="359" y="160"/>
                  </a:lnTo>
                  <a:lnTo>
                    <a:pt x="357" y="160"/>
                  </a:lnTo>
                  <a:lnTo>
                    <a:pt x="354" y="160"/>
                  </a:lnTo>
                  <a:lnTo>
                    <a:pt x="346" y="165"/>
                  </a:lnTo>
                  <a:lnTo>
                    <a:pt x="342" y="163"/>
                  </a:lnTo>
                  <a:lnTo>
                    <a:pt x="342" y="154"/>
                  </a:lnTo>
                  <a:lnTo>
                    <a:pt x="342" y="144"/>
                  </a:lnTo>
                  <a:lnTo>
                    <a:pt x="342" y="133"/>
                  </a:lnTo>
                  <a:lnTo>
                    <a:pt x="342" y="123"/>
                  </a:lnTo>
                  <a:lnTo>
                    <a:pt x="344" y="112"/>
                  </a:lnTo>
                  <a:lnTo>
                    <a:pt x="344" y="100"/>
                  </a:lnTo>
                  <a:lnTo>
                    <a:pt x="344" y="90"/>
                  </a:lnTo>
                  <a:lnTo>
                    <a:pt x="344" y="79"/>
                  </a:lnTo>
                  <a:lnTo>
                    <a:pt x="344" y="67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38" y="60"/>
                  </a:lnTo>
                  <a:lnTo>
                    <a:pt x="332" y="58"/>
                  </a:lnTo>
                  <a:lnTo>
                    <a:pt x="325" y="56"/>
                  </a:lnTo>
                  <a:lnTo>
                    <a:pt x="319" y="54"/>
                  </a:lnTo>
                  <a:lnTo>
                    <a:pt x="311" y="50"/>
                  </a:lnTo>
                  <a:lnTo>
                    <a:pt x="294" y="37"/>
                  </a:lnTo>
                  <a:lnTo>
                    <a:pt x="294" y="35"/>
                  </a:lnTo>
                  <a:lnTo>
                    <a:pt x="294" y="31"/>
                  </a:lnTo>
                  <a:lnTo>
                    <a:pt x="302" y="16"/>
                  </a:lnTo>
                  <a:lnTo>
                    <a:pt x="302" y="8"/>
                  </a:lnTo>
                  <a:lnTo>
                    <a:pt x="304" y="0"/>
                  </a:lnTo>
                  <a:lnTo>
                    <a:pt x="296" y="6"/>
                  </a:lnTo>
                  <a:lnTo>
                    <a:pt x="292" y="8"/>
                  </a:lnTo>
                  <a:lnTo>
                    <a:pt x="290" y="10"/>
                  </a:lnTo>
                  <a:lnTo>
                    <a:pt x="288" y="12"/>
                  </a:lnTo>
                  <a:lnTo>
                    <a:pt x="279" y="12"/>
                  </a:lnTo>
                  <a:lnTo>
                    <a:pt x="271" y="14"/>
                  </a:lnTo>
                  <a:lnTo>
                    <a:pt x="267" y="16"/>
                  </a:lnTo>
                  <a:lnTo>
                    <a:pt x="263" y="16"/>
                  </a:lnTo>
                  <a:lnTo>
                    <a:pt x="259" y="16"/>
                  </a:lnTo>
                  <a:lnTo>
                    <a:pt x="259" y="17"/>
                  </a:lnTo>
                  <a:lnTo>
                    <a:pt x="256" y="17"/>
                  </a:lnTo>
                  <a:lnTo>
                    <a:pt x="250" y="17"/>
                  </a:lnTo>
                  <a:lnTo>
                    <a:pt x="248" y="19"/>
                  </a:lnTo>
                  <a:lnTo>
                    <a:pt x="244" y="21"/>
                  </a:lnTo>
                  <a:lnTo>
                    <a:pt x="242" y="23"/>
                  </a:lnTo>
                  <a:lnTo>
                    <a:pt x="240" y="23"/>
                  </a:lnTo>
                  <a:lnTo>
                    <a:pt x="234" y="25"/>
                  </a:lnTo>
                  <a:lnTo>
                    <a:pt x="233" y="27"/>
                  </a:lnTo>
                  <a:lnTo>
                    <a:pt x="221" y="29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1" y="33"/>
                  </a:lnTo>
                  <a:lnTo>
                    <a:pt x="210" y="31"/>
                  </a:lnTo>
                  <a:lnTo>
                    <a:pt x="208" y="31"/>
                  </a:lnTo>
                  <a:lnTo>
                    <a:pt x="206" y="31"/>
                  </a:lnTo>
                  <a:lnTo>
                    <a:pt x="204" y="29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4" y="29"/>
                  </a:lnTo>
                  <a:lnTo>
                    <a:pt x="181" y="29"/>
                  </a:lnTo>
                  <a:lnTo>
                    <a:pt x="179" y="29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73" y="33"/>
                  </a:lnTo>
                  <a:lnTo>
                    <a:pt x="167" y="39"/>
                  </a:lnTo>
                  <a:lnTo>
                    <a:pt x="163" y="42"/>
                  </a:lnTo>
                  <a:lnTo>
                    <a:pt x="158" y="44"/>
                  </a:lnTo>
                  <a:lnTo>
                    <a:pt x="150" y="48"/>
                  </a:lnTo>
                  <a:lnTo>
                    <a:pt x="136" y="54"/>
                  </a:lnTo>
                  <a:lnTo>
                    <a:pt x="131" y="60"/>
                  </a:lnTo>
                  <a:lnTo>
                    <a:pt x="127" y="64"/>
                  </a:lnTo>
                  <a:lnTo>
                    <a:pt x="123" y="66"/>
                  </a:lnTo>
                  <a:lnTo>
                    <a:pt x="121" y="67"/>
                  </a:lnTo>
                  <a:lnTo>
                    <a:pt x="117" y="67"/>
                  </a:lnTo>
                  <a:lnTo>
                    <a:pt x="117" y="67"/>
                  </a:lnTo>
                  <a:lnTo>
                    <a:pt x="113" y="64"/>
                  </a:lnTo>
                  <a:lnTo>
                    <a:pt x="108" y="62"/>
                  </a:lnTo>
                  <a:lnTo>
                    <a:pt x="104" y="58"/>
                  </a:lnTo>
                  <a:lnTo>
                    <a:pt x="102" y="58"/>
                  </a:lnTo>
                  <a:lnTo>
                    <a:pt x="100" y="71"/>
                  </a:lnTo>
                  <a:lnTo>
                    <a:pt x="100" y="75"/>
                  </a:lnTo>
                  <a:lnTo>
                    <a:pt x="98" y="79"/>
                  </a:lnTo>
                  <a:lnTo>
                    <a:pt x="94" y="85"/>
                  </a:lnTo>
                  <a:lnTo>
                    <a:pt x="92" y="87"/>
                  </a:lnTo>
                  <a:lnTo>
                    <a:pt x="92" y="92"/>
                  </a:lnTo>
                  <a:lnTo>
                    <a:pt x="88" y="100"/>
                  </a:lnTo>
                  <a:lnTo>
                    <a:pt x="87" y="104"/>
                  </a:lnTo>
                  <a:lnTo>
                    <a:pt x="87" y="108"/>
                  </a:lnTo>
                  <a:lnTo>
                    <a:pt x="85" y="112"/>
                  </a:lnTo>
                  <a:lnTo>
                    <a:pt x="77" y="129"/>
                  </a:lnTo>
                  <a:lnTo>
                    <a:pt x="75" y="131"/>
                  </a:lnTo>
                  <a:lnTo>
                    <a:pt x="75" y="133"/>
                  </a:lnTo>
                  <a:lnTo>
                    <a:pt x="75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77" y="144"/>
                  </a:lnTo>
                  <a:lnTo>
                    <a:pt x="79" y="144"/>
                  </a:lnTo>
                  <a:lnTo>
                    <a:pt x="81" y="148"/>
                  </a:lnTo>
                  <a:lnTo>
                    <a:pt x="81" y="150"/>
                  </a:lnTo>
                  <a:lnTo>
                    <a:pt x="83" y="152"/>
                  </a:lnTo>
                  <a:lnTo>
                    <a:pt x="83" y="154"/>
                  </a:lnTo>
                  <a:lnTo>
                    <a:pt x="83" y="156"/>
                  </a:lnTo>
                  <a:lnTo>
                    <a:pt x="81" y="156"/>
                  </a:lnTo>
                  <a:lnTo>
                    <a:pt x="79" y="156"/>
                  </a:lnTo>
                  <a:lnTo>
                    <a:pt x="79" y="154"/>
                  </a:lnTo>
                  <a:lnTo>
                    <a:pt x="77" y="152"/>
                  </a:lnTo>
                  <a:lnTo>
                    <a:pt x="77" y="150"/>
                  </a:lnTo>
                  <a:lnTo>
                    <a:pt x="77" y="148"/>
                  </a:lnTo>
                  <a:lnTo>
                    <a:pt x="77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52"/>
                  </a:lnTo>
                  <a:lnTo>
                    <a:pt x="75" y="152"/>
                  </a:lnTo>
                  <a:lnTo>
                    <a:pt x="75" y="154"/>
                  </a:lnTo>
                  <a:lnTo>
                    <a:pt x="71" y="154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71" y="158"/>
                  </a:lnTo>
                  <a:lnTo>
                    <a:pt x="71" y="160"/>
                  </a:lnTo>
                  <a:lnTo>
                    <a:pt x="69" y="160"/>
                  </a:lnTo>
                  <a:lnTo>
                    <a:pt x="67" y="165"/>
                  </a:lnTo>
                  <a:lnTo>
                    <a:pt x="67" y="167"/>
                  </a:lnTo>
                  <a:lnTo>
                    <a:pt x="63" y="169"/>
                  </a:lnTo>
                  <a:lnTo>
                    <a:pt x="56" y="177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8" y="175"/>
                  </a:lnTo>
                  <a:lnTo>
                    <a:pt x="46" y="177"/>
                  </a:lnTo>
                  <a:lnTo>
                    <a:pt x="44" y="179"/>
                  </a:lnTo>
                  <a:lnTo>
                    <a:pt x="40" y="181"/>
                  </a:lnTo>
                  <a:lnTo>
                    <a:pt x="40" y="185"/>
                  </a:lnTo>
                  <a:lnTo>
                    <a:pt x="38" y="187"/>
                  </a:lnTo>
                  <a:lnTo>
                    <a:pt x="35" y="192"/>
                  </a:lnTo>
                  <a:lnTo>
                    <a:pt x="29" y="196"/>
                  </a:lnTo>
                  <a:lnTo>
                    <a:pt x="0" y="227"/>
                  </a:lnTo>
                  <a:lnTo>
                    <a:pt x="2" y="227"/>
                  </a:lnTo>
                  <a:lnTo>
                    <a:pt x="4" y="231"/>
                  </a:lnTo>
                  <a:lnTo>
                    <a:pt x="4" y="236"/>
                  </a:lnTo>
                  <a:lnTo>
                    <a:pt x="6" y="240"/>
                  </a:lnTo>
                  <a:lnTo>
                    <a:pt x="8" y="242"/>
                  </a:lnTo>
                  <a:lnTo>
                    <a:pt x="10" y="242"/>
                  </a:lnTo>
                  <a:lnTo>
                    <a:pt x="10" y="240"/>
                  </a:lnTo>
                  <a:lnTo>
                    <a:pt x="12" y="240"/>
                  </a:lnTo>
                  <a:lnTo>
                    <a:pt x="13" y="240"/>
                  </a:lnTo>
                  <a:lnTo>
                    <a:pt x="15" y="244"/>
                  </a:lnTo>
                  <a:lnTo>
                    <a:pt x="17" y="246"/>
                  </a:lnTo>
                  <a:lnTo>
                    <a:pt x="17" y="248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21" y="258"/>
                  </a:lnTo>
                  <a:lnTo>
                    <a:pt x="27" y="261"/>
                  </a:lnTo>
                  <a:lnTo>
                    <a:pt x="31" y="265"/>
                  </a:lnTo>
                  <a:lnTo>
                    <a:pt x="29" y="267"/>
                  </a:lnTo>
                  <a:lnTo>
                    <a:pt x="29" y="269"/>
                  </a:lnTo>
                  <a:lnTo>
                    <a:pt x="29" y="273"/>
                  </a:lnTo>
                  <a:lnTo>
                    <a:pt x="29" y="275"/>
                  </a:lnTo>
                  <a:lnTo>
                    <a:pt x="31" y="275"/>
                  </a:lnTo>
                  <a:lnTo>
                    <a:pt x="37" y="271"/>
                  </a:lnTo>
                  <a:lnTo>
                    <a:pt x="38" y="271"/>
                  </a:lnTo>
                  <a:lnTo>
                    <a:pt x="40" y="275"/>
                  </a:lnTo>
                  <a:lnTo>
                    <a:pt x="42" y="277"/>
                  </a:lnTo>
                  <a:lnTo>
                    <a:pt x="44" y="281"/>
                  </a:lnTo>
                  <a:lnTo>
                    <a:pt x="46" y="281"/>
                  </a:lnTo>
                  <a:lnTo>
                    <a:pt x="48" y="283"/>
                  </a:lnTo>
                  <a:lnTo>
                    <a:pt x="52" y="288"/>
                  </a:lnTo>
                  <a:lnTo>
                    <a:pt x="54" y="290"/>
                  </a:lnTo>
                  <a:lnTo>
                    <a:pt x="69" y="298"/>
                  </a:lnTo>
                  <a:lnTo>
                    <a:pt x="77" y="302"/>
                  </a:lnTo>
                  <a:lnTo>
                    <a:pt x="79" y="302"/>
                  </a:lnTo>
                  <a:lnTo>
                    <a:pt x="81" y="302"/>
                  </a:lnTo>
                  <a:lnTo>
                    <a:pt x="85" y="300"/>
                  </a:lnTo>
                  <a:lnTo>
                    <a:pt x="85" y="302"/>
                  </a:lnTo>
                  <a:lnTo>
                    <a:pt x="88" y="302"/>
                  </a:lnTo>
                  <a:lnTo>
                    <a:pt x="90" y="302"/>
                  </a:lnTo>
                  <a:lnTo>
                    <a:pt x="90" y="302"/>
                  </a:lnTo>
                  <a:lnTo>
                    <a:pt x="96" y="300"/>
                  </a:lnTo>
                  <a:lnTo>
                    <a:pt x="98" y="300"/>
                  </a:lnTo>
                  <a:lnTo>
                    <a:pt x="102" y="304"/>
                  </a:lnTo>
                  <a:lnTo>
                    <a:pt x="108" y="306"/>
                  </a:lnTo>
                  <a:lnTo>
                    <a:pt x="111" y="309"/>
                  </a:lnTo>
                  <a:lnTo>
                    <a:pt x="115" y="313"/>
                  </a:lnTo>
                  <a:lnTo>
                    <a:pt x="117" y="313"/>
                  </a:lnTo>
                  <a:lnTo>
                    <a:pt x="121" y="315"/>
                  </a:lnTo>
                  <a:lnTo>
                    <a:pt x="123" y="315"/>
                  </a:lnTo>
                  <a:lnTo>
                    <a:pt x="125" y="315"/>
                  </a:lnTo>
                  <a:lnTo>
                    <a:pt x="133" y="313"/>
                  </a:lnTo>
                  <a:lnTo>
                    <a:pt x="135" y="313"/>
                  </a:lnTo>
                  <a:lnTo>
                    <a:pt x="136" y="315"/>
                  </a:lnTo>
                  <a:lnTo>
                    <a:pt x="138" y="323"/>
                  </a:lnTo>
                  <a:lnTo>
                    <a:pt x="140" y="325"/>
                  </a:lnTo>
                  <a:lnTo>
                    <a:pt x="144" y="327"/>
                  </a:lnTo>
                  <a:lnTo>
                    <a:pt x="146" y="327"/>
                  </a:lnTo>
                  <a:lnTo>
                    <a:pt x="154" y="331"/>
                  </a:lnTo>
                  <a:lnTo>
                    <a:pt x="156" y="331"/>
                  </a:lnTo>
                  <a:lnTo>
                    <a:pt x="158" y="331"/>
                  </a:lnTo>
                  <a:lnTo>
                    <a:pt x="161" y="329"/>
                  </a:lnTo>
                  <a:lnTo>
                    <a:pt x="163" y="329"/>
                  </a:lnTo>
                  <a:lnTo>
                    <a:pt x="165" y="331"/>
                  </a:lnTo>
                  <a:lnTo>
                    <a:pt x="167" y="333"/>
                  </a:lnTo>
                  <a:lnTo>
                    <a:pt x="171" y="340"/>
                  </a:lnTo>
                  <a:lnTo>
                    <a:pt x="173" y="342"/>
                  </a:lnTo>
                  <a:lnTo>
                    <a:pt x="173" y="344"/>
                  </a:lnTo>
                  <a:lnTo>
                    <a:pt x="173" y="346"/>
                  </a:lnTo>
                  <a:lnTo>
                    <a:pt x="173" y="350"/>
                  </a:lnTo>
                  <a:lnTo>
                    <a:pt x="171" y="352"/>
                  </a:lnTo>
                  <a:lnTo>
                    <a:pt x="171" y="354"/>
                  </a:lnTo>
                  <a:lnTo>
                    <a:pt x="179" y="361"/>
                  </a:lnTo>
                  <a:lnTo>
                    <a:pt x="183" y="371"/>
                  </a:lnTo>
                  <a:lnTo>
                    <a:pt x="186" y="381"/>
                  </a:lnTo>
                  <a:lnTo>
                    <a:pt x="186" y="381"/>
                  </a:lnTo>
                  <a:lnTo>
                    <a:pt x="188" y="382"/>
                  </a:lnTo>
                  <a:lnTo>
                    <a:pt x="194" y="382"/>
                  </a:lnTo>
                  <a:lnTo>
                    <a:pt x="196" y="381"/>
                  </a:lnTo>
                  <a:lnTo>
                    <a:pt x="198" y="381"/>
                  </a:lnTo>
                  <a:lnTo>
                    <a:pt x="198" y="377"/>
                  </a:lnTo>
                  <a:lnTo>
                    <a:pt x="200" y="375"/>
                  </a:lnTo>
                  <a:lnTo>
                    <a:pt x="204" y="375"/>
                  </a:lnTo>
                  <a:lnTo>
                    <a:pt x="206" y="375"/>
                  </a:lnTo>
                  <a:lnTo>
                    <a:pt x="210" y="377"/>
                  </a:lnTo>
                  <a:lnTo>
                    <a:pt x="213" y="381"/>
                  </a:lnTo>
                  <a:lnTo>
                    <a:pt x="215" y="382"/>
                  </a:lnTo>
                  <a:lnTo>
                    <a:pt x="217" y="382"/>
                  </a:lnTo>
                  <a:lnTo>
                    <a:pt x="221" y="381"/>
                  </a:lnTo>
                  <a:lnTo>
                    <a:pt x="223" y="381"/>
                  </a:lnTo>
                  <a:lnTo>
                    <a:pt x="225" y="382"/>
                  </a:lnTo>
                  <a:lnTo>
                    <a:pt x="229" y="386"/>
                  </a:lnTo>
                  <a:lnTo>
                    <a:pt x="231" y="386"/>
                  </a:lnTo>
                  <a:lnTo>
                    <a:pt x="238" y="386"/>
                  </a:lnTo>
                  <a:lnTo>
                    <a:pt x="240" y="386"/>
                  </a:lnTo>
                  <a:lnTo>
                    <a:pt x="244" y="388"/>
                  </a:lnTo>
                  <a:lnTo>
                    <a:pt x="246" y="392"/>
                  </a:lnTo>
                  <a:lnTo>
                    <a:pt x="248" y="394"/>
                  </a:lnTo>
                  <a:lnTo>
                    <a:pt x="248" y="398"/>
                  </a:lnTo>
                  <a:lnTo>
                    <a:pt x="248" y="400"/>
                  </a:lnTo>
                  <a:lnTo>
                    <a:pt x="248" y="402"/>
                  </a:lnTo>
                  <a:lnTo>
                    <a:pt x="250" y="404"/>
                  </a:lnTo>
                  <a:lnTo>
                    <a:pt x="256" y="404"/>
                  </a:lnTo>
                  <a:lnTo>
                    <a:pt x="263" y="405"/>
                  </a:lnTo>
                  <a:lnTo>
                    <a:pt x="267" y="405"/>
                  </a:lnTo>
                  <a:lnTo>
                    <a:pt x="269" y="404"/>
                  </a:lnTo>
                  <a:lnTo>
                    <a:pt x="267" y="398"/>
                  </a:lnTo>
                  <a:lnTo>
                    <a:pt x="269" y="396"/>
                  </a:lnTo>
                  <a:lnTo>
                    <a:pt x="273" y="396"/>
                  </a:lnTo>
                  <a:lnTo>
                    <a:pt x="275" y="394"/>
                  </a:lnTo>
                  <a:lnTo>
                    <a:pt x="279" y="394"/>
                  </a:lnTo>
                  <a:lnTo>
                    <a:pt x="283" y="396"/>
                  </a:lnTo>
                  <a:lnTo>
                    <a:pt x="286" y="398"/>
                  </a:lnTo>
                  <a:lnTo>
                    <a:pt x="286" y="400"/>
                  </a:lnTo>
                  <a:lnTo>
                    <a:pt x="284" y="402"/>
                  </a:lnTo>
                  <a:lnTo>
                    <a:pt x="275" y="409"/>
                  </a:lnTo>
                  <a:lnTo>
                    <a:pt x="271" y="415"/>
                  </a:lnTo>
                  <a:lnTo>
                    <a:pt x="271" y="419"/>
                  </a:lnTo>
                  <a:lnTo>
                    <a:pt x="273" y="419"/>
                  </a:lnTo>
                  <a:lnTo>
                    <a:pt x="277" y="417"/>
                  </a:lnTo>
                  <a:lnTo>
                    <a:pt x="279" y="417"/>
                  </a:lnTo>
                  <a:lnTo>
                    <a:pt x="281" y="419"/>
                  </a:lnTo>
                  <a:lnTo>
                    <a:pt x="283" y="421"/>
                  </a:lnTo>
                  <a:lnTo>
                    <a:pt x="283" y="425"/>
                  </a:lnTo>
                  <a:lnTo>
                    <a:pt x="281" y="430"/>
                  </a:lnTo>
                  <a:lnTo>
                    <a:pt x="281" y="434"/>
                  </a:lnTo>
                  <a:lnTo>
                    <a:pt x="281" y="436"/>
                  </a:lnTo>
                  <a:lnTo>
                    <a:pt x="283" y="442"/>
                  </a:lnTo>
                  <a:lnTo>
                    <a:pt x="283" y="444"/>
                  </a:lnTo>
                  <a:lnTo>
                    <a:pt x="281" y="446"/>
                  </a:lnTo>
                  <a:lnTo>
                    <a:pt x="279" y="446"/>
                  </a:lnTo>
                  <a:lnTo>
                    <a:pt x="277" y="448"/>
                  </a:lnTo>
                  <a:lnTo>
                    <a:pt x="279" y="454"/>
                  </a:lnTo>
                  <a:lnTo>
                    <a:pt x="283" y="459"/>
                  </a:lnTo>
                  <a:lnTo>
                    <a:pt x="286" y="465"/>
                  </a:lnTo>
                  <a:lnTo>
                    <a:pt x="283" y="469"/>
                  </a:lnTo>
                  <a:lnTo>
                    <a:pt x="279" y="473"/>
                  </a:lnTo>
                  <a:lnTo>
                    <a:pt x="277" y="475"/>
                  </a:lnTo>
                  <a:lnTo>
                    <a:pt x="275" y="477"/>
                  </a:lnTo>
                  <a:lnTo>
                    <a:pt x="277" y="480"/>
                  </a:lnTo>
                  <a:lnTo>
                    <a:pt x="279" y="484"/>
                  </a:lnTo>
                  <a:lnTo>
                    <a:pt x="281" y="486"/>
                  </a:lnTo>
                  <a:lnTo>
                    <a:pt x="284" y="486"/>
                  </a:lnTo>
                  <a:lnTo>
                    <a:pt x="288" y="482"/>
                  </a:lnTo>
                  <a:lnTo>
                    <a:pt x="290" y="480"/>
                  </a:lnTo>
                  <a:lnTo>
                    <a:pt x="292" y="482"/>
                  </a:lnTo>
                  <a:lnTo>
                    <a:pt x="290" y="484"/>
                  </a:lnTo>
                  <a:lnTo>
                    <a:pt x="288" y="490"/>
                  </a:lnTo>
                  <a:lnTo>
                    <a:pt x="288" y="492"/>
                  </a:lnTo>
                  <a:lnTo>
                    <a:pt x="290" y="492"/>
                  </a:lnTo>
                  <a:lnTo>
                    <a:pt x="298" y="500"/>
                  </a:lnTo>
                  <a:lnTo>
                    <a:pt x="302" y="500"/>
                  </a:lnTo>
                  <a:lnTo>
                    <a:pt x="304" y="500"/>
                  </a:lnTo>
                  <a:lnTo>
                    <a:pt x="308" y="498"/>
                  </a:lnTo>
                  <a:lnTo>
                    <a:pt x="308" y="494"/>
                  </a:lnTo>
                  <a:lnTo>
                    <a:pt x="306" y="490"/>
                  </a:lnTo>
                  <a:lnTo>
                    <a:pt x="302" y="488"/>
                  </a:lnTo>
                  <a:lnTo>
                    <a:pt x="300" y="484"/>
                  </a:lnTo>
                  <a:lnTo>
                    <a:pt x="304" y="478"/>
                  </a:lnTo>
                  <a:lnTo>
                    <a:pt x="306" y="477"/>
                  </a:lnTo>
                  <a:lnTo>
                    <a:pt x="308" y="477"/>
                  </a:lnTo>
                  <a:lnTo>
                    <a:pt x="311" y="478"/>
                  </a:lnTo>
                  <a:lnTo>
                    <a:pt x="311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7" y="478"/>
                  </a:lnTo>
                  <a:lnTo>
                    <a:pt x="317" y="477"/>
                  </a:lnTo>
                  <a:lnTo>
                    <a:pt x="319" y="475"/>
                  </a:lnTo>
                  <a:lnTo>
                    <a:pt x="325" y="478"/>
                  </a:lnTo>
                  <a:lnTo>
                    <a:pt x="327" y="477"/>
                  </a:lnTo>
                  <a:lnTo>
                    <a:pt x="329" y="475"/>
                  </a:lnTo>
                  <a:lnTo>
                    <a:pt x="331" y="475"/>
                  </a:lnTo>
                  <a:lnTo>
                    <a:pt x="334" y="475"/>
                  </a:lnTo>
                  <a:lnTo>
                    <a:pt x="336" y="477"/>
                  </a:lnTo>
                  <a:lnTo>
                    <a:pt x="334" y="478"/>
                  </a:lnTo>
                  <a:lnTo>
                    <a:pt x="334" y="480"/>
                  </a:lnTo>
                  <a:lnTo>
                    <a:pt x="332" y="480"/>
                  </a:lnTo>
                  <a:lnTo>
                    <a:pt x="331" y="482"/>
                  </a:lnTo>
                  <a:lnTo>
                    <a:pt x="331" y="482"/>
                  </a:lnTo>
                  <a:lnTo>
                    <a:pt x="331" y="484"/>
                  </a:lnTo>
                  <a:lnTo>
                    <a:pt x="331" y="486"/>
                  </a:lnTo>
                  <a:lnTo>
                    <a:pt x="331" y="488"/>
                  </a:lnTo>
                  <a:lnTo>
                    <a:pt x="329" y="492"/>
                  </a:lnTo>
                  <a:lnTo>
                    <a:pt x="329" y="494"/>
                  </a:lnTo>
                  <a:lnTo>
                    <a:pt x="331" y="496"/>
                  </a:lnTo>
                  <a:lnTo>
                    <a:pt x="332" y="496"/>
                  </a:lnTo>
                  <a:lnTo>
                    <a:pt x="336" y="496"/>
                  </a:lnTo>
                  <a:lnTo>
                    <a:pt x="338" y="494"/>
                  </a:lnTo>
                  <a:lnTo>
                    <a:pt x="340" y="492"/>
                  </a:lnTo>
                  <a:lnTo>
                    <a:pt x="344" y="492"/>
                  </a:lnTo>
                  <a:lnTo>
                    <a:pt x="352" y="494"/>
                  </a:lnTo>
                  <a:lnTo>
                    <a:pt x="356" y="494"/>
                  </a:lnTo>
                  <a:lnTo>
                    <a:pt x="357" y="494"/>
                  </a:lnTo>
                  <a:lnTo>
                    <a:pt x="357" y="488"/>
                  </a:lnTo>
                  <a:lnTo>
                    <a:pt x="359" y="488"/>
                  </a:lnTo>
                  <a:lnTo>
                    <a:pt x="361" y="486"/>
                  </a:lnTo>
                  <a:lnTo>
                    <a:pt x="363" y="486"/>
                  </a:lnTo>
                  <a:lnTo>
                    <a:pt x="367" y="488"/>
                  </a:lnTo>
                  <a:lnTo>
                    <a:pt x="373" y="494"/>
                  </a:lnTo>
                  <a:lnTo>
                    <a:pt x="375" y="496"/>
                  </a:lnTo>
                  <a:lnTo>
                    <a:pt x="375" y="500"/>
                  </a:lnTo>
                  <a:lnTo>
                    <a:pt x="375" y="502"/>
                  </a:lnTo>
                  <a:lnTo>
                    <a:pt x="373" y="503"/>
                  </a:lnTo>
                  <a:lnTo>
                    <a:pt x="373" y="507"/>
                  </a:lnTo>
                  <a:lnTo>
                    <a:pt x="373" y="509"/>
                  </a:lnTo>
                  <a:lnTo>
                    <a:pt x="375" y="513"/>
                  </a:lnTo>
                  <a:lnTo>
                    <a:pt x="377" y="513"/>
                  </a:lnTo>
                  <a:lnTo>
                    <a:pt x="377" y="513"/>
                  </a:lnTo>
                  <a:lnTo>
                    <a:pt x="386" y="509"/>
                  </a:lnTo>
                  <a:lnTo>
                    <a:pt x="388" y="509"/>
                  </a:lnTo>
                  <a:lnTo>
                    <a:pt x="400" y="515"/>
                  </a:lnTo>
                  <a:lnTo>
                    <a:pt x="402" y="515"/>
                  </a:lnTo>
                  <a:lnTo>
                    <a:pt x="402" y="515"/>
                  </a:lnTo>
                  <a:lnTo>
                    <a:pt x="404" y="515"/>
                  </a:lnTo>
                  <a:lnTo>
                    <a:pt x="404" y="517"/>
                  </a:lnTo>
                  <a:lnTo>
                    <a:pt x="406" y="519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3" y="517"/>
                  </a:lnTo>
                  <a:lnTo>
                    <a:pt x="411" y="511"/>
                  </a:lnTo>
                  <a:lnTo>
                    <a:pt x="406" y="502"/>
                  </a:lnTo>
                  <a:lnTo>
                    <a:pt x="406" y="500"/>
                  </a:lnTo>
                  <a:lnTo>
                    <a:pt x="407" y="498"/>
                  </a:lnTo>
                  <a:lnTo>
                    <a:pt x="407" y="496"/>
                  </a:lnTo>
                  <a:lnTo>
                    <a:pt x="407" y="490"/>
                  </a:lnTo>
                  <a:lnTo>
                    <a:pt x="407" y="488"/>
                  </a:lnTo>
                  <a:lnTo>
                    <a:pt x="406" y="488"/>
                  </a:lnTo>
                  <a:lnTo>
                    <a:pt x="406" y="488"/>
                  </a:lnTo>
                  <a:lnTo>
                    <a:pt x="406" y="486"/>
                  </a:lnTo>
                  <a:lnTo>
                    <a:pt x="404" y="486"/>
                  </a:lnTo>
                  <a:lnTo>
                    <a:pt x="404" y="486"/>
                  </a:lnTo>
                  <a:lnTo>
                    <a:pt x="400" y="480"/>
                  </a:lnTo>
                  <a:lnTo>
                    <a:pt x="398" y="480"/>
                  </a:lnTo>
                  <a:lnTo>
                    <a:pt x="394" y="478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2" y="473"/>
                  </a:lnTo>
                  <a:lnTo>
                    <a:pt x="392" y="473"/>
                  </a:lnTo>
                  <a:lnTo>
                    <a:pt x="392" y="471"/>
                  </a:lnTo>
                  <a:lnTo>
                    <a:pt x="392" y="469"/>
                  </a:lnTo>
                  <a:lnTo>
                    <a:pt x="390" y="467"/>
                  </a:lnTo>
                  <a:lnTo>
                    <a:pt x="388" y="467"/>
                  </a:lnTo>
                  <a:lnTo>
                    <a:pt x="388" y="467"/>
                  </a:lnTo>
                  <a:lnTo>
                    <a:pt x="386" y="463"/>
                  </a:lnTo>
                  <a:lnTo>
                    <a:pt x="386" y="463"/>
                  </a:lnTo>
                  <a:lnTo>
                    <a:pt x="386" y="459"/>
                  </a:lnTo>
                  <a:lnTo>
                    <a:pt x="386" y="455"/>
                  </a:lnTo>
                  <a:lnTo>
                    <a:pt x="379" y="450"/>
                  </a:lnTo>
                  <a:lnTo>
                    <a:pt x="379" y="446"/>
                  </a:lnTo>
                  <a:lnTo>
                    <a:pt x="379" y="442"/>
                  </a:lnTo>
                  <a:lnTo>
                    <a:pt x="384" y="436"/>
                  </a:lnTo>
                  <a:lnTo>
                    <a:pt x="384" y="432"/>
                  </a:lnTo>
                  <a:lnTo>
                    <a:pt x="384" y="430"/>
                  </a:lnTo>
                  <a:lnTo>
                    <a:pt x="384" y="429"/>
                  </a:lnTo>
                  <a:lnTo>
                    <a:pt x="382" y="427"/>
                  </a:lnTo>
                  <a:lnTo>
                    <a:pt x="382" y="427"/>
                  </a:lnTo>
                  <a:lnTo>
                    <a:pt x="381" y="425"/>
                  </a:lnTo>
                  <a:lnTo>
                    <a:pt x="381" y="419"/>
                  </a:lnTo>
                  <a:lnTo>
                    <a:pt x="381" y="417"/>
                  </a:lnTo>
                  <a:lnTo>
                    <a:pt x="379" y="413"/>
                  </a:lnTo>
                  <a:lnTo>
                    <a:pt x="377" y="409"/>
                  </a:lnTo>
                  <a:lnTo>
                    <a:pt x="375" y="407"/>
                  </a:lnTo>
                  <a:lnTo>
                    <a:pt x="373" y="405"/>
                  </a:lnTo>
                  <a:lnTo>
                    <a:pt x="359" y="402"/>
                  </a:lnTo>
                  <a:lnTo>
                    <a:pt x="357" y="400"/>
                  </a:lnTo>
                  <a:lnTo>
                    <a:pt x="352" y="394"/>
                  </a:lnTo>
                  <a:lnTo>
                    <a:pt x="350" y="394"/>
                  </a:lnTo>
                  <a:lnTo>
                    <a:pt x="348" y="392"/>
                  </a:lnTo>
                  <a:lnTo>
                    <a:pt x="346" y="390"/>
                  </a:lnTo>
                  <a:lnTo>
                    <a:pt x="344" y="388"/>
                  </a:lnTo>
                  <a:lnTo>
                    <a:pt x="342" y="386"/>
                  </a:lnTo>
                  <a:lnTo>
                    <a:pt x="342" y="384"/>
                  </a:lnTo>
                  <a:lnTo>
                    <a:pt x="338" y="382"/>
                  </a:lnTo>
                  <a:lnTo>
                    <a:pt x="332" y="381"/>
                  </a:lnTo>
                  <a:lnTo>
                    <a:pt x="331" y="381"/>
                  </a:lnTo>
                  <a:lnTo>
                    <a:pt x="329" y="379"/>
                  </a:lnTo>
                  <a:lnTo>
                    <a:pt x="325" y="373"/>
                  </a:lnTo>
                  <a:lnTo>
                    <a:pt x="317" y="365"/>
                  </a:lnTo>
                  <a:lnTo>
                    <a:pt x="311" y="359"/>
                  </a:lnTo>
                  <a:lnTo>
                    <a:pt x="309" y="356"/>
                  </a:lnTo>
                  <a:lnTo>
                    <a:pt x="308" y="350"/>
                  </a:lnTo>
                  <a:lnTo>
                    <a:pt x="308" y="342"/>
                  </a:lnTo>
                  <a:lnTo>
                    <a:pt x="308" y="338"/>
                  </a:lnTo>
                  <a:lnTo>
                    <a:pt x="309" y="329"/>
                  </a:lnTo>
                  <a:lnTo>
                    <a:pt x="309" y="313"/>
                  </a:lnTo>
                  <a:lnTo>
                    <a:pt x="309" y="296"/>
                  </a:lnTo>
                  <a:lnTo>
                    <a:pt x="309" y="279"/>
                  </a:lnTo>
                  <a:lnTo>
                    <a:pt x="309" y="263"/>
                  </a:lnTo>
                  <a:lnTo>
                    <a:pt x="311" y="254"/>
                  </a:lnTo>
                  <a:lnTo>
                    <a:pt x="311" y="250"/>
                  </a:lnTo>
                  <a:lnTo>
                    <a:pt x="311" y="238"/>
                  </a:lnTo>
                  <a:lnTo>
                    <a:pt x="313" y="240"/>
                  </a:lnTo>
                  <a:lnTo>
                    <a:pt x="317" y="240"/>
                  </a:lnTo>
                  <a:lnTo>
                    <a:pt x="319" y="238"/>
                  </a:lnTo>
                  <a:lnTo>
                    <a:pt x="323" y="238"/>
                  </a:lnTo>
                  <a:lnTo>
                    <a:pt x="327" y="238"/>
                  </a:lnTo>
                  <a:lnTo>
                    <a:pt x="331" y="238"/>
                  </a:lnTo>
                  <a:lnTo>
                    <a:pt x="332" y="236"/>
                  </a:lnTo>
                  <a:lnTo>
                    <a:pt x="344" y="236"/>
                  </a:lnTo>
                  <a:lnTo>
                    <a:pt x="350" y="235"/>
                  </a:lnTo>
                  <a:lnTo>
                    <a:pt x="356" y="233"/>
                  </a:lnTo>
                  <a:lnTo>
                    <a:pt x="361" y="231"/>
                  </a:lnTo>
                  <a:lnTo>
                    <a:pt x="367" y="225"/>
                  </a:lnTo>
                  <a:lnTo>
                    <a:pt x="369" y="225"/>
                  </a:lnTo>
                  <a:lnTo>
                    <a:pt x="375" y="227"/>
                  </a:lnTo>
                  <a:lnTo>
                    <a:pt x="379" y="229"/>
                  </a:lnTo>
                  <a:lnTo>
                    <a:pt x="382" y="225"/>
                  </a:lnTo>
                  <a:lnTo>
                    <a:pt x="382" y="223"/>
                  </a:lnTo>
                  <a:lnTo>
                    <a:pt x="386" y="221"/>
                  </a:lnTo>
                  <a:lnTo>
                    <a:pt x="390" y="221"/>
                  </a:lnTo>
                  <a:lnTo>
                    <a:pt x="394" y="217"/>
                  </a:lnTo>
                  <a:lnTo>
                    <a:pt x="398" y="215"/>
                  </a:lnTo>
                  <a:lnTo>
                    <a:pt x="402" y="215"/>
                  </a:lnTo>
                  <a:lnTo>
                    <a:pt x="406" y="215"/>
                  </a:lnTo>
                  <a:lnTo>
                    <a:pt x="407" y="217"/>
                  </a:lnTo>
                  <a:lnTo>
                    <a:pt x="419" y="229"/>
                  </a:lnTo>
                  <a:lnTo>
                    <a:pt x="419" y="231"/>
                  </a:lnTo>
                  <a:lnTo>
                    <a:pt x="423" y="229"/>
                  </a:lnTo>
                  <a:lnTo>
                    <a:pt x="427" y="227"/>
                  </a:lnTo>
                  <a:lnTo>
                    <a:pt x="429" y="227"/>
                  </a:lnTo>
                  <a:lnTo>
                    <a:pt x="431" y="229"/>
                  </a:lnTo>
                  <a:lnTo>
                    <a:pt x="431" y="233"/>
                  </a:lnTo>
                  <a:lnTo>
                    <a:pt x="432" y="233"/>
                  </a:lnTo>
                  <a:lnTo>
                    <a:pt x="438" y="235"/>
                  </a:lnTo>
                  <a:lnTo>
                    <a:pt x="442" y="235"/>
                  </a:lnTo>
                  <a:lnTo>
                    <a:pt x="442" y="233"/>
                  </a:lnTo>
                  <a:lnTo>
                    <a:pt x="444" y="231"/>
                  </a:lnTo>
                  <a:lnTo>
                    <a:pt x="446" y="231"/>
                  </a:lnTo>
                  <a:lnTo>
                    <a:pt x="446" y="231"/>
                  </a:lnTo>
                  <a:lnTo>
                    <a:pt x="450" y="231"/>
                  </a:lnTo>
                  <a:lnTo>
                    <a:pt x="452" y="231"/>
                  </a:lnTo>
                  <a:lnTo>
                    <a:pt x="454" y="231"/>
                  </a:lnTo>
                  <a:lnTo>
                    <a:pt x="455" y="229"/>
                  </a:lnTo>
                  <a:lnTo>
                    <a:pt x="454" y="22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42E31585-F134-5246-A00F-9C4B866F8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714" y="3396863"/>
              <a:ext cx="534000" cy="589906"/>
            </a:xfrm>
            <a:custGeom>
              <a:avLst/>
              <a:gdLst>
                <a:gd name="T0" fmla="*/ 255 w 277"/>
                <a:gd name="T1" fmla="*/ 41 h 306"/>
                <a:gd name="T2" fmla="*/ 244 w 277"/>
                <a:gd name="T3" fmla="*/ 41 h 306"/>
                <a:gd name="T4" fmla="*/ 244 w 277"/>
                <a:gd name="T5" fmla="*/ 25 h 306"/>
                <a:gd name="T6" fmla="*/ 227 w 277"/>
                <a:gd name="T7" fmla="*/ 12 h 306"/>
                <a:gd name="T8" fmla="*/ 198 w 277"/>
                <a:gd name="T9" fmla="*/ 29 h 306"/>
                <a:gd name="T10" fmla="*/ 173 w 277"/>
                <a:gd name="T11" fmla="*/ 64 h 306"/>
                <a:gd name="T12" fmla="*/ 155 w 277"/>
                <a:gd name="T13" fmla="*/ 100 h 306"/>
                <a:gd name="T14" fmla="*/ 150 w 277"/>
                <a:gd name="T15" fmla="*/ 110 h 306"/>
                <a:gd name="T16" fmla="*/ 161 w 277"/>
                <a:gd name="T17" fmla="*/ 135 h 306"/>
                <a:gd name="T18" fmla="*/ 138 w 277"/>
                <a:gd name="T19" fmla="*/ 154 h 306"/>
                <a:gd name="T20" fmla="*/ 105 w 277"/>
                <a:gd name="T21" fmla="*/ 160 h 306"/>
                <a:gd name="T22" fmla="*/ 81 w 277"/>
                <a:gd name="T23" fmla="*/ 144 h 306"/>
                <a:gd name="T24" fmla="*/ 63 w 277"/>
                <a:gd name="T25" fmla="*/ 146 h 306"/>
                <a:gd name="T26" fmla="*/ 42 w 277"/>
                <a:gd name="T27" fmla="*/ 137 h 306"/>
                <a:gd name="T28" fmla="*/ 34 w 277"/>
                <a:gd name="T29" fmla="*/ 125 h 306"/>
                <a:gd name="T30" fmla="*/ 27 w 277"/>
                <a:gd name="T31" fmla="*/ 135 h 306"/>
                <a:gd name="T32" fmla="*/ 6 w 277"/>
                <a:gd name="T33" fmla="*/ 142 h 306"/>
                <a:gd name="T34" fmla="*/ 15 w 277"/>
                <a:gd name="T35" fmla="*/ 171 h 306"/>
                <a:gd name="T36" fmla="*/ 25 w 277"/>
                <a:gd name="T37" fmla="*/ 154 h 306"/>
                <a:gd name="T38" fmla="*/ 29 w 277"/>
                <a:gd name="T39" fmla="*/ 152 h 306"/>
                <a:gd name="T40" fmla="*/ 38 w 277"/>
                <a:gd name="T41" fmla="*/ 150 h 306"/>
                <a:gd name="T42" fmla="*/ 42 w 277"/>
                <a:gd name="T43" fmla="*/ 165 h 306"/>
                <a:gd name="T44" fmla="*/ 27 w 277"/>
                <a:gd name="T45" fmla="*/ 171 h 306"/>
                <a:gd name="T46" fmla="*/ 31 w 277"/>
                <a:gd name="T47" fmla="*/ 183 h 306"/>
                <a:gd name="T48" fmla="*/ 61 w 277"/>
                <a:gd name="T49" fmla="*/ 175 h 306"/>
                <a:gd name="T50" fmla="*/ 57 w 277"/>
                <a:gd name="T51" fmla="*/ 192 h 306"/>
                <a:gd name="T52" fmla="*/ 54 w 277"/>
                <a:gd name="T53" fmla="*/ 200 h 306"/>
                <a:gd name="T54" fmla="*/ 54 w 277"/>
                <a:gd name="T55" fmla="*/ 204 h 306"/>
                <a:gd name="T56" fmla="*/ 54 w 277"/>
                <a:gd name="T57" fmla="*/ 208 h 306"/>
                <a:gd name="T58" fmla="*/ 56 w 277"/>
                <a:gd name="T59" fmla="*/ 213 h 306"/>
                <a:gd name="T60" fmla="*/ 38 w 277"/>
                <a:gd name="T61" fmla="*/ 227 h 306"/>
                <a:gd name="T62" fmla="*/ 31 w 277"/>
                <a:gd name="T63" fmla="*/ 231 h 306"/>
                <a:gd name="T64" fmla="*/ 23 w 277"/>
                <a:gd name="T65" fmla="*/ 235 h 306"/>
                <a:gd name="T66" fmla="*/ 29 w 277"/>
                <a:gd name="T67" fmla="*/ 240 h 306"/>
                <a:gd name="T68" fmla="*/ 31 w 277"/>
                <a:gd name="T69" fmla="*/ 244 h 306"/>
                <a:gd name="T70" fmla="*/ 23 w 277"/>
                <a:gd name="T71" fmla="*/ 240 h 306"/>
                <a:gd name="T72" fmla="*/ 21 w 277"/>
                <a:gd name="T73" fmla="*/ 256 h 306"/>
                <a:gd name="T74" fmla="*/ 17 w 277"/>
                <a:gd name="T75" fmla="*/ 265 h 306"/>
                <a:gd name="T76" fmla="*/ 0 w 277"/>
                <a:gd name="T77" fmla="*/ 271 h 306"/>
                <a:gd name="T78" fmla="*/ 15 w 277"/>
                <a:gd name="T79" fmla="*/ 294 h 306"/>
                <a:gd name="T80" fmla="*/ 29 w 277"/>
                <a:gd name="T81" fmla="*/ 296 h 306"/>
                <a:gd name="T82" fmla="*/ 36 w 277"/>
                <a:gd name="T83" fmla="*/ 302 h 306"/>
                <a:gd name="T84" fmla="*/ 48 w 277"/>
                <a:gd name="T85" fmla="*/ 294 h 306"/>
                <a:gd name="T86" fmla="*/ 77 w 277"/>
                <a:gd name="T87" fmla="*/ 298 h 306"/>
                <a:gd name="T88" fmla="*/ 104 w 277"/>
                <a:gd name="T89" fmla="*/ 300 h 306"/>
                <a:gd name="T90" fmla="*/ 130 w 277"/>
                <a:gd name="T91" fmla="*/ 300 h 306"/>
                <a:gd name="T92" fmla="*/ 138 w 277"/>
                <a:gd name="T93" fmla="*/ 302 h 306"/>
                <a:gd name="T94" fmla="*/ 150 w 277"/>
                <a:gd name="T95" fmla="*/ 294 h 306"/>
                <a:gd name="T96" fmla="*/ 159 w 277"/>
                <a:gd name="T97" fmla="*/ 275 h 306"/>
                <a:gd name="T98" fmla="*/ 213 w 277"/>
                <a:gd name="T99" fmla="*/ 284 h 306"/>
                <a:gd name="T100" fmla="*/ 221 w 277"/>
                <a:gd name="T101" fmla="*/ 263 h 306"/>
                <a:gd name="T102" fmla="*/ 232 w 277"/>
                <a:gd name="T103" fmla="*/ 233 h 306"/>
                <a:gd name="T104" fmla="*/ 244 w 277"/>
                <a:gd name="T105" fmla="*/ 198 h 306"/>
                <a:gd name="T106" fmla="*/ 269 w 277"/>
                <a:gd name="T107" fmla="*/ 150 h 306"/>
                <a:gd name="T108" fmla="*/ 259 w 277"/>
                <a:gd name="T109" fmla="*/ 135 h 306"/>
                <a:gd name="T110" fmla="*/ 265 w 277"/>
                <a:gd name="T111" fmla="*/ 108 h 306"/>
                <a:gd name="T112" fmla="*/ 252 w 277"/>
                <a:gd name="T113" fmla="*/ 75 h 306"/>
                <a:gd name="T114" fmla="*/ 277 w 277"/>
                <a:gd name="T115" fmla="*/ 5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7" h="306">
                  <a:moveTo>
                    <a:pt x="277" y="54"/>
                  </a:moveTo>
                  <a:lnTo>
                    <a:pt x="277" y="50"/>
                  </a:lnTo>
                  <a:lnTo>
                    <a:pt x="265" y="48"/>
                  </a:lnTo>
                  <a:lnTo>
                    <a:pt x="259" y="46"/>
                  </a:lnTo>
                  <a:lnTo>
                    <a:pt x="257" y="46"/>
                  </a:lnTo>
                  <a:lnTo>
                    <a:pt x="255" y="48"/>
                  </a:lnTo>
                  <a:lnTo>
                    <a:pt x="255" y="44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41"/>
                  </a:lnTo>
                  <a:lnTo>
                    <a:pt x="253" y="41"/>
                  </a:lnTo>
                  <a:lnTo>
                    <a:pt x="253" y="41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8" y="42"/>
                  </a:lnTo>
                  <a:lnTo>
                    <a:pt x="246" y="42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2" y="35"/>
                  </a:lnTo>
                  <a:lnTo>
                    <a:pt x="240" y="33"/>
                  </a:lnTo>
                  <a:lnTo>
                    <a:pt x="242" y="31"/>
                  </a:lnTo>
                  <a:lnTo>
                    <a:pt x="244" y="29"/>
                  </a:lnTo>
                  <a:lnTo>
                    <a:pt x="244" y="27"/>
                  </a:lnTo>
                  <a:lnTo>
                    <a:pt x="244" y="25"/>
                  </a:lnTo>
                  <a:lnTo>
                    <a:pt x="244" y="25"/>
                  </a:lnTo>
                  <a:lnTo>
                    <a:pt x="242" y="27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4" y="25"/>
                  </a:lnTo>
                  <a:lnTo>
                    <a:pt x="234" y="23"/>
                  </a:lnTo>
                  <a:lnTo>
                    <a:pt x="234" y="19"/>
                  </a:lnTo>
                  <a:lnTo>
                    <a:pt x="232" y="18"/>
                  </a:lnTo>
                  <a:lnTo>
                    <a:pt x="228" y="14"/>
                  </a:lnTo>
                  <a:lnTo>
                    <a:pt x="227" y="12"/>
                  </a:lnTo>
                  <a:lnTo>
                    <a:pt x="225" y="10"/>
                  </a:lnTo>
                  <a:lnTo>
                    <a:pt x="221" y="0"/>
                  </a:lnTo>
                  <a:lnTo>
                    <a:pt x="219" y="0"/>
                  </a:lnTo>
                  <a:lnTo>
                    <a:pt x="215" y="4"/>
                  </a:lnTo>
                  <a:lnTo>
                    <a:pt x="213" y="6"/>
                  </a:lnTo>
                  <a:lnTo>
                    <a:pt x="211" y="8"/>
                  </a:lnTo>
                  <a:lnTo>
                    <a:pt x="209" y="10"/>
                  </a:lnTo>
                  <a:lnTo>
                    <a:pt x="205" y="21"/>
                  </a:lnTo>
                  <a:lnTo>
                    <a:pt x="205" y="23"/>
                  </a:lnTo>
                  <a:lnTo>
                    <a:pt x="198" y="29"/>
                  </a:lnTo>
                  <a:lnTo>
                    <a:pt x="186" y="41"/>
                  </a:lnTo>
                  <a:lnTo>
                    <a:pt x="184" y="42"/>
                  </a:lnTo>
                  <a:lnTo>
                    <a:pt x="182" y="44"/>
                  </a:lnTo>
                  <a:lnTo>
                    <a:pt x="182" y="46"/>
                  </a:lnTo>
                  <a:lnTo>
                    <a:pt x="182" y="48"/>
                  </a:lnTo>
                  <a:lnTo>
                    <a:pt x="182" y="50"/>
                  </a:lnTo>
                  <a:lnTo>
                    <a:pt x="184" y="52"/>
                  </a:lnTo>
                  <a:lnTo>
                    <a:pt x="182" y="56"/>
                  </a:lnTo>
                  <a:lnTo>
                    <a:pt x="177" y="60"/>
                  </a:lnTo>
                  <a:lnTo>
                    <a:pt x="173" y="64"/>
                  </a:lnTo>
                  <a:lnTo>
                    <a:pt x="165" y="71"/>
                  </a:lnTo>
                  <a:lnTo>
                    <a:pt x="163" y="73"/>
                  </a:lnTo>
                  <a:lnTo>
                    <a:pt x="161" y="81"/>
                  </a:lnTo>
                  <a:lnTo>
                    <a:pt x="161" y="83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59" y="96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5" y="100"/>
                  </a:lnTo>
                  <a:lnTo>
                    <a:pt x="154" y="100"/>
                  </a:lnTo>
                  <a:lnTo>
                    <a:pt x="152" y="100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8" y="108"/>
                  </a:lnTo>
                  <a:lnTo>
                    <a:pt x="150" y="110"/>
                  </a:lnTo>
                  <a:lnTo>
                    <a:pt x="152" y="110"/>
                  </a:lnTo>
                  <a:lnTo>
                    <a:pt x="154" y="112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21"/>
                  </a:lnTo>
                  <a:lnTo>
                    <a:pt x="154" y="125"/>
                  </a:lnTo>
                  <a:lnTo>
                    <a:pt x="159" y="129"/>
                  </a:lnTo>
                  <a:lnTo>
                    <a:pt x="163" y="131"/>
                  </a:lnTo>
                  <a:lnTo>
                    <a:pt x="161" y="133"/>
                  </a:lnTo>
                  <a:lnTo>
                    <a:pt x="161" y="135"/>
                  </a:lnTo>
                  <a:lnTo>
                    <a:pt x="157" y="139"/>
                  </a:lnTo>
                  <a:lnTo>
                    <a:pt x="154" y="139"/>
                  </a:lnTo>
                  <a:lnTo>
                    <a:pt x="150" y="140"/>
                  </a:lnTo>
                  <a:lnTo>
                    <a:pt x="146" y="146"/>
                  </a:lnTo>
                  <a:lnTo>
                    <a:pt x="142" y="150"/>
                  </a:lnTo>
                  <a:lnTo>
                    <a:pt x="142" y="152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0" y="152"/>
                  </a:lnTo>
                  <a:lnTo>
                    <a:pt x="129" y="152"/>
                  </a:lnTo>
                  <a:lnTo>
                    <a:pt x="127" y="154"/>
                  </a:lnTo>
                  <a:lnTo>
                    <a:pt x="125" y="156"/>
                  </a:lnTo>
                  <a:lnTo>
                    <a:pt x="123" y="158"/>
                  </a:lnTo>
                  <a:lnTo>
                    <a:pt x="117" y="163"/>
                  </a:lnTo>
                  <a:lnTo>
                    <a:pt x="115" y="163"/>
                  </a:lnTo>
                  <a:lnTo>
                    <a:pt x="111" y="163"/>
                  </a:lnTo>
                  <a:lnTo>
                    <a:pt x="107" y="162"/>
                  </a:lnTo>
                  <a:lnTo>
                    <a:pt x="105" y="160"/>
                  </a:lnTo>
                  <a:lnTo>
                    <a:pt x="104" y="160"/>
                  </a:lnTo>
                  <a:lnTo>
                    <a:pt x="104" y="160"/>
                  </a:lnTo>
                  <a:lnTo>
                    <a:pt x="102" y="158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2" y="156"/>
                  </a:lnTo>
                  <a:lnTo>
                    <a:pt x="84" y="146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4"/>
                  </a:lnTo>
                  <a:lnTo>
                    <a:pt x="77" y="142"/>
                  </a:lnTo>
                  <a:lnTo>
                    <a:pt x="77" y="142"/>
                  </a:lnTo>
                  <a:lnTo>
                    <a:pt x="75" y="144"/>
                  </a:lnTo>
                  <a:lnTo>
                    <a:pt x="75" y="146"/>
                  </a:lnTo>
                  <a:lnTo>
                    <a:pt x="73" y="146"/>
                  </a:lnTo>
                  <a:lnTo>
                    <a:pt x="71" y="146"/>
                  </a:lnTo>
                  <a:lnTo>
                    <a:pt x="69" y="146"/>
                  </a:lnTo>
                  <a:lnTo>
                    <a:pt x="67" y="146"/>
                  </a:lnTo>
                  <a:lnTo>
                    <a:pt x="63" y="146"/>
                  </a:lnTo>
                  <a:lnTo>
                    <a:pt x="63" y="146"/>
                  </a:lnTo>
                  <a:lnTo>
                    <a:pt x="61" y="144"/>
                  </a:lnTo>
                  <a:lnTo>
                    <a:pt x="56" y="137"/>
                  </a:lnTo>
                  <a:lnTo>
                    <a:pt x="54" y="137"/>
                  </a:lnTo>
                  <a:lnTo>
                    <a:pt x="50" y="135"/>
                  </a:lnTo>
                  <a:lnTo>
                    <a:pt x="48" y="133"/>
                  </a:lnTo>
                  <a:lnTo>
                    <a:pt x="46" y="133"/>
                  </a:lnTo>
                  <a:lnTo>
                    <a:pt x="44" y="135"/>
                  </a:lnTo>
                  <a:lnTo>
                    <a:pt x="42" y="135"/>
                  </a:lnTo>
                  <a:lnTo>
                    <a:pt x="42" y="137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38" y="135"/>
                  </a:lnTo>
                  <a:lnTo>
                    <a:pt x="36" y="135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6" y="127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2" y="127"/>
                  </a:lnTo>
                  <a:lnTo>
                    <a:pt x="31" y="129"/>
                  </a:lnTo>
                  <a:lnTo>
                    <a:pt x="29" y="129"/>
                  </a:lnTo>
                  <a:lnTo>
                    <a:pt x="29" y="129"/>
                  </a:lnTo>
                  <a:lnTo>
                    <a:pt x="31" y="131"/>
                  </a:lnTo>
                  <a:lnTo>
                    <a:pt x="31" y="131"/>
                  </a:lnTo>
                  <a:lnTo>
                    <a:pt x="31" y="133"/>
                  </a:lnTo>
                  <a:lnTo>
                    <a:pt x="29" y="133"/>
                  </a:lnTo>
                  <a:lnTo>
                    <a:pt x="29" y="135"/>
                  </a:lnTo>
                  <a:lnTo>
                    <a:pt x="27" y="135"/>
                  </a:lnTo>
                  <a:lnTo>
                    <a:pt x="27" y="135"/>
                  </a:lnTo>
                  <a:lnTo>
                    <a:pt x="25" y="135"/>
                  </a:lnTo>
                  <a:lnTo>
                    <a:pt x="25" y="135"/>
                  </a:lnTo>
                  <a:lnTo>
                    <a:pt x="23" y="133"/>
                  </a:lnTo>
                  <a:lnTo>
                    <a:pt x="21" y="131"/>
                  </a:lnTo>
                  <a:lnTo>
                    <a:pt x="19" y="133"/>
                  </a:lnTo>
                  <a:lnTo>
                    <a:pt x="11" y="137"/>
                  </a:lnTo>
                  <a:lnTo>
                    <a:pt x="6" y="139"/>
                  </a:lnTo>
                  <a:lnTo>
                    <a:pt x="6" y="139"/>
                  </a:lnTo>
                  <a:lnTo>
                    <a:pt x="6" y="142"/>
                  </a:lnTo>
                  <a:lnTo>
                    <a:pt x="7" y="148"/>
                  </a:lnTo>
                  <a:lnTo>
                    <a:pt x="7" y="152"/>
                  </a:lnTo>
                  <a:lnTo>
                    <a:pt x="7" y="154"/>
                  </a:lnTo>
                  <a:lnTo>
                    <a:pt x="9" y="156"/>
                  </a:lnTo>
                  <a:lnTo>
                    <a:pt x="7" y="156"/>
                  </a:lnTo>
                  <a:lnTo>
                    <a:pt x="6" y="158"/>
                  </a:lnTo>
                  <a:lnTo>
                    <a:pt x="7" y="162"/>
                  </a:lnTo>
                  <a:lnTo>
                    <a:pt x="7" y="162"/>
                  </a:lnTo>
                  <a:lnTo>
                    <a:pt x="15" y="169"/>
                  </a:lnTo>
                  <a:lnTo>
                    <a:pt x="15" y="171"/>
                  </a:lnTo>
                  <a:lnTo>
                    <a:pt x="15" y="173"/>
                  </a:lnTo>
                  <a:lnTo>
                    <a:pt x="17" y="173"/>
                  </a:lnTo>
                  <a:lnTo>
                    <a:pt x="19" y="173"/>
                  </a:lnTo>
                  <a:lnTo>
                    <a:pt x="21" y="173"/>
                  </a:lnTo>
                  <a:lnTo>
                    <a:pt x="21" y="167"/>
                  </a:lnTo>
                  <a:lnTo>
                    <a:pt x="21" y="167"/>
                  </a:lnTo>
                  <a:lnTo>
                    <a:pt x="23" y="165"/>
                  </a:lnTo>
                  <a:lnTo>
                    <a:pt x="25" y="162"/>
                  </a:lnTo>
                  <a:lnTo>
                    <a:pt x="25" y="158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7" y="152"/>
                  </a:lnTo>
                  <a:lnTo>
                    <a:pt x="29" y="152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2" y="152"/>
                  </a:lnTo>
                  <a:lnTo>
                    <a:pt x="34" y="150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0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4" y="152"/>
                  </a:lnTo>
                  <a:lnTo>
                    <a:pt x="42" y="158"/>
                  </a:lnTo>
                  <a:lnTo>
                    <a:pt x="38" y="162"/>
                  </a:lnTo>
                  <a:lnTo>
                    <a:pt x="36" y="163"/>
                  </a:lnTo>
                  <a:lnTo>
                    <a:pt x="36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38" y="167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2" y="165"/>
                  </a:lnTo>
                  <a:lnTo>
                    <a:pt x="32" y="165"/>
                  </a:lnTo>
                  <a:lnTo>
                    <a:pt x="29" y="165"/>
                  </a:lnTo>
                  <a:lnTo>
                    <a:pt x="29" y="165"/>
                  </a:lnTo>
                  <a:lnTo>
                    <a:pt x="27" y="167"/>
                  </a:lnTo>
                  <a:lnTo>
                    <a:pt x="27" y="171"/>
                  </a:lnTo>
                  <a:lnTo>
                    <a:pt x="25" y="173"/>
                  </a:lnTo>
                  <a:lnTo>
                    <a:pt x="25" y="175"/>
                  </a:lnTo>
                  <a:lnTo>
                    <a:pt x="25" y="175"/>
                  </a:lnTo>
                  <a:lnTo>
                    <a:pt x="25" y="177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9" y="179"/>
                  </a:lnTo>
                  <a:lnTo>
                    <a:pt x="31" y="181"/>
                  </a:lnTo>
                  <a:lnTo>
                    <a:pt x="32" y="181"/>
                  </a:lnTo>
                  <a:lnTo>
                    <a:pt x="31" y="183"/>
                  </a:lnTo>
                  <a:lnTo>
                    <a:pt x="29" y="183"/>
                  </a:lnTo>
                  <a:lnTo>
                    <a:pt x="29" y="185"/>
                  </a:lnTo>
                  <a:lnTo>
                    <a:pt x="34" y="188"/>
                  </a:lnTo>
                  <a:lnTo>
                    <a:pt x="46" y="187"/>
                  </a:lnTo>
                  <a:lnTo>
                    <a:pt x="56" y="181"/>
                  </a:lnTo>
                  <a:lnTo>
                    <a:pt x="54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1" y="175"/>
                  </a:lnTo>
                  <a:lnTo>
                    <a:pt x="61" y="175"/>
                  </a:lnTo>
                  <a:lnTo>
                    <a:pt x="59" y="175"/>
                  </a:lnTo>
                  <a:lnTo>
                    <a:pt x="59" y="177"/>
                  </a:lnTo>
                  <a:lnTo>
                    <a:pt x="69" y="175"/>
                  </a:lnTo>
                  <a:lnTo>
                    <a:pt x="69" y="175"/>
                  </a:lnTo>
                  <a:lnTo>
                    <a:pt x="67" y="179"/>
                  </a:lnTo>
                  <a:lnTo>
                    <a:pt x="65" y="181"/>
                  </a:lnTo>
                  <a:lnTo>
                    <a:pt x="63" y="183"/>
                  </a:lnTo>
                  <a:lnTo>
                    <a:pt x="56" y="187"/>
                  </a:lnTo>
                  <a:lnTo>
                    <a:pt x="57" y="188"/>
                  </a:lnTo>
                  <a:lnTo>
                    <a:pt x="57" y="192"/>
                  </a:lnTo>
                  <a:lnTo>
                    <a:pt x="56" y="194"/>
                  </a:lnTo>
                  <a:lnTo>
                    <a:pt x="56" y="192"/>
                  </a:lnTo>
                  <a:lnTo>
                    <a:pt x="56" y="192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50" y="192"/>
                  </a:lnTo>
                  <a:lnTo>
                    <a:pt x="50" y="194"/>
                  </a:lnTo>
                  <a:lnTo>
                    <a:pt x="52" y="196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50" y="202"/>
                  </a:lnTo>
                  <a:lnTo>
                    <a:pt x="46" y="200"/>
                  </a:lnTo>
                  <a:lnTo>
                    <a:pt x="48" y="202"/>
                  </a:lnTo>
                  <a:lnTo>
                    <a:pt x="48" y="202"/>
                  </a:lnTo>
                  <a:lnTo>
                    <a:pt x="50" y="204"/>
                  </a:lnTo>
                  <a:lnTo>
                    <a:pt x="52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6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44" y="208"/>
                  </a:lnTo>
                  <a:lnTo>
                    <a:pt x="46" y="210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10"/>
                  </a:lnTo>
                  <a:lnTo>
                    <a:pt x="50" y="210"/>
                  </a:lnTo>
                  <a:lnTo>
                    <a:pt x="48" y="212"/>
                  </a:lnTo>
                  <a:lnTo>
                    <a:pt x="46" y="212"/>
                  </a:lnTo>
                  <a:lnTo>
                    <a:pt x="48" y="213"/>
                  </a:lnTo>
                  <a:lnTo>
                    <a:pt x="50" y="213"/>
                  </a:lnTo>
                  <a:lnTo>
                    <a:pt x="52" y="213"/>
                  </a:lnTo>
                  <a:lnTo>
                    <a:pt x="54" y="213"/>
                  </a:lnTo>
                  <a:lnTo>
                    <a:pt x="56" y="213"/>
                  </a:lnTo>
                  <a:lnTo>
                    <a:pt x="56" y="213"/>
                  </a:lnTo>
                  <a:lnTo>
                    <a:pt x="52" y="215"/>
                  </a:lnTo>
                  <a:lnTo>
                    <a:pt x="50" y="215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4" y="215"/>
                  </a:lnTo>
                  <a:lnTo>
                    <a:pt x="44" y="221"/>
                  </a:lnTo>
                  <a:lnTo>
                    <a:pt x="42" y="223"/>
                  </a:lnTo>
                  <a:lnTo>
                    <a:pt x="40" y="225"/>
                  </a:lnTo>
                  <a:lnTo>
                    <a:pt x="38" y="227"/>
                  </a:lnTo>
                  <a:lnTo>
                    <a:pt x="38" y="229"/>
                  </a:lnTo>
                  <a:lnTo>
                    <a:pt x="42" y="229"/>
                  </a:lnTo>
                  <a:lnTo>
                    <a:pt x="36" y="231"/>
                  </a:lnTo>
                  <a:lnTo>
                    <a:pt x="34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2" y="229"/>
                  </a:lnTo>
                  <a:lnTo>
                    <a:pt x="29" y="229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29" y="231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27" y="233"/>
                  </a:lnTo>
                  <a:lnTo>
                    <a:pt x="29" y="233"/>
                  </a:lnTo>
                  <a:lnTo>
                    <a:pt x="31" y="235"/>
                  </a:lnTo>
                  <a:lnTo>
                    <a:pt x="31" y="235"/>
                  </a:lnTo>
                  <a:lnTo>
                    <a:pt x="29" y="235"/>
                  </a:lnTo>
                  <a:lnTo>
                    <a:pt x="25" y="233"/>
                  </a:lnTo>
                  <a:lnTo>
                    <a:pt x="23" y="235"/>
                  </a:lnTo>
                  <a:lnTo>
                    <a:pt x="23" y="236"/>
                  </a:lnTo>
                  <a:lnTo>
                    <a:pt x="25" y="236"/>
                  </a:lnTo>
                  <a:lnTo>
                    <a:pt x="29" y="235"/>
                  </a:lnTo>
                  <a:lnTo>
                    <a:pt x="31" y="236"/>
                  </a:lnTo>
                  <a:lnTo>
                    <a:pt x="31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7" y="240"/>
                  </a:lnTo>
                  <a:lnTo>
                    <a:pt x="29" y="240"/>
                  </a:lnTo>
                  <a:lnTo>
                    <a:pt x="32" y="240"/>
                  </a:lnTo>
                  <a:lnTo>
                    <a:pt x="31" y="240"/>
                  </a:lnTo>
                  <a:lnTo>
                    <a:pt x="31" y="242"/>
                  </a:lnTo>
                  <a:lnTo>
                    <a:pt x="29" y="242"/>
                  </a:lnTo>
                  <a:lnTo>
                    <a:pt x="31" y="242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2" y="246"/>
                  </a:lnTo>
                  <a:lnTo>
                    <a:pt x="32" y="246"/>
                  </a:lnTo>
                  <a:lnTo>
                    <a:pt x="31" y="244"/>
                  </a:lnTo>
                  <a:lnTo>
                    <a:pt x="31" y="244"/>
                  </a:lnTo>
                  <a:lnTo>
                    <a:pt x="27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2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3" y="242"/>
                  </a:lnTo>
                  <a:lnTo>
                    <a:pt x="23" y="246"/>
                  </a:lnTo>
                  <a:lnTo>
                    <a:pt x="21" y="248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1" y="254"/>
                  </a:lnTo>
                  <a:lnTo>
                    <a:pt x="23" y="256"/>
                  </a:lnTo>
                  <a:lnTo>
                    <a:pt x="21" y="256"/>
                  </a:lnTo>
                  <a:lnTo>
                    <a:pt x="21" y="256"/>
                  </a:lnTo>
                  <a:lnTo>
                    <a:pt x="19" y="254"/>
                  </a:lnTo>
                  <a:lnTo>
                    <a:pt x="19" y="252"/>
                  </a:lnTo>
                  <a:lnTo>
                    <a:pt x="17" y="254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1"/>
                  </a:lnTo>
                  <a:lnTo>
                    <a:pt x="23" y="267"/>
                  </a:lnTo>
                  <a:lnTo>
                    <a:pt x="25" y="269"/>
                  </a:lnTo>
                  <a:lnTo>
                    <a:pt x="21" y="269"/>
                  </a:lnTo>
                  <a:lnTo>
                    <a:pt x="17" y="265"/>
                  </a:lnTo>
                  <a:lnTo>
                    <a:pt x="15" y="260"/>
                  </a:lnTo>
                  <a:lnTo>
                    <a:pt x="11" y="261"/>
                  </a:lnTo>
                  <a:lnTo>
                    <a:pt x="11" y="261"/>
                  </a:lnTo>
                  <a:lnTo>
                    <a:pt x="9" y="263"/>
                  </a:lnTo>
                  <a:lnTo>
                    <a:pt x="6" y="263"/>
                  </a:lnTo>
                  <a:lnTo>
                    <a:pt x="4" y="263"/>
                  </a:lnTo>
                  <a:lnTo>
                    <a:pt x="2" y="263"/>
                  </a:lnTo>
                  <a:lnTo>
                    <a:pt x="0" y="265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2" y="273"/>
                  </a:lnTo>
                  <a:lnTo>
                    <a:pt x="7" y="279"/>
                  </a:lnTo>
                  <a:lnTo>
                    <a:pt x="9" y="279"/>
                  </a:lnTo>
                  <a:lnTo>
                    <a:pt x="11" y="283"/>
                  </a:lnTo>
                  <a:lnTo>
                    <a:pt x="11" y="284"/>
                  </a:lnTo>
                  <a:lnTo>
                    <a:pt x="13" y="286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90"/>
                  </a:lnTo>
                  <a:lnTo>
                    <a:pt x="15" y="294"/>
                  </a:lnTo>
                  <a:lnTo>
                    <a:pt x="17" y="294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1" y="292"/>
                  </a:lnTo>
                  <a:lnTo>
                    <a:pt x="23" y="292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9" y="294"/>
                  </a:lnTo>
                  <a:lnTo>
                    <a:pt x="29" y="296"/>
                  </a:lnTo>
                  <a:lnTo>
                    <a:pt x="29" y="296"/>
                  </a:lnTo>
                  <a:lnTo>
                    <a:pt x="27" y="296"/>
                  </a:lnTo>
                  <a:lnTo>
                    <a:pt x="29" y="296"/>
                  </a:lnTo>
                  <a:lnTo>
                    <a:pt x="29" y="298"/>
                  </a:lnTo>
                  <a:lnTo>
                    <a:pt x="29" y="298"/>
                  </a:lnTo>
                  <a:lnTo>
                    <a:pt x="31" y="298"/>
                  </a:lnTo>
                  <a:lnTo>
                    <a:pt x="32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6" y="302"/>
                  </a:lnTo>
                  <a:lnTo>
                    <a:pt x="38" y="300"/>
                  </a:lnTo>
                  <a:lnTo>
                    <a:pt x="38" y="300"/>
                  </a:lnTo>
                  <a:lnTo>
                    <a:pt x="40" y="298"/>
                  </a:lnTo>
                  <a:lnTo>
                    <a:pt x="40" y="298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8" y="294"/>
                  </a:lnTo>
                  <a:lnTo>
                    <a:pt x="52" y="292"/>
                  </a:lnTo>
                  <a:lnTo>
                    <a:pt x="54" y="290"/>
                  </a:lnTo>
                  <a:lnTo>
                    <a:pt x="57" y="290"/>
                  </a:lnTo>
                  <a:lnTo>
                    <a:pt x="65" y="292"/>
                  </a:lnTo>
                  <a:lnTo>
                    <a:pt x="73" y="294"/>
                  </a:lnTo>
                  <a:lnTo>
                    <a:pt x="73" y="294"/>
                  </a:lnTo>
                  <a:lnTo>
                    <a:pt x="75" y="296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9" y="298"/>
                  </a:lnTo>
                  <a:lnTo>
                    <a:pt x="88" y="304"/>
                  </a:lnTo>
                  <a:lnTo>
                    <a:pt x="92" y="306"/>
                  </a:lnTo>
                  <a:lnTo>
                    <a:pt x="94" y="306"/>
                  </a:lnTo>
                  <a:lnTo>
                    <a:pt x="98" y="306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2" y="304"/>
                  </a:lnTo>
                  <a:lnTo>
                    <a:pt x="104" y="300"/>
                  </a:lnTo>
                  <a:lnTo>
                    <a:pt x="109" y="290"/>
                  </a:lnTo>
                  <a:lnTo>
                    <a:pt x="111" y="292"/>
                  </a:lnTo>
                  <a:lnTo>
                    <a:pt x="119" y="298"/>
                  </a:lnTo>
                  <a:lnTo>
                    <a:pt x="123" y="302"/>
                  </a:lnTo>
                  <a:lnTo>
                    <a:pt x="127" y="304"/>
                  </a:lnTo>
                  <a:lnTo>
                    <a:pt x="129" y="304"/>
                  </a:lnTo>
                  <a:lnTo>
                    <a:pt x="129" y="302"/>
                  </a:lnTo>
                  <a:lnTo>
                    <a:pt x="130" y="302"/>
                  </a:lnTo>
                  <a:lnTo>
                    <a:pt x="130" y="302"/>
                  </a:lnTo>
                  <a:lnTo>
                    <a:pt x="130" y="300"/>
                  </a:lnTo>
                  <a:lnTo>
                    <a:pt x="132" y="300"/>
                  </a:lnTo>
                  <a:lnTo>
                    <a:pt x="132" y="302"/>
                  </a:lnTo>
                  <a:lnTo>
                    <a:pt x="134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8" y="304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40" y="302"/>
                  </a:lnTo>
                  <a:lnTo>
                    <a:pt x="140" y="300"/>
                  </a:lnTo>
                  <a:lnTo>
                    <a:pt x="142" y="302"/>
                  </a:lnTo>
                  <a:lnTo>
                    <a:pt x="142" y="302"/>
                  </a:lnTo>
                  <a:lnTo>
                    <a:pt x="144" y="302"/>
                  </a:lnTo>
                  <a:lnTo>
                    <a:pt x="148" y="300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0" y="294"/>
                  </a:lnTo>
                  <a:lnTo>
                    <a:pt x="152" y="294"/>
                  </a:lnTo>
                  <a:lnTo>
                    <a:pt x="157" y="292"/>
                  </a:lnTo>
                  <a:lnTo>
                    <a:pt x="157" y="292"/>
                  </a:lnTo>
                  <a:lnTo>
                    <a:pt x="159" y="290"/>
                  </a:lnTo>
                  <a:lnTo>
                    <a:pt x="161" y="288"/>
                  </a:lnTo>
                  <a:lnTo>
                    <a:pt x="161" y="286"/>
                  </a:lnTo>
                  <a:lnTo>
                    <a:pt x="161" y="281"/>
                  </a:lnTo>
                  <a:lnTo>
                    <a:pt x="161" y="279"/>
                  </a:lnTo>
                  <a:lnTo>
                    <a:pt x="159" y="277"/>
                  </a:lnTo>
                  <a:lnTo>
                    <a:pt x="159" y="275"/>
                  </a:lnTo>
                  <a:lnTo>
                    <a:pt x="159" y="275"/>
                  </a:lnTo>
                  <a:lnTo>
                    <a:pt x="163" y="269"/>
                  </a:lnTo>
                  <a:lnTo>
                    <a:pt x="167" y="271"/>
                  </a:lnTo>
                  <a:lnTo>
                    <a:pt x="169" y="273"/>
                  </a:lnTo>
                  <a:lnTo>
                    <a:pt x="177" y="275"/>
                  </a:lnTo>
                  <a:lnTo>
                    <a:pt x="192" y="275"/>
                  </a:lnTo>
                  <a:lnTo>
                    <a:pt x="196" y="277"/>
                  </a:lnTo>
                  <a:lnTo>
                    <a:pt x="202" y="281"/>
                  </a:lnTo>
                  <a:lnTo>
                    <a:pt x="204" y="283"/>
                  </a:lnTo>
                  <a:lnTo>
                    <a:pt x="213" y="284"/>
                  </a:lnTo>
                  <a:lnTo>
                    <a:pt x="219" y="286"/>
                  </a:lnTo>
                  <a:lnTo>
                    <a:pt x="221" y="284"/>
                  </a:lnTo>
                  <a:lnTo>
                    <a:pt x="221" y="275"/>
                  </a:lnTo>
                  <a:lnTo>
                    <a:pt x="223" y="273"/>
                  </a:lnTo>
                  <a:lnTo>
                    <a:pt x="223" y="273"/>
                  </a:lnTo>
                  <a:lnTo>
                    <a:pt x="225" y="271"/>
                  </a:lnTo>
                  <a:lnTo>
                    <a:pt x="225" y="271"/>
                  </a:lnTo>
                  <a:lnTo>
                    <a:pt x="225" y="269"/>
                  </a:lnTo>
                  <a:lnTo>
                    <a:pt x="223" y="267"/>
                  </a:lnTo>
                  <a:lnTo>
                    <a:pt x="221" y="263"/>
                  </a:lnTo>
                  <a:lnTo>
                    <a:pt x="223" y="260"/>
                  </a:lnTo>
                  <a:lnTo>
                    <a:pt x="223" y="256"/>
                  </a:lnTo>
                  <a:lnTo>
                    <a:pt x="225" y="250"/>
                  </a:lnTo>
                  <a:lnTo>
                    <a:pt x="225" y="248"/>
                  </a:lnTo>
                  <a:lnTo>
                    <a:pt x="227" y="244"/>
                  </a:lnTo>
                  <a:lnTo>
                    <a:pt x="227" y="240"/>
                  </a:lnTo>
                  <a:lnTo>
                    <a:pt x="228" y="238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2" y="233"/>
                  </a:lnTo>
                  <a:lnTo>
                    <a:pt x="232" y="231"/>
                  </a:lnTo>
                  <a:lnTo>
                    <a:pt x="232" y="227"/>
                  </a:lnTo>
                  <a:lnTo>
                    <a:pt x="232" y="219"/>
                  </a:lnTo>
                  <a:lnTo>
                    <a:pt x="234" y="215"/>
                  </a:lnTo>
                  <a:lnTo>
                    <a:pt x="236" y="213"/>
                  </a:lnTo>
                  <a:lnTo>
                    <a:pt x="238" y="208"/>
                  </a:lnTo>
                  <a:lnTo>
                    <a:pt x="238" y="208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4" y="198"/>
                  </a:lnTo>
                  <a:lnTo>
                    <a:pt x="253" y="183"/>
                  </a:lnTo>
                  <a:lnTo>
                    <a:pt x="257" y="175"/>
                  </a:lnTo>
                  <a:lnTo>
                    <a:pt x="259" y="169"/>
                  </a:lnTo>
                  <a:lnTo>
                    <a:pt x="261" y="167"/>
                  </a:lnTo>
                  <a:lnTo>
                    <a:pt x="263" y="162"/>
                  </a:lnTo>
                  <a:lnTo>
                    <a:pt x="265" y="160"/>
                  </a:lnTo>
                  <a:lnTo>
                    <a:pt x="267" y="158"/>
                  </a:lnTo>
                  <a:lnTo>
                    <a:pt x="271" y="156"/>
                  </a:lnTo>
                  <a:lnTo>
                    <a:pt x="271" y="154"/>
                  </a:lnTo>
                  <a:lnTo>
                    <a:pt x="269" y="150"/>
                  </a:lnTo>
                  <a:lnTo>
                    <a:pt x="265" y="150"/>
                  </a:lnTo>
                  <a:lnTo>
                    <a:pt x="263" y="146"/>
                  </a:lnTo>
                  <a:lnTo>
                    <a:pt x="257" y="146"/>
                  </a:lnTo>
                  <a:lnTo>
                    <a:pt x="257" y="144"/>
                  </a:lnTo>
                  <a:lnTo>
                    <a:pt x="257" y="144"/>
                  </a:lnTo>
                  <a:lnTo>
                    <a:pt x="257" y="140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5"/>
                  </a:lnTo>
                  <a:lnTo>
                    <a:pt x="259" y="135"/>
                  </a:lnTo>
                  <a:lnTo>
                    <a:pt x="257" y="131"/>
                  </a:lnTo>
                  <a:lnTo>
                    <a:pt x="259" y="129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61" y="123"/>
                  </a:lnTo>
                  <a:lnTo>
                    <a:pt x="265" y="117"/>
                  </a:lnTo>
                  <a:lnTo>
                    <a:pt x="265" y="115"/>
                  </a:lnTo>
                  <a:lnTo>
                    <a:pt x="265" y="114"/>
                  </a:lnTo>
                  <a:lnTo>
                    <a:pt x="265" y="108"/>
                  </a:lnTo>
                  <a:lnTo>
                    <a:pt x="265" y="108"/>
                  </a:lnTo>
                  <a:lnTo>
                    <a:pt x="261" y="100"/>
                  </a:lnTo>
                  <a:lnTo>
                    <a:pt x="255" y="98"/>
                  </a:lnTo>
                  <a:lnTo>
                    <a:pt x="252" y="96"/>
                  </a:lnTo>
                  <a:lnTo>
                    <a:pt x="250" y="96"/>
                  </a:lnTo>
                  <a:lnTo>
                    <a:pt x="250" y="92"/>
                  </a:lnTo>
                  <a:lnTo>
                    <a:pt x="250" y="92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2" y="87"/>
                  </a:lnTo>
                  <a:lnTo>
                    <a:pt x="252" y="75"/>
                  </a:lnTo>
                  <a:lnTo>
                    <a:pt x="252" y="71"/>
                  </a:lnTo>
                  <a:lnTo>
                    <a:pt x="252" y="71"/>
                  </a:lnTo>
                  <a:lnTo>
                    <a:pt x="253" y="69"/>
                  </a:lnTo>
                  <a:lnTo>
                    <a:pt x="253" y="67"/>
                  </a:lnTo>
                  <a:lnTo>
                    <a:pt x="253" y="66"/>
                  </a:lnTo>
                  <a:lnTo>
                    <a:pt x="259" y="58"/>
                  </a:lnTo>
                  <a:lnTo>
                    <a:pt x="271" y="60"/>
                  </a:lnTo>
                  <a:lnTo>
                    <a:pt x="271" y="60"/>
                  </a:lnTo>
                  <a:lnTo>
                    <a:pt x="277" y="60"/>
                  </a:lnTo>
                  <a:lnTo>
                    <a:pt x="277" y="58"/>
                  </a:lnTo>
                  <a:lnTo>
                    <a:pt x="277" y="58"/>
                  </a:lnTo>
                  <a:lnTo>
                    <a:pt x="277" y="5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B52EB55F-4A7F-FF42-90A7-7F1EB59A8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6335" y="3312040"/>
              <a:ext cx="497372" cy="736418"/>
            </a:xfrm>
            <a:custGeom>
              <a:avLst/>
              <a:gdLst>
                <a:gd name="T0" fmla="*/ 248 w 258"/>
                <a:gd name="T1" fmla="*/ 167 h 382"/>
                <a:gd name="T2" fmla="*/ 237 w 258"/>
                <a:gd name="T3" fmla="*/ 165 h 382"/>
                <a:gd name="T4" fmla="*/ 231 w 258"/>
                <a:gd name="T5" fmla="*/ 173 h 382"/>
                <a:gd name="T6" fmla="*/ 225 w 258"/>
                <a:gd name="T7" fmla="*/ 173 h 382"/>
                <a:gd name="T8" fmla="*/ 210 w 258"/>
                <a:gd name="T9" fmla="*/ 163 h 382"/>
                <a:gd name="T10" fmla="*/ 192 w 258"/>
                <a:gd name="T11" fmla="*/ 163 h 382"/>
                <a:gd name="T12" fmla="*/ 206 w 258"/>
                <a:gd name="T13" fmla="*/ 113 h 382"/>
                <a:gd name="T14" fmla="*/ 208 w 258"/>
                <a:gd name="T15" fmla="*/ 102 h 382"/>
                <a:gd name="T16" fmla="*/ 206 w 258"/>
                <a:gd name="T17" fmla="*/ 98 h 382"/>
                <a:gd name="T18" fmla="*/ 208 w 258"/>
                <a:gd name="T19" fmla="*/ 88 h 382"/>
                <a:gd name="T20" fmla="*/ 212 w 258"/>
                <a:gd name="T21" fmla="*/ 73 h 382"/>
                <a:gd name="T22" fmla="*/ 215 w 258"/>
                <a:gd name="T23" fmla="*/ 63 h 382"/>
                <a:gd name="T24" fmla="*/ 217 w 258"/>
                <a:gd name="T25" fmla="*/ 52 h 382"/>
                <a:gd name="T26" fmla="*/ 217 w 258"/>
                <a:gd name="T27" fmla="*/ 33 h 382"/>
                <a:gd name="T28" fmla="*/ 202 w 258"/>
                <a:gd name="T29" fmla="*/ 0 h 382"/>
                <a:gd name="T30" fmla="*/ 179 w 258"/>
                <a:gd name="T31" fmla="*/ 2 h 382"/>
                <a:gd name="T32" fmla="*/ 165 w 258"/>
                <a:gd name="T33" fmla="*/ 10 h 382"/>
                <a:gd name="T34" fmla="*/ 154 w 258"/>
                <a:gd name="T35" fmla="*/ 23 h 382"/>
                <a:gd name="T36" fmla="*/ 138 w 258"/>
                <a:gd name="T37" fmla="*/ 27 h 382"/>
                <a:gd name="T38" fmla="*/ 123 w 258"/>
                <a:gd name="T39" fmla="*/ 35 h 382"/>
                <a:gd name="T40" fmla="*/ 119 w 258"/>
                <a:gd name="T41" fmla="*/ 60 h 382"/>
                <a:gd name="T42" fmla="*/ 115 w 258"/>
                <a:gd name="T43" fmla="*/ 81 h 382"/>
                <a:gd name="T44" fmla="*/ 108 w 258"/>
                <a:gd name="T45" fmla="*/ 110 h 382"/>
                <a:gd name="T46" fmla="*/ 85 w 258"/>
                <a:gd name="T47" fmla="*/ 140 h 382"/>
                <a:gd name="T48" fmla="*/ 71 w 258"/>
                <a:gd name="T49" fmla="*/ 175 h 382"/>
                <a:gd name="T50" fmla="*/ 58 w 258"/>
                <a:gd name="T51" fmla="*/ 200 h 382"/>
                <a:gd name="T52" fmla="*/ 44 w 258"/>
                <a:gd name="T53" fmla="*/ 219 h 382"/>
                <a:gd name="T54" fmla="*/ 25 w 258"/>
                <a:gd name="T55" fmla="*/ 252 h 382"/>
                <a:gd name="T56" fmla="*/ 19 w 258"/>
                <a:gd name="T57" fmla="*/ 277 h 382"/>
                <a:gd name="T58" fmla="*/ 12 w 258"/>
                <a:gd name="T59" fmla="*/ 292 h 382"/>
                <a:gd name="T60" fmla="*/ 12 w 258"/>
                <a:gd name="T61" fmla="*/ 313 h 382"/>
                <a:gd name="T62" fmla="*/ 8 w 258"/>
                <a:gd name="T63" fmla="*/ 328 h 382"/>
                <a:gd name="T64" fmla="*/ 2 w 258"/>
                <a:gd name="T65" fmla="*/ 344 h 382"/>
                <a:gd name="T66" fmla="*/ 8 w 258"/>
                <a:gd name="T67" fmla="*/ 355 h 382"/>
                <a:gd name="T68" fmla="*/ 23 w 258"/>
                <a:gd name="T69" fmla="*/ 373 h 382"/>
                <a:gd name="T70" fmla="*/ 48 w 258"/>
                <a:gd name="T71" fmla="*/ 380 h 382"/>
                <a:gd name="T72" fmla="*/ 79 w 258"/>
                <a:gd name="T73" fmla="*/ 344 h 382"/>
                <a:gd name="T74" fmla="*/ 98 w 258"/>
                <a:gd name="T75" fmla="*/ 309 h 382"/>
                <a:gd name="T76" fmla="*/ 110 w 258"/>
                <a:gd name="T77" fmla="*/ 307 h 382"/>
                <a:gd name="T78" fmla="*/ 117 w 258"/>
                <a:gd name="T79" fmla="*/ 302 h 382"/>
                <a:gd name="T80" fmla="*/ 131 w 258"/>
                <a:gd name="T81" fmla="*/ 302 h 382"/>
                <a:gd name="T82" fmla="*/ 140 w 258"/>
                <a:gd name="T83" fmla="*/ 300 h 382"/>
                <a:gd name="T84" fmla="*/ 148 w 258"/>
                <a:gd name="T85" fmla="*/ 300 h 382"/>
                <a:gd name="T86" fmla="*/ 169 w 258"/>
                <a:gd name="T87" fmla="*/ 296 h 382"/>
                <a:gd name="T88" fmla="*/ 165 w 258"/>
                <a:gd name="T89" fmla="*/ 307 h 382"/>
                <a:gd name="T90" fmla="*/ 165 w 258"/>
                <a:gd name="T91" fmla="*/ 317 h 382"/>
                <a:gd name="T92" fmla="*/ 208 w 258"/>
                <a:gd name="T93" fmla="*/ 298 h 382"/>
                <a:gd name="T94" fmla="*/ 212 w 258"/>
                <a:gd name="T95" fmla="*/ 282 h 382"/>
                <a:gd name="T96" fmla="*/ 217 w 258"/>
                <a:gd name="T97" fmla="*/ 275 h 382"/>
                <a:gd name="T98" fmla="*/ 219 w 258"/>
                <a:gd name="T99" fmla="*/ 267 h 382"/>
                <a:gd name="T100" fmla="*/ 235 w 258"/>
                <a:gd name="T101" fmla="*/ 254 h 382"/>
                <a:gd name="T102" fmla="*/ 252 w 258"/>
                <a:gd name="T103" fmla="*/ 217 h 382"/>
                <a:gd name="T104" fmla="*/ 252 w 258"/>
                <a:gd name="T105" fmla="*/ 196 h 382"/>
                <a:gd name="T106" fmla="*/ 256 w 258"/>
                <a:gd name="T107" fmla="*/ 183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8" h="382">
                  <a:moveTo>
                    <a:pt x="256" y="183"/>
                  </a:moveTo>
                  <a:lnTo>
                    <a:pt x="256" y="181"/>
                  </a:lnTo>
                  <a:lnTo>
                    <a:pt x="256" y="177"/>
                  </a:lnTo>
                  <a:lnTo>
                    <a:pt x="254" y="177"/>
                  </a:lnTo>
                  <a:lnTo>
                    <a:pt x="250" y="169"/>
                  </a:lnTo>
                  <a:lnTo>
                    <a:pt x="248" y="167"/>
                  </a:lnTo>
                  <a:lnTo>
                    <a:pt x="246" y="165"/>
                  </a:lnTo>
                  <a:lnTo>
                    <a:pt x="246" y="163"/>
                  </a:lnTo>
                  <a:lnTo>
                    <a:pt x="244" y="163"/>
                  </a:lnTo>
                  <a:lnTo>
                    <a:pt x="242" y="163"/>
                  </a:lnTo>
                  <a:lnTo>
                    <a:pt x="242" y="163"/>
                  </a:lnTo>
                  <a:lnTo>
                    <a:pt x="237" y="165"/>
                  </a:lnTo>
                  <a:lnTo>
                    <a:pt x="237" y="167"/>
                  </a:lnTo>
                  <a:lnTo>
                    <a:pt x="235" y="167"/>
                  </a:lnTo>
                  <a:lnTo>
                    <a:pt x="235" y="169"/>
                  </a:lnTo>
                  <a:lnTo>
                    <a:pt x="235" y="171"/>
                  </a:lnTo>
                  <a:lnTo>
                    <a:pt x="233" y="171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29" y="173"/>
                  </a:lnTo>
                  <a:lnTo>
                    <a:pt x="229" y="173"/>
                  </a:lnTo>
                  <a:lnTo>
                    <a:pt x="227" y="173"/>
                  </a:lnTo>
                  <a:lnTo>
                    <a:pt x="225" y="173"/>
                  </a:lnTo>
                  <a:lnTo>
                    <a:pt x="223" y="173"/>
                  </a:lnTo>
                  <a:lnTo>
                    <a:pt x="217" y="167"/>
                  </a:lnTo>
                  <a:lnTo>
                    <a:pt x="215" y="169"/>
                  </a:lnTo>
                  <a:lnTo>
                    <a:pt x="213" y="167"/>
                  </a:lnTo>
                  <a:lnTo>
                    <a:pt x="213" y="165"/>
                  </a:lnTo>
                  <a:lnTo>
                    <a:pt x="210" y="163"/>
                  </a:lnTo>
                  <a:lnTo>
                    <a:pt x="210" y="161"/>
                  </a:lnTo>
                  <a:lnTo>
                    <a:pt x="206" y="163"/>
                  </a:lnTo>
                  <a:lnTo>
                    <a:pt x="202" y="163"/>
                  </a:lnTo>
                  <a:lnTo>
                    <a:pt x="198" y="163"/>
                  </a:lnTo>
                  <a:lnTo>
                    <a:pt x="194" y="165"/>
                  </a:lnTo>
                  <a:lnTo>
                    <a:pt x="192" y="163"/>
                  </a:lnTo>
                  <a:lnTo>
                    <a:pt x="194" y="158"/>
                  </a:lnTo>
                  <a:lnTo>
                    <a:pt x="204" y="133"/>
                  </a:lnTo>
                  <a:lnTo>
                    <a:pt x="206" y="127"/>
                  </a:lnTo>
                  <a:lnTo>
                    <a:pt x="206" y="121"/>
                  </a:lnTo>
                  <a:lnTo>
                    <a:pt x="204" y="113"/>
                  </a:lnTo>
                  <a:lnTo>
                    <a:pt x="206" y="113"/>
                  </a:lnTo>
                  <a:lnTo>
                    <a:pt x="206" y="113"/>
                  </a:lnTo>
                  <a:lnTo>
                    <a:pt x="204" y="111"/>
                  </a:lnTo>
                  <a:lnTo>
                    <a:pt x="206" y="110"/>
                  </a:lnTo>
                  <a:lnTo>
                    <a:pt x="208" y="106"/>
                  </a:lnTo>
                  <a:lnTo>
                    <a:pt x="208" y="104"/>
                  </a:lnTo>
                  <a:lnTo>
                    <a:pt x="208" y="102"/>
                  </a:lnTo>
                  <a:lnTo>
                    <a:pt x="208" y="102"/>
                  </a:lnTo>
                  <a:lnTo>
                    <a:pt x="206" y="102"/>
                  </a:lnTo>
                  <a:lnTo>
                    <a:pt x="206" y="102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4" y="90"/>
                  </a:lnTo>
                  <a:lnTo>
                    <a:pt x="206" y="90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0" y="86"/>
                  </a:lnTo>
                  <a:lnTo>
                    <a:pt x="210" y="85"/>
                  </a:lnTo>
                  <a:lnTo>
                    <a:pt x="212" y="83"/>
                  </a:lnTo>
                  <a:lnTo>
                    <a:pt x="213" y="81"/>
                  </a:lnTo>
                  <a:lnTo>
                    <a:pt x="212" y="73"/>
                  </a:lnTo>
                  <a:lnTo>
                    <a:pt x="212" y="71"/>
                  </a:lnTo>
                  <a:lnTo>
                    <a:pt x="212" y="69"/>
                  </a:lnTo>
                  <a:lnTo>
                    <a:pt x="213" y="67"/>
                  </a:lnTo>
                  <a:lnTo>
                    <a:pt x="215" y="67"/>
                  </a:lnTo>
                  <a:lnTo>
                    <a:pt x="213" y="65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62"/>
                  </a:lnTo>
                  <a:lnTo>
                    <a:pt x="213" y="56"/>
                  </a:lnTo>
                  <a:lnTo>
                    <a:pt x="213" y="54"/>
                  </a:lnTo>
                  <a:lnTo>
                    <a:pt x="213" y="54"/>
                  </a:lnTo>
                  <a:lnTo>
                    <a:pt x="217" y="52"/>
                  </a:lnTo>
                  <a:lnTo>
                    <a:pt x="219" y="52"/>
                  </a:lnTo>
                  <a:lnTo>
                    <a:pt x="217" y="50"/>
                  </a:lnTo>
                  <a:lnTo>
                    <a:pt x="215" y="46"/>
                  </a:lnTo>
                  <a:lnTo>
                    <a:pt x="215" y="44"/>
                  </a:lnTo>
                  <a:lnTo>
                    <a:pt x="215" y="42"/>
                  </a:lnTo>
                  <a:lnTo>
                    <a:pt x="217" y="33"/>
                  </a:lnTo>
                  <a:lnTo>
                    <a:pt x="215" y="6"/>
                  </a:lnTo>
                  <a:lnTo>
                    <a:pt x="215" y="4"/>
                  </a:lnTo>
                  <a:lnTo>
                    <a:pt x="215" y="4"/>
                  </a:lnTo>
                  <a:lnTo>
                    <a:pt x="213" y="4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4" y="2"/>
                  </a:lnTo>
                  <a:lnTo>
                    <a:pt x="188" y="0"/>
                  </a:lnTo>
                  <a:lnTo>
                    <a:pt x="185" y="0"/>
                  </a:lnTo>
                  <a:lnTo>
                    <a:pt x="179" y="2"/>
                  </a:lnTo>
                  <a:lnTo>
                    <a:pt x="175" y="2"/>
                  </a:lnTo>
                  <a:lnTo>
                    <a:pt x="173" y="2"/>
                  </a:lnTo>
                  <a:lnTo>
                    <a:pt x="171" y="4"/>
                  </a:lnTo>
                  <a:lnTo>
                    <a:pt x="169" y="6"/>
                  </a:lnTo>
                  <a:lnTo>
                    <a:pt x="165" y="6"/>
                  </a:lnTo>
                  <a:lnTo>
                    <a:pt x="165" y="10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4" y="23"/>
                  </a:lnTo>
                  <a:lnTo>
                    <a:pt x="152" y="23"/>
                  </a:lnTo>
                  <a:lnTo>
                    <a:pt x="148" y="21"/>
                  </a:lnTo>
                  <a:lnTo>
                    <a:pt x="144" y="23"/>
                  </a:lnTo>
                  <a:lnTo>
                    <a:pt x="142" y="25"/>
                  </a:lnTo>
                  <a:lnTo>
                    <a:pt x="140" y="27"/>
                  </a:lnTo>
                  <a:lnTo>
                    <a:pt x="138" y="27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29" y="29"/>
                  </a:lnTo>
                  <a:lnTo>
                    <a:pt x="127" y="31"/>
                  </a:lnTo>
                  <a:lnTo>
                    <a:pt x="123" y="35"/>
                  </a:lnTo>
                  <a:lnTo>
                    <a:pt x="121" y="40"/>
                  </a:lnTo>
                  <a:lnTo>
                    <a:pt x="123" y="40"/>
                  </a:lnTo>
                  <a:lnTo>
                    <a:pt x="125" y="44"/>
                  </a:lnTo>
                  <a:lnTo>
                    <a:pt x="121" y="54"/>
                  </a:lnTo>
                  <a:lnTo>
                    <a:pt x="121" y="56"/>
                  </a:lnTo>
                  <a:lnTo>
                    <a:pt x="119" y="60"/>
                  </a:lnTo>
                  <a:lnTo>
                    <a:pt x="123" y="63"/>
                  </a:lnTo>
                  <a:lnTo>
                    <a:pt x="123" y="65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19" y="75"/>
                  </a:lnTo>
                  <a:lnTo>
                    <a:pt x="115" y="81"/>
                  </a:lnTo>
                  <a:lnTo>
                    <a:pt x="114" y="94"/>
                  </a:lnTo>
                  <a:lnTo>
                    <a:pt x="114" y="94"/>
                  </a:lnTo>
                  <a:lnTo>
                    <a:pt x="110" y="102"/>
                  </a:lnTo>
                  <a:lnTo>
                    <a:pt x="110" y="106"/>
                  </a:lnTo>
                  <a:lnTo>
                    <a:pt x="108" y="108"/>
                  </a:lnTo>
                  <a:lnTo>
                    <a:pt x="108" y="110"/>
                  </a:lnTo>
                  <a:lnTo>
                    <a:pt x="100" y="113"/>
                  </a:lnTo>
                  <a:lnTo>
                    <a:pt x="96" y="117"/>
                  </a:lnTo>
                  <a:lnTo>
                    <a:pt x="94" y="119"/>
                  </a:lnTo>
                  <a:lnTo>
                    <a:pt x="92" y="127"/>
                  </a:lnTo>
                  <a:lnTo>
                    <a:pt x="89" y="133"/>
                  </a:lnTo>
                  <a:lnTo>
                    <a:pt x="85" y="140"/>
                  </a:lnTo>
                  <a:lnTo>
                    <a:pt x="83" y="150"/>
                  </a:lnTo>
                  <a:lnTo>
                    <a:pt x="81" y="159"/>
                  </a:lnTo>
                  <a:lnTo>
                    <a:pt x="79" y="163"/>
                  </a:lnTo>
                  <a:lnTo>
                    <a:pt x="75" y="169"/>
                  </a:lnTo>
                  <a:lnTo>
                    <a:pt x="71" y="171"/>
                  </a:lnTo>
                  <a:lnTo>
                    <a:pt x="71" y="175"/>
                  </a:lnTo>
                  <a:lnTo>
                    <a:pt x="67" y="179"/>
                  </a:lnTo>
                  <a:lnTo>
                    <a:pt x="67" y="181"/>
                  </a:lnTo>
                  <a:lnTo>
                    <a:pt x="64" y="184"/>
                  </a:lnTo>
                  <a:lnTo>
                    <a:pt x="56" y="194"/>
                  </a:lnTo>
                  <a:lnTo>
                    <a:pt x="58" y="198"/>
                  </a:lnTo>
                  <a:lnTo>
                    <a:pt x="58" y="200"/>
                  </a:lnTo>
                  <a:lnTo>
                    <a:pt x="54" y="202"/>
                  </a:lnTo>
                  <a:lnTo>
                    <a:pt x="52" y="204"/>
                  </a:lnTo>
                  <a:lnTo>
                    <a:pt x="50" y="206"/>
                  </a:lnTo>
                  <a:lnTo>
                    <a:pt x="48" y="211"/>
                  </a:lnTo>
                  <a:lnTo>
                    <a:pt x="46" y="213"/>
                  </a:lnTo>
                  <a:lnTo>
                    <a:pt x="44" y="219"/>
                  </a:lnTo>
                  <a:lnTo>
                    <a:pt x="40" y="227"/>
                  </a:lnTo>
                  <a:lnTo>
                    <a:pt x="31" y="242"/>
                  </a:lnTo>
                  <a:lnTo>
                    <a:pt x="29" y="248"/>
                  </a:lnTo>
                  <a:lnTo>
                    <a:pt x="29" y="248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23" y="257"/>
                  </a:lnTo>
                  <a:lnTo>
                    <a:pt x="21" y="259"/>
                  </a:lnTo>
                  <a:lnTo>
                    <a:pt x="19" y="263"/>
                  </a:lnTo>
                  <a:lnTo>
                    <a:pt x="19" y="271"/>
                  </a:lnTo>
                  <a:lnTo>
                    <a:pt x="19" y="275"/>
                  </a:lnTo>
                  <a:lnTo>
                    <a:pt x="19" y="277"/>
                  </a:lnTo>
                  <a:lnTo>
                    <a:pt x="17" y="279"/>
                  </a:lnTo>
                  <a:lnTo>
                    <a:pt x="17" y="280"/>
                  </a:lnTo>
                  <a:lnTo>
                    <a:pt x="15" y="282"/>
                  </a:lnTo>
                  <a:lnTo>
                    <a:pt x="14" y="284"/>
                  </a:lnTo>
                  <a:lnTo>
                    <a:pt x="14" y="288"/>
                  </a:lnTo>
                  <a:lnTo>
                    <a:pt x="12" y="292"/>
                  </a:lnTo>
                  <a:lnTo>
                    <a:pt x="12" y="294"/>
                  </a:lnTo>
                  <a:lnTo>
                    <a:pt x="10" y="300"/>
                  </a:lnTo>
                  <a:lnTo>
                    <a:pt x="10" y="304"/>
                  </a:lnTo>
                  <a:lnTo>
                    <a:pt x="8" y="307"/>
                  </a:lnTo>
                  <a:lnTo>
                    <a:pt x="10" y="311"/>
                  </a:lnTo>
                  <a:lnTo>
                    <a:pt x="12" y="313"/>
                  </a:lnTo>
                  <a:lnTo>
                    <a:pt x="12" y="315"/>
                  </a:lnTo>
                  <a:lnTo>
                    <a:pt x="12" y="315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8" y="319"/>
                  </a:lnTo>
                  <a:lnTo>
                    <a:pt x="8" y="328"/>
                  </a:lnTo>
                  <a:lnTo>
                    <a:pt x="6" y="330"/>
                  </a:lnTo>
                  <a:lnTo>
                    <a:pt x="4" y="332"/>
                  </a:lnTo>
                  <a:lnTo>
                    <a:pt x="4" y="336"/>
                  </a:lnTo>
                  <a:lnTo>
                    <a:pt x="4" y="338"/>
                  </a:lnTo>
                  <a:lnTo>
                    <a:pt x="2" y="342"/>
                  </a:lnTo>
                  <a:lnTo>
                    <a:pt x="2" y="344"/>
                  </a:lnTo>
                  <a:lnTo>
                    <a:pt x="0" y="346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4" y="352"/>
                  </a:lnTo>
                  <a:lnTo>
                    <a:pt x="6" y="352"/>
                  </a:lnTo>
                  <a:lnTo>
                    <a:pt x="8" y="355"/>
                  </a:lnTo>
                  <a:lnTo>
                    <a:pt x="12" y="359"/>
                  </a:lnTo>
                  <a:lnTo>
                    <a:pt x="14" y="365"/>
                  </a:lnTo>
                  <a:lnTo>
                    <a:pt x="14" y="375"/>
                  </a:lnTo>
                  <a:lnTo>
                    <a:pt x="17" y="373"/>
                  </a:lnTo>
                  <a:lnTo>
                    <a:pt x="19" y="373"/>
                  </a:lnTo>
                  <a:lnTo>
                    <a:pt x="23" y="373"/>
                  </a:lnTo>
                  <a:lnTo>
                    <a:pt x="23" y="373"/>
                  </a:lnTo>
                  <a:lnTo>
                    <a:pt x="25" y="375"/>
                  </a:lnTo>
                  <a:lnTo>
                    <a:pt x="29" y="377"/>
                  </a:lnTo>
                  <a:lnTo>
                    <a:pt x="40" y="380"/>
                  </a:lnTo>
                  <a:lnTo>
                    <a:pt x="46" y="382"/>
                  </a:lnTo>
                  <a:lnTo>
                    <a:pt x="48" y="380"/>
                  </a:lnTo>
                  <a:lnTo>
                    <a:pt x="50" y="378"/>
                  </a:lnTo>
                  <a:lnTo>
                    <a:pt x="52" y="373"/>
                  </a:lnTo>
                  <a:lnTo>
                    <a:pt x="60" y="365"/>
                  </a:lnTo>
                  <a:lnTo>
                    <a:pt x="75" y="353"/>
                  </a:lnTo>
                  <a:lnTo>
                    <a:pt x="77" y="350"/>
                  </a:lnTo>
                  <a:lnTo>
                    <a:pt x="79" y="344"/>
                  </a:lnTo>
                  <a:lnTo>
                    <a:pt x="83" y="340"/>
                  </a:lnTo>
                  <a:lnTo>
                    <a:pt x="83" y="334"/>
                  </a:lnTo>
                  <a:lnTo>
                    <a:pt x="87" y="327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8" y="309"/>
                  </a:lnTo>
                  <a:lnTo>
                    <a:pt x="100" y="307"/>
                  </a:lnTo>
                  <a:lnTo>
                    <a:pt x="102" y="307"/>
                  </a:lnTo>
                  <a:lnTo>
                    <a:pt x="104" y="307"/>
                  </a:lnTo>
                  <a:lnTo>
                    <a:pt x="106" y="307"/>
                  </a:lnTo>
                  <a:lnTo>
                    <a:pt x="108" y="307"/>
                  </a:lnTo>
                  <a:lnTo>
                    <a:pt x="110" y="307"/>
                  </a:lnTo>
                  <a:lnTo>
                    <a:pt x="110" y="305"/>
                  </a:lnTo>
                  <a:lnTo>
                    <a:pt x="112" y="305"/>
                  </a:lnTo>
                  <a:lnTo>
                    <a:pt x="115" y="304"/>
                  </a:lnTo>
                  <a:lnTo>
                    <a:pt x="115" y="304"/>
                  </a:lnTo>
                  <a:lnTo>
                    <a:pt x="117" y="302"/>
                  </a:lnTo>
                  <a:lnTo>
                    <a:pt x="117" y="302"/>
                  </a:lnTo>
                  <a:lnTo>
                    <a:pt x="119" y="300"/>
                  </a:lnTo>
                  <a:lnTo>
                    <a:pt x="119" y="300"/>
                  </a:lnTo>
                  <a:lnTo>
                    <a:pt x="125" y="300"/>
                  </a:lnTo>
                  <a:lnTo>
                    <a:pt x="125" y="300"/>
                  </a:lnTo>
                  <a:lnTo>
                    <a:pt x="127" y="300"/>
                  </a:lnTo>
                  <a:lnTo>
                    <a:pt x="131" y="302"/>
                  </a:lnTo>
                  <a:lnTo>
                    <a:pt x="133" y="304"/>
                  </a:lnTo>
                  <a:lnTo>
                    <a:pt x="135" y="305"/>
                  </a:lnTo>
                  <a:lnTo>
                    <a:pt x="137" y="305"/>
                  </a:lnTo>
                  <a:lnTo>
                    <a:pt x="137" y="304"/>
                  </a:lnTo>
                  <a:lnTo>
                    <a:pt x="138" y="302"/>
                  </a:lnTo>
                  <a:lnTo>
                    <a:pt x="140" y="300"/>
                  </a:lnTo>
                  <a:lnTo>
                    <a:pt x="142" y="300"/>
                  </a:lnTo>
                  <a:lnTo>
                    <a:pt x="144" y="300"/>
                  </a:lnTo>
                  <a:lnTo>
                    <a:pt x="144" y="302"/>
                  </a:lnTo>
                  <a:lnTo>
                    <a:pt x="144" y="302"/>
                  </a:lnTo>
                  <a:lnTo>
                    <a:pt x="148" y="304"/>
                  </a:lnTo>
                  <a:lnTo>
                    <a:pt x="148" y="300"/>
                  </a:lnTo>
                  <a:lnTo>
                    <a:pt x="150" y="298"/>
                  </a:lnTo>
                  <a:lnTo>
                    <a:pt x="152" y="298"/>
                  </a:lnTo>
                  <a:lnTo>
                    <a:pt x="152" y="296"/>
                  </a:lnTo>
                  <a:lnTo>
                    <a:pt x="154" y="296"/>
                  </a:lnTo>
                  <a:lnTo>
                    <a:pt x="154" y="296"/>
                  </a:lnTo>
                  <a:lnTo>
                    <a:pt x="169" y="296"/>
                  </a:lnTo>
                  <a:lnTo>
                    <a:pt x="169" y="298"/>
                  </a:lnTo>
                  <a:lnTo>
                    <a:pt x="167" y="302"/>
                  </a:lnTo>
                  <a:lnTo>
                    <a:pt x="167" y="304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5" y="307"/>
                  </a:lnTo>
                  <a:lnTo>
                    <a:pt x="165" y="309"/>
                  </a:lnTo>
                  <a:lnTo>
                    <a:pt x="165" y="311"/>
                  </a:lnTo>
                  <a:lnTo>
                    <a:pt x="165" y="313"/>
                  </a:lnTo>
                  <a:lnTo>
                    <a:pt x="163" y="315"/>
                  </a:lnTo>
                  <a:lnTo>
                    <a:pt x="165" y="317"/>
                  </a:lnTo>
                  <a:lnTo>
                    <a:pt x="165" y="317"/>
                  </a:lnTo>
                  <a:lnTo>
                    <a:pt x="173" y="319"/>
                  </a:lnTo>
                  <a:lnTo>
                    <a:pt x="181" y="321"/>
                  </a:lnTo>
                  <a:lnTo>
                    <a:pt x="190" y="319"/>
                  </a:lnTo>
                  <a:lnTo>
                    <a:pt x="198" y="309"/>
                  </a:lnTo>
                  <a:lnTo>
                    <a:pt x="204" y="302"/>
                  </a:lnTo>
                  <a:lnTo>
                    <a:pt x="208" y="298"/>
                  </a:lnTo>
                  <a:lnTo>
                    <a:pt x="212" y="294"/>
                  </a:lnTo>
                  <a:lnTo>
                    <a:pt x="212" y="292"/>
                  </a:lnTo>
                  <a:lnTo>
                    <a:pt x="212" y="290"/>
                  </a:lnTo>
                  <a:lnTo>
                    <a:pt x="212" y="288"/>
                  </a:lnTo>
                  <a:lnTo>
                    <a:pt x="210" y="286"/>
                  </a:lnTo>
                  <a:lnTo>
                    <a:pt x="212" y="282"/>
                  </a:lnTo>
                  <a:lnTo>
                    <a:pt x="212" y="280"/>
                  </a:lnTo>
                  <a:lnTo>
                    <a:pt x="213" y="280"/>
                  </a:lnTo>
                  <a:lnTo>
                    <a:pt x="215" y="279"/>
                  </a:lnTo>
                  <a:lnTo>
                    <a:pt x="217" y="277"/>
                  </a:lnTo>
                  <a:lnTo>
                    <a:pt x="217" y="277"/>
                  </a:lnTo>
                  <a:lnTo>
                    <a:pt x="217" y="275"/>
                  </a:lnTo>
                  <a:lnTo>
                    <a:pt x="217" y="273"/>
                  </a:lnTo>
                  <a:lnTo>
                    <a:pt x="217" y="271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19" y="267"/>
                  </a:lnTo>
                  <a:lnTo>
                    <a:pt x="219" y="267"/>
                  </a:lnTo>
                  <a:lnTo>
                    <a:pt x="221" y="267"/>
                  </a:lnTo>
                  <a:lnTo>
                    <a:pt x="223" y="265"/>
                  </a:lnTo>
                  <a:lnTo>
                    <a:pt x="225" y="261"/>
                  </a:lnTo>
                  <a:lnTo>
                    <a:pt x="225" y="259"/>
                  </a:lnTo>
                  <a:lnTo>
                    <a:pt x="227" y="257"/>
                  </a:lnTo>
                  <a:lnTo>
                    <a:pt x="235" y="254"/>
                  </a:lnTo>
                  <a:lnTo>
                    <a:pt x="244" y="244"/>
                  </a:lnTo>
                  <a:lnTo>
                    <a:pt x="244" y="242"/>
                  </a:lnTo>
                  <a:lnTo>
                    <a:pt x="246" y="231"/>
                  </a:lnTo>
                  <a:lnTo>
                    <a:pt x="250" y="223"/>
                  </a:lnTo>
                  <a:lnTo>
                    <a:pt x="252" y="219"/>
                  </a:lnTo>
                  <a:lnTo>
                    <a:pt x="252" y="217"/>
                  </a:lnTo>
                  <a:lnTo>
                    <a:pt x="252" y="215"/>
                  </a:lnTo>
                  <a:lnTo>
                    <a:pt x="250" y="209"/>
                  </a:lnTo>
                  <a:lnTo>
                    <a:pt x="252" y="204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2" y="196"/>
                  </a:lnTo>
                  <a:lnTo>
                    <a:pt x="252" y="194"/>
                  </a:lnTo>
                  <a:lnTo>
                    <a:pt x="254" y="192"/>
                  </a:lnTo>
                  <a:lnTo>
                    <a:pt x="256" y="192"/>
                  </a:lnTo>
                  <a:lnTo>
                    <a:pt x="258" y="190"/>
                  </a:lnTo>
                  <a:lnTo>
                    <a:pt x="258" y="186"/>
                  </a:lnTo>
                  <a:lnTo>
                    <a:pt x="256" y="18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B09482BE-9FAA-5C49-A90D-4B5654B2F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1642" y="1835348"/>
              <a:ext cx="352787" cy="568700"/>
            </a:xfrm>
            <a:custGeom>
              <a:avLst/>
              <a:gdLst>
                <a:gd name="T0" fmla="*/ 183 w 183"/>
                <a:gd name="T1" fmla="*/ 213 h 295"/>
                <a:gd name="T2" fmla="*/ 172 w 183"/>
                <a:gd name="T3" fmla="*/ 196 h 295"/>
                <a:gd name="T4" fmla="*/ 139 w 183"/>
                <a:gd name="T5" fmla="*/ 171 h 295"/>
                <a:gd name="T6" fmla="*/ 127 w 183"/>
                <a:gd name="T7" fmla="*/ 155 h 295"/>
                <a:gd name="T8" fmla="*/ 125 w 183"/>
                <a:gd name="T9" fmla="*/ 148 h 295"/>
                <a:gd name="T10" fmla="*/ 122 w 183"/>
                <a:gd name="T11" fmla="*/ 132 h 295"/>
                <a:gd name="T12" fmla="*/ 123 w 183"/>
                <a:gd name="T13" fmla="*/ 119 h 295"/>
                <a:gd name="T14" fmla="*/ 123 w 183"/>
                <a:gd name="T15" fmla="*/ 111 h 295"/>
                <a:gd name="T16" fmla="*/ 118 w 183"/>
                <a:gd name="T17" fmla="*/ 107 h 295"/>
                <a:gd name="T18" fmla="*/ 108 w 183"/>
                <a:gd name="T19" fmla="*/ 107 h 295"/>
                <a:gd name="T20" fmla="*/ 104 w 183"/>
                <a:gd name="T21" fmla="*/ 96 h 295"/>
                <a:gd name="T22" fmla="*/ 89 w 183"/>
                <a:gd name="T23" fmla="*/ 84 h 295"/>
                <a:gd name="T24" fmla="*/ 75 w 183"/>
                <a:gd name="T25" fmla="*/ 78 h 295"/>
                <a:gd name="T26" fmla="*/ 64 w 183"/>
                <a:gd name="T27" fmla="*/ 75 h 295"/>
                <a:gd name="T28" fmla="*/ 54 w 183"/>
                <a:gd name="T29" fmla="*/ 76 h 295"/>
                <a:gd name="T30" fmla="*/ 54 w 183"/>
                <a:gd name="T31" fmla="*/ 69 h 295"/>
                <a:gd name="T32" fmla="*/ 58 w 183"/>
                <a:gd name="T33" fmla="*/ 55 h 295"/>
                <a:gd name="T34" fmla="*/ 60 w 183"/>
                <a:gd name="T35" fmla="*/ 42 h 295"/>
                <a:gd name="T36" fmla="*/ 39 w 183"/>
                <a:gd name="T37" fmla="*/ 38 h 295"/>
                <a:gd name="T38" fmla="*/ 37 w 183"/>
                <a:gd name="T39" fmla="*/ 30 h 295"/>
                <a:gd name="T40" fmla="*/ 37 w 183"/>
                <a:gd name="T41" fmla="*/ 23 h 295"/>
                <a:gd name="T42" fmla="*/ 27 w 183"/>
                <a:gd name="T43" fmla="*/ 17 h 295"/>
                <a:gd name="T44" fmla="*/ 35 w 183"/>
                <a:gd name="T45" fmla="*/ 0 h 295"/>
                <a:gd name="T46" fmla="*/ 18 w 183"/>
                <a:gd name="T47" fmla="*/ 25 h 295"/>
                <a:gd name="T48" fmla="*/ 14 w 183"/>
                <a:gd name="T49" fmla="*/ 42 h 295"/>
                <a:gd name="T50" fmla="*/ 8 w 183"/>
                <a:gd name="T51" fmla="*/ 61 h 295"/>
                <a:gd name="T52" fmla="*/ 4 w 183"/>
                <a:gd name="T53" fmla="*/ 69 h 295"/>
                <a:gd name="T54" fmla="*/ 14 w 183"/>
                <a:gd name="T55" fmla="*/ 73 h 295"/>
                <a:gd name="T56" fmla="*/ 20 w 183"/>
                <a:gd name="T57" fmla="*/ 82 h 295"/>
                <a:gd name="T58" fmla="*/ 6 w 183"/>
                <a:gd name="T59" fmla="*/ 115 h 295"/>
                <a:gd name="T60" fmla="*/ 0 w 183"/>
                <a:gd name="T61" fmla="*/ 117 h 295"/>
                <a:gd name="T62" fmla="*/ 12 w 183"/>
                <a:gd name="T63" fmla="*/ 128 h 295"/>
                <a:gd name="T64" fmla="*/ 31 w 183"/>
                <a:gd name="T65" fmla="*/ 140 h 295"/>
                <a:gd name="T66" fmla="*/ 35 w 183"/>
                <a:gd name="T67" fmla="*/ 142 h 295"/>
                <a:gd name="T68" fmla="*/ 70 w 183"/>
                <a:gd name="T69" fmla="*/ 171 h 295"/>
                <a:gd name="T70" fmla="*/ 79 w 183"/>
                <a:gd name="T71" fmla="*/ 184 h 295"/>
                <a:gd name="T72" fmla="*/ 77 w 183"/>
                <a:gd name="T73" fmla="*/ 194 h 295"/>
                <a:gd name="T74" fmla="*/ 64 w 183"/>
                <a:gd name="T75" fmla="*/ 197 h 295"/>
                <a:gd name="T76" fmla="*/ 56 w 183"/>
                <a:gd name="T77" fmla="*/ 205 h 295"/>
                <a:gd name="T78" fmla="*/ 56 w 183"/>
                <a:gd name="T79" fmla="*/ 226 h 295"/>
                <a:gd name="T80" fmla="*/ 60 w 183"/>
                <a:gd name="T81" fmla="*/ 249 h 295"/>
                <a:gd name="T82" fmla="*/ 64 w 183"/>
                <a:gd name="T83" fmla="*/ 265 h 295"/>
                <a:gd name="T84" fmla="*/ 98 w 183"/>
                <a:gd name="T85" fmla="*/ 269 h 295"/>
                <a:gd name="T86" fmla="*/ 120 w 183"/>
                <a:gd name="T87" fmla="*/ 263 h 295"/>
                <a:gd name="T88" fmla="*/ 137 w 183"/>
                <a:gd name="T89" fmla="*/ 282 h 295"/>
                <a:gd name="T90" fmla="*/ 141 w 183"/>
                <a:gd name="T91" fmla="*/ 295 h 295"/>
                <a:gd name="T92" fmla="*/ 152 w 183"/>
                <a:gd name="T93" fmla="*/ 292 h 295"/>
                <a:gd name="T94" fmla="*/ 168 w 183"/>
                <a:gd name="T95" fmla="*/ 288 h 295"/>
                <a:gd name="T96" fmla="*/ 173 w 183"/>
                <a:gd name="T97" fmla="*/ 276 h 295"/>
                <a:gd name="T98" fmla="*/ 179 w 183"/>
                <a:gd name="T99" fmla="*/ 274 h 295"/>
                <a:gd name="T100" fmla="*/ 179 w 183"/>
                <a:gd name="T101" fmla="*/ 259 h 295"/>
                <a:gd name="T102" fmla="*/ 177 w 183"/>
                <a:gd name="T103" fmla="*/ 247 h 295"/>
                <a:gd name="T104" fmla="*/ 179 w 183"/>
                <a:gd name="T105" fmla="*/ 21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3" h="295">
                  <a:moveTo>
                    <a:pt x="179" y="219"/>
                  </a:moveTo>
                  <a:lnTo>
                    <a:pt x="181" y="215"/>
                  </a:lnTo>
                  <a:lnTo>
                    <a:pt x="181" y="213"/>
                  </a:lnTo>
                  <a:lnTo>
                    <a:pt x="183" y="213"/>
                  </a:lnTo>
                  <a:lnTo>
                    <a:pt x="183" y="211"/>
                  </a:lnTo>
                  <a:lnTo>
                    <a:pt x="181" y="209"/>
                  </a:lnTo>
                  <a:lnTo>
                    <a:pt x="179" y="207"/>
                  </a:lnTo>
                  <a:lnTo>
                    <a:pt x="172" y="196"/>
                  </a:lnTo>
                  <a:lnTo>
                    <a:pt x="164" y="188"/>
                  </a:lnTo>
                  <a:lnTo>
                    <a:pt x="148" y="176"/>
                  </a:lnTo>
                  <a:lnTo>
                    <a:pt x="145" y="174"/>
                  </a:lnTo>
                  <a:lnTo>
                    <a:pt x="139" y="171"/>
                  </a:lnTo>
                  <a:lnTo>
                    <a:pt x="135" y="165"/>
                  </a:lnTo>
                  <a:lnTo>
                    <a:pt x="133" y="159"/>
                  </a:lnTo>
                  <a:lnTo>
                    <a:pt x="129" y="155"/>
                  </a:lnTo>
                  <a:lnTo>
                    <a:pt x="127" y="155"/>
                  </a:lnTo>
                  <a:lnTo>
                    <a:pt x="125" y="153"/>
                  </a:lnTo>
                  <a:lnTo>
                    <a:pt x="125" y="151"/>
                  </a:lnTo>
                  <a:lnTo>
                    <a:pt x="125" y="149"/>
                  </a:lnTo>
                  <a:lnTo>
                    <a:pt x="125" y="148"/>
                  </a:lnTo>
                  <a:lnTo>
                    <a:pt x="123" y="142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2"/>
                  </a:lnTo>
                  <a:lnTo>
                    <a:pt x="122" y="128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23" y="119"/>
                  </a:lnTo>
                  <a:lnTo>
                    <a:pt x="125" y="115"/>
                  </a:lnTo>
                  <a:lnTo>
                    <a:pt x="127" y="113"/>
                  </a:lnTo>
                  <a:lnTo>
                    <a:pt x="125" y="113"/>
                  </a:lnTo>
                  <a:lnTo>
                    <a:pt x="123" y="111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0" y="107"/>
                  </a:lnTo>
                  <a:lnTo>
                    <a:pt x="118" y="107"/>
                  </a:lnTo>
                  <a:lnTo>
                    <a:pt x="116" y="107"/>
                  </a:lnTo>
                  <a:lnTo>
                    <a:pt x="114" y="109"/>
                  </a:lnTo>
                  <a:lnTo>
                    <a:pt x="110" y="109"/>
                  </a:lnTo>
                  <a:lnTo>
                    <a:pt x="108" y="107"/>
                  </a:lnTo>
                  <a:lnTo>
                    <a:pt x="106" y="107"/>
                  </a:lnTo>
                  <a:lnTo>
                    <a:pt x="106" y="105"/>
                  </a:lnTo>
                  <a:lnTo>
                    <a:pt x="110" y="98"/>
                  </a:lnTo>
                  <a:lnTo>
                    <a:pt x="104" y="96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91" y="88"/>
                  </a:lnTo>
                  <a:lnTo>
                    <a:pt x="89" y="84"/>
                  </a:lnTo>
                  <a:lnTo>
                    <a:pt x="81" y="80"/>
                  </a:lnTo>
                  <a:lnTo>
                    <a:pt x="79" y="78"/>
                  </a:lnTo>
                  <a:lnTo>
                    <a:pt x="77" y="78"/>
                  </a:lnTo>
                  <a:lnTo>
                    <a:pt x="75" y="78"/>
                  </a:lnTo>
                  <a:lnTo>
                    <a:pt x="73" y="78"/>
                  </a:lnTo>
                  <a:lnTo>
                    <a:pt x="70" y="75"/>
                  </a:lnTo>
                  <a:lnTo>
                    <a:pt x="66" y="75"/>
                  </a:lnTo>
                  <a:lnTo>
                    <a:pt x="64" y="75"/>
                  </a:lnTo>
                  <a:lnTo>
                    <a:pt x="62" y="75"/>
                  </a:lnTo>
                  <a:lnTo>
                    <a:pt x="60" y="76"/>
                  </a:lnTo>
                  <a:lnTo>
                    <a:pt x="58" y="78"/>
                  </a:lnTo>
                  <a:lnTo>
                    <a:pt x="54" y="76"/>
                  </a:lnTo>
                  <a:lnTo>
                    <a:pt x="52" y="80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54" y="69"/>
                  </a:lnTo>
                  <a:lnTo>
                    <a:pt x="54" y="65"/>
                  </a:lnTo>
                  <a:lnTo>
                    <a:pt x="56" y="63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56" y="52"/>
                  </a:lnTo>
                  <a:lnTo>
                    <a:pt x="58" y="46"/>
                  </a:lnTo>
                  <a:lnTo>
                    <a:pt x="60" y="44"/>
                  </a:lnTo>
                  <a:lnTo>
                    <a:pt x="60" y="42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39" y="38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2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7"/>
                  </a:lnTo>
                  <a:lnTo>
                    <a:pt x="37" y="25"/>
                  </a:lnTo>
                  <a:lnTo>
                    <a:pt x="37" y="23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5" y="15"/>
                  </a:lnTo>
                  <a:lnTo>
                    <a:pt x="27" y="13"/>
                  </a:lnTo>
                  <a:lnTo>
                    <a:pt x="35" y="0"/>
                  </a:lnTo>
                  <a:lnTo>
                    <a:pt x="20" y="7"/>
                  </a:lnTo>
                  <a:lnTo>
                    <a:pt x="20" y="11"/>
                  </a:lnTo>
                  <a:lnTo>
                    <a:pt x="20" y="15"/>
                  </a:lnTo>
                  <a:lnTo>
                    <a:pt x="18" y="25"/>
                  </a:lnTo>
                  <a:lnTo>
                    <a:pt x="18" y="28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42"/>
                  </a:lnTo>
                  <a:lnTo>
                    <a:pt x="12" y="44"/>
                  </a:lnTo>
                  <a:lnTo>
                    <a:pt x="12" y="48"/>
                  </a:lnTo>
                  <a:lnTo>
                    <a:pt x="10" y="57"/>
                  </a:lnTo>
                  <a:lnTo>
                    <a:pt x="8" y="61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71"/>
                  </a:lnTo>
                  <a:lnTo>
                    <a:pt x="4" y="69"/>
                  </a:lnTo>
                  <a:lnTo>
                    <a:pt x="8" y="69"/>
                  </a:lnTo>
                  <a:lnTo>
                    <a:pt x="8" y="71"/>
                  </a:lnTo>
                  <a:lnTo>
                    <a:pt x="12" y="73"/>
                  </a:lnTo>
                  <a:lnTo>
                    <a:pt x="14" y="73"/>
                  </a:lnTo>
                  <a:lnTo>
                    <a:pt x="16" y="75"/>
                  </a:lnTo>
                  <a:lnTo>
                    <a:pt x="16" y="76"/>
                  </a:lnTo>
                  <a:lnTo>
                    <a:pt x="18" y="78"/>
                  </a:lnTo>
                  <a:lnTo>
                    <a:pt x="20" y="82"/>
                  </a:lnTo>
                  <a:lnTo>
                    <a:pt x="20" y="92"/>
                  </a:lnTo>
                  <a:lnTo>
                    <a:pt x="18" y="103"/>
                  </a:lnTo>
                  <a:lnTo>
                    <a:pt x="14" y="109"/>
                  </a:lnTo>
                  <a:lnTo>
                    <a:pt x="6" y="115"/>
                  </a:lnTo>
                  <a:lnTo>
                    <a:pt x="4" y="117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6" y="128"/>
                  </a:lnTo>
                  <a:lnTo>
                    <a:pt x="12" y="128"/>
                  </a:lnTo>
                  <a:lnTo>
                    <a:pt x="20" y="134"/>
                  </a:lnTo>
                  <a:lnTo>
                    <a:pt x="22" y="136"/>
                  </a:lnTo>
                  <a:lnTo>
                    <a:pt x="24" y="140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1" y="142"/>
                  </a:lnTo>
                  <a:lnTo>
                    <a:pt x="33" y="142"/>
                  </a:lnTo>
                  <a:lnTo>
                    <a:pt x="35" y="142"/>
                  </a:lnTo>
                  <a:lnTo>
                    <a:pt x="37" y="144"/>
                  </a:lnTo>
                  <a:lnTo>
                    <a:pt x="39" y="151"/>
                  </a:lnTo>
                  <a:lnTo>
                    <a:pt x="43" y="157"/>
                  </a:lnTo>
                  <a:lnTo>
                    <a:pt x="70" y="171"/>
                  </a:lnTo>
                  <a:lnTo>
                    <a:pt x="77" y="174"/>
                  </a:lnTo>
                  <a:lnTo>
                    <a:pt x="75" y="178"/>
                  </a:lnTo>
                  <a:lnTo>
                    <a:pt x="75" y="180"/>
                  </a:lnTo>
                  <a:lnTo>
                    <a:pt x="79" y="184"/>
                  </a:lnTo>
                  <a:lnTo>
                    <a:pt x="79" y="184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77" y="194"/>
                  </a:lnTo>
                  <a:lnTo>
                    <a:pt x="75" y="196"/>
                  </a:lnTo>
                  <a:lnTo>
                    <a:pt x="68" y="197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2" y="199"/>
                  </a:lnTo>
                  <a:lnTo>
                    <a:pt x="58" y="203"/>
                  </a:lnTo>
                  <a:lnTo>
                    <a:pt x="56" y="205"/>
                  </a:lnTo>
                  <a:lnTo>
                    <a:pt x="56" y="205"/>
                  </a:lnTo>
                  <a:lnTo>
                    <a:pt x="54" y="207"/>
                  </a:lnTo>
                  <a:lnTo>
                    <a:pt x="54" y="213"/>
                  </a:lnTo>
                  <a:lnTo>
                    <a:pt x="56" y="222"/>
                  </a:lnTo>
                  <a:lnTo>
                    <a:pt x="56" y="226"/>
                  </a:lnTo>
                  <a:lnTo>
                    <a:pt x="56" y="230"/>
                  </a:lnTo>
                  <a:lnTo>
                    <a:pt x="56" y="232"/>
                  </a:lnTo>
                  <a:lnTo>
                    <a:pt x="60" y="244"/>
                  </a:lnTo>
                  <a:lnTo>
                    <a:pt x="60" y="249"/>
                  </a:lnTo>
                  <a:lnTo>
                    <a:pt x="60" y="257"/>
                  </a:lnTo>
                  <a:lnTo>
                    <a:pt x="62" y="261"/>
                  </a:lnTo>
                  <a:lnTo>
                    <a:pt x="62" y="263"/>
                  </a:lnTo>
                  <a:lnTo>
                    <a:pt x="64" y="265"/>
                  </a:lnTo>
                  <a:lnTo>
                    <a:pt x="72" y="267"/>
                  </a:lnTo>
                  <a:lnTo>
                    <a:pt x="75" y="270"/>
                  </a:lnTo>
                  <a:lnTo>
                    <a:pt x="81" y="276"/>
                  </a:lnTo>
                  <a:lnTo>
                    <a:pt x="98" y="269"/>
                  </a:lnTo>
                  <a:lnTo>
                    <a:pt x="104" y="267"/>
                  </a:lnTo>
                  <a:lnTo>
                    <a:pt x="114" y="263"/>
                  </a:lnTo>
                  <a:lnTo>
                    <a:pt x="118" y="263"/>
                  </a:lnTo>
                  <a:lnTo>
                    <a:pt x="120" y="263"/>
                  </a:lnTo>
                  <a:lnTo>
                    <a:pt x="123" y="267"/>
                  </a:lnTo>
                  <a:lnTo>
                    <a:pt x="129" y="270"/>
                  </a:lnTo>
                  <a:lnTo>
                    <a:pt x="133" y="278"/>
                  </a:lnTo>
                  <a:lnTo>
                    <a:pt x="137" y="282"/>
                  </a:lnTo>
                  <a:lnTo>
                    <a:pt x="139" y="282"/>
                  </a:lnTo>
                  <a:lnTo>
                    <a:pt x="141" y="286"/>
                  </a:lnTo>
                  <a:lnTo>
                    <a:pt x="141" y="288"/>
                  </a:lnTo>
                  <a:lnTo>
                    <a:pt x="141" y="295"/>
                  </a:lnTo>
                  <a:lnTo>
                    <a:pt x="145" y="295"/>
                  </a:lnTo>
                  <a:lnTo>
                    <a:pt x="147" y="295"/>
                  </a:lnTo>
                  <a:lnTo>
                    <a:pt x="150" y="292"/>
                  </a:lnTo>
                  <a:lnTo>
                    <a:pt x="152" y="292"/>
                  </a:lnTo>
                  <a:lnTo>
                    <a:pt x="156" y="292"/>
                  </a:lnTo>
                  <a:lnTo>
                    <a:pt x="160" y="292"/>
                  </a:lnTo>
                  <a:lnTo>
                    <a:pt x="164" y="290"/>
                  </a:lnTo>
                  <a:lnTo>
                    <a:pt x="168" y="288"/>
                  </a:lnTo>
                  <a:lnTo>
                    <a:pt x="170" y="286"/>
                  </a:lnTo>
                  <a:lnTo>
                    <a:pt x="172" y="282"/>
                  </a:lnTo>
                  <a:lnTo>
                    <a:pt x="172" y="278"/>
                  </a:lnTo>
                  <a:lnTo>
                    <a:pt x="173" y="276"/>
                  </a:lnTo>
                  <a:lnTo>
                    <a:pt x="173" y="276"/>
                  </a:lnTo>
                  <a:lnTo>
                    <a:pt x="175" y="276"/>
                  </a:lnTo>
                  <a:lnTo>
                    <a:pt x="177" y="276"/>
                  </a:lnTo>
                  <a:lnTo>
                    <a:pt x="179" y="274"/>
                  </a:lnTo>
                  <a:lnTo>
                    <a:pt x="181" y="269"/>
                  </a:lnTo>
                  <a:lnTo>
                    <a:pt x="181" y="267"/>
                  </a:lnTo>
                  <a:lnTo>
                    <a:pt x="181" y="265"/>
                  </a:lnTo>
                  <a:lnTo>
                    <a:pt x="179" y="259"/>
                  </a:lnTo>
                  <a:lnTo>
                    <a:pt x="179" y="255"/>
                  </a:lnTo>
                  <a:lnTo>
                    <a:pt x="179" y="251"/>
                  </a:lnTo>
                  <a:lnTo>
                    <a:pt x="179" y="249"/>
                  </a:lnTo>
                  <a:lnTo>
                    <a:pt x="177" y="247"/>
                  </a:lnTo>
                  <a:lnTo>
                    <a:pt x="175" y="244"/>
                  </a:lnTo>
                  <a:lnTo>
                    <a:pt x="173" y="224"/>
                  </a:lnTo>
                  <a:lnTo>
                    <a:pt x="175" y="222"/>
                  </a:lnTo>
                  <a:lnTo>
                    <a:pt x="179" y="2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22AF0BB0-28B1-3647-B12A-9B67E0AF4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140" y="2442604"/>
              <a:ext cx="618823" cy="747985"/>
            </a:xfrm>
            <a:custGeom>
              <a:avLst/>
              <a:gdLst>
                <a:gd name="T0" fmla="*/ 315 w 321"/>
                <a:gd name="T1" fmla="*/ 201 h 388"/>
                <a:gd name="T2" fmla="*/ 309 w 321"/>
                <a:gd name="T3" fmla="*/ 188 h 388"/>
                <a:gd name="T4" fmla="*/ 302 w 321"/>
                <a:gd name="T5" fmla="*/ 184 h 388"/>
                <a:gd name="T6" fmla="*/ 292 w 321"/>
                <a:gd name="T7" fmla="*/ 188 h 388"/>
                <a:gd name="T8" fmla="*/ 286 w 321"/>
                <a:gd name="T9" fmla="*/ 184 h 388"/>
                <a:gd name="T10" fmla="*/ 273 w 321"/>
                <a:gd name="T11" fmla="*/ 180 h 388"/>
                <a:gd name="T12" fmla="*/ 255 w 321"/>
                <a:gd name="T13" fmla="*/ 173 h 388"/>
                <a:gd name="T14" fmla="*/ 263 w 321"/>
                <a:gd name="T15" fmla="*/ 153 h 388"/>
                <a:gd name="T16" fmla="*/ 259 w 321"/>
                <a:gd name="T17" fmla="*/ 146 h 388"/>
                <a:gd name="T18" fmla="*/ 259 w 321"/>
                <a:gd name="T19" fmla="*/ 123 h 388"/>
                <a:gd name="T20" fmla="*/ 240 w 321"/>
                <a:gd name="T21" fmla="*/ 96 h 388"/>
                <a:gd name="T22" fmla="*/ 229 w 321"/>
                <a:gd name="T23" fmla="*/ 88 h 388"/>
                <a:gd name="T24" fmla="*/ 219 w 321"/>
                <a:gd name="T25" fmla="*/ 86 h 388"/>
                <a:gd name="T26" fmla="*/ 204 w 321"/>
                <a:gd name="T27" fmla="*/ 84 h 388"/>
                <a:gd name="T28" fmla="*/ 190 w 321"/>
                <a:gd name="T29" fmla="*/ 98 h 388"/>
                <a:gd name="T30" fmla="*/ 165 w 321"/>
                <a:gd name="T31" fmla="*/ 92 h 388"/>
                <a:gd name="T32" fmla="*/ 157 w 321"/>
                <a:gd name="T33" fmla="*/ 84 h 388"/>
                <a:gd name="T34" fmla="*/ 140 w 321"/>
                <a:gd name="T35" fmla="*/ 67 h 388"/>
                <a:gd name="T36" fmla="*/ 121 w 321"/>
                <a:gd name="T37" fmla="*/ 53 h 388"/>
                <a:gd name="T38" fmla="*/ 132 w 321"/>
                <a:gd name="T39" fmla="*/ 40 h 388"/>
                <a:gd name="T40" fmla="*/ 129 w 321"/>
                <a:gd name="T41" fmla="*/ 30 h 388"/>
                <a:gd name="T42" fmla="*/ 123 w 321"/>
                <a:gd name="T43" fmla="*/ 25 h 388"/>
                <a:gd name="T44" fmla="*/ 109 w 321"/>
                <a:gd name="T45" fmla="*/ 3 h 388"/>
                <a:gd name="T46" fmla="*/ 102 w 321"/>
                <a:gd name="T47" fmla="*/ 19 h 388"/>
                <a:gd name="T48" fmla="*/ 108 w 321"/>
                <a:gd name="T49" fmla="*/ 48 h 388"/>
                <a:gd name="T50" fmla="*/ 108 w 321"/>
                <a:gd name="T51" fmla="*/ 76 h 388"/>
                <a:gd name="T52" fmla="*/ 106 w 321"/>
                <a:gd name="T53" fmla="*/ 90 h 388"/>
                <a:gd name="T54" fmla="*/ 96 w 321"/>
                <a:gd name="T55" fmla="*/ 117 h 388"/>
                <a:gd name="T56" fmla="*/ 92 w 321"/>
                <a:gd name="T57" fmla="*/ 165 h 388"/>
                <a:gd name="T58" fmla="*/ 92 w 321"/>
                <a:gd name="T59" fmla="*/ 188 h 388"/>
                <a:gd name="T60" fmla="*/ 34 w 321"/>
                <a:gd name="T61" fmla="*/ 240 h 388"/>
                <a:gd name="T62" fmla="*/ 17 w 321"/>
                <a:gd name="T63" fmla="*/ 253 h 388"/>
                <a:gd name="T64" fmla="*/ 19 w 321"/>
                <a:gd name="T65" fmla="*/ 278 h 388"/>
                <a:gd name="T66" fmla="*/ 0 w 321"/>
                <a:gd name="T67" fmla="*/ 303 h 388"/>
                <a:gd name="T68" fmla="*/ 19 w 321"/>
                <a:gd name="T69" fmla="*/ 334 h 388"/>
                <a:gd name="T70" fmla="*/ 33 w 321"/>
                <a:gd name="T71" fmla="*/ 332 h 388"/>
                <a:gd name="T72" fmla="*/ 44 w 321"/>
                <a:gd name="T73" fmla="*/ 347 h 388"/>
                <a:gd name="T74" fmla="*/ 46 w 321"/>
                <a:gd name="T75" fmla="*/ 365 h 388"/>
                <a:gd name="T76" fmla="*/ 67 w 321"/>
                <a:gd name="T77" fmla="*/ 370 h 388"/>
                <a:gd name="T78" fmla="*/ 86 w 321"/>
                <a:gd name="T79" fmla="*/ 384 h 388"/>
                <a:gd name="T80" fmla="*/ 100 w 321"/>
                <a:gd name="T81" fmla="*/ 384 h 388"/>
                <a:gd name="T82" fmla="*/ 132 w 321"/>
                <a:gd name="T83" fmla="*/ 384 h 388"/>
                <a:gd name="T84" fmla="*/ 140 w 321"/>
                <a:gd name="T85" fmla="*/ 372 h 388"/>
                <a:gd name="T86" fmla="*/ 146 w 321"/>
                <a:gd name="T87" fmla="*/ 343 h 388"/>
                <a:gd name="T88" fmla="*/ 175 w 321"/>
                <a:gd name="T89" fmla="*/ 338 h 388"/>
                <a:gd name="T90" fmla="*/ 169 w 321"/>
                <a:gd name="T91" fmla="*/ 361 h 388"/>
                <a:gd name="T92" fmla="*/ 173 w 321"/>
                <a:gd name="T93" fmla="*/ 382 h 388"/>
                <a:gd name="T94" fmla="*/ 184 w 321"/>
                <a:gd name="T95" fmla="*/ 365 h 388"/>
                <a:gd name="T96" fmla="*/ 209 w 321"/>
                <a:gd name="T97" fmla="*/ 343 h 388"/>
                <a:gd name="T98" fmla="*/ 252 w 321"/>
                <a:gd name="T99" fmla="*/ 328 h 388"/>
                <a:gd name="T100" fmla="*/ 273 w 321"/>
                <a:gd name="T101" fmla="*/ 309 h 388"/>
                <a:gd name="T102" fmla="*/ 277 w 321"/>
                <a:gd name="T103" fmla="*/ 292 h 388"/>
                <a:gd name="T104" fmla="*/ 275 w 321"/>
                <a:gd name="T105" fmla="*/ 263 h 388"/>
                <a:gd name="T106" fmla="*/ 284 w 321"/>
                <a:gd name="T107" fmla="*/ 259 h 388"/>
                <a:gd name="T108" fmla="*/ 307 w 321"/>
                <a:gd name="T109" fmla="*/ 267 h 388"/>
                <a:gd name="T110" fmla="*/ 321 w 321"/>
                <a:gd name="T111" fmla="*/ 22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1" h="388">
                  <a:moveTo>
                    <a:pt x="319" y="217"/>
                  </a:moveTo>
                  <a:lnTo>
                    <a:pt x="319" y="215"/>
                  </a:lnTo>
                  <a:lnTo>
                    <a:pt x="319" y="213"/>
                  </a:lnTo>
                  <a:lnTo>
                    <a:pt x="321" y="209"/>
                  </a:lnTo>
                  <a:lnTo>
                    <a:pt x="315" y="197"/>
                  </a:lnTo>
                  <a:lnTo>
                    <a:pt x="315" y="199"/>
                  </a:lnTo>
                  <a:lnTo>
                    <a:pt x="315" y="201"/>
                  </a:lnTo>
                  <a:lnTo>
                    <a:pt x="313" y="201"/>
                  </a:lnTo>
                  <a:lnTo>
                    <a:pt x="313" y="201"/>
                  </a:lnTo>
                  <a:lnTo>
                    <a:pt x="309" y="203"/>
                  </a:lnTo>
                  <a:lnTo>
                    <a:pt x="309" y="197"/>
                  </a:lnTo>
                  <a:lnTo>
                    <a:pt x="309" y="194"/>
                  </a:lnTo>
                  <a:lnTo>
                    <a:pt x="309" y="192"/>
                  </a:lnTo>
                  <a:lnTo>
                    <a:pt x="309" y="188"/>
                  </a:lnTo>
                  <a:lnTo>
                    <a:pt x="307" y="186"/>
                  </a:lnTo>
                  <a:lnTo>
                    <a:pt x="307" y="184"/>
                  </a:lnTo>
                  <a:lnTo>
                    <a:pt x="305" y="184"/>
                  </a:lnTo>
                  <a:lnTo>
                    <a:pt x="305" y="184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02" y="184"/>
                  </a:lnTo>
                  <a:lnTo>
                    <a:pt x="296" y="186"/>
                  </a:lnTo>
                  <a:lnTo>
                    <a:pt x="296" y="186"/>
                  </a:lnTo>
                  <a:lnTo>
                    <a:pt x="294" y="186"/>
                  </a:lnTo>
                  <a:lnTo>
                    <a:pt x="292" y="184"/>
                  </a:lnTo>
                  <a:lnTo>
                    <a:pt x="292" y="186"/>
                  </a:lnTo>
                  <a:lnTo>
                    <a:pt x="292" y="186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88" y="186"/>
                  </a:lnTo>
                  <a:lnTo>
                    <a:pt x="288" y="184"/>
                  </a:lnTo>
                  <a:lnTo>
                    <a:pt x="286" y="184"/>
                  </a:lnTo>
                  <a:lnTo>
                    <a:pt x="286" y="184"/>
                  </a:lnTo>
                  <a:lnTo>
                    <a:pt x="284" y="184"/>
                  </a:lnTo>
                  <a:lnTo>
                    <a:pt x="282" y="184"/>
                  </a:lnTo>
                  <a:lnTo>
                    <a:pt x="282" y="184"/>
                  </a:lnTo>
                  <a:lnTo>
                    <a:pt x="280" y="184"/>
                  </a:lnTo>
                  <a:lnTo>
                    <a:pt x="279" y="186"/>
                  </a:lnTo>
                  <a:lnTo>
                    <a:pt x="275" y="182"/>
                  </a:lnTo>
                  <a:lnTo>
                    <a:pt x="273" y="180"/>
                  </a:lnTo>
                  <a:lnTo>
                    <a:pt x="271" y="180"/>
                  </a:lnTo>
                  <a:lnTo>
                    <a:pt x="269" y="178"/>
                  </a:lnTo>
                  <a:lnTo>
                    <a:pt x="265" y="178"/>
                  </a:lnTo>
                  <a:lnTo>
                    <a:pt x="261" y="176"/>
                  </a:lnTo>
                  <a:lnTo>
                    <a:pt x="257" y="174"/>
                  </a:lnTo>
                  <a:lnTo>
                    <a:pt x="257" y="174"/>
                  </a:lnTo>
                  <a:lnTo>
                    <a:pt x="255" y="173"/>
                  </a:lnTo>
                  <a:lnTo>
                    <a:pt x="261" y="163"/>
                  </a:lnTo>
                  <a:lnTo>
                    <a:pt x="263" y="161"/>
                  </a:lnTo>
                  <a:lnTo>
                    <a:pt x="265" y="159"/>
                  </a:lnTo>
                  <a:lnTo>
                    <a:pt x="265" y="157"/>
                  </a:lnTo>
                  <a:lnTo>
                    <a:pt x="265" y="157"/>
                  </a:lnTo>
                  <a:lnTo>
                    <a:pt x="263" y="155"/>
                  </a:lnTo>
                  <a:lnTo>
                    <a:pt x="263" y="153"/>
                  </a:lnTo>
                  <a:lnTo>
                    <a:pt x="263" y="151"/>
                  </a:lnTo>
                  <a:lnTo>
                    <a:pt x="263" y="151"/>
                  </a:lnTo>
                  <a:lnTo>
                    <a:pt x="261" y="151"/>
                  </a:lnTo>
                  <a:lnTo>
                    <a:pt x="261" y="149"/>
                  </a:lnTo>
                  <a:lnTo>
                    <a:pt x="261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7" y="144"/>
                  </a:lnTo>
                  <a:lnTo>
                    <a:pt x="263" y="136"/>
                  </a:lnTo>
                  <a:lnTo>
                    <a:pt x="263" y="128"/>
                  </a:lnTo>
                  <a:lnTo>
                    <a:pt x="261" y="126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59" y="123"/>
                  </a:lnTo>
                  <a:lnTo>
                    <a:pt x="254" y="117"/>
                  </a:lnTo>
                  <a:lnTo>
                    <a:pt x="254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42" y="100"/>
                  </a:lnTo>
                  <a:lnTo>
                    <a:pt x="240" y="98"/>
                  </a:lnTo>
                  <a:lnTo>
                    <a:pt x="240" y="96"/>
                  </a:lnTo>
                  <a:lnTo>
                    <a:pt x="238" y="90"/>
                  </a:lnTo>
                  <a:lnTo>
                    <a:pt x="238" y="90"/>
                  </a:lnTo>
                  <a:lnTo>
                    <a:pt x="238" y="88"/>
                  </a:lnTo>
                  <a:lnTo>
                    <a:pt x="240" y="86"/>
                  </a:lnTo>
                  <a:lnTo>
                    <a:pt x="234" y="86"/>
                  </a:lnTo>
                  <a:lnTo>
                    <a:pt x="231" y="86"/>
                  </a:lnTo>
                  <a:lnTo>
                    <a:pt x="229" y="88"/>
                  </a:lnTo>
                  <a:lnTo>
                    <a:pt x="227" y="88"/>
                  </a:lnTo>
                  <a:lnTo>
                    <a:pt x="225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9" y="86"/>
                  </a:lnTo>
                  <a:lnTo>
                    <a:pt x="217" y="86"/>
                  </a:lnTo>
                  <a:lnTo>
                    <a:pt x="211" y="86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7" y="84"/>
                  </a:lnTo>
                  <a:lnTo>
                    <a:pt x="206" y="84"/>
                  </a:lnTo>
                  <a:lnTo>
                    <a:pt x="204" y="84"/>
                  </a:lnTo>
                  <a:lnTo>
                    <a:pt x="204" y="84"/>
                  </a:lnTo>
                  <a:lnTo>
                    <a:pt x="202" y="86"/>
                  </a:lnTo>
                  <a:lnTo>
                    <a:pt x="200" y="90"/>
                  </a:lnTo>
                  <a:lnTo>
                    <a:pt x="198" y="98"/>
                  </a:lnTo>
                  <a:lnTo>
                    <a:pt x="198" y="98"/>
                  </a:lnTo>
                  <a:lnTo>
                    <a:pt x="194" y="98"/>
                  </a:lnTo>
                  <a:lnTo>
                    <a:pt x="190" y="98"/>
                  </a:lnTo>
                  <a:lnTo>
                    <a:pt x="184" y="98"/>
                  </a:lnTo>
                  <a:lnTo>
                    <a:pt x="181" y="98"/>
                  </a:lnTo>
                  <a:lnTo>
                    <a:pt x="181" y="96"/>
                  </a:lnTo>
                  <a:lnTo>
                    <a:pt x="179" y="96"/>
                  </a:lnTo>
                  <a:lnTo>
                    <a:pt x="177" y="94"/>
                  </a:lnTo>
                  <a:lnTo>
                    <a:pt x="167" y="92"/>
                  </a:lnTo>
                  <a:lnTo>
                    <a:pt x="165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7" y="86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6" y="82"/>
                  </a:lnTo>
                  <a:lnTo>
                    <a:pt x="152" y="78"/>
                  </a:lnTo>
                  <a:lnTo>
                    <a:pt x="148" y="75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2" y="71"/>
                  </a:lnTo>
                  <a:lnTo>
                    <a:pt x="140" y="67"/>
                  </a:lnTo>
                  <a:lnTo>
                    <a:pt x="119" y="67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21" y="59"/>
                  </a:lnTo>
                  <a:lnTo>
                    <a:pt x="121" y="57"/>
                  </a:lnTo>
                  <a:lnTo>
                    <a:pt x="121" y="57"/>
                  </a:lnTo>
                  <a:lnTo>
                    <a:pt x="121" y="53"/>
                  </a:lnTo>
                  <a:lnTo>
                    <a:pt x="121" y="53"/>
                  </a:lnTo>
                  <a:lnTo>
                    <a:pt x="121" y="52"/>
                  </a:lnTo>
                  <a:lnTo>
                    <a:pt x="125" y="48"/>
                  </a:lnTo>
                  <a:lnTo>
                    <a:pt x="125" y="48"/>
                  </a:lnTo>
                  <a:lnTo>
                    <a:pt x="127" y="46"/>
                  </a:lnTo>
                  <a:lnTo>
                    <a:pt x="132" y="42"/>
                  </a:lnTo>
                  <a:lnTo>
                    <a:pt x="132" y="40"/>
                  </a:lnTo>
                  <a:lnTo>
                    <a:pt x="132" y="36"/>
                  </a:lnTo>
                  <a:lnTo>
                    <a:pt x="132" y="34"/>
                  </a:lnTo>
                  <a:lnTo>
                    <a:pt x="131" y="34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29" y="32"/>
                  </a:lnTo>
                  <a:lnTo>
                    <a:pt x="129" y="30"/>
                  </a:lnTo>
                  <a:lnTo>
                    <a:pt x="127" y="30"/>
                  </a:lnTo>
                  <a:lnTo>
                    <a:pt x="127" y="30"/>
                  </a:lnTo>
                  <a:lnTo>
                    <a:pt x="125" y="30"/>
                  </a:lnTo>
                  <a:lnTo>
                    <a:pt x="125" y="28"/>
                  </a:lnTo>
                  <a:lnTo>
                    <a:pt x="125" y="28"/>
                  </a:lnTo>
                  <a:lnTo>
                    <a:pt x="123" y="28"/>
                  </a:lnTo>
                  <a:lnTo>
                    <a:pt x="123" y="25"/>
                  </a:lnTo>
                  <a:lnTo>
                    <a:pt x="117" y="13"/>
                  </a:lnTo>
                  <a:lnTo>
                    <a:pt x="115" y="9"/>
                  </a:lnTo>
                  <a:lnTo>
                    <a:pt x="115" y="7"/>
                  </a:lnTo>
                  <a:lnTo>
                    <a:pt x="115" y="0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3"/>
                  </a:lnTo>
                  <a:lnTo>
                    <a:pt x="109" y="5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9"/>
                  </a:lnTo>
                  <a:lnTo>
                    <a:pt x="104" y="9"/>
                  </a:lnTo>
                  <a:lnTo>
                    <a:pt x="102" y="13"/>
                  </a:lnTo>
                  <a:lnTo>
                    <a:pt x="102" y="19"/>
                  </a:lnTo>
                  <a:lnTo>
                    <a:pt x="100" y="21"/>
                  </a:lnTo>
                  <a:lnTo>
                    <a:pt x="102" y="25"/>
                  </a:lnTo>
                  <a:lnTo>
                    <a:pt x="104" y="34"/>
                  </a:lnTo>
                  <a:lnTo>
                    <a:pt x="104" y="36"/>
                  </a:lnTo>
                  <a:lnTo>
                    <a:pt x="106" y="46"/>
                  </a:lnTo>
                  <a:lnTo>
                    <a:pt x="108" y="46"/>
                  </a:lnTo>
                  <a:lnTo>
                    <a:pt x="108" y="48"/>
                  </a:lnTo>
                  <a:lnTo>
                    <a:pt x="109" y="57"/>
                  </a:lnTo>
                  <a:lnTo>
                    <a:pt x="109" y="61"/>
                  </a:lnTo>
                  <a:lnTo>
                    <a:pt x="108" y="69"/>
                  </a:lnTo>
                  <a:lnTo>
                    <a:pt x="108" y="71"/>
                  </a:lnTo>
                  <a:lnTo>
                    <a:pt x="108" y="73"/>
                  </a:lnTo>
                  <a:lnTo>
                    <a:pt x="108" y="75"/>
                  </a:lnTo>
                  <a:lnTo>
                    <a:pt x="108" y="76"/>
                  </a:lnTo>
                  <a:lnTo>
                    <a:pt x="109" y="78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08" y="82"/>
                  </a:lnTo>
                  <a:lnTo>
                    <a:pt x="108" y="8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92"/>
                  </a:lnTo>
                  <a:lnTo>
                    <a:pt x="96" y="103"/>
                  </a:lnTo>
                  <a:lnTo>
                    <a:pt x="94" y="105"/>
                  </a:lnTo>
                  <a:lnTo>
                    <a:pt x="94" y="111"/>
                  </a:lnTo>
                  <a:lnTo>
                    <a:pt x="94" y="113"/>
                  </a:lnTo>
                  <a:lnTo>
                    <a:pt x="96" y="115"/>
                  </a:lnTo>
                  <a:lnTo>
                    <a:pt x="96" y="117"/>
                  </a:lnTo>
                  <a:lnTo>
                    <a:pt x="96" y="119"/>
                  </a:lnTo>
                  <a:lnTo>
                    <a:pt x="94" y="123"/>
                  </a:lnTo>
                  <a:lnTo>
                    <a:pt x="92" y="130"/>
                  </a:lnTo>
                  <a:lnTo>
                    <a:pt x="92" y="136"/>
                  </a:lnTo>
                  <a:lnTo>
                    <a:pt x="92" y="138"/>
                  </a:lnTo>
                  <a:lnTo>
                    <a:pt x="90" y="144"/>
                  </a:lnTo>
                  <a:lnTo>
                    <a:pt x="92" y="165"/>
                  </a:lnTo>
                  <a:lnTo>
                    <a:pt x="92" y="167"/>
                  </a:lnTo>
                  <a:lnTo>
                    <a:pt x="94" y="171"/>
                  </a:lnTo>
                  <a:lnTo>
                    <a:pt x="96" y="173"/>
                  </a:lnTo>
                  <a:lnTo>
                    <a:pt x="98" y="174"/>
                  </a:lnTo>
                  <a:lnTo>
                    <a:pt x="98" y="180"/>
                  </a:lnTo>
                  <a:lnTo>
                    <a:pt x="96" y="186"/>
                  </a:lnTo>
                  <a:lnTo>
                    <a:pt x="92" y="188"/>
                  </a:lnTo>
                  <a:lnTo>
                    <a:pt x="81" y="194"/>
                  </a:lnTo>
                  <a:lnTo>
                    <a:pt x="79" y="196"/>
                  </a:lnTo>
                  <a:lnTo>
                    <a:pt x="77" y="197"/>
                  </a:lnTo>
                  <a:lnTo>
                    <a:pt x="71" y="205"/>
                  </a:lnTo>
                  <a:lnTo>
                    <a:pt x="65" y="215"/>
                  </a:lnTo>
                  <a:lnTo>
                    <a:pt x="63" y="217"/>
                  </a:lnTo>
                  <a:lnTo>
                    <a:pt x="34" y="240"/>
                  </a:lnTo>
                  <a:lnTo>
                    <a:pt x="29" y="242"/>
                  </a:lnTo>
                  <a:lnTo>
                    <a:pt x="23" y="242"/>
                  </a:lnTo>
                  <a:lnTo>
                    <a:pt x="21" y="244"/>
                  </a:lnTo>
                  <a:lnTo>
                    <a:pt x="19" y="246"/>
                  </a:lnTo>
                  <a:lnTo>
                    <a:pt x="19" y="247"/>
                  </a:lnTo>
                  <a:lnTo>
                    <a:pt x="17" y="251"/>
                  </a:lnTo>
                  <a:lnTo>
                    <a:pt x="17" y="253"/>
                  </a:lnTo>
                  <a:lnTo>
                    <a:pt x="17" y="267"/>
                  </a:lnTo>
                  <a:lnTo>
                    <a:pt x="17" y="269"/>
                  </a:lnTo>
                  <a:lnTo>
                    <a:pt x="19" y="272"/>
                  </a:lnTo>
                  <a:lnTo>
                    <a:pt x="21" y="274"/>
                  </a:lnTo>
                  <a:lnTo>
                    <a:pt x="21" y="276"/>
                  </a:lnTo>
                  <a:lnTo>
                    <a:pt x="21" y="278"/>
                  </a:lnTo>
                  <a:lnTo>
                    <a:pt x="19" y="278"/>
                  </a:lnTo>
                  <a:lnTo>
                    <a:pt x="17" y="280"/>
                  </a:lnTo>
                  <a:lnTo>
                    <a:pt x="15" y="278"/>
                  </a:lnTo>
                  <a:lnTo>
                    <a:pt x="9" y="290"/>
                  </a:lnTo>
                  <a:lnTo>
                    <a:pt x="4" y="294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2" y="307"/>
                  </a:lnTo>
                  <a:lnTo>
                    <a:pt x="4" y="311"/>
                  </a:lnTo>
                  <a:lnTo>
                    <a:pt x="6" y="319"/>
                  </a:lnTo>
                  <a:lnTo>
                    <a:pt x="11" y="328"/>
                  </a:lnTo>
                  <a:lnTo>
                    <a:pt x="15" y="330"/>
                  </a:lnTo>
                  <a:lnTo>
                    <a:pt x="17" y="332"/>
                  </a:lnTo>
                  <a:lnTo>
                    <a:pt x="19" y="334"/>
                  </a:lnTo>
                  <a:lnTo>
                    <a:pt x="21" y="334"/>
                  </a:lnTo>
                  <a:lnTo>
                    <a:pt x="21" y="336"/>
                  </a:lnTo>
                  <a:lnTo>
                    <a:pt x="23" y="336"/>
                  </a:lnTo>
                  <a:lnTo>
                    <a:pt x="25" y="336"/>
                  </a:lnTo>
                  <a:lnTo>
                    <a:pt x="27" y="336"/>
                  </a:lnTo>
                  <a:lnTo>
                    <a:pt x="31" y="332"/>
                  </a:lnTo>
                  <a:lnTo>
                    <a:pt x="33" y="332"/>
                  </a:lnTo>
                  <a:lnTo>
                    <a:pt x="34" y="332"/>
                  </a:lnTo>
                  <a:lnTo>
                    <a:pt x="36" y="332"/>
                  </a:lnTo>
                  <a:lnTo>
                    <a:pt x="38" y="334"/>
                  </a:lnTo>
                  <a:lnTo>
                    <a:pt x="40" y="340"/>
                  </a:lnTo>
                  <a:lnTo>
                    <a:pt x="42" y="342"/>
                  </a:lnTo>
                  <a:lnTo>
                    <a:pt x="44" y="345"/>
                  </a:lnTo>
                  <a:lnTo>
                    <a:pt x="44" y="347"/>
                  </a:lnTo>
                  <a:lnTo>
                    <a:pt x="40" y="355"/>
                  </a:lnTo>
                  <a:lnTo>
                    <a:pt x="38" y="359"/>
                  </a:lnTo>
                  <a:lnTo>
                    <a:pt x="38" y="361"/>
                  </a:lnTo>
                  <a:lnTo>
                    <a:pt x="40" y="367"/>
                  </a:lnTo>
                  <a:lnTo>
                    <a:pt x="42" y="367"/>
                  </a:lnTo>
                  <a:lnTo>
                    <a:pt x="44" y="367"/>
                  </a:lnTo>
                  <a:lnTo>
                    <a:pt x="46" y="365"/>
                  </a:lnTo>
                  <a:lnTo>
                    <a:pt x="48" y="363"/>
                  </a:lnTo>
                  <a:lnTo>
                    <a:pt x="50" y="361"/>
                  </a:lnTo>
                  <a:lnTo>
                    <a:pt x="54" y="359"/>
                  </a:lnTo>
                  <a:lnTo>
                    <a:pt x="58" y="361"/>
                  </a:lnTo>
                  <a:lnTo>
                    <a:pt x="63" y="363"/>
                  </a:lnTo>
                  <a:lnTo>
                    <a:pt x="65" y="365"/>
                  </a:lnTo>
                  <a:lnTo>
                    <a:pt x="67" y="370"/>
                  </a:lnTo>
                  <a:lnTo>
                    <a:pt x="69" y="370"/>
                  </a:lnTo>
                  <a:lnTo>
                    <a:pt x="71" y="370"/>
                  </a:lnTo>
                  <a:lnTo>
                    <a:pt x="73" y="372"/>
                  </a:lnTo>
                  <a:lnTo>
                    <a:pt x="77" y="376"/>
                  </a:lnTo>
                  <a:lnTo>
                    <a:pt x="79" y="382"/>
                  </a:lnTo>
                  <a:lnTo>
                    <a:pt x="84" y="384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90" y="384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2"/>
                  </a:lnTo>
                  <a:lnTo>
                    <a:pt x="100" y="384"/>
                  </a:lnTo>
                  <a:lnTo>
                    <a:pt x="100" y="384"/>
                  </a:lnTo>
                  <a:lnTo>
                    <a:pt x="100" y="388"/>
                  </a:lnTo>
                  <a:lnTo>
                    <a:pt x="108" y="384"/>
                  </a:lnTo>
                  <a:lnTo>
                    <a:pt x="117" y="380"/>
                  </a:lnTo>
                  <a:lnTo>
                    <a:pt x="123" y="380"/>
                  </a:lnTo>
                  <a:lnTo>
                    <a:pt x="125" y="380"/>
                  </a:lnTo>
                  <a:lnTo>
                    <a:pt x="129" y="382"/>
                  </a:lnTo>
                  <a:lnTo>
                    <a:pt x="132" y="384"/>
                  </a:lnTo>
                  <a:lnTo>
                    <a:pt x="134" y="386"/>
                  </a:lnTo>
                  <a:lnTo>
                    <a:pt x="136" y="388"/>
                  </a:lnTo>
                  <a:lnTo>
                    <a:pt x="138" y="386"/>
                  </a:lnTo>
                  <a:lnTo>
                    <a:pt x="138" y="384"/>
                  </a:lnTo>
                  <a:lnTo>
                    <a:pt x="138" y="382"/>
                  </a:lnTo>
                  <a:lnTo>
                    <a:pt x="138" y="380"/>
                  </a:lnTo>
                  <a:lnTo>
                    <a:pt x="140" y="372"/>
                  </a:lnTo>
                  <a:lnTo>
                    <a:pt x="142" y="367"/>
                  </a:lnTo>
                  <a:lnTo>
                    <a:pt x="142" y="363"/>
                  </a:lnTo>
                  <a:lnTo>
                    <a:pt x="142" y="361"/>
                  </a:lnTo>
                  <a:lnTo>
                    <a:pt x="140" y="357"/>
                  </a:lnTo>
                  <a:lnTo>
                    <a:pt x="142" y="355"/>
                  </a:lnTo>
                  <a:lnTo>
                    <a:pt x="144" y="349"/>
                  </a:lnTo>
                  <a:lnTo>
                    <a:pt x="146" y="343"/>
                  </a:lnTo>
                  <a:lnTo>
                    <a:pt x="148" y="342"/>
                  </a:lnTo>
                  <a:lnTo>
                    <a:pt x="154" y="336"/>
                  </a:lnTo>
                  <a:lnTo>
                    <a:pt x="154" y="334"/>
                  </a:lnTo>
                  <a:lnTo>
                    <a:pt x="159" y="326"/>
                  </a:lnTo>
                  <a:lnTo>
                    <a:pt x="161" y="328"/>
                  </a:lnTo>
                  <a:lnTo>
                    <a:pt x="169" y="332"/>
                  </a:lnTo>
                  <a:lnTo>
                    <a:pt x="175" y="338"/>
                  </a:lnTo>
                  <a:lnTo>
                    <a:pt x="177" y="340"/>
                  </a:lnTo>
                  <a:lnTo>
                    <a:pt x="179" y="342"/>
                  </a:lnTo>
                  <a:lnTo>
                    <a:pt x="179" y="345"/>
                  </a:lnTo>
                  <a:lnTo>
                    <a:pt x="177" y="347"/>
                  </a:lnTo>
                  <a:lnTo>
                    <a:pt x="175" y="355"/>
                  </a:lnTo>
                  <a:lnTo>
                    <a:pt x="173" y="359"/>
                  </a:lnTo>
                  <a:lnTo>
                    <a:pt x="169" y="361"/>
                  </a:lnTo>
                  <a:lnTo>
                    <a:pt x="169" y="363"/>
                  </a:lnTo>
                  <a:lnTo>
                    <a:pt x="169" y="363"/>
                  </a:lnTo>
                  <a:lnTo>
                    <a:pt x="165" y="365"/>
                  </a:lnTo>
                  <a:lnTo>
                    <a:pt x="163" y="367"/>
                  </a:lnTo>
                  <a:lnTo>
                    <a:pt x="165" y="372"/>
                  </a:lnTo>
                  <a:lnTo>
                    <a:pt x="171" y="380"/>
                  </a:lnTo>
                  <a:lnTo>
                    <a:pt x="173" y="382"/>
                  </a:lnTo>
                  <a:lnTo>
                    <a:pt x="175" y="380"/>
                  </a:lnTo>
                  <a:lnTo>
                    <a:pt x="177" y="376"/>
                  </a:lnTo>
                  <a:lnTo>
                    <a:pt x="181" y="372"/>
                  </a:lnTo>
                  <a:lnTo>
                    <a:pt x="182" y="368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4" y="365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202" y="353"/>
                  </a:lnTo>
                  <a:lnTo>
                    <a:pt x="204" y="345"/>
                  </a:lnTo>
                  <a:lnTo>
                    <a:pt x="206" y="343"/>
                  </a:lnTo>
                  <a:lnTo>
                    <a:pt x="207" y="343"/>
                  </a:lnTo>
                  <a:lnTo>
                    <a:pt x="209" y="343"/>
                  </a:lnTo>
                  <a:lnTo>
                    <a:pt x="213" y="347"/>
                  </a:lnTo>
                  <a:lnTo>
                    <a:pt x="219" y="349"/>
                  </a:lnTo>
                  <a:lnTo>
                    <a:pt x="232" y="351"/>
                  </a:lnTo>
                  <a:lnTo>
                    <a:pt x="236" y="351"/>
                  </a:lnTo>
                  <a:lnTo>
                    <a:pt x="236" y="349"/>
                  </a:lnTo>
                  <a:lnTo>
                    <a:pt x="240" y="342"/>
                  </a:lnTo>
                  <a:lnTo>
                    <a:pt x="252" y="328"/>
                  </a:lnTo>
                  <a:lnTo>
                    <a:pt x="254" y="326"/>
                  </a:lnTo>
                  <a:lnTo>
                    <a:pt x="255" y="322"/>
                  </a:lnTo>
                  <a:lnTo>
                    <a:pt x="259" y="320"/>
                  </a:lnTo>
                  <a:lnTo>
                    <a:pt x="263" y="320"/>
                  </a:lnTo>
                  <a:lnTo>
                    <a:pt x="267" y="319"/>
                  </a:lnTo>
                  <a:lnTo>
                    <a:pt x="269" y="311"/>
                  </a:lnTo>
                  <a:lnTo>
                    <a:pt x="273" y="309"/>
                  </a:lnTo>
                  <a:lnTo>
                    <a:pt x="275" y="309"/>
                  </a:lnTo>
                  <a:lnTo>
                    <a:pt x="277" y="305"/>
                  </a:lnTo>
                  <a:lnTo>
                    <a:pt x="279" y="305"/>
                  </a:lnTo>
                  <a:lnTo>
                    <a:pt x="279" y="303"/>
                  </a:lnTo>
                  <a:lnTo>
                    <a:pt x="279" y="299"/>
                  </a:lnTo>
                  <a:lnTo>
                    <a:pt x="279" y="297"/>
                  </a:lnTo>
                  <a:lnTo>
                    <a:pt x="277" y="292"/>
                  </a:lnTo>
                  <a:lnTo>
                    <a:pt x="280" y="282"/>
                  </a:lnTo>
                  <a:lnTo>
                    <a:pt x="279" y="276"/>
                  </a:lnTo>
                  <a:lnTo>
                    <a:pt x="280" y="270"/>
                  </a:lnTo>
                  <a:lnTo>
                    <a:pt x="279" y="269"/>
                  </a:lnTo>
                  <a:lnTo>
                    <a:pt x="279" y="265"/>
                  </a:lnTo>
                  <a:lnTo>
                    <a:pt x="277" y="265"/>
                  </a:lnTo>
                  <a:lnTo>
                    <a:pt x="275" y="263"/>
                  </a:lnTo>
                  <a:lnTo>
                    <a:pt x="271" y="259"/>
                  </a:lnTo>
                  <a:lnTo>
                    <a:pt x="269" y="255"/>
                  </a:lnTo>
                  <a:lnTo>
                    <a:pt x="271" y="253"/>
                  </a:lnTo>
                  <a:lnTo>
                    <a:pt x="275" y="251"/>
                  </a:lnTo>
                  <a:lnTo>
                    <a:pt x="275" y="251"/>
                  </a:lnTo>
                  <a:lnTo>
                    <a:pt x="279" y="255"/>
                  </a:lnTo>
                  <a:lnTo>
                    <a:pt x="284" y="259"/>
                  </a:lnTo>
                  <a:lnTo>
                    <a:pt x="286" y="263"/>
                  </a:lnTo>
                  <a:lnTo>
                    <a:pt x="288" y="265"/>
                  </a:lnTo>
                  <a:lnTo>
                    <a:pt x="292" y="274"/>
                  </a:lnTo>
                  <a:lnTo>
                    <a:pt x="294" y="274"/>
                  </a:lnTo>
                  <a:lnTo>
                    <a:pt x="298" y="272"/>
                  </a:lnTo>
                  <a:lnTo>
                    <a:pt x="304" y="267"/>
                  </a:lnTo>
                  <a:lnTo>
                    <a:pt x="307" y="267"/>
                  </a:lnTo>
                  <a:lnTo>
                    <a:pt x="309" y="265"/>
                  </a:lnTo>
                  <a:lnTo>
                    <a:pt x="309" y="263"/>
                  </a:lnTo>
                  <a:lnTo>
                    <a:pt x="309" y="253"/>
                  </a:lnTo>
                  <a:lnTo>
                    <a:pt x="311" y="251"/>
                  </a:lnTo>
                  <a:lnTo>
                    <a:pt x="317" y="240"/>
                  </a:lnTo>
                  <a:lnTo>
                    <a:pt x="319" y="228"/>
                  </a:lnTo>
                  <a:lnTo>
                    <a:pt x="321" y="222"/>
                  </a:lnTo>
                  <a:lnTo>
                    <a:pt x="319" y="2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4AA9C93F-B5EC-9149-9989-078B816F2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8985" y="3231073"/>
              <a:ext cx="239047" cy="277603"/>
            </a:xfrm>
            <a:custGeom>
              <a:avLst/>
              <a:gdLst>
                <a:gd name="T0" fmla="*/ 115 w 124"/>
                <a:gd name="T1" fmla="*/ 113 h 144"/>
                <a:gd name="T2" fmla="*/ 107 w 124"/>
                <a:gd name="T3" fmla="*/ 104 h 144"/>
                <a:gd name="T4" fmla="*/ 98 w 124"/>
                <a:gd name="T5" fmla="*/ 102 h 144"/>
                <a:gd name="T6" fmla="*/ 88 w 124"/>
                <a:gd name="T7" fmla="*/ 102 h 144"/>
                <a:gd name="T8" fmla="*/ 88 w 124"/>
                <a:gd name="T9" fmla="*/ 100 h 144"/>
                <a:gd name="T10" fmla="*/ 84 w 124"/>
                <a:gd name="T11" fmla="*/ 96 h 144"/>
                <a:gd name="T12" fmla="*/ 84 w 124"/>
                <a:gd name="T13" fmla="*/ 96 h 144"/>
                <a:gd name="T14" fmla="*/ 78 w 124"/>
                <a:gd name="T15" fmla="*/ 100 h 144"/>
                <a:gd name="T16" fmla="*/ 74 w 124"/>
                <a:gd name="T17" fmla="*/ 100 h 144"/>
                <a:gd name="T18" fmla="*/ 67 w 124"/>
                <a:gd name="T19" fmla="*/ 84 h 144"/>
                <a:gd name="T20" fmla="*/ 61 w 124"/>
                <a:gd name="T21" fmla="*/ 92 h 144"/>
                <a:gd name="T22" fmla="*/ 59 w 124"/>
                <a:gd name="T23" fmla="*/ 102 h 144"/>
                <a:gd name="T24" fmla="*/ 53 w 124"/>
                <a:gd name="T25" fmla="*/ 104 h 144"/>
                <a:gd name="T26" fmla="*/ 46 w 124"/>
                <a:gd name="T27" fmla="*/ 98 h 144"/>
                <a:gd name="T28" fmla="*/ 42 w 124"/>
                <a:gd name="T29" fmla="*/ 92 h 144"/>
                <a:gd name="T30" fmla="*/ 42 w 124"/>
                <a:gd name="T31" fmla="*/ 86 h 144"/>
                <a:gd name="T32" fmla="*/ 44 w 124"/>
                <a:gd name="T33" fmla="*/ 73 h 144"/>
                <a:gd name="T34" fmla="*/ 49 w 124"/>
                <a:gd name="T35" fmla="*/ 71 h 144"/>
                <a:gd name="T36" fmla="*/ 53 w 124"/>
                <a:gd name="T37" fmla="*/ 67 h 144"/>
                <a:gd name="T38" fmla="*/ 59 w 124"/>
                <a:gd name="T39" fmla="*/ 57 h 144"/>
                <a:gd name="T40" fmla="*/ 57 w 124"/>
                <a:gd name="T41" fmla="*/ 54 h 144"/>
                <a:gd name="T42" fmla="*/ 55 w 124"/>
                <a:gd name="T43" fmla="*/ 50 h 144"/>
                <a:gd name="T44" fmla="*/ 59 w 124"/>
                <a:gd name="T45" fmla="*/ 46 h 144"/>
                <a:gd name="T46" fmla="*/ 67 w 124"/>
                <a:gd name="T47" fmla="*/ 46 h 144"/>
                <a:gd name="T48" fmla="*/ 71 w 124"/>
                <a:gd name="T49" fmla="*/ 50 h 144"/>
                <a:gd name="T50" fmla="*/ 80 w 124"/>
                <a:gd name="T51" fmla="*/ 50 h 144"/>
                <a:gd name="T52" fmla="*/ 82 w 124"/>
                <a:gd name="T53" fmla="*/ 42 h 144"/>
                <a:gd name="T54" fmla="*/ 80 w 124"/>
                <a:gd name="T55" fmla="*/ 36 h 144"/>
                <a:gd name="T56" fmla="*/ 73 w 124"/>
                <a:gd name="T57" fmla="*/ 29 h 144"/>
                <a:gd name="T58" fmla="*/ 71 w 124"/>
                <a:gd name="T59" fmla="*/ 29 h 144"/>
                <a:gd name="T60" fmla="*/ 67 w 124"/>
                <a:gd name="T61" fmla="*/ 31 h 144"/>
                <a:gd name="T62" fmla="*/ 53 w 124"/>
                <a:gd name="T63" fmla="*/ 34 h 144"/>
                <a:gd name="T64" fmla="*/ 49 w 124"/>
                <a:gd name="T65" fmla="*/ 31 h 144"/>
                <a:gd name="T66" fmla="*/ 46 w 124"/>
                <a:gd name="T67" fmla="*/ 15 h 144"/>
                <a:gd name="T68" fmla="*/ 30 w 124"/>
                <a:gd name="T69" fmla="*/ 9 h 144"/>
                <a:gd name="T70" fmla="*/ 21 w 124"/>
                <a:gd name="T71" fmla="*/ 0 h 144"/>
                <a:gd name="T72" fmla="*/ 13 w 124"/>
                <a:gd name="T73" fmla="*/ 19 h 144"/>
                <a:gd name="T74" fmla="*/ 0 w 124"/>
                <a:gd name="T75" fmla="*/ 36 h 144"/>
                <a:gd name="T76" fmla="*/ 13 w 124"/>
                <a:gd name="T77" fmla="*/ 69 h 144"/>
                <a:gd name="T78" fmla="*/ 15 w 124"/>
                <a:gd name="T79" fmla="*/ 86 h 144"/>
                <a:gd name="T80" fmla="*/ 23 w 124"/>
                <a:gd name="T81" fmla="*/ 98 h 144"/>
                <a:gd name="T82" fmla="*/ 30 w 124"/>
                <a:gd name="T83" fmla="*/ 105 h 144"/>
                <a:gd name="T84" fmla="*/ 32 w 124"/>
                <a:gd name="T85" fmla="*/ 111 h 144"/>
                <a:gd name="T86" fmla="*/ 40 w 124"/>
                <a:gd name="T87" fmla="*/ 111 h 144"/>
                <a:gd name="T88" fmla="*/ 40 w 124"/>
                <a:gd name="T89" fmla="*/ 115 h 144"/>
                <a:gd name="T90" fmla="*/ 38 w 124"/>
                <a:gd name="T91" fmla="*/ 121 h 144"/>
                <a:gd name="T92" fmla="*/ 40 w 124"/>
                <a:gd name="T93" fmla="*/ 125 h 144"/>
                <a:gd name="T94" fmla="*/ 40 w 124"/>
                <a:gd name="T95" fmla="*/ 127 h 144"/>
                <a:gd name="T96" fmla="*/ 46 w 124"/>
                <a:gd name="T97" fmla="*/ 128 h 144"/>
                <a:gd name="T98" fmla="*/ 48 w 124"/>
                <a:gd name="T99" fmla="*/ 127 h 144"/>
                <a:gd name="T100" fmla="*/ 51 w 124"/>
                <a:gd name="T101" fmla="*/ 127 h 144"/>
                <a:gd name="T102" fmla="*/ 51 w 124"/>
                <a:gd name="T103" fmla="*/ 130 h 144"/>
                <a:gd name="T104" fmla="*/ 55 w 124"/>
                <a:gd name="T105" fmla="*/ 132 h 144"/>
                <a:gd name="T106" fmla="*/ 74 w 124"/>
                <a:gd name="T107" fmla="*/ 134 h 144"/>
                <a:gd name="T108" fmla="*/ 80 w 124"/>
                <a:gd name="T109" fmla="*/ 138 h 144"/>
                <a:gd name="T110" fmla="*/ 101 w 124"/>
                <a:gd name="T111" fmla="*/ 138 h 144"/>
                <a:gd name="T112" fmla="*/ 109 w 124"/>
                <a:gd name="T113" fmla="*/ 144 h 144"/>
                <a:gd name="T114" fmla="*/ 113 w 124"/>
                <a:gd name="T115" fmla="*/ 142 h 144"/>
                <a:gd name="T116" fmla="*/ 117 w 124"/>
                <a:gd name="T117" fmla="*/ 140 h 144"/>
                <a:gd name="T118" fmla="*/ 119 w 124"/>
                <a:gd name="T119" fmla="*/ 138 h 144"/>
                <a:gd name="T120" fmla="*/ 124 w 124"/>
                <a:gd name="T121" fmla="*/ 1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" h="144">
                  <a:moveTo>
                    <a:pt x="121" y="119"/>
                  </a:moveTo>
                  <a:lnTo>
                    <a:pt x="117" y="115"/>
                  </a:lnTo>
                  <a:lnTo>
                    <a:pt x="115" y="113"/>
                  </a:lnTo>
                  <a:lnTo>
                    <a:pt x="111" y="109"/>
                  </a:lnTo>
                  <a:lnTo>
                    <a:pt x="109" y="105"/>
                  </a:lnTo>
                  <a:lnTo>
                    <a:pt x="107" y="104"/>
                  </a:lnTo>
                  <a:lnTo>
                    <a:pt x="105" y="104"/>
                  </a:lnTo>
                  <a:lnTo>
                    <a:pt x="101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88" y="102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78" y="100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3" y="98"/>
                  </a:lnTo>
                  <a:lnTo>
                    <a:pt x="73" y="98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61" y="98"/>
                  </a:lnTo>
                  <a:lnTo>
                    <a:pt x="61" y="100"/>
                  </a:lnTo>
                  <a:lnTo>
                    <a:pt x="59" y="102"/>
                  </a:lnTo>
                  <a:lnTo>
                    <a:pt x="57" y="104"/>
                  </a:lnTo>
                  <a:lnTo>
                    <a:pt x="55" y="104"/>
                  </a:lnTo>
                  <a:lnTo>
                    <a:pt x="53" y="104"/>
                  </a:lnTo>
                  <a:lnTo>
                    <a:pt x="49" y="102"/>
                  </a:lnTo>
                  <a:lnTo>
                    <a:pt x="49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4"/>
                  </a:lnTo>
                  <a:lnTo>
                    <a:pt x="42" y="75"/>
                  </a:lnTo>
                  <a:lnTo>
                    <a:pt x="44" y="73"/>
                  </a:lnTo>
                  <a:lnTo>
                    <a:pt x="46" y="71"/>
                  </a:lnTo>
                  <a:lnTo>
                    <a:pt x="46" y="71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53" y="73"/>
                  </a:lnTo>
                  <a:lnTo>
                    <a:pt x="53" y="67"/>
                  </a:lnTo>
                  <a:lnTo>
                    <a:pt x="57" y="61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59" y="55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48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61" y="46"/>
                  </a:lnTo>
                  <a:lnTo>
                    <a:pt x="63" y="48"/>
                  </a:lnTo>
                  <a:lnTo>
                    <a:pt x="67" y="46"/>
                  </a:lnTo>
                  <a:lnTo>
                    <a:pt x="69" y="48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74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1" y="29"/>
                  </a:lnTo>
                  <a:lnTo>
                    <a:pt x="71" y="29"/>
                  </a:lnTo>
                  <a:lnTo>
                    <a:pt x="69" y="31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59" y="32"/>
                  </a:lnTo>
                  <a:lnTo>
                    <a:pt x="59" y="34"/>
                  </a:lnTo>
                  <a:lnTo>
                    <a:pt x="53" y="34"/>
                  </a:lnTo>
                  <a:lnTo>
                    <a:pt x="49" y="32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9" y="13"/>
                  </a:lnTo>
                  <a:lnTo>
                    <a:pt x="46" y="15"/>
                  </a:lnTo>
                  <a:lnTo>
                    <a:pt x="40" y="13"/>
                  </a:lnTo>
                  <a:lnTo>
                    <a:pt x="34" y="11"/>
                  </a:lnTo>
                  <a:lnTo>
                    <a:pt x="30" y="9"/>
                  </a:lnTo>
                  <a:lnTo>
                    <a:pt x="26" y="6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5" y="6"/>
                  </a:lnTo>
                  <a:lnTo>
                    <a:pt x="15" y="11"/>
                  </a:lnTo>
                  <a:lnTo>
                    <a:pt x="13" y="19"/>
                  </a:lnTo>
                  <a:lnTo>
                    <a:pt x="5" y="25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3" y="63"/>
                  </a:lnTo>
                  <a:lnTo>
                    <a:pt x="13" y="69"/>
                  </a:lnTo>
                  <a:lnTo>
                    <a:pt x="13" y="75"/>
                  </a:lnTo>
                  <a:lnTo>
                    <a:pt x="15" y="79"/>
                  </a:lnTo>
                  <a:lnTo>
                    <a:pt x="15" y="86"/>
                  </a:lnTo>
                  <a:lnTo>
                    <a:pt x="17" y="86"/>
                  </a:lnTo>
                  <a:lnTo>
                    <a:pt x="21" y="96"/>
                  </a:lnTo>
                  <a:lnTo>
                    <a:pt x="23" y="98"/>
                  </a:lnTo>
                  <a:lnTo>
                    <a:pt x="24" y="100"/>
                  </a:lnTo>
                  <a:lnTo>
                    <a:pt x="28" y="104"/>
                  </a:lnTo>
                  <a:lnTo>
                    <a:pt x="30" y="105"/>
                  </a:lnTo>
                  <a:lnTo>
                    <a:pt x="30" y="109"/>
                  </a:lnTo>
                  <a:lnTo>
                    <a:pt x="30" y="111"/>
                  </a:lnTo>
                  <a:lnTo>
                    <a:pt x="32" y="111"/>
                  </a:lnTo>
                  <a:lnTo>
                    <a:pt x="34" y="113"/>
                  </a:lnTo>
                  <a:lnTo>
                    <a:pt x="38" y="113"/>
                  </a:lnTo>
                  <a:lnTo>
                    <a:pt x="40" y="111"/>
                  </a:lnTo>
                  <a:lnTo>
                    <a:pt x="40" y="111"/>
                  </a:lnTo>
                  <a:lnTo>
                    <a:pt x="40" y="113"/>
                  </a:lnTo>
                  <a:lnTo>
                    <a:pt x="40" y="115"/>
                  </a:lnTo>
                  <a:lnTo>
                    <a:pt x="38" y="117"/>
                  </a:lnTo>
                  <a:lnTo>
                    <a:pt x="36" y="119"/>
                  </a:lnTo>
                  <a:lnTo>
                    <a:pt x="38" y="121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48" y="127"/>
                  </a:lnTo>
                  <a:lnTo>
                    <a:pt x="48" y="127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51" y="127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4"/>
                  </a:lnTo>
                  <a:lnTo>
                    <a:pt x="53" y="132"/>
                  </a:lnTo>
                  <a:lnTo>
                    <a:pt x="55" y="132"/>
                  </a:lnTo>
                  <a:lnTo>
                    <a:pt x="61" y="134"/>
                  </a:lnTo>
                  <a:lnTo>
                    <a:pt x="73" y="136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6" y="136"/>
                  </a:lnTo>
                  <a:lnTo>
                    <a:pt x="80" y="138"/>
                  </a:lnTo>
                  <a:lnTo>
                    <a:pt x="80" y="138"/>
                  </a:lnTo>
                  <a:lnTo>
                    <a:pt x="96" y="138"/>
                  </a:lnTo>
                  <a:lnTo>
                    <a:pt x="101" y="138"/>
                  </a:lnTo>
                  <a:lnTo>
                    <a:pt x="107" y="142"/>
                  </a:lnTo>
                  <a:lnTo>
                    <a:pt x="107" y="142"/>
                  </a:lnTo>
                  <a:lnTo>
                    <a:pt x="109" y="144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3" y="142"/>
                  </a:lnTo>
                  <a:lnTo>
                    <a:pt x="115" y="142"/>
                  </a:lnTo>
                  <a:lnTo>
                    <a:pt x="115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9" y="140"/>
                  </a:lnTo>
                  <a:lnTo>
                    <a:pt x="119" y="138"/>
                  </a:lnTo>
                  <a:lnTo>
                    <a:pt x="121" y="138"/>
                  </a:lnTo>
                  <a:lnTo>
                    <a:pt x="123" y="136"/>
                  </a:lnTo>
                  <a:lnTo>
                    <a:pt x="124" y="123"/>
                  </a:lnTo>
                  <a:lnTo>
                    <a:pt x="121" y="11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1BC2AE1-A395-8D41-8E41-146E15825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663" y="3489397"/>
              <a:ext cx="148440" cy="196635"/>
            </a:xfrm>
            <a:custGeom>
              <a:avLst/>
              <a:gdLst>
                <a:gd name="T0" fmla="*/ 75 w 77"/>
                <a:gd name="T1" fmla="*/ 4 h 102"/>
                <a:gd name="T2" fmla="*/ 73 w 77"/>
                <a:gd name="T3" fmla="*/ 6 h 102"/>
                <a:gd name="T4" fmla="*/ 71 w 77"/>
                <a:gd name="T5" fmla="*/ 6 h 102"/>
                <a:gd name="T6" fmla="*/ 69 w 77"/>
                <a:gd name="T7" fmla="*/ 8 h 102"/>
                <a:gd name="T8" fmla="*/ 65 w 77"/>
                <a:gd name="T9" fmla="*/ 8 h 102"/>
                <a:gd name="T10" fmla="*/ 63 w 77"/>
                <a:gd name="T11" fmla="*/ 10 h 102"/>
                <a:gd name="T12" fmla="*/ 61 w 77"/>
                <a:gd name="T13" fmla="*/ 8 h 102"/>
                <a:gd name="T14" fmla="*/ 50 w 77"/>
                <a:gd name="T15" fmla="*/ 4 h 102"/>
                <a:gd name="T16" fmla="*/ 34 w 77"/>
                <a:gd name="T17" fmla="*/ 4 h 102"/>
                <a:gd name="T18" fmla="*/ 28 w 77"/>
                <a:gd name="T19" fmla="*/ 2 h 102"/>
                <a:gd name="T20" fmla="*/ 27 w 77"/>
                <a:gd name="T21" fmla="*/ 2 h 102"/>
                <a:gd name="T22" fmla="*/ 27 w 77"/>
                <a:gd name="T23" fmla="*/ 10 h 102"/>
                <a:gd name="T24" fmla="*/ 27 w 77"/>
                <a:gd name="T25" fmla="*/ 12 h 102"/>
                <a:gd name="T26" fmla="*/ 21 w 77"/>
                <a:gd name="T27" fmla="*/ 12 h 102"/>
                <a:gd name="T28" fmla="*/ 3 w 77"/>
                <a:gd name="T29" fmla="*/ 18 h 102"/>
                <a:gd name="T30" fmla="*/ 3 w 77"/>
                <a:gd name="T31" fmla="*/ 21 h 102"/>
                <a:gd name="T32" fmla="*/ 2 w 77"/>
                <a:gd name="T33" fmla="*/ 23 h 102"/>
                <a:gd name="T34" fmla="*/ 2 w 77"/>
                <a:gd name="T35" fmla="*/ 39 h 102"/>
                <a:gd name="T36" fmla="*/ 2 w 77"/>
                <a:gd name="T37" fmla="*/ 44 h 102"/>
                <a:gd name="T38" fmla="*/ 0 w 77"/>
                <a:gd name="T39" fmla="*/ 44 h 102"/>
                <a:gd name="T40" fmla="*/ 2 w 77"/>
                <a:gd name="T41" fmla="*/ 48 h 102"/>
                <a:gd name="T42" fmla="*/ 11 w 77"/>
                <a:gd name="T43" fmla="*/ 52 h 102"/>
                <a:gd name="T44" fmla="*/ 15 w 77"/>
                <a:gd name="T45" fmla="*/ 60 h 102"/>
                <a:gd name="T46" fmla="*/ 15 w 77"/>
                <a:gd name="T47" fmla="*/ 67 h 102"/>
                <a:gd name="T48" fmla="*/ 11 w 77"/>
                <a:gd name="T49" fmla="*/ 75 h 102"/>
                <a:gd name="T50" fmla="*/ 9 w 77"/>
                <a:gd name="T51" fmla="*/ 79 h 102"/>
                <a:gd name="T52" fmla="*/ 7 w 77"/>
                <a:gd name="T53" fmla="*/ 83 h 102"/>
                <a:gd name="T54" fmla="*/ 7 w 77"/>
                <a:gd name="T55" fmla="*/ 87 h 102"/>
                <a:gd name="T56" fmla="*/ 7 w 77"/>
                <a:gd name="T57" fmla="*/ 91 h 102"/>
                <a:gd name="T58" fmla="*/ 7 w 77"/>
                <a:gd name="T59" fmla="*/ 96 h 102"/>
                <a:gd name="T60" fmla="*/ 7 w 77"/>
                <a:gd name="T61" fmla="*/ 98 h 102"/>
                <a:gd name="T62" fmla="*/ 15 w 77"/>
                <a:gd name="T63" fmla="*/ 102 h 102"/>
                <a:gd name="T64" fmla="*/ 27 w 77"/>
                <a:gd name="T65" fmla="*/ 92 h 102"/>
                <a:gd name="T66" fmla="*/ 30 w 77"/>
                <a:gd name="T67" fmla="*/ 87 h 102"/>
                <a:gd name="T68" fmla="*/ 34 w 77"/>
                <a:gd name="T69" fmla="*/ 79 h 102"/>
                <a:gd name="T70" fmla="*/ 42 w 77"/>
                <a:gd name="T71" fmla="*/ 71 h 102"/>
                <a:gd name="T72" fmla="*/ 46 w 77"/>
                <a:gd name="T73" fmla="*/ 58 h 102"/>
                <a:gd name="T74" fmla="*/ 52 w 77"/>
                <a:gd name="T75" fmla="*/ 41 h 102"/>
                <a:gd name="T76" fmla="*/ 57 w 77"/>
                <a:gd name="T77" fmla="*/ 27 h 102"/>
                <a:gd name="T78" fmla="*/ 63 w 77"/>
                <a:gd name="T79" fmla="*/ 21 h 102"/>
                <a:gd name="T80" fmla="*/ 71 w 77"/>
                <a:gd name="T81" fmla="*/ 16 h 102"/>
                <a:gd name="T82" fmla="*/ 73 w 77"/>
                <a:gd name="T83" fmla="*/ 10 h 102"/>
                <a:gd name="T84" fmla="*/ 77 w 77"/>
                <a:gd name="T85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02">
                  <a:moveTo>
                    <a:pt x="77" y="2"/>
                  </a:moveTo>
                  <a:lnTo>
                    <a:pt x="75" y="4"/>
                  </a:lnTo>
                  <a:lnTo>
                    <a:pt x="73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1" y="6"/>
                  </a:lnTo>
                  <a:lnTo>
                    <a:pt x="69" y="6"/>
                  </a:lnTo>
                  <a:lnTo>
                    <a:pt x="69" y="8"/>
                  </a:lnTo>
                  <a:lnTo>
                    <a:pt x="67" y="8"/>
                  </a:lnTo>
                  <a:lnTo>
                    <a:pt x="65" y="8"/>
                  </a:lnTo>
                  <a:lnTo>
                    <a:pt x="63" y="8"/>
                  </a:lnTo>
                  <a:lnTo>
                    <a:pt x="63" y="10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55" y="4"/>
                  </a:lnTo>
                  <a:lnTo>
                    <a:pt x="50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0"/>
                  </a:lnTo>
                  <a:lnTo>
                    <a:pt x="27" y="2"/>
                  </a:lnTo>
                  <a:lnTo>
                    <a:pt x="27" y="6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9" y="10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9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5" y="50"/>
                  </a:lnTo>
                  <a:lnTo>
                    <a:pt x="11" y="5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6"/>
                  </a:lnTo>
                  <a:lnTo>
                    <a:pt x="15" y="67"/>
                  </a:lnTo>
                  <a:lnTo>
                    <a:pt x="15" y="69"/>
                  </a:lnTo>
                  <a:lnTo>
                    <a:pt x="11" y="75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9" y="81"/>
                  </a:lnTo>
                  <a:lnTo>
                    <a:pt x="7" y="83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7" y="89"/>
                  </a:lnTo>
                  <a:lnTo>
                    <a:pt x="7" y="91"/>
                  </a:lnTo>
                  <a:lnTo>
                    <a:pt x="7" y="92"/>
                  </a:lnTo>
                  <a:lnTo>
                    <a:pt x="7" y="96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13" y="98"/>
                  </a:lnTo>
                  <a:lnTo>
                    <a:pt x="15" y="102"/>
                  </a:lnTo>
                  <a:lnTo>
                    <a:pt x="19" y="102"/>
                  </a:lnTo>
                  <a:lnTo>
                    <a:pt x="27" y="92"/>
                  </a:lnTo>
                  <a:lnTo>
                    <a:pt x="30" y="89"/>
                  </a:lnTo>
                  <a:lnTo>
                    <a:pt x="30" y="87"/>
                  </a:lnTo>
                  <a:lnTo>
                    <a:pt x="34" y="83"/>
                  </a:lnTo>
                  <a:lnTo>
                    <a:pt x="34" y="79"/>
                  </a:lnTo>
                  <a:lnTo>
                    <a:pt x="38" y="77"/>
                  </a:lnTo>
                  <a:lnTo>
                    <a:pt x="42" y="71"/>
                  </a:lnTo>
                  <a:lnTo>
                    <a:pt x="44" y="67"/>
                  </a:lnTo>
                  <a:lnTo>
                    <a:pt x="46" y="58"/>
                  </a:lnTo>
                  <a:lnTo>
                    <a:pt x="48" y="48"/>
                  </a:lnTo>
                  <a:lnTo>
                    <a:pt x="52" y="41"/>
                  </a:lnTo>
                  <a:lnTo>
                    <a:pt x="55" y="35"/>
                  </a:lnTo>
                  <a:lnTo>
                    <a:pt x="57" y="27"/>
                  </a:lnTo>
                  <a:lnTo>
                    <a:pt x="59" y="25"/>
                  </a:lnTo>
                  <a:lnTo>
                    <a:pt x="63" y="21"/>
                  </a:lnTo>
                  <a:lnTo>
                    <a:pt x="71" y="18"/>
                  </a:lnTo>
                  <a:lnTo>
                    <a:pt x="71" y="16"/>
                  </a:lnTo>
                  <a:lnTo>
                    <a:pt x="73" y="14"/>
                  </a:lnTo>
                  <a:lnTo>
                    <a:pt x="73" y="10"/>
                  </a:lnTo>
                  <a:lnTo>
                    <a:pt x="77" y="2"/>
                  </a:lnTo>
                  <a:lnTo>
                    <a:pt x="77" y="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5C9CA56E-F7B2-6C4A-8F66-E0C70DC5E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115" y="4486068"/>
              <a:ext cx="1023660" cy="607256"/>
            </a:xfrm>
            <a:custGeom>
              <a:avLst/>
              <a:gdLst>
                <a:gd name="T0" fmla="*/ 494 w 531"/>
                <a:gd name="T1" fmla="*/ 267 h 315"/>
                <a:gd name="T2" fmla="*/ 481 w 531"/>
                <a:gd name="T3" fmla="*/ 263 h 315"/>
                <a:gd name="T4" fmla="*/ 475 w 531"/>
                <a:gd name="T5" fmla="*/ 261 h 315"/>
                <a:gd name="T6" fmla="*/ 467 w 531"/>
                <a:gd name="T7" fmla="*/ 253 h 315"/>
                <a:gd name="T8" fmla="*/ 456 w 531"/>
                <a:gd name="T9" fmla="*/ 246 h 315"/>
                <a:gd name="T10" fmla="*/ 442 w 531"/>
                <a:gd name="T11" fmla="*/ 240 h 315"/>
                <a:gd name="T12" fmla="*/ 431 w 531"/>
                <a:gd name="T13" fmla="*/ 244 h 315"/>
                <a:gd name="T14" fmla="*/ 415 w 531"/>
                <a:gd name="T15" fmla="*/ 242 h 315"/>
                <a:gd name="T16" fmla="*/ 408 w 531"/>
                <a:gd name="T17" fmla="*/ 236 h 315"/>
                <a:gd name="T18" fmla="*/ 402 w 531"/>
                <a:gd name="T19" fmla="*/ 225 h 315"/>
                <a:gd name="T20" fmla="*/ 402 w 531"/>
                <a:gd name="T21" fmla="*/ 217 h 315"/>
                <a:gd name="T22" fmla="*/ 398 w 531"/>
                <a:gd name="T23" fmla="*/ 198 h 315"/>
                <a:gd name="T24" fmla="*/ 356 w 531"/>
                <a:gd name="T25" fmla="*/ 177 h 315"/>
                <a:gd name="T26" fmla="*/ 344 w 531"/>
                <a:gd name="T27" fmla="*/ 152 h 315"/>
                <a:gd name="T28" fmla="*/ 339 w 531"/>
                <a:gd name="T29" fmla="*/ 146 h 315"/>
                <a:gd name="T30" fmla="*/ 319 w 531"/>
                <a:gd name="T31" fmla="*/ 140 h 315"/>
                <a:gd name="T32" fmla="*/ 314 w 531"/>
                <a:gd name="T33" fmla="*/ 119 h 315"/>
                <a:gd name="T34" fmla="*/ 306 w 531"/>
                <a:gd name="T35" fmla="*/ 109 h 315"/>
                <a:gd name="T36" fmla="*/ 258 w 531"/>
                <a:gd name="T37" fmla="*/ 94 h 315"/>
                <a:gd name="T38" fmla="*/ 229 w 531"/>
                <a:gd name="T39" fmla="*/ 88 h 315"/>
                <a:gd name="T40" fmla="*/ 210 w 531"/>
                <a:gd name="T41" fmla="*/ 69 h 315"/>
                <a:gd name="T42" fmla="*/ 191 w 531"/>
                <a:gd name="T43" fmla="*/ 63 h 315"/>
                <a:gd name="T44" fmla="*/ 181 w 531"/>
                <a:gd name="T45" fmla="*/ 67 h 315"/>
                <a:gd name="T46" fmla="*/ 166 w 531"/>
                <a:gd name="T47" fmla="*/ 73 h 315"/>
                <a:gd name="T48" fmla="*/ 118 w 531"/>
                <a:gd name="T49" fmla="*/ 65 h 315"/>
                <a:gd name="T50" fmla="*/ 114 w 531"/>
                <a:gd name="T51" fmla="*/ 29 h 315"/>
                <a:gd name="T52" fmla="*/ 108 w 531"/>
                <a:gd name="T53" fmla="*/ 13 h 315"/>
                <a:gd name="T54" fmla="*/ 91 w 531"/>
                <a:gd name="T55" fmla="*/ 2 h 315"/>
                <a:gd name="T56" fmla="*/ 52 w 531"/>
                <a:gd name="T57" fmla="*/ 21 h 315"/>
                <a:gd name="T58" fmla="*/ 43 w 531"/>
                <a:gd name="T59" fmla="*/ 23 h 315"/>
                <a:gd name="T60" fmla="*/ 39 w 531"/>
                <a:gd name="T61" fmla="*/ 35 h 315"/>
                <a:gd name="T62" fmla="*/ 25 w 531"/>
                <a:gd name="T63" fmla="*/ 59 h 315"/>
                <a:gd name="T64" fmla="*/ 33 w 531"/>
                <a:gd name="T65" fmla="*/ 63 h 315"/>
                <a:gd name="T66" fmla="*/ 20 w 531"/>
                <a:gd name="T67" fmla="*/ 96 h 315"/>
                <a:gd name="T68" fmla="*/ 14 w 531"/>
                <a:gd name="T69" fmla="*/ 129 h 315"/>
                <a:gd name="T70" fmla="*/ 21 w 531"/>
                <a:gd name="T71" fmla="*/ 138 h 315"/>
                <a:gd name="T72" fmla="*/ 21 w 531"/>
                <a:gd name="T73" fmla="*/ 152 h 315"/>
                <a:gd name="T74" fmla="*/ 23 w 531"/>
                <a:gd name="T75" fmla="*/ 167 h 315"/>
                <a:gd name="T76" fmla="*/ 25 w 531"/>
                <a:gd name="T77" fmla="*/ 171 h 315"/>
                <a:gd name="T78" fmla="*/ 48 w 531"/>
                <a:gd name="T79" fmla="*/ 182 h 315"/>
                <a:gd name="T80" fmla="*/ 71 w 531"/>
                <a:gd name="T81" fmla="*/ 188 h 315"/>
                <a:gd name="T82" fmla="*/ 94 w 531"/>
                <a:gd name="T83" fmla="*/ 184 h 315"/>
                <a:gd name="T84" fmla="*/ 114 w 531"/>
                <a:gd name="T85" fmla="*/ 190 h 315"/>
                <a:gd name="T86" fmla="*/ 131 w 531"/>
                <a:gd name="T87" fmla="*/ 163 h 315"/>
                <a:gd name="T88" fmla="*/ 144 w 531"/>
                <a:gd name="T89" fmla="*/ 157 h 315"/>
                <a:gd name="T90" fmla="*/ 160 w 531"/>
                <a:gd name="T91" fmla="*/ 163 h 315"/>
                <a:gd name="T92" fmla="*/ 175 w 531"/>
                <a:gd name="T93" fmla="*/ 165 h 315"/>
                <a:gd name="T94" fmla="*/ 189 w 531"/>
                <a:gd name="T95" fmla="*/ 171 h 315"/>
                <a:gd name="T96" fmla="*/ 208 w 531"/>
                <a:gd name="T97" fmla="*/ 198 h 315"/>
                <a:gd name="T98" fmla="*/ 235 w 531"/>
                <a:gd name="T99" fmla="*/ 215 h 315"/>
                <a:gd name="T100" fmla="*/ 256 w 531"/>
                <a:gd name="T101" fmla="*/ 217 h 315"/>
                <a:gd name="T102" fmla="*/ 283 w 531"/>
                <a:gd name="T103" fmla="*/ 234 h 315"/>
                <a:gd name="T104" fmla="*/ 314 w 531"/>
                <a:gd name="T105" fmla="*/ 240 h 315"/>
                <a:gd name="T106" fmla="*/ 323 w 531"/>
                <a:gd name="T107" fmla="*/ 232 h 315"/>
                <a:gd name="T108" fmla="*/ 346 w 531"/>
                <a:gd name="T109" fmla="*/ 248 h 315"/>
                <a:gd name="T110" fmla="*/ 364 w 531"/>
                <a:gd name="T111" fmla="*/ 259 h 315"/>
                <a:gd name="T112" fmla="*/ 381 w 531"/>
                <a:gd name="T113" fmla="*/ 253 h 315"/>
                <a:gd name="T114" fmla="*/ 389 w 531"/>
                <a:gd name="T115" fmla="*/ 277 h 315"/>
                <a:gd name="T116" fmla="*/ 400 w 531"/>
                <a:gd name="T117" fmla="*/ 280 h 315"/>
                <a:gd name="T118" fmla="*/ 406 w 531"/>
                <a:gd name="T119" fmla="*/ 280 h 315"/>
                <a:gd name="T120" fmla="*/ 425 w 531"/>
                <a:gd name="T121" fmla="*/ 300 h 315"/>
                <a:gd name="T122" fmla="*/ 444 w 531"/>
                <a:gd name="T123" fmla="*/ 31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1" h="315">
                  <a:moveTo>
                    <a:pt x="531" y="288"/>
                  </a:moveTo>
                  <a:lnTo>
                    <a:pt x="519" y="284"/>
                  </a:lnTo>
                  <a:lnTo>
                    <a:pt x="512" y="282"/>
                  </a:lnTo>
                  <a:lnTo>
                    <a:pt x="508" y="278"/>
                  </a:lnTo>
                  <a:lnTo>
                    <a:pt x="504" y="273"/>
                  </a:lnTo>
                  <a:lnTo>
                    <a:pt x="494" y="267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7" y="267"/>
                  </a:lnTo>
                  <a:lnTo>
                    <a:pt x="483" y="267"/>
                  </a:lnTo>
                  <a:lnTo>
                    <a:pt x="483" y="267"/>
                  </a:lnTo>
                  <a:lnTo>
                    <a:pt x="481" y="263"/>
                  </a:lnTo>
                  <a:lnTo>
                    <a:pt x="481" y="261"/>
                  </a:lnTo>
                  <a:lnTo>
                    <a:pt x="479" y="261"/>
                  </a:lnTo>
                  <a:lnTo>
                    <a:pt x="479" y="261"/>
                  </a:lnTo>
                  <a:lnTo>
                    <a:pt x="477" y="261"/>
                  </a:lnTo>
                  <a:lnTo>
                    <a:pt x="477" y="261"/>
                  </a:lnTo>
                  <a:lnTo>
                    <a:pt x="475" y="261"/>
                  </a:lnTo>
                  <a:lnTo>
                    <a:pt x="473" y="261"/>
                  </a:lnTo>
                  <a:lnTo>
                    <a:pt x="471" y="263"/>
                  </a:lnTo>
                  <a:lnTo>
                    <a:pt x="471" y="261"/>
                  </a:lnTo>
                  <a:lnTo>
                    <a:pt x="469" y="259"/>
                  </a:lnTo>
                  <a:lnTo>
                    <a:pt x="469" y="259"/>
                  </a:lnTo>
                  <a:lnTo>
                    <a:pt x="467" y="253"/>
                  </a:lnTo>
                  <a:lnTo>
                    <a:pt x="467" y="253"/>
                  </a:lnTo>
                  <a:lnTo>
                    <a:pt x="467" y="252"/>
                  </a:lnTo>
                  <a:lnTo>
                    <a:pt x="465" y="250"/>
                  </a:lnTo>
                  <a:lnTo>
                    <a:pt x="463" y="250"/>
                  </a:lnTo>
                  <a:lnTo>
                    <a:pt x="458" y="246"/>
                  </a:lnTo>
                  <a:lnTo>
                    <a:pt x="456" y="246"/>
                  </a:lnTo>
                  <a:lnTo>
                    <a:pt x="450" y="248"/>
                  </a:lnTo>
                  <a:lnTo>
                    <a:pt x="446" y="248"/>
                  </a:lnTo>
                  <a:lnTo>
                    <a:pt x="446" y="246"/>
                  </a:lnTo>
                  <a:lnTo>
                    <a:pt x="446" y="244"/>
                  </a:lnTo>
                  <a:lnTo>
                    <a:pt x="444" y="240"/>
                  </a:lnTo>
                  <a:lnTo>
                    <a:pt x="442" y="240"/>
                  </a:lnTo>
                  <a:lnTo>
                    <a:pt x="440" y="240"/>
                  </a:lnTo>
                  <a:lnTo>
                    <a:pt x="438" y="246"/>
                  </a:lnTo>
                  <a:lnTo>
                    <a:pt x="437" y="246"/>
                  </a:lnTo>
                  <a:lnTo>
                    <a:pt x="433" y="246"/>
                  </a:lnTo>
                  <a:lnTo>
                    <a:pt x="433" y="246"/>
                  </a:lnTo>
                  <a:lnTo>
                    <a:pt x="431" y="244"/>
                  </a:lnTo>
                  <a:lnTo>
                    <a:pt x="427" y="246"/>
                  </a:lnTo>
                  <a:lnTo>
                    <a:pt x="425" y="246"/>
                  </a:lnTo>
                  <a:lnTo>
                    <a:pt x="421" y="246"/>
                  </a:lnTo>
                  <a:lnTo>
                    <a:pt x="419" y="244"/>
                  </a:lnTo>
                  <a:lnTo>
                    <a:pt x="417" y="242"/>
                  </a:lnTo>
                  <a:lnTo>
                    <a:pt x="415" y="242"/>
                  </a:lnTo>
                  <a:lnTo>
                    <a:pt x="415" y="238"/>
                  </a:lnTo>
                  <a:lnTo>
                    <a:pt x="414" y="236"/>
                  </a:lnTo>
                  <a:lnTo>
                    <a:pt x="414" y="236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6" y="236"/>
                  </a:lnTo>
                  <a:lnTo>
                    <a:pt x="406" y="234"/>
                  </a:lnTo>
                  <a:lnTo>
                    <a:pt x="404" y="232"/>
                  </a:lnTo>
                  <a:lnTo>
                    <a:pt x="404" y="230"/>
                  </a:lnTo>
                  <a:lnTo>
                    <a:pt x="404" y="229"/>
                  </a:lnTo>
                  <a:lnTo>
                    <a:pt x="402" y="225"/>
                  </a:lnTo>
                  <a:lnTo>
                    <a:pt x="402" y="225"/>
                  </a:lnTo>
                  <a:lnTo>
                    <a:pt x="404" y="223"/>
                  </a:lnTo>
                  <a:lnTo>
                    <a:pt x="406" y="219"/>
                  </a:lnTo>
                  <a:lnTo>
                    <a:pt x="406" y="219"/>
                  </a:lnTo>
                  <a:lnTo>
                    <a:pt x="406" y="217"/>
                  </a:lnTo>
                  <a:lnTo>
                    <a:pt x="402" y="217"/>
                  </a:lnTo>
                  <a:lnTo>
                    <a:pt x="400" y="215"/>
                  </a:lnTo>
                  <a:lnTo>
                    <a:pt x="400" y="213"/>
                  </a:lnTo>
                  <a:lnTo>
                    <a:pt x="402" y="211"/>
                  </a:lnTo>
                  <a:lnTo>
                    <a:pt x="404" y="209"/>
                  </a:lnTo>
                  <a:lnTo>
                    <a:pt x="402" y="204"/>
                  </a:lnTo>
                  <a:lnTo>
                    <a:pt x="398" y="198"/>
                  </a:lnTo>
                  <a:lnTo>
                    <a:pt x="392" y="196"/>
                  </a:lnTo>
                  <a:lnTo>
                    <a:pt x="375" y="192"/>
                  </a:lnTo>
                  <a:lnTo>
                    <a:pt x="365" y="186"/>
                  </a:lnTo>
                  <a:lnTo>
                    <a:pt x="358" y="184"/>
                  </a:lnTo>
                  <a:lnTo>
                    <a:pt x="358" y="182"/>
                  </a:lnTo>
                  <a:lnTo>
                    <a:pt x="356" y="177"/>
                  </a:lnTo>
                  <a:lnTo>
                    <a:pt x="354" y="169"/>
                  </a:lnTo>
                  <a:lnTo>
                    <a:pt x="354" y="167"/>
                  </a:lnTo>
                  <a:lnTo>
                    <a:pt x="356" y="157"/>
                  </a:lnTo>
                  <a:lnTo>
                    <a:pt x="354" y="154"/>
                  </a:lnTo>
                  <a:lnTo>
                    <a:pt x="348" y="152"/>
                  </a:lnTo>
                  <a:lnTo>
                    <a:pt x="344" y="152"/>
                  </a:lnTo>
                  <a:lnTo>
                    <a:pt x="342" y="152"/>
                  </a:lnTo>
                  <a:lnTo>
                    <a:pt x="340" y="152"/>
                  </a:lnTo>
                  <a:lnTo>
                    <a:pt x="340" y="152"/>
                  </a:lnTo>
                  <a:lnTo>
                    <a:pt x="340" y="148"/>
                  </a:lnTo>
                  <a:lnTo>
                    <a:pt x="340" y="148"/>
                  </a:lnTo>
                  <a:lnTo>
                    <a:pt x="339" y="146"/>
                  </a:lnTo>
                  <a:lnTo>
                    <a:pt x="337" y="146"/>
                  </a:lnTo>
                  <a:lnTo>
                    <a:pt x="333" y="148"/>
                  </a:lnTo>
                  <a:lnTo>
                    <a:pt x="327" y="150"/>
                  </a:lnTo>
                  <a:lnTo>
                    <a:pt x="323" y="148"/>
                  </a:lnTo>
                  <a:lnTo>
                    <a:pt x="321" y="146"/>
                  </a:lnTo>
                  <a:lnTo>
                    <a:pt x="319" y="140"/>
                  </a:lnTo>
                  <a:lnTo>
                    <a:pt x="317" y="136"/>
                  </a:lnTo>
                  <a:lnTo>
                    <a:pt x="319" y="132"/>
                  </a:lnTo>
                  <a:lnTo>
                    <a:pt x="319" y="129"/>
                  </a:lnTo>
                  <a:lnTo>
                    <a:pt x="317" y="127"/>
                  </a:lnTo>
                  <a:lnTo>
                    <a:pt x="315" y="123"/>
                  </a:lnTo>
                  <a:lnTo>
                    <a:pt x="314" y="119"/>
                  </a:lnTo>
                  <a:lnTo>
                    <a:pt x="314" y="119"/>
                  </a:lnTo>
                  <a:lnTo>
                    <a:pt x="314" y="115"/>
                  </a:lnTo>
                  <a:lnTo>
                    <a:pt x="314" y="113"/>
                  </a:lnTo>
                  <a:lnTo>
                    <a:pt x="312" y="111"/>
                  </a:lnTo>
                  <a:lnTo>
                    <a:pt x="310" y="111"/>
                  </a:lnTo>
                  <a:lnTo>
                    <a:pt x="306" y="109"/>
                  </a:lnTo>
                  <a:lnTo>
                    <a:pt x="302" y="109"/>
                  </a:lnTo>
                  <a:lnTo>
                    <a:pt x="294" y="109"/>
                  </a:lnTo>
                  <a:lnTo>
                    <a:pt x="281" y="109"/>
                  </a:lnTo>
                  <a:lnTo>
                    <a:pt x="275" y="107"/>
                  </a:lnTo>
                  <a:lnTo>
                    <a:pt x="266" y="96"/>
                  </a:lnTo>
                  <a:lnTo>
                    <a:pt x="258" y="94"/>
                  </a:lnTo>
                  <a:lnTo>
                    <a:pt x="252" y="92"/>
                  </a:lnTo>
                  <a:lnTo>
                    <a:pt x="241" y="94"/>
                  </a:lnTo>
                  <a:lnTo>
                    <a:pt x="237" y="94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29" y="88"/>
                  </a:lnTo>
                  <a:lnTo>
                    <a:pt x="223" y="88"/>
                  </a:lnTo>
                  <a:lnTo>
                    <a:pt x="219" y="86"/>
                  </a:lnTo>
                  <a:lnTo>
                    <a:pt x="212" y="77"/>
                  </a:lnTo>
                  <a:lnTo>
                    <a:pt x="210" y="73"/>
                  </a:lnTo>
                  <a:lnTo>
                    <a:pt x="210" y="71"/>
                  </a:lnTo>
                  <a:lnTo>
                    <a:pt x="210" y="69"/>
                  </a:lnTo>
                  <a:lnTo>
                    <a:pt x="208" y="67"/>
                  </a:lnTo>
                  <a:lnTo>
                    <a:pt x="206" y="65"/>
                  </a:lnTo>
                  <a:lnTo>
                    <a:pt x="204" y="63"/>
                  </a:lnTo>
                  <a:lnTo>
                    <a:pt x="198" y="65"/>
                  </a:lnTo>
                  <a:lnTo>
                    <a:pt x="194" y="65"/>
                  </a:lnTo>
                  <a:lnTo>
                    <a:pt x="191" y="63"/>
                  </a:lnTo>
                  <a:lnTo>
                    <a:pt x="189" y="61"/>
                  </a:lnTo>
                  <a:lnTo>
                    <a:pt x="187" y="63"/>
                  </a:lnTo>
                  <a:lnTo>
                    <a:pt x="185" y="63"/>
                  </a:lnTo>
                  <a:lnTo>
                    <a:pt x="185" y="63"/>
                  </a:lnTo>
                  <a:lnTo>
                    <a:pt x="183" y="65"/>
                  </a:lnTo>
                  <a:lnTo>
                    <a:pt x="181" y="67"/>
                  </a:lnTo>
                  <a:lnTo>
                    <a:pt x="179" y="69"/>
                  </a:lnTo>
                  <a:lnTo>
                    <a:pt x="173" y="67"/>
                  </a:lnTo>
                  <a:lnTo>
                    <a:pt x="171" y="69"/>
                  </a:lnTo>
                  <a:lnTo>
                    <a:pt x="169" y="69"/>
                  </a:lnTo>
                  <a:lnTo>
                    <a:pt x="168" y="71"/>
                  </a:lnTo>
                  <a:lnTo>
                    <a:pt x="166" y="73"/>
                  </a:lnTo>
                  <a:lnTo>
                    <a:pt x="166" y="73"/>
                  </a:lnTo>
                  <a:lnTo>
                    <a:pt x="162" y="73"/>
                  </a:lnTo>
                  <a:lnTo>
                    <a:pt x="141" y="73"/>
                  </a:lnTo>
                  <a:lnTo>
                    <a:pt x="135" y="73"/>
                  </a:lnTo>
                  <a:lnTo>
                    <a:pt x="129" y="69"/>
                  </a:lnTo>
                  <a:lnTo>
                    <a:pt x="118" y="65"/>
                  </a:lnTo>
                  <a:lnTo>
                    <a:pt x="116" y="63"/>
                  </a:lnTo>
                  <a:lnTo>
                    <a:pt x="112" y="58"/>
                  </a:lnTo>
                  <a:lnTo>
                    <a:pt x="110" y="52"/>
                  </a:lnTo>
                  <a:lnTo>
                    <a:pt x="110" y="36"/>
                  </a:lnTo>
                  <a:lnTo>
                    <a:pt x="112" y="35"/>
                  </a:lnTo>
                  <a:lnTo>
                    <a:pt x="114" y="29"/>
                  </a:lnTo>
                  <a:lnTo>
                    <a:pt x="114" y="27"/>
                  </a:lnTo>
                  <a:lnTo>
                    <a:pt x="114" y="25"/>
                  </a:lnTo>
                  <a:lnTo>
                    <a:pt x="114" y="23"/>
                  </a:lnTo>
                  <a:lnTo>
                    <a:pt x="112" y="17"/>
                  </a:lnTo>
                  <a:lnTo>
                    <a:pt x="110" y="15"/>
                  </a:lnTo>
                  <a:lnTo>
                    <a:pt x="108" y="13"/>
                  </a:lnTo>
                  <a:lnTo>
                    <a:pt x="106" y="10"/>
                  </a:lnTo>
                  <a:lnTo>
                    <a:pt x="102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3" y="0"/>
                  </a:lnTo>
                  <a:lnTo>
                    <a:pt x="91" y="2"/>
                  </a:lnTo>
                  <a:lnTo>
                    <a:pt x="81" y="13"/>
                  </a:lnTo>
                  <a:lnTo>
                    <a:pt x="79" y="17"/>
                  </a:lnTo>
                  <a:lnTo>
                    <a:pt x="73" y="21"/>
                  </a:lnTo>
                  <a:lnTo>
                    <a:pt x="69" y="21"/>
                  </a:lnTo>
                  <a:lnTo>
                    <a:pt x="58" y="21"/>
                  </a:lnTo>
                  <a:lnTo>
                    <a:pt x="52" y="21"/>
                  </a:lnTo>
                  <a:lnTo>
                    <a:pt x="48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43" y="25"/>
                  </a:lnTo>
                  <a:lnTo>
                    <a:pt x="43" y="29"/>
                  </a:lnTo>
                  <a:lnTo>
                    <a:pt x="43" y="31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9" y="35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3" y="42"/>
                  </a:lnTo>
                  <a:lnTo>
                    <a:pt x="23" y="50"/>
                  </a:lnTo>
                  <a:lnTo>
                    <a:pt x="25" y="58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7" y="59"/>
                  </a:lnTo>
                  <a:lnTo>
                    <a:pt x="27" y="59"/>
                  </a:lnTo>
                  <a:lnTo>
                    <a:pt x="31" y="61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23" y="88"/>
                  </a:lnTo>
                  <a:lnTo>
                    <a:pt x="20" y="96"/>
                  </a:lnTo>
                  <a:lnTo>
                    <a:pt x="16" y="98"/>
                  </a:lnTo>
                  <a:lnTo>
                    <a:pt x="14" y="102"/>
                  </a:lnTo>
                  <a:lnTo>
                    <a:pt x="4" y="113"/>
                  </a:lnTo>
                  <a:lnTo>
                    <a:pt x="0" y="117"/>
                  </a:lnTo>
                  <a:lnTo>
                    <a:pt x="6" y="123"/>
                  </a:lnTo>
                  <a:lnTo>
                    <a:pt x="14" y="129"/>
                  </a:lnTo>
                  <a:lnTo>
                    <a:pt x="18" y="131"/>
                  </a:lnTo>
                  <a:lnTo>
                    <a:pt x="20" y="132"/>
                  </a:lnTo>
                  <a:lnTo>
                    <a:pt x="21" y="132"/>
                  </a:lnTo>
                  <a:lnTo>
                    <a:pt x="21" y="134"/>
                  </a:lnTo>
                  <a:lnTo>
                    <a:pt x="21" y="138"/>
                  </a:lnTo>
                  <a:lnTo>
                    <a:pt x="21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0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1" y="152"/>
                  </a:lnTo>
                  <a:lnTo>
                    <a:pt x="23" y="154"/>
                  </a:lnTo>
                  <a:lnTo>
                    <a:pt x="23" y="157"/>
                  </a:lnTo>
                  <a:lnTo>
                    <a:pt x="25" y="161"/>
                  </a:lnTo>
                  <a:lnTo>
                    <a:pt x="25" y="165"/>
                  </a:lnTo>
                  <a:lnTo>
                    <a:pt x="25" y="165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1" y="169"/>
                  </a:lnTo>
                  <a:lnTo>
                    <a:pt x="21" y="171"/>
                  </a:lnTo>
                  <a:lnTo>
                    <a:pt x="21" y="171"/>
                  </a:lnTo>
                  <a:lnTo>
                    <a:pt x="25" y="171"/>
                  </a:lnTo>
                  <a:lnTo>
                    <a:pt x="31" y="179"/>
                  </a:lnTo>
                  <a:lnTo>
                    <a:pt x="37" y="180"/>
                  </a:lnTo>
                  <a:lnTo>
                    <a:pt x="43" y="180"/>
                  </a:lnTo>
                  <a:lnTo>
                    <a:pt x="45" y="180"/>
                  </a:lnTo>
                  <a:lnTo>
                    <a:pt x="46" y="180"/>
                  </a:lnTo>
                  <a:lnTo>
                    <a:pt x="48" y="182"/>
                  </a:lnTo>
                  <a:lnTo>
                    <a:pt x="52" y="186"/>
                  </a:lnTo>
                  <a:lnTo>
                    <a:pt x="54" y="188"/>
                  </a:lnTo>
                  <a:lnTo>
                    <a:pt x="56" y="188"/>
                  </a:lnTo>
                  <a:lnTo>
                    <a:pt x="60" y="188"/>
                  </a:lnTo>
                  <a:lnTo>
                    <a:pt x="69" y="188"/>
                  </a:lnTo>
                  <a:lnTo>
                    <a:pt x="71" y="188"/>
                  </a:lnTo>
                  <a:lnTo>
                    <a:pt x="77" y="190"/>
                  </a:lnTo>
                  <a:lnTo>
                    <a:pt x="79" y="190"/>
                  </a:lnTo>
                  <a:lnTo>
                    <a:pt x="79" y="184"/>
                  </a:lnTo>
                  <a:lnTo>
                    <a:pt x="81" y="182"/>
                  </a:lnTo>
                  <a:lnTo>
                    <a:pt x="87" y="184"/>
                  </a:lnTo>
                  <a:lnTo>
                    <a:pt x="94" y="184"/>
                  </a:lnTo>
                  <a:lnTo>
                    <a:pt x="96" y="186"/>
                  </a:lnTo>
                  <a:lnTo>
                    <a:pt x="100" y="188"/>
                  </a:lnTo>
                  <a:lnTo>
                    <a:pt x="104" y="192"/>
                  </a:lnTo>
                  <a:lnTo>
                    <a:pt x="106" y="192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29" y="188"/>
                  </a:lnTo>
                  <a:lnTo>
                    <a:pt x="131" y="186"/>
                  </a:lnTo>
                  <a:lnTo>
                    <a:pt x="129" y="177"/>
                  </a:lnTo>
                  <a:lnTo>
                    <a:pt x="131" y="165"/>
                  </a:lnTo>
                  <a:lnTo>
                    <a:pt x="131" y="163"/>
                  </a:lnTo>
                  <a:lnTo>
                    <a:pt x="131" y="163"/>
                  </a:lnTo>
                  <a:lnTo>
                    <a:pt x="135" y="163"/>
                  </a:lnTo>
                  <a:lnTo>
                    <a:pt x="137" y="163"/>
                  </a:lnTo>
                  <a:lnTo>
                    <a:pt x="139" y="163"/>
                  </a:lnTo>
                  <a:lnTo>
                    <a:pt x="143" y="157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6" y="154"/>
                  </a:lnTo>
                  <a:lnTo>
                    <a:pt x="148" y="154"/>
                  </a:lnTo>
                  <a:lnTo>
                    <a:pt x="150" y="156"/>
                  </a:lnTo>
                  <a:lnTo>
                    <a:pt x="154" y="159"/>
                  </a:lnTo>
                  <a:lnTo>
                    <a:pt x="158" y="161"/>
                  </a:lnTo>
                  <a:lnTo>
                    <a:pt x="160" y="163"/>
                  </a:lnTo>
                  <a:lnTo>
                    <a:pt x="164" y="163"/>
                  </a:lnTo>
                  <a:lnTo>
                    <a:pt x="168" y="163"/>
                  </a:lnTo>
                  <a:lnTo>
                    <a:pt x="171" y="163"/>
                  </a:lnTo>
                  <a:lnTo>
                    <a:pt x="173" y="163"/>
                  </a:lnTo>
                  <a:lnTo>
                    <a:pt x="173" y="165"/>
                  </a:lnTo>
                  <a:lnTo>
                    <a:pt x="175" y="165"/>
                  </a:lnTo>
                  <a:lnTo>
                    <a:pt x="175" y="171"/>
                  </a:lnTo>
                  <a:lnTo>
                    <a:pt x="177" y="171"/>
                  </a:lnTo>
                  <a:lnTo>
                    <a:pt x="179" y="171"/>
                  </a:lnTo>
                  <a:lnTo>
                    <a:pt x="183" y="169"/>
                  </a:lnTo>
                  <a:lnTo>
                    <a:pt x="187" y="169"/>
                  </a:lnTo>
                  <a:lnTo>
                    <a:pt x="189" y="171"/>
                  </a:lnTo>
                  <a:lnTo>
                    <a:pt x="189" y="173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202" y="192"/>
                  </a:lnTo>
                  <a:lnTo>
                    <a:pt x="202" y="194"/>
                  </a:lnTo>
                  <a:lnTo>
                    <a:pt x="208" y="198"/>
                  </a:lnTo>
                  <a:lnTo>
                    <a:pt x="216" y="204"/>
                  </a:lnTo>
                  <a:lnTo>
                    <a:pt x="217" y="205"/>
                  </a:lnTo>
                  <a:lnTo>
                    <a:pt x="223" y="211"/>
                  </a:lnTo>
                  <a:lnTo>
                    <a:pt x="229" y="213"/>
                  </a:lnTo>
                  <a:lnTo>
                    <a:pt x="231" y="215"/>
                  </a:lnTo>
                  <a:lnTo>
                    <a:pt x="235" y="215"/>
                  </a:lnTo>
                  <a:lnTo>
                    <a:pt x="239" y="215"/>
                  </a:lnTo>
                  <a:lnTo>
                    <a:pt x="241" y="215"/>
                  </a:lnTo>
                  <a:lnTo>
                    <a:pt x="248" y="213"/>
                  </a:lnTo>
                  <a:lnTo>
                    <a:pt x="250" y="213"/>
                  </a:lnTo>
                  <a:lnTo>
                    <a:pt x="254" y="215"/>
                  </a:lnTo>
                  <a:lnTo>
                    <a:pt x="256" y="217"/>
                  </a:lnTo>
                  <a:lnTo>
                    <a:pt x="258" y="219"/>
                  </a:lnTo>
                  <a:lnTo>
                    <a:pt x="260" y="219"/>
                  </a:lnTo>
                  <a:lnTo>
                    <a:pt x="264" y="221"/>
                  </a:lnTo>
                  <a:lnTo>
                    <a:pt x="271" y="227"/>
                  </a:lnTo>
                  <a:lnTo>
                    <a:pt x="279" y="232"/>
                  </a:lnTo>
                  <a:lnTo>
                    <a:pt x="283" y="234"/>
                  </a:lnTo>
                  <a:lnTo>
                    <a:pt x="287" y="236"/>
                  </a:lnTo>
                  <a:lnTo>
                    <a:pt x="294" y="238"/>
                  </a:lnTo>
                  <a:lnTo>
                    <a:pt x="306" y="242"/>
                  </a:lnTo>
                  <a:lnTo>
                    <a:pt x="308" y="244"/>
                  </a:lnTo>
                  <a:lnTo>
                    <a:pt x="310" y="242"/>
                  </a:lnTo>
                  <a:lnTo>
                    <a:pt x="314" y="240"/>
                  </a:lnTo>
                  <a:lnTo>
                    <a:pt x="315" y="238"/>
                  </a:lnTo>
                  <a:lnTo>
                    <a:pt x="315" y="236"/>
                  </a:lnTo>
                  <a:lnTo>
                    <a:pt x="315" y="232"/>
                  </a:lnTo>
                  <a:lnTo>
                    <a:pt x="317" y="232"/>
                  </a:lnTo>
                  <a:lnTo>
                    <a:pt x="319" y="230"/>
                  </a:lnTo>
                  <a:lnTo>
                    <a:pt x="323" y="232"/>
                  </a:lnTo>
                  <a:lnTo>
                    <a:pt x="331" y="234"/>
                  </a:lnTo>
                  <a:lnTo>
                    <a:pt x="333" y="234"/>
                  </a:lnTo>
                  <a:lnTo>
                    <a:pt x="337" y="238"/>
                  </a:lnTo>
                  <a:lnTo>
                    <a:pt x="342" y="246"/>
                  </a:lnTo>
                  <a:lnTo>
                    <a:pt x="344" y="248"/>
                  </a:lnTo>
                  <a:lnTo>
                    <a:pt x="346" y="248"/>
                  </a:lnTo>
                  <a:lnTo>
                    <a:pt x="348" y="248"/>
                  </a:lnTo>
                  <a:lnTo>
                    <a:pt x="350" y="248"/>
                  </a:lnTo>
                  <a:lnTo>
                    <a:pt x="352" y="250"/>
                  </a:lnTo>
                  <a:lnTo>
                    <a:pt x="358" y="255"/>
                  </a:lnTo>
                  <a:lnTo>
                    <a:pt x="360" y="257"/>
                  </a:lnTo>
                  <a:lnTo>
                    <a:pt x="364" y="259"/>
                  </a:lnTo>
                  <a:lnTo>
                    <a:pt x="369" y="261"/>
                  </a:lnTo>
                  <a:lnTo>
                    <a:pt x="371" y="261"/>
                  </a:lnTo>
                  <a:lnTo>
                    <a:pt x="373" y="261"/>
                  </a:lnTo>
                  <a:lnTo>
                    <a:pt x="375" y="259"/>
                  </a:lnTo>
                  <a:lnTo>
                    <a:pt x="379" y="253"/>
                  </a:lnTo>
                  <a:lnTo>
                    <a:pt x="381" y="253"/>
                  </a:lnTo>
                  <a:lnTo>
                    <a:pt x="383" y="255"/>
                  </a:lnTo>
                  <a:lnTo>
                    <a:pt x="387" y="259"/>
                  </a:lnTo>
                  <a:lnTo>
                    <a:pt x="390" y="271"/>
                  </a:lnTo>
                  <a:lnTo>
                    <a:pt x="387" y="273"/>
                  </a:lnTo>
                  <a:lnTo>
                    <a:pt x="385" y="277"/>
                  </a:lnTo>
                  <a:lnTo>
                    <a:pt x="389" y="277"/>
                  </a:lnTo>
                  <a:lnTo>
                    <a:pt x="390" y="277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8" y="278"/>
                  </a:lnTo>
                  <a:lnTo>
                    <a:pt x="398" y="278"/>
                  </a:lnTo>
                  <a:lnTo>
                    <a:pt x="400" y="280"/>
                  </a:lnTo>
                  <a:lnTo>
                    <a:pt x="400" y="280"/>
                  </a:lnTo>
                  <a:lnTo>
                    <a:pt x="400" y="282"/>
                  </a:lnTo>
                  <a:lnTo>
                    <a:pt x="402" y="282"/>
                  </a:lnTo>
                  <a:lnTo>
                    <a:pt x="404" y="282"/>
                  </a:lnTo>
                  <a:lnTo>
                    <a:pt x="406" y="282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10" y="280"/>
                  </a:lnTo>
                  <a:lnTo>
                    <a:pt x="410" y="280"/>
                  </a:lnTo>
                  <a:lnTo>
                    <a:pt x="415" y="288"/>
                  </a:lnTo>
                  <a:lnTo>
                    <a:pt x="421" y="296"/>
                  </a:lnTo>
                  <a:lnTo>
                    <a:pt x="425" y="300"/>
                  </a:lnTo>
                  <a:lnTo>
                    <a:pt x="435" y="305"/>
                  </a:lnTo>
                  <a:lnTo>
                    <a:pt x="437" y="305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1"/>
                  </a:lnTo>
                  <a:lnTo>
                    <a:pt x="444" y="311"/>
                  </a:lnTo>
                  <a:lnTo>
                    <a:pt x="444" y="311"/>
                  </a:lnTo>
                  <a:lnTo>
                    <a:pt x="444" y="313"/>
                  </a:lnTo>
                  <a:lnTo>
                    <a:pt x="444" y="315"/>
                  </a:lnTo>
                  <a:lnTo>
                    <a:pt x="531" y="288"/>
                  </a:lnTo>
                  <a:lnTo>
                    <a:pt x="531" y="28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18659DF-D9B8-6648-AA5C-57B98CB3C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76" y="2093672"/>
              <a:ext cx="497372" cy="740274"/>
            </a:xfrm>
            <a:custGeom>
              <a:avLst/>
              <a:gdLst>
                <a:gd name="T0" fmla="*/ 242 w 258"/>
                <a:gd name="T1" fmla="*/ 352 h 384"/>
                <a:gd name="T2" fmla="*/ 231 w 258"/>
                <a:gd name="T3" fmla="*/ 313 h 384"/>
                <a:gd name="T4" fmla="*/ 192 w 258"/>
                <a:gd name="T5" fmla="*/ 300 h 384"/>
                <a:gd name="T6" fmla="*/ 185 w 258"/>
                <a:gd name="T7" fmla="*/ 271 h 384"/>
                <a:gd name="T8" fmla="*/ 185 w 258"/>
                <a:gd name="T9" fmla="*/ 223 h 384"/>
                <a:gd name="T10" fmla="*/ 185 w 258"/>
                <a:gd name="T11" fmla="*/ 211 h 384"/>
                <a:gd name="T12" fmla="*/ 200 w 258"/>
                <a:gd name="T13" fmla="*/ 200 h 384"/>
                <a:gd name="T14" fmla="*/ 194 w 258"/>
                <a:gd name="T15" fmla="*/ 163 h 384"/>
                <a:gd name="T16" fmla="*/ 192 w 258"/>
                <a:gd name="T17" fmla="*/ 146 h 384"/>
                <a:gd name="T18" fmla="*/ 175 w 258"/>
                <a:gd name="T19" fmla="*/ 133 h 384"/>
                <a:gd name="T20" fmla="*/ 154 w 258"/>
                <a:gd name="T21" fmla="*/ 108 h 384"/>
                <a:gd name="T22" fmla="*/ 141 w 258"/>
                <a:gd name="T23" fmla="*/ 62 h 384"/>
                <a:gd name="T24" fmla="*/ 133 w 258"/>
                <a:gd name="T25" fmla="*/ 29 h 384"/>
                <a:gd name="T26" fmla="*/ 119 w 258"/>
                <a:gd name="T27" fmla="*/ 27 h 384"/>
                <a:gd name="T28" fmla="*/ 104 w 258"/>
                <a:gd name="T29" fmla="*/ 17 h 384"/>
                <a:gd name="T30" fmla="*/ 102 w 258"/>
                <a:gd name="T31" fmla="*/ 8 h 384"/>
                <a:gd name="T32" fmla="*/ 77 w 258"/>
                <a:gd name="T33" fmla="*/ 12 h 384"/>
                <a:gd name="T34" fmla="*/ 31 w 258"/>
                <a:gd name="T35" fmla="*/ 29 h 384"/>
                <a:gd name="T36" fmla="*/ 33 w 258"/>
                <a:gd name="T37" fmla="*/ 81 h 384"/>
                <a:gd name="T38" fmla="*/ 25 w 258"/>
                <a:gd name="T39" fmla="*/ 92 h 384"/>
                <a:gd name="T40" fmla="*/ 14 w 258"/>
                <a:gd name="T41" fmla="*/ 106 h 384"/>
                <a:gd name="T42" fmla="*/ 21 w 258"/>
                <a:gd name="T43" fmla="*/ 131 h 384"/>
                <a:gd name="T44" fmla="*/ 18 w 258"/>
                <a:gd name="T45" fmla="*/ 146 h 384"/>
                <a:gd name="T46" fmla="*/ 27 w 258"/>
                <a:gd name="T47" fmla="*/ 154 h 384"/>
                <a:gd name="T48" fmla="*/ 35 w 258"/>
                <a:gd name="T49" fmla="*/ 140 h 384"/>
                <a:gd name="T50" fmla="*/ 41 w 258"/>
                <a:gd name="T51" fmla="*/ 135 h 384"/>
                <a:gd name="T52" fmla="*/ 37 w 258"/>
                <a:gd name="T53" fmla="*/ 167 h 384"/>
                <a:gd name="T54" fmla="*/ 41 w 258"/>
                <a:gd name="T55" fmla="*/ 196 h 384"/>
                <a:gd name="T56" fmla="*/ 54 w 258"/>
                <a:gd name="T57" fmla="*/ 209 h 384"/>
                <a:gd name="T58" fmla="*/ 50 w 258"/>
                <a:gd name="T59" fmla="*/ 219 h 384"/>
                <a:gd name="T60" fmla="*/ 44 w 258"/>
                <a:gd name="T61" fmla="*/ 236 h 384"/>
                <a:gd name="T62" fmla="*/ 33 w 258"/>
                <a:gd name="T63" fmla="*/ 254 h 384"/>
                <a:gd name="T64" fmla="*/ 16 w 258"/>
                <a:gd name="T65" fmla="*/ 254 h 384"/>
                <a:gd name="T66" fmla="*/ 0 w 258"/>
                <a:gd name="T67" fmla="*/ 248 h 384"/>
                <a:gd name="T68" fmla="*/ 14 w 258"/>
                <a:gd name="T69" fmla="*/ 259 h 384"/>
                <a:gd name="T70" fmla="*/ 21 w 258"/>
                <a:gd name="T71" fmla="*/ 271 h 384"/>
                <a:gd name="T72" fmla="*/ 43 w 258"/>
                <a:gd name="T73" fmla="*/ 279 h 384"/>
                <a:gd name="T74" fmla="*/ 64 w 258"/>
                <a:gd name="T75" fmla="*/ 267 h 384"/>
                <a:gd name="T76" fmla="*/ 73 w 258"/>
                <a:gd name="T77" fmla="*/ 267 h 384"/>
                <a:gd name="T78" fmla="*/ 87 w 258"/>
                <a:gd name="T79" fmla="*/ 267 h 384"/>
                <a:gd name="T80" fmla="*/ 100 w 258"/>
                <a:gd name="T81" fmla="*/ 271 h 384"/>
                <a:gd name="T82" fmla="*/ 116 w 258"/>
                <a:gd name="T83" fmla="*/ 294 h 384"/>
                <a:gd name="T84" fmla="*/ 125 w 258"/>
                <a:gd name="T85" fmla="*/ 317 h 384"/>
                <a:gd name="T86" fmla="*/ 125 w 258"/>
                <a:gd name="T87" fmla="*/ 332 h 384"/>
                <a:gd name="T88" fmla="*/ 125 w 258"/>
                <a:gd name="T89" fmla="*/ 342 h 384"/>
                <a:gd name="T90" fmla="*/ 131 w 258"/>
                <a:gd name="T91" fmla="*/ 359 h 384"/>
                <a:gd name="T92" fmla="*/ 144 w 258"/>
                <a:gd name="T93" fmla="*/ 365 h 384"/>
                <a:gd name="T94" fmla="*/ 152 w 258"/>
                <a:gd name="T95" fmla="*/ 369 h 384"/>
                <a:gd name="T96" fmla="*/ 158 w 258"/>
                <a:gd name="T97" fmla="*/ 367 h 384"/>
                <a:gd name="T98" fmla="*/ 169 w 258"/>
                <a:gd name="T99" fmla="*/ 365 h 384"/>
                <a:gd name="T100" fmla="*/ 175 w 258"/>
                <a:gd name="T101" fmla="*/ 382 h 384"/>
                <a:gd name="T102" fmla="*/ 194 w 258"/>
                <a:gd name="T103" fmla="*/ 384 h 384"/>
                <a:gd name="T104" fmla="*/ 212 w 258"/>
                <a:gd name="T105" fmla="*/ 365 h 384"/>
                <a:gd name="T106" fmla="*/ 223 w 258"/>
                <a:gd name="T107" fmla="*/ 365 h 384"/>
                <a:gd name="T108" fmla="*/ 246 w 258"/>
                <a:gd name="T109" fmla="*/ 36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" h="384">
                  <a:moveTo>
                    <a:pt x="258" y="363"/>
                  </a:moveTo>
                  <a:lnTo>
                    <a:pt x="256" y="361"/>
                  </a:lnTo>
                  <a:lnTo>
                    <a:pt x="252" y="359"/>
                  </a:lnTo>
                  <a:lnTo>
                    <a:pt x="250" y="357"/>
                  </a:lnTo>
                  <a:lnTo>
                    <a:pt x="246" y="355"/>
                  </a:lnTo>
                  <a:lnTo>
                    <a:pt x="244" y="355"/>
                  </a:lnTo>
                  <a:lnTo>
                    <a:pt x="242" y="352"/>
                  </a:lnTo>
                  <a:lnTo>
                    <a:pt x="233" y="334"/>
                  </a:lnTo>
                  <a:lnTo>
                    <a:pt x="231" y="330"/>
                  </a:lnTo>
                  <a:lnTo>
                    <a:pt x="231" y="325"/>
                  </a:lnTo>
                  <a:lnTo>
                    <a:pt x="229" y="321"/>
                  </a:lnTo>
                  <a:lnTo>
                    <a:pt x="231" y="319"/>
                  </a:lnTo>
                  <a:lnTo>
                    <a:pt x="231" y="313"/>
                  </a:lnTo>
                  <a:lnTo>
                    <a:pt x="231" y="313"/>
                  </a:lnTo>
                  <a:lnTo>
                    <a:pt x="231" y="311"/>
                  </a:lnTo>
                  <a:lnTo>
                    <a:pt x="225" y="306"/>
                  </a:lnTo>
                  <a:lnTo>
                    <a:pt x="219" y="304"/>
                  </a:lnTo>
                  <a:lnTo>
                    <a:pt x="206" y="304"/>
                  </a:lnTo>
                  <a:lnTo>
                    <a:pt x="198" y="302"/>
                  </a:lnTo>
                  <a:lnTo>
                    <a:pt x="194" y="300"/>
                  </a:lnTo>
                  <a:lnTo>
                    <a:pt x="192" y="300"/>
                  </a:lnTo>
                  <a:lnTo>
                    <a:pt x="187" y="296"/>
                  </a:lnTo>
                  <a:lnTo>
                    <a:pt x="183" y="288"/>
                  </a:lnTo>
                  <a:lnTo>
                    <a:pt x="181" y="284"/>
                  </a:lnTo>
                  <a:lnTo>
                    <a:pt x="183" y="281"/>
                  </a:lnTo>
                  <a:lnTo>
                    <a:pt x="183" y="279"/>
                  </a:lnTo>
                  <a:lnTo>
                    <a:pt x="185" y="275"/>
                  </a:lnTo>
                  <a:lnTo>
                    <a:pt x="185" y="271"/>
                  </a:lnTo>
                  <a:lnTo>
                    <a:pt x="181" y="265"/>
                  </a:lnTo>
                  <a:lnTo>
                    <a:pt x="181" y="263"/>
                  </a:lnTo>
                  <a:lnTo>
                    <a:pt x="183" y="246"/>
                  </a:lnTo>
                  <a:lnTo>
                    <a:pt x="187" y="236"/>
                  </a:lnTo>
                  <a:lnTo>
                    <a:pt x="187" y="233"/>
                  </a:lnTo>
                  <a:lnTo>
                    <a:pt x="187" y="227"/>
                  </a:lnTo>
                  <a:lnTo>
                    <a:pt x="185" y="223"/>
                  </a:lnTo>
                  <a:lnTo>
                    <a:pt x="185" y="221"/>
                  </a:lnTo>
                  <a:lnTo>
                    <a:pt x="181" y="217"/>
                  </a:lnTo>
                  <a:lnTo>
                    <a:pt x="181" y="217"/>
                  </a:lnTo>
                  <a:lnTo>
                    <a:pt x="181" y="215"/>
                  </a:lnTo>
                  <a:lnTo>
                    <a:pt x="183" y="213"/>
                  </a:lnTo>
                  <a:lnTo>
                    <a:pt x="183" y="213"/>
                  </a:lnTo>
                  <a:lnTo>
                    <a:pt x="185" y="211"/>
                  </a:lnTo>
                  <a:lnTo>
                    <a:pt x="189" y="209"/>
                  </a:lnTo>
                  <a:lnTo>
                    <a:pt x="191" y="208"/>
                  </a:lnTo>
                  <a:lnTo>
                    <a:pt x="191" y="206"/>
                  </a:lnTo>
                  <a:lnTo>
                    <a:pt x="192" y="202"/>
                  </a:lnTo>
                  <a:lnTo>
                    <a:pt x="192" y="200"/>
                  </a:lnTo>
                  <a:lnTo>
                    <a:pt x="196" y="200"/>
                  </a:lnTo>
                  <a:lnTo>
                    <a:pt x="200" y="200"/>
                  </a:lnTo>
                  <a:lnTo>
                    <a:pt x="202" y="200"/>
                  </a:lnTo>
                  <a:lnTo>
                    <a:pt x="204" y="196"/>
                  </a:lnTo>
                  <a:lnTo>
                    <a:pt x="204" y="190"/>
                  </a:lnTo>
                  <a:lnTo>
                    <a:pt x="200" y="179"/>
                  </a:lnTo>
                  <a:lnTo>
                    <a:pt x="196" y="169"/>
                  </a:lnTo>
                  <a:lnTo>
                    <a:pt x="194" y="165"/>
                  </a:lnTo>
                  <a:lnTo>
                    <a:pt x="194" y="163"/>
                  </a:lnTo>
                  <a:lnTo>
                    <a:pt x="196" y="158"/>
                  </a:lnTo>
                  <a:lnTo>
                    <a:pt x="196" y="156"/>
                  </a:lnTo>
                  <a:lnTo>
                    <a:pt x="196" y="154"/>
                  </a:lnTo>
                  <a:lnTo>
                    <a:pt x="196" y="150"/>
                  </a:lnTo>
                  <a:lnTo>
                    <a:pt x="194" y="148"/>
                  </a:lnTo>
                  <a:lnTo>
                    <a:pt x="192" y="146"/>
                  </a:lnTo>
                  <a:lnTo>
                    <a:pt x="192" y="146"/>
                  </a:lnTo>
                  <a:lnTo>
                    <a:pt x="191" y="146"/>
                  </a:lnTo>
                  <a:lnTo>
                    <a:pt x="189" y="144"/>
                  </a:lnTo>
                  <a:lnTo>
                    <a:pt x="187" y="144"/>
                  </a:lnTo>
                  <a:lnTo>
                    <a:pt x="185" y="142"/>
                  </a:lnTo>
                  <a:lnTo>
                    <a:pt x="181" y="138"/>
                  </a:lnTo>
                  <a:lnTo>
                    <a:pt x="179" y="135"/>
                  </a:lnTo>
                  <a:lnTo>
                    <a:pt x="175" y="133"/>
                  </a:lnTo>
                  <a:lnTo>
                    <a:pt x="173" y="129"/>
                  </a:lnTo>
                  <a:lnTo>
                    <a:pt x="169" y="125"/>
                  </a:lnTo>
                  <a:lnTo>
                    <a:pt x="166" y="121"/>
                  </a:lnTo>
                  <a:lnTo>
                    <a:pt x="164" y="119"/>
                  </a:lnTo>
                  <a:lnTo>
                    <a:pt x="160" y="115"/>
                  </a:lnTo>
                  <a:lnTo>
                    <a:pt x="158" y="112"/>
                  </a:lnTo>
                  <a:lnTo>
                    <a:pt x="154" y="108"/>
                  </a:lnTo>
                  <a:lnTo>
                    <a:pt x="150" y="104"/>
                  </a:lnTo>
                  <a:lnTo>
                    <a:pt x="150" y="96"/>
                  </a:lnTo>
                  <a:lnTo>
                    <a:pt x="148" y="90"/>
                  </a:lnTo>
                  <a:lnTo>
                    <a:pt x="146" y="83"/>
                  </a:lnTo>
                  <a:lnTo>
                    <a:pt x="144" y="77"/>
                  </a:lnTo>
                  <a:lnTo>
                    <a:pt x="142" y="69"/>
                  </a:lnTo>
                  <a:lnTo>
                    <a:pt x="141" y="62"/>
                  </a:lnTo>
                  <a:lnTo>
                    <a:pt x="139" y="56"/>
                  </a:lnTo>
                  <a:lnTo>
                    <a:pt x="137" y="48"/>
                  </a:lnTo>
                  <a:lnTo>
                    <a:pt x="135" y="40"/>
                  </a:lnTo>
                  <a:lnTo>
                    <a:pt x="135" y="39"/>
                  </a:lnTo>
                  <a:lnTo>
                    <a:pt x="131" y="35"/>
                  </a:lnTo>
                  <a:lnTo>
                    <a:pt x="133" y="31"/>
                  </a:lnTo>
                  <a:lnTo>
                    <a:pt x="133" y="29"/>
                  </a:lnTo>
                  <a:lnTo>
                    <a:pt x="131" y="29"/>
                  </a:lnTo>
                  <a:lnTo>
                    <a:pt x="127" y="25"/>
                  </a:lnTo>
                  <a:lnTo>
                    <a:pt x="125" y="27"/>
                  </a:lnTo>
                  <a:lnTo>
                    <a:pt x="125" y="27"/>
                  </a:lnTo>
                  <a:lnTo>
                    <a:pt x="123" y="27"/>
                  </a:lnTo>
                  <a:lnTo>
                    <a:pt x="121" y="27"/>
                  </a:lnTo>
                  <a:lnTo>
                    <a:pt x="119" y="27"/>
                  </a:lnTo>
                  <a:lnTo>
                    <a:pt x="119" y="27"/>
                  </a:lnTo>
                  <a:lnTo>
                    <a:pt x="114" y="31"/>
                  </a:lnTo>
                  <a:lnTo>
                    <a:pt x="110" y="33"/>
                  </a:lnTo>
                  <a:lnTo>
                    <a:pt x="108" y="31"/>
                  </a:lnTo>
                  <a:lnTo>
                    <a:pt x="104" y="27"/>
                  </a:lnTo>
                  <a:lnTo>
                    <a:pt x="104" y="23"/>
                  </a:lnTo>
                  <a:lnTo>
                    <a:pt x="104" y="17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0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89" y="8"/>
                  </a:lnTo>
                  <a:lnTo>
                    <a:pt x="85" y="10"/>
                  </a:lnTo>
                  <a:lnTo>
                    <a:pt x="81" y="10"/>
                  </a:lnTo>
                  <a:lnTo>
                    <a:pt x="77" y="12"/>
                  </a:lnTo>
                  <a:lnTo>
                    <a:pt x="73" y="17"/>
                  </a:lnTo>
                  <a:lnTo>
                    <a:pt x="68" y="21"/>
                  </a:lnTo>
                  <a:lnTo>
                    <a:pt x="60" y="21"/>
                  </a:lnTo>
                  <a:lnTo>
                    <a:pt x="43" y="21"/>
                  </a:lnTo>
                  <a:lnTo>
                    <a:pt x="37" y="23"/>
                  </a:lnTo>
                  <a:lnTo>
                    <a:pt x="35" y="23"/>
                  </a:lnTo>
                  <a:lnTo>
                    <a:pt x="31" y="29"/>
                  </a:lnTo>
                  <a:lnTo>
                    <a:pt x="33" y="35"/>
                  </a:lnTo>
                  <a:lnTo>
                    <a:pt x="31" y="58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29" y="69"/>
                  </a:lnTo>
                  <a:lnTo>
                    <a:pt x="31" y="77"/>
                  </a:lnTo>
                  <a:lnTo>
                    <a:pt x="33" y="81"/>
                  </a:lnTo>
                  <a:lnTo>
                    <a:pt x="33" y="83"/>
                  </a:lnTo>
                  <a:lnTo>
                    <a:pt x="33" y="85"/>
                  </a:lnTo>
                  <a:lnTo>
                    <a:pt x="29" y="87"/>
                  </a:lnTo>
                  <a:lnTo>
                    <a:pt x="25" y="88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3" y="96"/>
                  </a:lnTo>
                  <a:lnTo>
                    <a:pt x="18" y="100"/>
                  </a:lnTo>
                  <a:lnTo>
                    <a:pt x="16" y="104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2" y="112"/>
                  </a:lnTo>
                  <a:lnTo>
                    <a:pt x="12" y="113"/>
                  </a:lnTo>
                  <a:lnTo>
                    <a:pt x="14" y="117"/>
                  </a:lnTo>
                  <a:lnTo>
                    <a:pt x="18" y="123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23" y="133"/>
                  </a:lnTo>
                  <a:lnTo>
                    <a:pt x="21" y="140"/>
                  </a:lnTo>
                  <a:lnTo>
                    <a:pt x="18" y="144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3" y="148"/>
                  </a:lnTo>
                  <a:lnTo>
                    <a:pt x="27" y="150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9" y="156"/>
                  </a:lnTo>
                  <a:lnTo>
                    <a:pt x="29" y="154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7" y="148"/>
                  </a:lnTo>
                  <a:lnTo>
                    <a:pt x="35" y="142"/>
                  </a:lnTo>
                  <a:lnTo>
                    <a:pt x="35" y="140"/>
                  </a:lnTo>
                  <a:lnTo>
                    <a:pt x="35" y="138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5" y="135"/>
                  </a:lnTo>
                  <a:lnTo>
                    <a:pt x="35" y="135"/>
                  </a:lnTo>
                  <a:lnTo>
                    <a:pt x="37" y="135"/>
                  </a:lnTo>
                  <a:lnTo>
                    <a:pt x="41" y="135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44"/>
                  </a:lnTo>
                  <a:lnTo>
                    <a:pt x="43" y="154"/>
                  </a:lnTo>
                  <a:lnTo>
                    <a:pt x="41" y="160"/>
                  </a:lnTo>
                  <a:lnTo>
                    <a:pt x="39" y="163"/>
                  </a:lnTo>
                  <a:lnTo>
                    <a:pt x="37" y="167"/>
                  </a:lnTo>
                  <a:lnTo>
                    <a:pt x="35" y="171"/>
                  </a:lnTo>
                  <a:lnTo>
                    <a:pt x="35" y="175"/>
                  </a:lnTo>
                  <a:lnTo>
                    <a:pt x="35" y="186"/>
                  </a:lnTo>
                  <a:lnTo>
                    <a:pt x="39" y="188"/>
                  </a:lnTo>
                  <a:lnTo>
                    <a:pt x="41" y="194"/>
                  </a:lnTo>
                  <a:lnTo>
                    <a:pt x="41" y="194"/>
                  </a:lnTo>
                  <a:lnTo>
                    <a:pt x="41" y="196"/>
                  </a:lnTo>
                  <a:lnTo>
                    <a:pt x="41" y="200"/>
                  </a:lnTo>
                  <a:lnTo>
                    <a:pt x="41" y="202"/>
                  </a:lnTo>
                  <a:lnTo>
                    <a:pt x="43" y="204"/>
                  </a:lnTo>
                  <a:lnTo>
                    <a:pt x="50" y="206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4" y="215"/>
                  </a:lnTo>
                  <a:lnTo>
                    <a:pt x="52" y="217"/>
                  </a:lnTo>
                  <a:lnTo>
                    <a:pt x="50" y="219"/>
                  </a:lnTo>
                  <a:lnTo>
                    <a:pt x="48" y="221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4" y="225"/>
                  </a:lnTo>
                  <a:lnTo>
                    <a:pt x="44" y="229"/>
                  </a:lnTo>
                  <a:lnTo>
                    <a:pt x="44" y="233"/>
                  </a:lnTo>
                  <a:lnTo>
                    <a:pt x="44" y="236"/>
                  </a:lnTo>
                  <a:lnTo>
                    <a:pt x="43" y="238"/>
                  </a:lnTo>
                  <a:lnTo>
                    <a:pt x="43" y="240"/>
                  </a:lnTo>
                  <a:lnTo>
                    <a:pt x="39" y="244"/>
                  </a:lnTo>
                  <a:lnTo>
                    <a:pt x="39" y="246"/>
                  </a:lnTo>
                  <a:lnTo>
                    <a:pt x="37" y="248"/>
                  </a:lnTo>
                  <a:lnTo>
                    <a:pt x="35" y="250"/>
                  </a:lnTo>
                  <a:lnTo>
                    <a:pt x="33" y="254"/>
                  </a:lnTo>
                  <a:lnTo>
                    <a:pt x="29" y="256"/>
                  </a:lnTo>
                  <a:lnTo>
                    <a:pt x="23" y="257"/>
                  </a:lnTo>
                  <a:lnTo>
                    <a:pt x="21" y="257"/>
                  </a:lnTo>
                  <a:lnTo>
                    <a:pt x="21" y="257"/>
                  </a:lnTo>
                  <a:lnTo>
                    <a:pt x="19" y="257"/>
                  </a:lnTo>
                  <a:lnTo>
                    <a:pt x="16" y="254"/>
                  </a:lnTo>
                  <a:lnTo>
                    <a:pt x="16" y="254"/>
                  </a:lnTo>
                  <a:lnTo>
                    <a:pt x="14" y="254"/>
                  </a:lnTo>
                  <a:lnTo>
                    <a:pt x="12" y="254"/>
                  </a:lnTo>
                  <a:lnTo>
                    <a:pt x="10" y="252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6" y="248"/>
                  </a:lnTo>
                  <a:lnTo>
                    <a:pt x="0" y="248"/>
                  </a:lnTo>
                  <a:lnTo>
                    <a:pt x="0" y="248"/>
                  </a:lnTo>
                  <a:lnTo>
                    <a:pt x="2" y="248"/>
                  </a:lnTo>
                  <a:lnTo>
                    <a:pt x="4" y="252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10" y="256"/>
                  </a:lnTo>
                  <a:lnTo>
                    <a:pt x="14" y="259"/>
                  </a:lnTo>
                  <a:lnTo>
                    <a:pt x="18" y="263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7"/>
                  </a:lnTo>
                  <a:lnTo>
                    <a:pt x="21" y="269"/>
                  </a:lnTo>
                  <a:lnTo>
                    <a:pt x="21" y="271"/>
                  </a:lnTo>
                  <a:lnTo>
                    <a:pt x="23" y="271"/>
                  </a:lnTo>
                  <a:lnTo>
                    <a:pt x="27" y="273"/>
                  </a:lnTo>
                  <a:lnTo>
                    <a:pt x="29" y="273"/>
                  </a:lnTo>
                  <a:lnTo>
                    <a:pt x="39" y="275"/>
                  </a:lnTo>
                  <a:lnTo>
                    <a:pt x="41" y="277"/>
                  </a:lnTo>
                  <a:lnTo>
                    <a:pt x="43" y="277"/>
                  </a:lnTo>
                  <a:lnTo>
                    <a:pt x="43" y="279"/>
                  </a:lnTo>
                  <a:lnTo>
                    <a:pt x="46" y="279"/>
                  </a:lnTo>
                  <a:lnTo>
                    <a:pt x="52" y="279"/>
                  </a:lnTo>
                  <a:lnTo>
                    <a:pt x="56" y="279"/>
                  </a:lnTo>
                  <a:lnTo>
                    <a:pt x="60" y="279"/>
                  </a:lnTo>
                  <a:lnTo>
                    <a:pt x="60" y="279"/>
                  </a:lnTo>
                  <a:lnTo>
                    <a:pt x="62" y="271"/>
                  </a:lnTo>
                  <a:lnTo>
                    <a:pt x="64" y="267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68" y="265"/>
                  </a:lnTo>
                  <a:lnTo>
                    <a:pt x="69" y="265"/>
                  </a:lnTo>
                  <a:lnTo>
                    <a:pt x="69" y="267"/>
                  </a:lnTo>
                  <a:lnTo>
                    <a:pt x="69" y="267"/>
                  </a:lnTo>
                  <a:lnTo>
                    <a:pt x="73" y="267"/>
                  </a:lnTo>
                  <a:lnTo>
                    <a:pt x="79" y="267"/>
                  </a:lnTo>
                  <a:lnTo>
                    <a:pt x="81" y="267"/>
                  </a:lnTo>
                  <a:lnTo>
                    <a:pt x="83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7" y="267"/>
                  </a:lnTo>
                  <a:lnTo>
                    <a:pt x="89" y="269"/>
                  </a:lnTo>
                  <a:lnTo>
                    <a:pt x="91" y="269"/>
                  </a:lnTo>
                  <a:lnTo>
                    <a:pt x="93" y="267"/>
                  </a:lnTo>
                  <a:lnTo>
                    <a:pt x="96" y="267"/>
                  </a:lnTo>
                  <a:lnTo>
                    <a:pt x="102" y="267"/>
                  </a:lnTo>
                  <a:lnTo>
                    <a:pt x="100" y="269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2" y="277"/>
                  </a:lnTo>
                  <a:lnTo>
                    <a:pt x="102" y="279"/>
                  </a:lnTo>
                  <a:lnTo>
                    <a:pt x="104" y="281"/>
                  </a:lnTo>
                  <a:lnTo>
                    <a:pt x="116" y="290"/>
                  </a:lnTo>
                  <a:lnTo>
                    <a:pt x="116" y="292"/>
                  </a:lnTo>
                  <a:lnTo>
                    <a:pt x="116" y="294"/>
                  </a:lnTo>
                  <a:lnTo>
                    <a:pt x="116" y="298"/>
                  </a:lnTo>
                  <a:lnTo>
                    <a:pt x="121" y="304"/>
                  </a:lnTo>
                  <a:lnTo>
                    <a:pt x="123" y="306"/>
                  </a:lnTo>
                  <a:lnTo>
                    <a:pt x="123" y="307"/>
                  </a:lnTo>
                  <a:lnTo>
                    <a:pt x="123" y="307"/>
                  </a:lnTo>
                  <a:lnTo>
                    <a:pt x="125" y="309"/>
                  </a:lnTo>
                  <a:lnTo>
                    <a:pt x="125" y="317"/>
                  </a:lnTo>
                  <a:lnTo>
                    <a:pt x="119" y="325"/>
                  </a:lnTo>
                  <a:lnTo>
                    <a:pt x="121" y="327"/>
                  </a:lnTo>
                  <a:lnTo>
                    <a:pt x="121" y="329"/>
                  </a:lnTo>
                  <a:lnTo>
                    <a:pt x="123" y="330"/>
                  </a:lnTo>
                  <a:lnTo>
                    <a:pt x="123" y="330"/>
                  </a:lnTo>
                  <a:lnTo>
                    <a:pt x="123" y="332"/>
                  </a:lnTo>
                  <a:lnTo>
                    <a:pt x="125" y="332"/>
                  </a:lnTo>
                  <a:lnTo>
                    <a:pt x="125" y="332"/>
                  </a:lnTo>
                  <a:lnTo>
                    <a:pt x="125" y="334"/>
                  </a:lnTo>
                  <a:lnTo>
                    <a:pt x="125" y="336"/>
                  </a:lnTo>
                  <a:lnTo>
                    <a:pt x="127" y="338"/>
                  </a:lnTo>
                  <a:lnTo>
                    <a:pt x="127" y="338"/>
                  </a:lnTo>
                  <a:lnTo>
                    <a:pt x="127" y="340"/>
                  </a:lnTo>
                  <a:lnTo>
                    <a:pt x="125" y="342"/>
                  </a:lnTo>
                  <a:lnTo>
                    <a:pt x="123" y="344"/>
                  </a:lnTo>
                  <a:lnTo>
                    <a:pt x="117" y="354"/>
                  </a:lnTo>
                  <a:lnTo>
                    <a:pt x="119" y="355"/>
                  </a:lnTo>
                  <a:lnTo>
                    <a:pt x="119" y="355"/>
                  </a:lnTo>
                  <a:lnTo>
                    <a:pt x="123" y="357"/>
                  </a:lnTo>
                  <a:lnTo>
                    <a:pt x="127" y="359"/>
                  </a:lnTo>
                  <a:lnTo>
                    <a:pt x="131" y="359"/>
                  </a:lnTo>
                  <a:lnTo>
                    <a:pt x="133" y="361"/>
                  </a:lnTo>
                  <a:lnTo>
                    <a:pt x="135" y="361"/>
                  </a:lnTo>
                  <a:lnTo>
                    <a:pt x="137" y="363"/>
                  </a:lnTo>
                  <a:lnTo>
                    <a:pt x="141" y="367"/>
                  </a:lnTo>
                  <a:lnTo>
                    <a:pt x="142" y="365"/>
                  </a:lnTo>
                  <a:lnTo>
                    <a:pt x="144" y="365"/>
                  </a:lnTo>
                  <a:lnTo>
                    <a:pt x="144" y="365"/>
                  </a:lnTo>
                  <a:lnTo>
                    <a:pt x="146" y="365"/>
                  </a:lnTo>
                  <a:lnTo>
                    <a:pt x="148" y="365"/>
                  </a:lnTo>
                  <a:lnTo>
                    <a:pt x="148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4" y="369"/>
                  </a:lnTo>
                  <a:lnTo>
                    <a:pt x="154" y="367"/>
                  </a:lnTo>
                  <a:lnTo>
                    <a:pt x="154" y="367"/>
                  </a:lnTo>
                  <a:lnTo>
                    <a:pt x="154" y="365"/>
                  </a:lnTo>
                  <a:lnTo>
                    <a:pt x="156" y="367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64" y="365"/>
                  </a:lnTo>
                  <a:lnTo>
                    <a:pt x="164" y="365"/>
                  </a:lnTo>
                  <a:lnTo>
                    <a:pt x="166" y="365"/>
                  </a:lnTo>
                  <a:lnTo>
                    <a:pt x="167" y="365"/>
                  </a:lnTo>
                  <a:lnTo>
                    <a:pt x="167" y="365"/>
                  </a:lnTo>
                  <a:lnTo>
                    <a:pt x="169" y="365"/>
                  </a:lnTo>
                  <a:lnTo>
                    <a:pt x="169" y="367"/>
                  </a:lnTo>
                  <a:lnTo>
                    <a:pt x="171" y="369"/>
                  </a:lnTo>
                  <a:lnTo>
                    <a:pt x="171" y="373"/>
                  </a:lnTo>
                  <a:lnTo>
                    <a:pt x="171" y="375"/>
                  </a:lnTo>
                  <a:lnTo>
                    <a:pt x="171" y="378"/>
                  </a:lnTo>
                  <a:lnTo>
                    <a:pt x="171" y="384"/>
                  </a:lnTo>
                  <a:lnTo>
                    <a:pt x="175" y="382"/>
                  </a:lnTo>
                  <a:lnTo>
                    <a:pt x="175" y="382"/>
                  </a:lnTo>
                  <a:lnTo>
                    <a:pt x="177" y="382"/>
                  </a:lnTo>
                  <a:lnTo>
                    <a:pt x="177" y="380"/>
                  </a:lnTo>
                  <a:lnTo>
                    <a:pt x="177" y="378"/>
                  </a:lnTo>
                  <a:lnTo>
                    <a:pt x="181" y="378"/>
                  </a:lnTo>
                  <a:lnTo>
                    <a:pt x="191" y="384"/>
                  </a:lnTo>
                  <a:lnTo>
                    <a:pt x="194" y="384"/>
                  </a:lnTo>
                  <a:lnTo>
                    <a:pt x="196" y="384"/>
                  </a:lnTo>
                  <a:lnTo>
                    <a:pt x="200" y="382"/>
                  </a:lnTo>
                  <a:lnTo>
                    <a:pt x="204" y="378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69"/>
                  </a:lnTo>
                  <a:lnTo>
                    <a:pt x="212" y="365"/>
                  </a:lnTo>
                  <a:lnTo>
                    <a:pt x="216" y="365"/>
                  </a:lnTo>
                  <a:lnTo>
                    <a:pt x="217" y="369"/>
                  </a:lnTo>
                  <a:lnTo>
                    <a:pt x="217" y="369"/>
                  </a:lnTo>
                  <a:lnTo>
                    <a:pt x="219" y="369"/>
                  </a:lnTo>
                  <a:lnTo>
                    <a:pt x="221" y="367"/>
                  </a:lnTo>
                  <a:lnTo>
                    <a:pt x="221" y="367"/>
                  </a:lnTo>
                  <a:lnTo>
                    <a:pt x="223" y="365"/>
                  </a:lnTo>
                  <a:lnTo>
                    <a:pt x="223" y="363"/>
                  </a:lnTo>
                  <a:lnTo>
                    <a:pt x="223" y="363"/>
                  </a:lnTo>
                  <a:lnTo>
                    <a:pt x="225" y="361"/>
                  </a:lnTo>
                  <a:lnTo>
                    <a:pt x="225" y="359"/>
                  </a:lnTo>
                  <a:lnTo>
                    <a:pt x="229" y="359"/>
                  </a:lnTo>
                  <a:lnTo>
                    <a:pt x="242" y="359"/>
                  </a:lnTo>
                  <a:lnTo>
                    <a:pt x="246" y="361"/>
                  </a:lnTo>
                  <a:lnTo>
                    <a:pt x="248" y="361"/>
                  </a:lnTo>
                  <a:lnTo>
                    <a:pt x="252" y="363"/>
                  </a:lnTo>
                  <a:lnTo>
                    <a:pt x="258" y="363"/>
                  </a:lnTo>
                  <a:lnTo>
                    <a:pt x="258" y="36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D76FE110-BAE6-0A4B-B4E7-2ABDB51190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5332" y="4108220"/>
              <a:ext cx="663162" cy="715213"/>
            </a:xfrm>
            <a:custGeom>
              <a:avLst/>
              <a:gdLst>
                <a:gd name="T0" fmla="*/ 328 w 344"/>
                <a:gd name="T1" fmla="*/ 152 h 371"/>
                <a:gd name="T2" fmla="*/ 307 w 344"/>
                <a:gd name="T3" fmla="*/ 158 h 371"/>
                <a:gd name="T4" fmla="*/ 296 w 344"/>
                <a:gd name="T5" fmla="*/ 158 h 371"/>
                <a:gd name="T6" fmla="*/ 280 w 344"/>
                <a:gd name="T7" fmla="*/ 161 h 371"/>
                <a:gd name="T8" fmla="*/ 273 w 344"/>
                <a:gd name="T9" fmla="*/ 144 h 371"/>
                <a:gd name="T10" fmla="*/ 280 w 344"/>
                <a:gd name="T11" fmla="*/ 123 h 371"/>
                <a:gd name="T12" fmla="*/ 284 w 344"/>
                <a:gd name="T13" fmla="*/ 109 h 371"/>
                <a:gd name="T14" fmla="*/ 267 w 344"/>
                <a:gd name="T15" fmla="*/ 96 h 371"/>
                <a:gd name="T16" fmla="*/ 251 w 344"/>
                <a:gd name="T17" fmla="*/ 73 h 371"/>
                <a:gd name="T18" fmla="*/ 240 w 344"/>
                <a:gd name="T19" fmla="*/ 77 h 371"/>
                <a:gd name="T20" fmla="*/ 221 w 344"/>
                <a:gd name="T21" fmla="*/ 83 h 371"/>
                <a:gd name="T22" fmla="*/ 186 w 344"/>
                <a:gd name="T23" fmla="*/ 81 h 371"/>
                <a:gd name="T24" fmla="*/ 169 w 344"/>
                <a:gd name="T25" fmla="*/ 46 h 371"/>
                <a:gd name="T26" fmla="*/ 169 w 344"/>
                <a:gd name="T27" fmla="*/ 27 h 371"/>
                <a:gd name="T28" fmla="*/ 146 w 344"/>
                <a:gd name="T29" fmla="*/ 10 h 371"/>
                <a:gd name="T30" fmla="*/ 148 w 344"/>
                <a:gd name="T31" fmla="*/ 25 h 371"/>
                <a:gd name="T32" fmla="*/ 138 w 344"/>
                <a:gd name="T33" fmla="*/ 31 h 371"/>
                <a:gd name="T34" fmla="*/ 125 w 344"/>
                <a:gd name="T35" fmla="*/ 12 h 371"/>
                <a:gd name="T36" fmla="*/ 121 w 344"/>
                <a:gd name="T37" fmla="*/ 23 h 371"/>
                <a:gd name="T38" fmla="*/ 104 w 344"/>
                <a:gd name="T39" fmla="*/ 10 h 371"/>
                <a:gd name="T40" fmla="*/ 79 w 344"/>
                <a:gd name="T41" fmla="*/ 31 h 371"/>
                <a:gd name="T42" fmla="*/ 73 w 344"/>
                <a:gd name="T43" fmla="*/ 38 h 371"/>
                <a:gd name="T44" fmla="*/ 54 w 344"/>
                <a:gd name="T45" fmla="*/ 71 h 371"/>
                <a:gd name="T46" fmla="*/ 55 w 344"/>
                <a:gd name="T47" fmla="*/ 108 h 371"/>
                <a:gd name="T48" fmla="*/ 65 w 344"/>
                <a:gd name="T49" fmla="*/ 104 h 371"/>
                <a:gd name="T50" fmla="*/ 67 w 344"/>
                <a:gd name="T51" fmla="*/ 119 h 371"/>
                <a:gd name="T52" fmla="*/ 75 w 344"/>
                <a:gd name="T53" fmla="*/ 121 h 371"/>
                <a:gd name="T54" fmla="*/ 75 w 344"/>
                <a:gd name="T55" fmla="*/ 134 h 371"/>
                <a:gd name="T56" fmla="*/ 67 w 344"/>
                <a:gd name="T57" fmla="*/ 142 h 371"/>
                <a:gd name="T58" fmla="*/ 46 w 344"/>
                <a:gd name="T59" fmla="*/ 136 h 371"/>
                <a:gd name="T60" fmla="*/ 19 w 344"/>
                <a:gd name="T61" fmla="*/ 144 h 371"/>
                <a:gd name="T62" fmla="*/ 2 w 344"/>
                <a:gd name="T63" fmla="*/ 163 h 371"/>
                <a:gd name="T64" fmla="*/ 15 w 344"/>
                <a:gd name="T65" fmla="*/ 177 h 371"/>
                <a:gd name="T66" fmla="*/ 27 w 344"/>
                <a:gd name="T67" fmla="*/ 181 h 371"/>
                <a:gd name="T68" fmla="*/ 34 w 344"/>
                <a:gd name="T69" fmla="*/ 196 h 371"/>
                <a:gd name="T70" fmla="*/ 54 w 344"/>
                <a:gd name="T71" fmla="*/ 221 h 371"/>
                <a:gd name="T72" fmla="*/ 67 w 344"/>
                <a:gd name="T73" fmla="*/ 229 h 371"/>
                <a:gd name="T74" fmla="*/ 88 w 344"/>
                <a:gd name="T75" fmla="*/ 238 h 371"/>
                <a:gd name="T76" fmla="*/ 150 w 344"/>
                <a:gd name="T77" fmla="*/ 280 h 371"/>
                <a:gd name="T78" fmla="*/ 177 w 344"/>
                <a:gd name="T79" fmla="*/ 288 h 371"/>
                <a:gd name="T80" fmla="*/ 192 w 344"/>
                <a:gd name="T81" fmla="*/ 294 h 371"/>
                <a:gd name="T82" fmla="*/ 232 w 344"/>
                <a:gd name="T83" fmla="*/ 319 h 371"/>
                <a:gd name="T84" fmla="*/ 250 w 344"/>
                <a:gd name="T85" fmla="*/ 353 h 371"/>
                <a:gd name="T86" fmla="*/ 286 w 344"/>
                <a:gd name="T87" fmla="*/ 371 h 371"/>
                <a:gd name="T88" fmla="*/ 303 w 344"/>
                <a:gd name="T89" fmla="*/ 363 h 371"/>
                <a:gd name="T90" fmla="*/ 303 w 344"/>
                <a:gd name="T91" fmla="*/ 350 h 371"/>
                <a:gd name="T92" fmla="*/ 301 w 344"/>
                <a:gd name="T93" fmla="*/ 334 h 371"/>
                <a:gd name="T94" fmla="*/ 286 w 344"/>
                <a:gd name="T95" fmla="*/ 319 h 371"/>
                <a:gd name="T96" fmla="*/ 311 w 344"/>
                <a:gd name="T97" fmla="*/ 267 h 371"/>
                <a:gd name="T98" fmla="*/ 307 w 344"/>
                <a:gd name="T99" fmla="*/ 255 h 371"/>
                <a:gd name="T100" fmla="*/ 305 w 344"/>
                <a:gd name="T101" fmla="*/ 236 h 371"/>
                <a:gd name="T102" fmla="*/ 323 w 344"/>
                <a:gd name="T103" fmla="*/ 221 h 371"/>
                <a:gd name="T104" fmla="*/ 332 w 344"/>
                <a:gd name="T105" fmla="*/ 217 h 371"/>
                <a:gd name="T106" fmla="*/ 342 w 344"/>
                <a:gd name="T107" fmla="*/ 179 h 371"/>
                <a:gd name="T108" fmla="*/ 128 w 344"/>
                <a:gd name="T109" fmla="*/ 12 h 371"/>
                <a:gd name="T110" fmla="*/ 144 w 344"/>
                <a:gd name="T111" fmla="*/ 27 h 371"/>
                <a:gd name="T112" fmla="*/ 140 w 344"/>
                <a:gd name="T113" fmla="*/ 6 h 371"/>
                <a:gd name="T114" fmla="*/ 127 w 344"/>
                <a:gd name="T115" fmla="*/ 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" h="371">
                  <a:moveTo>
                    <a:pt x="342" y="171"/>
                  </a:moveTo>
                  <a:lnTo>
                    <a:pt x="342" y="169"/>
                  </a:lnTo>
                  <a:lnTo>
                    <a:pt x="342" y="167"/>
                  </a:lnTo>
                  <a:lnTo>
                    <a:pt x="340" y="167"/>
                  </a:lnTo>
                  <a:lnTo>
                    <a:pt x="336" y="159"/>
                  </a:lnTo>
                  <a:lnTo>
                    <a:pt x="330" y="152"/>
                  </a:lnTo>
                  <a:lnTo>
                    <a:pt x="328" y="152"/>
                  </a:lnTo>
                  <a:lnTo>
                    <a:pt x="328" y="152"/>
                  </a:lnTo>
                  <a:lnTo>
                    <a:pt x="323" y="152"/>
                  </a:lnTo>
                  <a:lnTo>
                    <a:pt x="317" y="154"/>
                  </a:lnTo>
                  <a:lnTo>
                    <a:pt x="311" y="156"/>
                  </a:lnTo>
                  <a:lnTo>
                    <a:pt x="311" y="156"/>
                  </a:lnTo>
                  <a:lnTo>
                    <a:pt x="309" y="158"/>
                  </a:lnTo>
                  <a:lnTo>
                    <a:pt x="307" y="158"/>
                  </a:lnTo>
                  <a:lnTo>
                    <a:pt x="305" y="159"/>
                  </a:lnTo>
                  <a:lnTo>
                    <a:pt x="303" y="159"/>
                  </a:lnTo>
                  <a:lnTo>
                    <a:pt x="303" y="161"/>
                  </a:lnTo>
                  <a:lnTo>
                    <a:pt x="301" y="161"/>
                  </a:lnTo>
                  <a:lnTo>
                    <a:pt x="298" y="159"/>
                  </a:lnTo>
                  <a:lnTo>
                    <a:pt x="298" y="159"/>
                  </a:lnTo>
                  <a:lnTo>
                    <a:pt x="296" y="158"/>
                  </a:lnTo>
                  <a:lnTo>
                    <a:pt x="296" y="158"/>
                  </a:lnTo>
                  <a:lnTo>
                    <a:pt x="294" y="158"/>
                  </a:lnTo>
                  <a:lnTo>
                    <a:pt x="292" y="158"/>
                  </a:lnTo>
                  <a:lnTo>
                    <a:pt x="290" y="159"/>
                  </a:lnTo>
                  <a:lnTo>
                    <a:pt x="282" y="161"/>
                  </a:lnTo>
                  <a:lnTo>
                    <a:pt x="282" y="161"/>
                  </a:lnTo>
                  <a:lnTo>
                    <a:pt x="280" y="161"/>
                  </a:lnTo>
                  <a:lnTo>
                    <a:pt x="278" y="159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67" y="158"/>
                  </a:lnTo>
                  <a:lnTo>
                    <a:pt x="271" y="148"/>
                  </a:lnTo>
                  <a:lnTo>
                    <a:pt x="273" y="146"/>
                  </a:lnTo>
                  <a:lnTo>
                    <a:pt x="273" y="144"/>
                  </a:lnTo>
                  <a:lnTo>
                    <a:pt x="271" y="140"/>
                  </a:lnTo>
                  <a:lnTo>
                    <a:pt x="271" y="138"/>
                  </a:lnTo>
                  <a:lnTo>
                    <a:pt x="271" y="136"/>
                  </a:lnTo>
                  <a:lnTo>
                    <a:pt x="275" y="131"/>
                  </a:lnTo>
                  <a:lnTo>
                    <a:pt x="280" y="127"/>
                  </a:lnTo>
                  <a:lnTo>
                    <a:pt x="280" y="123"/>
                  </a:lnTo>
                  <a:lnTo>
                    <a:pt x="280" y="123"/>
                  </a:lnTo>
                  <a:lnTo>
                    <a:pt x="280" y="121"/>
                  </a:lnTo>
                  <a:lnTo>
                    <a:pt x="282" y="121"/>
                  </a:lnTo>
                  <a:lnTo>
                    <a:pt x="284" y="119"/>
                  </a:lnTo>
                  <a:lnTo>
                    <a:pt x="284" y="119"/>
                  </a:lnTo>
                  <a:lnTo>
                    <a:pt x="286" y="119"/>
                  </a:lnTo>
                  <a:lnTo>
                    <a:pt x="286" y="115"/>
                  </a:lnTo>
                  <a:lnTo>
                    <a:pt x="284" y="109"/>
                  </a:lnTo>
                  <a:lnTo>
                    <a:pt x="282" y="109"/>
                  </a:lnTo>
                  <a:lnTo>
                    <a:pt x="280" y="108"/>
                  </a:lnTo>
                  <a:lnTo>
                    <a:pt x="278" y="108"/>
                  </a:lnTo>
                  <a:lnTo>
                    <a:pt x="269" y="100"/>
                  </a:lnTo>
                  <a:lnTo>
                    <a:pt x="267" y="98"/>
                  </a:lnTo>
                  <a:lnTo>
                    <a:pt x="267" y="98"/>
                  </a:lnTo>
                  <a:lnTo>
                    <a:pt x="267" y="96"/>
                  </a:lnTo>
                  <a:lnTo>
                    <a:pt x="267" y="94"/>
                  </a:lnTo>
                  <a:lnTo>
                    <a:pt x="269" y="92"/>
                  </a:lnTo>
                  <a:lnTo>
                    <a:pt x="271" y="88"/>
                  </a:lnTo>
                  <a:lnTo>
                    <a:pt x="271" y="85"/>
                  </a:lnTo>
                  <a:lnTo>
                    <a:pt x="269" y="81"/>
                  </a:lnTo>
                  <a:lnTo>
                    <a:pt x="255" y="75"/>
                  </a:lnTo>
                  <a:lnTo>
                    <a:pt x="251" y="73"/>
                  </a:lnTo>
                  <a:lnTo>
                    <a:pt x="250" y="73"/>
                  </a:lnTo>
                  <a:lnTo>
                    <a:pt x="248" y="73"/>
                  </a:lnTo>
                  <a:lnTo>
                    <a:pt x="246" y="73"/>
                  </a:lnTo>
                  <a:lnTo>
                    <a:pt x="244" y="75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7"/>
                  </a:lnTo>
                  <a:lnTo>
                    <a:pt x="240" y="77"/>
                  </a:lnTo>
                  <a:lnTo>
                    <a:pt x="238" y="77"/>
                  </a:lnTo>
                  <a:lnTo>
                    <a:pt x="232" y="79"/>
                  </a:lnTo>
                  <a:lnTo>
                    <a:pt x="228" y="79"/>
                  </a:lnTo>
                  <a:lnTo>
                    <a:pt x="227" y="79"/>
                  </a:lnTo>
                  <a:lnTo>
                    <a:pt x="225" y="81"/>
                  </a:lnTo>
                  <a:lnTo>
                    <a:pt x="221" y="83"/>
                  </a:lnTo>
                  <a:lnTo>
                    <a:pt x="215" y="83"/>
                  </a:lnTo>
                  <a:lnTo>
                    <a:pt x="207" y="86"/>
                  </a:lnTo>
                  <a:lnTo>
                    <a:pt x="205" y="86"/>
                  </a:lnTo>
                  <a:lnTo>
                    <a:pt x="202" y="86"/>
                  </a:lnTo>
                  <a:lnTo>
                    <a:pt x="196" y="85"/>
                  </a:lnTo>
                  <a:lnTo>
                    <a:pt x="190" y="83"/>
                  </a:lnTo>
                  <a:lnTo>
                    <a:pt x="186" y="81"/>
                  </a:lnTo>
                  <a:lnTo>
                    <a:pt x="184" y="79"/>
                  </a:lnTo>
                  <a:lnTo>
                    <a:pt x="184" y="77"/>
                  </a:lnTo>
                  <a:lnTo>
                    <a:pt x="184" y="73"/>
                  </a:lnTo>
                  <a:lnTo>
                    <a:pt x="182" y="71"/>
                  </a:lnTo>
                  <a:lnTo>
                    <a:pt x="173" y="54"/>
                  </a:lnTo>
                  <a:lnTo>
                    <a:pt x="169" y="48"/>
                  </a:lnTo>
                  <a:lnTo>
                    <a:pt x="169" y="46"/>
                  </a:lnTo>
                  <a:lnTo>
                    <a:pt x="169" y="46"/>
                  </a:lnTo>
                  <a:lnTo>
                    <a:pt x="169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5"/>
                  </a:lnTo>
                  <a:lnTo>
                    <a:pt x="171" y="33"/>
                  </a:lnTo>
                  <a:lnTo>
                    <a:pt x="169" y="27"/>
                  </a:lnTo>
                  <a:lnTo>
                    <a:pt x="169" y="23"/>
                  </a:lnTo>
                  <a:lnTo>
                    <a:pt x="169" y="21"/>
                  </a:lnTo>
                  <a:lnTo>
                    <a:pt x="163" y="15"/>
                  </a:lnTo>
                  <a:lnTo>
                    <a:pt x="150" y="6"/>
                  </a:lnTo>
                  <a:lnTo>
                    <a:pt x="146" y="6"/>
                  </a:lnTo>
                  <a:lnTo>
                    <a:pt x="144" y="8"/>
                  </a:lnTo>
                  <a:lnTo>
                    <a:pt x="146" y="10"/>
                  </a:lnTo>
                  <a:lnTo>
                    <a:pt x="148" y="13"/>
                  </a:lnTo>
                  <a:lnTo>
                    <a:pt x="148" y="15"/>
                  </a:lnTo>
                  <a:lnTo>
                    <a:pt x="148" y="17"/>
                  </a:lnTo>
                  <a:lnTo>
                    <a:pt x="148" y="23"/>
                  </a:lnTo>
                  <a:lnTo>
                    <a:pt x="148" y="23"/>
                  </a:lnTo>
                  <a:lnTo>
                    <a:pt x="148" y="25"/>
                  </a:lnTo>
                  <a:lnTo>
                    <a:pt x="148" y="25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9"/>
                  </a:lnTo>
                  <a:lnTo>
                    <a:pt x="144" y="29"/>
                  </a:lnTo>
                  <a:lnTo>
                    <a:pt x="142" y="31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2" y="27"/>
                  </a:lnTo>
                  <a:lnTo>
                    <a:pt x="130" y="27"/>
                  </a:lnTo>
                  <a:lnTo>
                    <a:pt x="128" y="23"/>
                  </a:lnTo>
                  <a:lnTo>
                    <a:pt x="127" y="21"/>
                  </a:lnTo>
                  <a:lnTo>
                    <a:pt x="127" y="17"/>
                  </a:lnTo>
                  <a:lnTo>
                    <a:pt x="125" y="15"/>
                  </a:lnTo>
                  <a:lnTo>
                    <a:pt x="125" y="12"/>
                  </a:lnTo>
                  <a:lnTo>
                    <a:pt x="125" y="6"/>
                  </a:lnTo>
                  <a:lnTo>
                    <a:pt x="123" y="4"/>
                  </a:lnTo>
                  <a:lnTo>
                    <a:pt x="121" y="6"/>
                  </a:lnTo>
                  <a:lnTo>
                    <a:pt x="119" y="8"/>
                  </a:lnTo>
                  <a:lnTo>
                    <a:pt x="119" y="13"/>
                  </a:lnTo>
                  <a:lnTo>
                    <a:pt x="119" y="17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15" y="19"/>
                  </a:lnTo>
                  <a:lnTo>
                    <a:pt x="111" y="15"/>
                  </a:lnTo>
                  <a:lnTo>
                    <a:pt x="109" y="10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4" y="10"/>
                  </a:lnTo>
                  <a:lnTo>
                    <a:pt x="100" y="12"/>
                  </a:lnTo>
                  <a:lnTo>
                    <a:pt x="96" y="15"/>
                  </a:lnTo>
                  <a:lnTo>
                    <a:pt x="94" y="15"/>
                  </a:lnTo>
                  <a:lnTo>
                    <a:pt x="90" y="21"/>
                  </a:lnTo>
                  <a:lnTo>
                    <a:pt x="86" y="27"/>
                  </a:lnTo>
                  <a:lnTo>
                    <a:pt x="82" y="31"/>
                  </a:lnTo>
                  <a:lnTo>
                    <a:pt x="79" y="31"/>
                  </a:lnTo>
                  <a:lnTo>
                    <a:pt x="77" y="33"/>
                  </a:lnTo>
                  <a:lnTo>
                    <a:pt x="75" y="40"/>
                  </a:lnTo>
                  <a:lnTo>
                    <a:pt x="73" y="48"/>
                  </a:lnTo>
                  <a:lnTo>
                    <a:pt x="73" y="46"/>
                  </a:lnTo>
                  <a:lnTo>
                    <a:pt x="73" y="42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69" y="44"/>
                  </a:lnTo>
                  <a:lnTo>
                    <a:pt x="65" y="52"/>
                  </a:lnTo>
                  <a:lnTo>
                    <a:pt x="61" y="60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4" y="71"/>
                  </a:lnTo>
                  <a:lnTo>
                    <a:pt x="52" y="75"/>
                  </a:lnTo>
                  <a:lnTo>
                    <a:pt x="50" y="79"/>
                  </a:lnTo>
                  <a:lnTo>
                    <a:pt x="52" y="85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55" y="104"/>
                  </a:lnTo>
                  <a:lnTo>
                    <a:pt x="55" y="108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59" y="111"/>
                  </a:lnTo>
                  <a:lnTo>
                    <a:pt x="61" y="106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7" y="106"/>
                  </a:lnTo>
                  <a:lnTo>
                    <a:pt x="69" y="108"/>
                  </a:lnTo>
                  <a:lnTo>
                    <a:pt x="69" y="108"/>
                  </a:lnTo>
                  <a:lnTo>
                    <a:pt x="69" y="109"/>
                  </a:lnTo>
                  <a:lnTo>
                    <a:pt x="69" y="113"/>
                  </a:lnTo>
                  <a:lnTo>
                    <a:pt x="67" y="117"/>
                  </a:lnTo>
                  <a:lnTo>
                    <a:pt x="67" y="119"/>
                  </a:lnTo>
                  <a:lnTo>
                    <a:pt x="67" y="123"/>
                  </a:lnTo>
                  <a:lnTo>
                    <a:pt x="69" y="125"/>
                  </a:lnTo>
                  <a:lnTo>
                    <a:pt x="71" y="125"/>
                  </a:lnTo>
                  <a:lnTo>
                    <a:pt x="73" y="123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3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9"/>
                  </a:lnTo>
                  <a:lnTo>
                    <a:pt x="75" y="131"/>
                  </a:lnTo>
                  <a:lnTo>
                    <a:pt x="75" y="134"/>
                  </a:lnTo>
                  <a:lnTo>
                    <a:pt x="73" y="136"/>
                  </a:lnTo>
                  <a:lnTo>
                    <a:pt x="71" y="138"/>
                  </a:lnTo>
                  <a:lnTo>
                    <a:pt x="71" y="140"/>
                  </a:lnTo>
                  <a:lnTo>
                    <a:pt x="71" y="142"/>
                  </a:lnTo>
                  <a:lnTo>
                    <a:pt x="69" y="142"/>
                  </a:lnTo>
                  <a:lnTo>
                    <a:pt x="69" y="142"/>
                  </a:lnTo>
                  <a:lnTo>
                    <a:pt x="67" y="142"/>
                  </a:lnTo>
                  <a:lnTo>
                    <a:pt x="65" y="140"/>
                  </a:lnTo>
                  <a:lnTo>
                    <a:pt x="65" y="140"/>
                  </a:lnTo>
                  <a:lnTo>
                    <a:pt x="61" y="138"/>
                  </a:lnTo>
                  <a:lnTo>
                    <a:pt x="57" y="138"/>
                  </a:lnTo>
                  <a:lnTo>
                    <a:pt x="52" y="138"/>
                  </a:lnTo>
                  <a:lnTo>
                    <a:pt x="48" y="136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38" y="134"/>
                  </a:lnTo>
                  <a:lnTo>
                    <a:pt x="36" y="134"/>
                  </a:lnTo>
                  <a:lnTo>
                    <a:pt x="29" y="136"/>
                  </a:lnTo>
                  <a:lnTo>
                    <a:pt x="25" y="138"/>
                  </a:lnTo>
                  <a:lnTo>
                    <a:pt x="23" y="142"/>
                  </a:lnTo>
                  <a:lnTo>
                    <a:pt x="19" y="144"/>
                  </a:lnTo>
                  <a:lnTo>
                    <a:pt x="15" y="150"/>
                  </a:lnTo>
                  <a:lnTo>
                    <a:pt x="13" y="152"/>
                  </a:lnTo>
                  <a:lnTo>
                    <a:pt x="11" y="158"/>
                  </a:lnTo>
                  <a:lnTo>
                    <a:pt x="7" y="159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2" y="167"/>
                  </a:lnTo>
                  <a:lnTo>
                    <a:pt x="4" y="169"/>
                  </a:lnTo>
                  <a:lnTo>
                    <a:pt x="9" y="173"/>
                  </a:lnTo>
                  <a:lnTo>
                    <a:pt x="9" y="173"/>
                  </a:lnTo>
                  <a:lnTo>
                    <a:pt x="13" y="175"/>
                  </a:lnTo>
                  <a:lnTo>
                    <a:pt x="15" y="177"/>
                  </a:lnTo>
                  <a:lnTo>
                    <a:pt x="17" y="177"/>
                  </a:lnTo>
                  <a:lnTo>
                    <a:pt x="19" y="179"/>
                  </a:lnTo>
                  <a:lnTo>
                    <a:pt x="19" y="181"/>
                  </a:lnTo>
                  <a:lnTo>
                    <a:pt x="23" y="179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7" y="181"/>
                  </a:lnTo>
                  <a:lnTo>
                    <a:pt x="27" y="182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30" y="192"/>
                  </a:lnTo>
                  <a:lnTo>
                    <a:pt x="32" y="194"/>
                  </a:lnTo>
                  <a:lnTo>
                    <a:pt x="34" y="196"/>
                  </a:lnTo>
                  <a:lnTo>
                    <a:pt x="30" y="198"/>
                  </a:lnTo>
                  <a:lnTo>
                    <a:pt x="40" y="204"/>
                  </a:lnTo>
                  <a:lnTo>
                    <a:pt x="44" y="207"/>
                  </a:lnTo>
                  <a:lnTo>
                    <a:pt x="48" y="211"/>
                  </a:lnTo>
                  <a:lnTo>
                    <a:pt x="50" y="215"/>
                  </a:lnTo>
                  <a:lnTo>
                    <a:pt x="52" y="217"/>
                  </a:lnTo>
                  <a:lnTo>
                    <a:pt x="54" y="221"/>
                  </a:lnTo>
                  <a:lnTo>
                    <a:pt x="57" y="223"/>
                  </a:lnTo>
                  <a:lnTo>
                    <a:pt x="61" y="225"/>
                  </a:lnTo>
                  <a:lnTo>
                    <a:pt x="63" y="225"/>
                  </a:lnTo>
                  <a:lnTo>
                    <a:pt x="65" y="223"/>
                  </a:lnTo>
                  <a:lnTo>
                    <a:pt x="67" y="225"/>
                  </a:lnTo>
                  <a:lnTo>
                    <a:pt x="67" y="227"/>
                  </a:lnTo>
                  <a:lnTo>
                    <a:pt x="67" y="229"/>
                  </a:lnTo>
                  <a:lnTo>
                    <a:pt x="71" y="232"/>
                  </a:lnTo>
                  <a:lnTo>
                    <a:pt x="71" y="234"/>
                  </a:lnTo>
                  <a:lnTo>
                    <a:pt x="75" y="232"/>
                  </a:lnTo>
                  <a:lnTo>
                    <a:pt x="77" y="232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38"/>
                  </a:lnTo>
                  <a:lnTo>
                    <a:pt x="102" y="254"/>
                  </a:lnTo>
                  <a:lnTo>
                    <a:pt x="105" y="257"/>
                  </a:lnTo>
                  <a:lnTo>
                    <a:pt x="109" y="257"/>
                  </a:lnTo>
                  <a:lnTo>
                    <a:pt x="119" y="261"/>
                  </a:lnTo>
                  <a:lnTo>
                    <a:pt x="123" y="263"/>
                  </a:lnTo>
                  <a:lnTo>
                    <a:pt x="142" y="279"/>
                  </a:lnTo>
                  <a:lnTo>
                    <a:pt x="150" y="280"/>
                  </a:lnTo>
                  <a:lnTo>
                    <a:pt x="159" y="282"/>
                  </a:lnTo>
                  <a:lnTo>
                    <a:pt x="171" y="286"/>
                  </a:lnTo>
                  <a:lnTo>
                    <a:pt x="173" y="286"/>
                  </a:lnTo>
                  <a:lnTo>
                    <a:pt x="173" y="284"/>
                  </a:lnTo>
                  <a:lnTo>
                    <a:pt x="175" y="284"/>
                  </a:lnTo>
                  <a:lnTo>
                    <a:pt x="175" y="286"/>
                  </a:lnTo>
                  <a:lnTo>
                    <a:pt x="177" y="288"/>
                  </a:lnTo>
                  <a:lnTo>
                    <a:pt x="177" y="290"/>
                  </a:lnTo>
                  <a:lnTo>
                    <a:pt x="177" y="292"/>
                  </a:lnTo>
                  <a:lnTo>
                    <a:pt x="178" y="294"/>
                  </a:lnTo>
                  <a:lnTo>
                    <a:pt x="182" y="294"/>
                  </a:lnTo>
                  <a:lnTo>
                    <a:pt x="184" y="296"/>
                  </a:lnTo>
                  <a:lnTo>
                    <a:pt x="188" y="296"/>
                  </a:lnTo>
                  <a:lnTo>
                    <a:pt x="192" y="294"/>
                  </a:lnTo>
                  <a:lnTo>
                    <a:pt x="203" y="290"/>
                  </a:lnTo>
                  <a:lnTo>
                    <a:pt x="207" y="290"/>
                  </a:lnTo>
                  <a:lnTo>
                    <a:pt x="213" y="294"/>
                  </a:lnTo>
                  <a:lnTo>
                    <a:pt x="213" y="305"/>
                  </a:lnTo>
                  <a:lnTo>
                    <a:pt x="217" y="309"/>
                  </a:lnTo>
                  <a:lnTo>
                    <a:pt x="227" y="317"/>
                  </a:lnTo>
                  <a:lnTo>
                    <a:pt x="232" y="319"/>
                  </a:lnTo>
                  <a:lnTo>
                    <a:pt x="238" y="319"/>
                  </a:lnTo>
                  <a:lnTo>
                    <a:pt x="238" y="319"/>
                  </a:lnTo>
                  <a:lnTo>
                    <a:pt x="244" y="321"/>
                  </a:lnTo>
                  <a:lnTo>
                    <a:pt x="248" y="328"/>
                  </a:lnTo>
                  <a:lnTo>
                    <a:pt x="248" y="344"/>
                  </a:lnTo>
                  <a:lnTo>
                    <a:pt x="250" y="350"/>
                  </a:lnTo>
                  <a:lnTo>
                    <a:pt x="250" y="353"/>
                  </a:lnTo>
                  <a:lnTo>
                    <a:pt x="251" y="359"/>
                  </a:lnTo>
                  <a:lnTo>
                    <a:pt x="255" y="361"/>
                  </a:lnTo>
                  <a:lnTo>
                    <a:pt x="261" y="363"/>
                  </a:lnTo>
                  <a:lnTo>
                    <a:pt x="278" y="367"/>
                  </a:lnTo>
                  <a:lnTo>
                    <a:pt x="280" y="369"/>
                  </a:lnTo>
                  <a:lnTo>
                    <a:pt x="284" y="369"/>
                  </a:lnTo>
                  <a:lnTo>
                    <a:pt x="286" y="371"/>
                  </a:lnTo>
                  <a:lnTo>
                    <a:pt x="290" y="371"/>
                  </a:lnTo>
                  <a:lnTo>
                    <a:pt x="298" y="367"/>
                  </a:lnTo>
                  <a:lnTo>
                    <a:pt x="300" y="367"/>
                  </a:lnTo>
                  <a:lnTo>
                    <a:pt x="301" y="367"/>
                  </a:lnTo>
                  <a:lnTo>
                    <a:pt x="301" y="367"/>
                  </a:lnTo>
                  <a:lnTo>
                    <a:pt x="301" y="365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5" y="361"/>
                  </a:lnTo>
                  <a:lnTo>
                    <a:pt x="305" y="361"/>
                  </a:lnTo>
                  <a:lnTo>
                    <a:pt x="305" y="357"/>
                  </a:lnTo>
                  <a:lnTo>
                    <a:pt x="303" y="353"/>
                  </a:lnTo>
                  <a:lnTo>
                    <a:pt x="303" y="350"/>
                  </a:lnTo>
                  <a:lnTo>
                    <a:pt x="301" y="348"/>
                  </a:lnTo>
                  <a:lnTo>
                    <a:pt x="300" y="340"/>
                  </a:lnTo>
                  <a:lnTo>
                    <a:pt x="300" y="338"/>
                  </a:lnTo>
                  <a:lnTo>
                    <a:pt x="300" y="336"/>
                  </a:lnTo>
                  <a:lnTo>
                    <a:pt x="300" y="334"/>
                  </a:lnTo>
                  <a:lnTo>
                    <a:pt x="300" y="334"/>
                  </a:lnTo>
                  <a:lnTo>
                    <a:pt x="301" y="334"/>
                  </a:lnTo>
                  <a:lnTo>
                    <a:pt x="301" y="334"/>
                  </a:lnTo>
                  <a:lnTo>
                    <a:pt x="301" y="330"/>
                  </a:lnTo>
                  <a:lnTo>
                    <a:pt x="301" y="328"/>
                  </a:lnTo>
                  <a:lnTo>
                    <a:pt x="300" y="328"/>
                  </a:lnTo>
                  <a:lnTo>
                    <a:pt x="298" y="327"/>
                  </a:lnTo>
                  <a:lnTo>
                    <a:pt x="294" y="325"/>
                  </a:lnTo>
                  <a:lnTo>
                    <a:pt x="286" y="319"/>
                  </a:lnTo>
                  <a:lnTo>
                    <a:pt x="280" y="313"/>
                  </a:lnTo>
                  <a:lnTo>
                    <a:pt x="284" y="309"/>
                  </a:lnTo>
                  <a:lnTo>
                    <a:pt x="294" y="298"/>
                  </a:lnTo>
                  <a:lnTo>
                    <a:pt x="296" y="294"/>
                  </a:lnTo>
                  <a:lnTo>
                    <a:pt x="300" y="292"/>
                  </a:lnTo>
                  <a:lnTo>
                    <a:pt x="303" y="284"/>
                  </a:lnTo>
                  <a:lnTo>
                    <a:pt x="311" y="267"/>
                  </a:lnTo>
                  <a:lnTo>
                    <a:pt x="313" y="265"/>
                  </a:lnTo>
                  <a:lnTo>
                    <a:pt x="313" y="261"/>
                  </a:lnTo>
                  <a:lnTo>
                    <a:pt x="313" y="261"/>
                  </a:lnTo>
                  <a:lnTo>
                    <a:pt x="313" y="259"/>
                  </a:lnTo>
                  <a:lnTo>
                    <a:pt x="313" y="259"/>
                  </a:lnTo>
                  <a:lnTo>
                    <a:pt x="311" y="257"/>
                  </a:lnTo>
                  <a:lnTo>
                    <a:pt x="307" y="255"/>
                  </a:lnTo>
                  <a:lnTo>
                    <a:pt x="307" y="255"/>
                  </a:lnTo>
                  <a:lnTo>
                    <a:pt x="305" y="255"/>
                  </a:lnTo>
                  <a:lnTo>
                    <a:pt x="305" y="255"/>
                  </a:lnTo>
                  <a:lnTo>
                    <a:pt x="305" y="254"/>
                  </a:lnTo>
                  <a:lnTo>
                    <a:pt x="303" y="246"/>
                  </a:lnTo>
                  <a:lnTo>
                    <a:pt x="303" y="238"/>
                  </a:lnTo>
                  <a:lnTo>
                    <a:pt x="305" y="236"/>
                  </a:lnTo>
                  <a:lnTo>
                    <a:pt x="307" y="236"/>
                  </a:lnTo>
                  <a:lnTo>
                    <a:pt x="319" y="231"/>
                  </a:lnTo>
                  <a:lnTo>
                    <a:pt x="321" y="231"/>
                  </a:lnTo>
                  <a:lnTo>
                    <a:pt x="323" y="229"/>
                  </a:lnTo>
                  <a:lnTo>
                    <a:pt x="323" y="227"/>
                  </a:lnTo>
                  <a:lnTo>
                    <a:pt x="323" y="225"/>
                  </a:lnTo>
                  <a:lnTo>
                    <a:pt x="323" y="221"/>
                  </a:lnTo>
                  <a:lnTo>
                    <a:pt x="323" y="219"/>
                  </a:lnTo>
                  <a:lnTo>
                    <a:pt x="323" y="219"/>
                  </a:lnTo>
                  <a:lnTo>
                    <a:pt x="325" y="219"/>
                  </a:lnTo>
                  <a:lnTo>
                    <a:pt x="325" y="219"/>
                  </a:lnTo>
                  <a:lnTo>
                    <a:pt x="325" y="221"/>
                  </a:lnTo>
                  <a:lnTo>
                    <a:pt x="328" y="221"/>
                  </a:lnTo>
                  <a:lnTo>
                    <a:pt x="332" y="217"/>
                  </a:lnTo>
                  <a:lnTo>
                    <a:pt x="332" y="209"/>
                  </a:lnTo>
                  <a:lnTo>
                    <a:pt x="330" y="202"/>
                  </a:lnTo>
                  <a:lnTo>
                    <a:pt x="330" y="190"/>
                  </a:lnTo>
                  <a:lnTo>
                    <a:pt x="330" y="186"/>
                  </a:lnTo>
                  <a:lnTo>
                    <a:pt x="338" y="182"/>
                  </a:lnTo>
                  <a:lnTo>
                    <a:pt x="340" y="181"/>
                  </a:lnTo>
                  <a:lnTo>
                    <a:pt x="342" y="179"/>
                  </a:lnTo>
                  <a:lnTo>
                    <a:pt x="342" y="177"/>
                  </a:lnTo>
                  <a:lnTo>
                    <a:pt x="342" y="173"/>
                  </a:lnTo>
                  <a:lnTo>
                    <a:pt x="344" y="171"/>
                  </a:lnTo>
                  <a:lnTo>
                    <a:pt x="342" y="171"/>
                  </a:lnTo>
                  <a:close/>
                  <a:moveTo>
                    <a:pt x="130" y="10"/>
                  </a:moveTo>
                  <a:lnTo>
                    <a:pt x="130" y="12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27" y="15"/>
                  </a:lnTo>
                  <a:lnTo>
                    <a:pt x="128" y="17"/>
                  </a:lnTo>
                  <a:lnTo>
                    <a:pt x="132" y="23"/>
                  </a:lnTo>
                  <a:lnTo>
                    <a:pt x="136" y="27"/>
                  </a:lnTo>
                  <a:lnTo>
                    <a:pt x="140" y="29"/>
                  </a:lnTo>
                  <a:lnTo>
                    <a:pt x="144" y="27"/>
                  </a:lnTo>
                  <a:lnTo>
                    <a:pt x="146" y="23"/>
                  </a:lnTo>
                  <a:lnTo>
                    <a:pt x="146" y="19"/>
                  </a:lnTo>
                  <a:lnTo>
                    <a:pt x="144" y="15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6"/>
                  </a:lnTo>
                  <a:lnTo>
                    <a:pt x="140" y="6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28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8" y="8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07153B66-F13F-1F4A-B57F-05DA210F4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431563"/>
              <a:ext cx="1164389" cy="998599"/>
            </a:xfrm>
            <a:custGeom>
              <a:avLst/>
              <a:gdLst>
                <a:gd name="T0" fmla="*/ 579 w 604"/>
                <a:gd name="T1" fmla="*/ 17 h 518"/>
                <a:gd name="T2" fmla="*/ 485 w 604"/>
                <a:gd name="T3" fmla="*/ 53 h 518"/>
                <a:gd name="T4" fmla="*/ 440 w 604"/>
                <a:gd name="T5" fmla="*/ 78 h 518"/>
                <a:gd name="T6" fmla="*/ 390 w 604"/>
                <a:gd name="T7" fmla="*/ 92 h 518"/>
                <a:gd name="T8" fmla="*/ 367 w 604"/>
                <a:gd name="T9" fmla="*/ 88 h 518"/>
                <a:gd name="T10" fmla="*/ 358 w 604"/>
                <a:gd name="T11" fmla="*/ 96 h 518"/>
                <a:gd name="T12" fmla="*/ 342 w 604"/>
                <a:gd name="T13" fmla="*/ 97 h 518"/>
                <a:gd name="T14" fmla="*/ 333 w 604"/>
                <a:gd name="T15" fmla="*/ 90 h 518"/>
                <a:gd name="T16" fmla="*/ 327 w 604"/>
                <a:gd name="T17" fmla="*/ 78 h 518"/>
                <a:gd name="T18" fmla="*/ 291 w 604"/>
                <a:gd name="T19" fmla="*/ 34 h 518"/>
                <a:gd name="T20" fmla="*/ 273 w 604"/>
                <a:gd name="T21" fmla="*/ 107 h 518"/>
                <a:gd name="T22" fmla="*/ 231 w 604"/>
                <a:gd name="T23" fmla="*/ 96 h 518"/>
                <a:gd name="T24" fmla="*/ 212 w 604"/>
                <a:gd name="T25" fmla="*/ 96 h 518"/>
                <a:gd name="T26" fmla="*/ 202 w 604"/>
                <a:gd name="T27" fmla="*/ 72 h 518"/>
                <a:gd name="T28" fmla="*/ 191 w 604"/>
                <a:gd name="T29" fmla="*/ 63 h 518"/>
                <a:gd name="T30" fmla="*/ 173 w 604"/>
                <a:gd name="T31" fmla="*/ 74 h 518"/>
                <a:gd name="T32" fmla="*/ 175 w 604"/>
                <a:gd name="T33" fmla="*/ 99 h 518"/>
                <a:gd name="T34" fmla="*/ 169 w 604"/>
                <a:gd name="T35" fmla="*/ 113 h 518"/>
                <a:gd name="T36" fmla="*/ 144 w 604"/>
                <a:gd name="T37" fmla="*/ 128 h 518"/>
                <a:gd name="T38" fmla="*/ 108 w 604"/>
                <a:gd name="T39" fmla="*/ 142 h 518"/>
                <a:gd name="T40" fmla="*/ 93 w 604"/>
                <a:gd name="T41" fmla="*/ 167 h 518"/>
                <a:gd name="T42" fmla="*/ 71 w 604"/>
                <a:gd name="T43" fmla="*/ 195 h 518"/>
                <a:gd name="T44" fmla="*/ 41 w 604"/>
                <a:gd name="T45" fmla="*/ 238 h 518"/>
                <a:gd name="T46" fmla="*/ 16 w 604"/>
                <a:gd name="T47" fmla="*/ 282 h 518"/>
                <a:gd name="T48" fmla="*/ 25 w 604"/>
                <a:gd name="T49" fmla="*/ 316 h 518"/>
                <a:gd name="T50" fmla="*/ 46 w 604"/>
                <a:gd name="T51" fmla="*/ 345 h 518"/>
                <a:gd name="T52" fmla="*/ 52 w 604"/>
                <a:gd name="T53" fmla="*/ 424 h 518"/>
                <a:gd name="T54" fmla="*/ 45 w 604"/>
                <a:gd name="T55" fmla="*/ 453 h 518"/>
                <a:gd name="T56" fmla="*/ 164 w 604"/>
                <a:gd name="T57" fmla="*/ 518 h 518"/>
                <a:gd name="T58" fmla="*/ 198 w 604"/>
                <a:gd name="T59" fmla="*/ 409 h 518"/>
                <a:gd name="T60" fmla="*/ 204 w 604"/>
                <a:gd name="T61" fmla="*/ 399 h 518"/>
                <a:gd name="T62" fmla="*/ 216 w 604"/>
                <a:gd name="T63" fmla="*/ 399 h 518"/>
                <a:gd name="T64" fmla="*/ 227 w 604"/>
                <a:gd name="T65" fmla="*/ 403 h 518"/>
                <a:gd name="T66" fmla="*/ 233 w 604"/>
                <a:gd name="T67" fmla="*/ 405 h 518"/>
                <a:gd name="T68" fmla="*/ 242 w 604"/>
                <a:gd name="T69" fmla="*/ 403 h 518"/>
                <a:gd name="T70" fmla="*/ 252 w 604"/>
                <a:gd name="T71" fmla="*/ 407 h 518"/>
                <a:gd name="T72" fmla="*/ 267 w 604"/>
                <a:gd name="T73" fmla="*/ 399 h 518"/>
                <a:gd name="T74" fmla="*/ 277 w 604"/>
                <a:gd name="T75" fmla="*/ 401 h 518"/>
                <a:gd name="T76" fmla="*/ 289 w 604"/>
                <a:gd name="T77" fmla="*/ 395 h 518"/>
                <a:gd name="T78" fmla="*/ 304 w 604"/>
                <a:gd name="T79" fmla="*/ 388 h 518"/>
                <a:gd name="T80" fmla="*/ 310 w 604"/>
                <a:gd name="T81" fmla="*/ 378 h 518"/>
                <a:gd name="T82" fmla="*/ 335 w 604"/>
                <a:gd name="T83" fmla="*/ 370 h 518"/>
                <a:gd name="T84" fmla="*/ 354 w 604"/>
                <a:gd name="T85" fmla="*/ 370 h 518"/>
                <a:gd name="T86" fmla="*/ 364 w 604"/>
                <a:gd name="T87" fmla="*/ 368 h 518"/>
                <a:gd name="T88" fmla="*/ 369 w 604"/>
                <a:gd name="T89" fmla="*/ 357 h 518"/>
                <a:gd name="T90" fmla="*/ 375 w 604"/>
                <a:gd name="T91" fmla="*/ 355 h 518"/>
                <a:gd name="T92" fmla="*/ 400 w 604"/>
                <a:gd name="T93" fmla="*/ 343 h 518"/>
                <a:gd name="T94" fmla="*/ 415 w 604"/>
                <a:gd name="T95" fmla="*/ 347 h 518"/>
                <a:gd name="T96" fmla="*/ 425 w 604"/>
                <a:gd name="T97" fmla="*/ 338 h 518"/>
                <a:gd name="T98" fmla="*/ 438 w 604"/>
                <a:gd name="T99" fmla="*/ 324 h 518"/>
                <a:gd name="T100" fmla="*/ 458 w 604"/>
                <a:gd name="T101" fmla="*/ 334 h 518"/>
                <a:gd name="T102" fmla="*/ 485 w 604"/>
                <a:gd name="T103" fmla="*/ 326 h 518"/>
                <a:gd name="T104" fmla="*/ 494 w 604"/>
                <a:gd name="T105" fmla="*/ 326 h 518"/>
                <a:gd name="T106" fmla="*/ 510 w 604"/>
                <a:gd name="T107" fmla="*/ 324 h 518"/>
                <a:gd name="T108" fmla="*/ 525 w 604"/>
                <a:gd name="T109" fmla="*/ 324 h 518"/>
                <a:gd name="T110" fmla="*/ 544 w 604"/>
                <a:gd name="T111" fmla="*/ 322 h 518"/>
                <a:gd name="T112" fmla="*/ 560 w 604"/>
                <a:gd name="T113" fmla="*/ 322 h 518"/>
                <a:gd name="T114" fmla="*/ 569 w 604"/>
                <a:gd name="T115" fmla="*/ 320 h 518"/>
                <a:gd name="T116" fmla="*/ 586 w 604"/>
                <a:gd name="T117" fmla="*/ 320 h 518"/>
                <a:gd name="T118" fmla="*/ 600 w 604"/>
                <a:gd name="T119" fmla="*/ 32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4" h="518">
                  <a:moveTo>
                    <a:pt x="604" y="0"/>
                  </a:moveTo>
                  <a:lnTo>
                    <a:pt x="598" y="3"/>
                  </a:lnTo>
                  <a:lnTo>
                    <a:pt x="596" y="5"/>
                  </a:lnTo>
                  <a:lnTo>
                    <a:pt x="594" y="5"/>
                  </a:lnTo>
                  <a:lnTo>
                    <a:pt x="592" y="7"/>
                  </a:lnTo>
                  <a:lnTo>
                    <a:pt x="588" y="9"/>
                  </a:lnTo>
                  <a:lnTo>
                    <a:pt x="581" y="15"/>
                  </a:lnTo>
                  <a:lnTo>
                    <a:pt x="579" y="17"/>
                  </a:lnTo>
                  <a:lnTo>
                    <a:pt x="569" y="17"/>
                  </a:lnTo>
                  <a:lnTo>
                    <a:pt x="523" y="38"/>
                  </a:lnTo>
                  <a:lnTo>
                    <a:pt x="512" y="46"/>
                  </a:lnTo>
                  <a:lnTo>
                    <a:pt x="504" y="49"/>
                  </a:lnTo>
                  <a:lnTo>
                    <a:pt x="490" y="53"/>
                  </a:lnTo>
                  <a:lnTo>
                    <a:pt x="488" y="53"/>
                  </a:lnTo>
                  <a:lnTo>
                    <a:pt x="487" y="53"/>
                  </a:lnTo>
                  <a:lnTo>
                    <a:pt x="485" y="53"/>
                  </a:lnTo>
                  <a:lnTo>
                    <a:pt x="483" y="55"/>
                  </a:lnTo>
                  <a:lnTo>
                    <a:pt x="471" y="69"/>
                  </a:lnTo>
                  <a:lnTo>
                    <a:pt x="460" y="78"/>
                  </a:lnTo>
                  <a:lnTo>
                    <a:pt x="454" y="82"/>
                  </a:lnTo>
                  <a:lnTo>
                    <a:pt x="448" y="84"/>
                  </a:lnTo>
                  <a:lnTo>
                    <a:pt x="444" y="82"/>
                  </a:lnTo>
                  <a:lnTo>
                    <a:pt x="442" y="80"/>
                  </a:lnTo>
                  <a:lnTo>
                    <a:pt x="440" y="78"/>
                  </a:lnTo>
                  <a:lnTo>
                    <a:pt x="435" y="74"/>
                  </a:lnTo>
                  <a:lnTo>
                    <a:pt x="433" y="74"/>
                  </a:lnTo>
                  <a:lnTo>
                    <a:pt x="431" y="74"/>
                  </a:lnTo>
                  <a:lnTo>
                    <a:pt x="406" y="78"/>
                  </a:lnTo>
                  <a:lnTo>
                    <a:pt x="404" y="80"/>
                  </a:lnTo>
                  <a:lnTo>
                    <a:pt x="398" y="90"/>
                  </a:lnTo>
                  <a:lnTo>
                    <a:pt x="394" y="92"/>
                  </a:lnTo>
                  <a:lnTo>
                    <a:pt x="390" y="92"/>
                  </a:lnTo>
                  <a:lnTo>
                    <a:pt x="387" y="88"/>
                  </a:lnTo>
                  <a:lnTo>
                    <a:pt x="379" y="94"/>
                  </a:lnTo>
                  <a:lnTo>
                    <a:pt x="375" y="94"/>
                  </a:lnTo>
                  <a:lnTo>
                    <a:pt x="375" y="92"/>
                  </a:lnTo>
                  <a:lnTo>
                    <a:pt x="373" y="90"/>
                  </a:lnTo>
                  <a:lnTo>
                    <a:pt x="371" y="90"/>
                  </a:lnTo>
                  <a:lnTo>
                    <a:pt x="369" y="90"/>
                  </a:lnTo>
                  <a:lnTo>
                    <a:pt x="367" y="88"/>
                  </a:lnTo>
                  <a:lnTo>
                    <a:pt x="365" y="90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0" y="96"/>
                  </a:lnTo>
                  <a:lnTo>
                    <a:pt x="360" y="96"/>
                  </a:lnTo>
                  <a:lnTo>
                    <a:pt x="358" y="94"/>
                  </a:lnTo>
                  <a:lnTo>
                    <a:pt x="358" y="94"/>
                  </a:lnTo>
                  <a:lnTo>
                    <a:pt x="358" y="96"/>
                  </a:lnTo>
                  <a:lnTo>
                    <a:pt x="358" y="96"/>
                  </a:lnTo>
                  <a:lnTo>
                    <a:pt x="356" y="96"/>
                  </a:lnTo>
                  <a:lnTo>
                    <a:pt x="350" y="94"/>
                  </a:lnTo>
                  <a:lnTo>
                    <a:pt x="348" y="94"/>
                  </a:lnTo>
                  <a:lnTo>
                    <a:pt x="346" y="96"/>
                  </a:lnTo>
                  <a:lnTo>
                    <a:pt x="344" y="97"/>
                  </a:lnTo>
                  <a:lnTo>
                    <a:pt x="344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39" y="96"/>
                  </a:lnTo>
                  <a:lnTo>
                    <a:pt x="337" y="92"/>
                  </a:lnTo>
                  <a:lnTo>
                    <a:pt x="337" y="90"/>
                  </a:lnTo>
                  <a:lnTo>
                    <a:pt x="335" y="90"/>
                  </a:lnTo>
                  <a:lnTo>
                    <a:pt x="335" y="90"/>
                  </a:lnTo>
                  <a:lnTo>
                    <a:pt x="333" y="90"/>
                  </a:lnTo>
                  <a:lnTo>
                    <a:pt x="333" y="90"/>
                  </a:lnTo>
                  <a:lnTo>
                    <a:pt x="333" y="88"/>
                  </a:lnTo>
                  <a:lnTo>
                    <a:pt x="333" y="88"/>
                  </a:lnTo>
                  <a:lnTo>
                    <a:pt x="333" y="86"/>
                  </a:lnTo>
                  <a:lnTo>
                    <a:pt x="331" y="84"/>
                  </a:lnTo>
                  <a:lnTo>
                    <a:pt x="331" y="84"/>
                  </a:lnTo>
                  <a:lnTo>
                    <a:pt x="331" y="82"/>
                  </a:lnTo>
                  <a:lnTo>
                    <a:pt x="329" y="80"/>
                  </a:lnTo>
                  <a:lnTo>
                    <a:pt x="327" y="78"/>
                  </a:lnTo>
                  <a:lnTo>
                    <a:pt x="327" y="78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3" y="76"/>
                  </a:lnTo>
                  <a:lnTo>
                    <a:pt x="310" y="61"/>
                  </a:lnTo>
                  <a:lnTo>
                    <a:pt x="298" y="42"/>
                  </a:lnTo>
                  <a:lnTo>
                    <a:pt x="292" y="36"/>
                  </a:lnTo>
                  <a:lnTo>
                    <a:pt x="291" y="34"/>
                  </a:lnTo>
                  <a:lnTo>
                    <a:pt x="291" y="28"/>
                  </a:lnTo>
                  <a:lnTo>
                    <a:pt x="289" y="32"/>
                  </a:lnTo>
                  <a:lnTo>
                    <a:pt x="283" y="69"/>
                  </a:lnTo>
                  <a:lnTo>
                    <a:pt x="277" y="103"/>
                  </a:lnTo>
                  <a:lnTo>
                    <a:pt x="277" y="107"/>
                  </a:lnTo>
                  <a:lnTo>
                    <a:pt x="277" y="109"/>
                  </a:lnTo>
                  <a:lnTo>
                    <a:pt x="275" y="109"/>
                  </a:lnTo>
                  <a:lnTo>
                    <a:pt x="273" y="107"/>
                  </a:lnTo>
                  <a:lnTo>
                    <a:pt x="269" y="105"/>
                  </a:lnTo>
                  <a:lnTo>
                    <a:pt x="267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99"/>
                  </a:lnTo>
                  <a:lnTo>
                    <a:pt x="260" y="99"/>
                  </a:lnTo>
                  <a:lnTo>
                    <a:pt x="241" y="94"/>
                  </a:lnTo>
                  <a:lnTo>
                    <a:pt x="231" y="96"/>
                  </a:lnTo>
                  <a:lnTo>
                    <a:pt x="227" y="97"/>
                  </a:lnTo>
                  <a:lnTo>
                    <a:pt x="223" y="99"/>
                  </a:lnTo>
                  <a:lnTo>
                    <a:pt x="221" y="99"/>
                  </a:lnTo>
                  <a:lnTo>
                    <a:pt x="219" y="99"/>
                  </a:lnTo>
                  <a:lnTo>
                    <a:pt x="217" y="97"/>
                  </a:lnTo>
                  <a:lnTo>
                    <a:pt x="216" y="97"/>
                  </a:lnTo>
                  <a:lnTo>
                    <a:pt x="214" y="96"/>
                  </a:lnTo>
                  <a:lnTo>
                    <a:pt x="212" y="96"/>
                  </a:lnTo>
                  <a:lnTo>
                    <a:pt x="212" y="94"/>
                  </a:lnTo>
                  <a:lnTo>
                    <a:pt x="212" y="92"/>
                  </a:lnTo>
                  <a:lnTo>
                    <a:pt x="208" y="84"/>
                  </a:lnTo>
                  <a:lnTo>
                    <a:pt x="206" y="80"/>
                  </a:lnTo>
                  <a:lnTo>
                    <a:pt x="206" y="78"/>
                  </a:lnTo>
                  <a:lnTo>
                    <a:pt x="206" y="76"/>
                  </a:lnTo>
                  <a:lnTo>
                    <a:pt x="204" y="74"/>
                  </a:lnTo>
                  <a:lnTo>
                    <a:pt x="202" y="72"/>
                  </a:lnTo>
                  <a:lnTo>
                    <a:pt x="200" y="69"/>
                  </a:lnTo>
                  <a:lnTo>
                    <a:pt x="198" y="69"/>
                  </a:lnTo>
                  <a:lnTo>
                    <a:pt x="198" y="67"/>
                  </a:lnTo>
                  <a:lnTo>
                    <a:pt x="194" y="67"/>
                  </a:lnTo>
                  <a:lnTo>
                    <a:pt x="192" y="67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91" y="63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5" y="65"/>
                  </a:lnTo>
                  <a:lnTo>
                    <a:pt x="183" y="69"/>
                  </a:lnTo>
                  <a:lnTo>
                    <a:pt x="181" y="71"/>
                  </a:lnTo>
                  <a:lnTo>
                    <a:pt x="179" y="72"/>
                  </a:lnTo>
                  <a:lnTo>
                    <a:pt x="175" y="74"/>
                  </a:lnTo>
                  <a:lnTo>
                    <a:pt x="173" y="74"/>
                  </a:lnTo>
                  <a:lnTo>
                    <a:pt x="171" y="76"/>
                  </a:lnTo>
                  <a:lnTo>
                    <a:pt x="171" y="78"/>
                  </a:lnTo>
                  <a:lnTo>
                    <a:pt x="169" y="82"/>
                  </a:lnTo>
                  <a:lnTo>
                    <a:pt x="173" y="84"/>
                  </a:lnTo>
                  <a:lnTo>
                    <a:pt x="173" y="92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5" y="99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5"/>
                  </a:lnTo>
                  <a:lnTo>
                    <a:pt x="179" y="107"/>
                  </a:lnTo>
                  <a:lnTo>
                    <a:pt x="179" y="113"/>
                  </a:lnTo>
                  <a:lnTo>
                    <a:pt x="175" y="113"/>
                  </a:lnTo>
                  <a:lnTo>
                    <a:pt x="173" y="113"/>
                  </a:lnTo>
                  <a:lnTo>
                    <a:pt x="169" y="113"/>
                  </a:lnTo>
                  <a:lnTo>
                    <a:pt x="169" y="113"/>
                  </a:lnTo>
                  <a:lnTo>
                    <a:pt x="168" y="115"/>
                  </a:lnTo>
                  <a:lnTo>
                    <a:pt x="156" y="121"/>
                  </a:lnTo>
                  <a:lnTo>
                    <a:pt x="154" y="121"/>
                  </a:lnTo>
                  <a:lnTo>
                    <a:pt x="150" y="122"/>
                  </a:lnTo>
                  <a:lnTo>
                    <a:pt x="148" y="124"/>
                  </a:lnTo>
                  <a:lnTo>
                    <a:pt x="146" y="126"/>
                  </a:lnTo>
                  <a:lnTo>
                    <a:pt x="144" y="128"/>
                  </a:lnTo>
                  <a:lnTo>
                    <a:pt x="143" y="128"/>
                  </a:lnTo>
                  <a:lnTo>
                    <a:pt x="141" y="128"/>
                  </a:lnTo>
                  <a:lnTo>
                    <a:pt x="137" y="130"/>
                  </a:lnTo>
                  <a:lnTo>
                    <a:pt x="135" y="132"/>
                  </a:lnTo>
                  <a:lnTo>
                    <a:pt x="129" y="136"/>
                  </a:lnTo>
                  <a:lnTo>
                    <a:pt x="121" y="144"/>
                  </a:lnTo>
                  <a:lnTo>
                    <a:pt x="116" y="144"/>
                  </a:lnTo>
                  <a:lnTo>
                    <a:pt x="108" y="142"/>
                  </a:lnTo>
                  <a:lnTo>
                    <a:pt x="106" y="144"/>
                  </a:lnTo>
                  <a:lnTo>
                    <a:pt x="102" y="149"/>
                  </a:lnTo>
                  <a:lnTo>
                    <a:pt x="100" y="153"/>
                  </a:lnTo>
                  <a:lnTo>
                    <a:pt x="96" y="157"/>
                  </a:lnTo>
                  <a:lnTo>
                    <a:pt x="94" y="161"/>
                  </a:lnTo>
                  <a:lnTo>
                    <a:pt x="93" y="163"/>
                  </a:lnTo>
                  <a:lnTo>
                    <a:pt x="93" y="165"/>
                  </a:lnTo>
                  <a:lnTo>
                    <a:pt x="93" y="167"/>
                  </a:lnTo>
                  <a:lnTo>
                    <a:pt x="91" y="169"/>
                  </a:lnTo>
                  <a:lnTo>
                    <a:pt x="89" y="174"/>
                  </a:lnTo>
                  <a:lnTo>
                    <a:pt x="77" y="188"/>
                  </a:lnTo>
                  <a:lnTo>
                    <a:pt x="75" y="192"/>
                  </a:lnTo>
                  <a:lnTo>
                    <a:pt x="75" y="194"/>
                  </a:lnTo>
                  <a:lnTo>
                    <a:pt x="75" y="194"/>
                  </a:lnTo>
                  <a:lnTo>
                    <a:pt x="73" y="195"/>
                  </a:lnTo>
                  <a:lnTo>
                    <a:pt x="71" y="195"/>
                  </a:lnTo>
                  <a:lnTo>
                    <a:pt x="68" y="195"/>
                  </a:lnTo>
                  <a:lnTo>
                    <a:pt x="64" y="192"/>
                  </a:lnTo>
                  <a:lnTo>
                    <a:pt x="62" y="195"/>
                  </a:lnTo>
                  <a:lnTo>
                    <a:pt x="60" y="205"/>
                  </a:lnTo>
                  <a:lnTo>
                    <a:pt x="56" y="211"/>
                  </a:lnTo>
                  <a:lnTo>
                    <a:pt x="45" y="226"/>
                  </a:lnTo>
                  <a:lnTo>
                    <a:pt x="43" y="232"/>
                  </a:lnTo>
                  <a:lnTo>
                    <a:pt x="41" y="238"/>
                  </a:lnTo>
                  <a:lnTo>
                    <a:pt x="41" y="251"/>
                  </a:lnTo>
                  <a:lnTo>
                    <a:pt x="41" y="257"/>
                  </a:lnTo>
                  <a:lnTo>
                    <a:pt x="39" y="261"/>
                  </a:lnTo>
                  <a:lnTo>
                    <a:pt x="33" y="268"/>
                  </a:lnTo>
                  <a:lnTo>
                    <a:pt x="31" y="272"/>
                  </a:lnTo>
                  <a:lnTo>
                    <a:pt x="23" y="276"/>
                  </a:lnTo>
                  <a:lnTo>
                    <a:pt x="20" y="280"/>
                  </a:lnTo>
                  <a:lnTo>
                    <a:pt x="16" y="282"/>
                  </a:lnTo>
                  <a:lnTo>
                    <a:pt x="12" y="286"/>
                  </a:lnTo>
                  <a:lnTo>
                    <a:pt x="10" y="288"/>
                  </a:lnTo>
                  <a:lnTo>
                    <a:pt x="4" y="297"/>
                  </a:lnTo>
                  <a:lnTo>
                    <a:pt x="0" y="309"/>
                  </a:lnTo>
                  <a:lnTo>
                    <a:pt x="0" y="311"/>
                  </a:lnTo>
                  <a:lnTo>
                    <a:pt x="16" y="315"/>
                  </a:lnTo>
                  <a:lnTo>
                    <a:pt x="23" y="316"/>
                  </a:lnTo>
                  <a:lnTo>
                    <a:pt x="25" y="316"/>
                  </a:lnTo>
                  <a:lnTo>
                    <a:pt x="29" y="318"/>
                  </a:lnTo>
                  <a:lnTo>
                    <a:pt x="31" y="320"/>
                  </a:lnTo>
                  <a:lnTo>
                    <a:pt x="33" y="322"/>
                  </a:lnTo>
                  <a:lnTo>
                    <a:pt x="37" y="334"/>
                  </a:lnTo>
                  <a:lnTo>
                    <a:pt x="39" y="338"/>
                  </a:lnTo>
                  <a:lnTo>
                    <a:pt x="43" y="341"/>
                  </a:lnTo>
                  <a:lnTo>
                    <a:pt x="45" y="343"/>
                  </a:lnTo>
                  <a:lnTo>
                    <a:pt x="46" y="345"/>
                  </a:lnTo>
                  <a:lnTo>
                    <a:pt x="46" y="351"/>
                  </a:lnTo>
                  <a:lnTo>
                    <a:pt x="39" y="386"/>
                  </a:lnTo>
                  <a:lnTo>
                    <a:pt x="37" y="393"/>
                  </a:lnTo>
                  <a:lnTo>
                    <a:pt x="37" y="399"/>
                  </a:lnTo>
                  <a:lnTo>
                    <a:pt x="39" y="405"/>
                  </a:lnTo>
                  <a:lnTo>
                    <a:pt x="39" y="409"/>
                  </a:lnTo>
                  <a:lnTo>
                    <a:pt x="43" y="412"/>
                  </a:lnTo>
                  <a:lnTo>
                    <a:pt x="52" y="424"/>
                  </a:lnTo>
                  <a:lnTo>
                    <a:pt x="54" y="428"/>
                  </a:lnTo>
                  <a:lnTo>
                    <a:pt x="56" y="430"/>
                  </a:lnTo>
                  <a:lnTo>
                    <a:pt x="56" y="434"/>
                  </a:lnTo>
                  <a:lnTo>
                    <a:pt x="54" y="437"/>
                  </a:lnTo>
                  <a:lnTo>
                    <a:pt x="52" y="439"/>
                  </a:lnTo>
                  <a:lnTo>
                    <a:pt x="48" y="443"/>
                  </a:lnTo>
                  <a:lnTo>
                    <a:pt x="46" y="447"/>
                  </a:lnTo>
                  <a:lnTo>
                    <a:pt x="45" y="453"/>
                  </a:lnTo>
                  <a:lnTo>
                    <a:pt x="45" y="459"/>
                  </a:lnTo>
                  <a:lnTo>
                    <a:pt x="45" y="464"/>
                  </a:lnTo>
                  <a:lnTo>
                    <a:pt x="48" y="472"/>
                  </a:lnTo>
                  <a:lnTo>
                    <a:pt x="54" y="480"/>
                  </a:lnTo>
                  <a:lnTo>
                    <a:pt x="60" y="484"/>
                  </a:lnTo>
                  <a:lnTo>
                    <a:pt x="154" y="516"/>
                  </a:lnTo>
                  <a:lnTo>
                    <a:pt x="158" y="518"/>
                  </a:lnTo>
                  <a:lnTo>
                    <a:pt x="164" y="518"/>
                  </a:lnTo>
                  <a:lnTo>
                    <a:pt x="179" y="516"/>
                  </a:lnTo>
                  <a:lnTo>
                    <a:pt x="192" y="518"/>
                  </a:lnTo>
                  <a:lnTo>
                    <a:pt x="194" y="516"/>
                  </a:lnTo>
                  <a:lnTo>
                    <a:pt x="194" y="439"/>
                  </a:lnTo>
                  <a:lnTo>
                    <a:pt x="194" y="420"/>
                  </a:lnTo>
                  <a:lnTo>
                    <a:pt x="194" y="412"/>
                  </a:lnTo>
                  <a:lnTo>
                    <a:pt x="196" y="412"/>
                  </a:lnTo>
                  <a:lnTo>
                    <a:pt x="198" y="409"/>
                  </a:lnTo>
                  <a:lnTo>
                    <a:pt x="198" y="407"/>
                  </a:lnTo>
                  <a:lnTo>
                    <a:pt x="200" y="407"/>
                  </a:lnTo>
                  <a:lnTo>
                    <a:pt x="200" y="405"/>
                  </a:lnTo>
                  <a:lnTo>
                    <a:pt x="200" y="403"/>
                  </a:lnTo>
                  <a:lnTo>
                    <a:pt x="200" y="401"/>
                  </a:lnTo>
                  <a:lnTo>
                    <a:pt x="200" y="401"/>
                  </a:lnTo>
                  <a:lnTo>
                    <a:pt x="202" y="399"/>
                  </a:lnTo>
                  <a:lnTo>
                    <a:pt x="204" y="399"/>
                  </a:lnTo>
                  <a:lnTo>
                    <a:pt x="204" y="399"/>
                  </a:lnTo>
                  <a:lnTo>
                    <a:pt x="206" y="399"/>
                  </a:lnTo>
                  <a:lnTo>
                    <a:pt x="206" y="401"/>
                  </a:lnTo>
                  <a:lnTo>
                    <a:pt x="206" y="403"/>
                  </a:lnTo>
                  <a:lnTo>
                    <a:pt x="208" y="403"/>
                  </a:lnTo>
                  <a:lnTo>
                    <a:pt x="210" y="403"/>
                  </a:lnTo>
                  <a:lnTo>
                    <a:pt x="214" y="399"/>
                  </a:lnTo>
                  <a:lnTo>
                    <a:pt x="216" y="399"/>
                  </a:lnTo>
                  <a:lnTo>
                    <a:pt x="216" y="399"/>
                  </a:lnTo>
                  <a:lnTo>
                    <a:pt x="217" y="403"/>
                  </a:lnTo>
                  <a:lnTo>
                    <a:pt x="217" y="405"/>
                  </a:lnTo>
                  <a:lnTo>
                    <a:pt x="223" y="403"/>
                  </a:lnTo>
                  <a:lnTo>
                    <a:pt x="225" y="403"/>
                  </a:lnTo>
                  <a:lnTo>
                    <a:pt x="225" y="405"/>
                  </a:lnTo>
                  <a:lnTo>
                    <a:pt x="227" y="405"/>
                  </a:lnTo>
                  <a:lnTo>
                    <a:pt x="227" y="403"/>
                  </a:lnTo>
                  <a:lnTo>
                    <a:pt x="229" y="399"/>
                  </a:lnTo>
                  <a:lnTo>
                    <a:pt x="229" y="403"/>
                  </a:lnTo>
                  <a:lnTo>
                    <a:pt x="229" y="405"/>
                  </a:lnTo>
                  <a:lnTo>
                    <a:pt x="229" y="407"/>
                  </a:lnTo>
                  <a:lnTo>
                    <a:pt x="231" y="407"/>
                  </a:lnTo>
                  <a:lnTo>
                    <a:pt x="231" y="407"/>
                  </a:lnTo>
                  <a:lnTo>
                    <a:pt x="233" y="407"/>
                  </a:lnTo>
                  <a:lnTo>
                    <a:pt x="233" y="405"/>
                  </a:lnTo>
                  <a:lnTo>
                    <a:pt x="237" y="405"/>
                  </a:lnTo>
                  <a:lnTo>
                    <a:pt x="237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41" y="405"/>
                  </a:lnTo>
                  <a:lnTo>
                    <a:pt x="241" y="403"/>
                  </a:lnTo>
                  <a:lnTo>
                    <a:pt x="242" y="403"/>
                  </a:lnTo>
                  <a:lnTo>
                    <a:pt x="244" y="405"/>
                  </a:lnTo>
                  <a:lnTo>
                    <a:pt x="242" y="407"/>
                  </a:lnTo>
                  <a:lnTo>
                    <a:pt x="244" y="407"/>
                  </a:lnTo>
                  <a:lnTo>
                    <a:pt x="244" y="407"/>
                  </a:lnTo>
                  <a:lnTo>
                    <a:pt x="246" y="407"/>
                  </a:lnTo>
                  <a:lnTo>
                    <a:pt x="246" y="405"/>
                  </a:lnTo>
                  <a:lnTo>
                    <a:pt x="248" y="405"/>
                  </a:lnTo>
                  <a:lnTo>
                    <a:pt x="252" y="407"/>
                  </a:lnTo>
                  <a:lnTo>
                    <a:pt x="254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0" y="403"/>
                  </a:lnTo>
                  <a:lnTo>
                    <a:pt x="260" y="401"/>
                  </a:lnTo>
                  <a:lnTo>
                    <a:pt x="260" y="401"/>
                  </a:lnTo>
                  <a:lnTo>
                    <a:pt x="264" y="399"/>
                  </a:lnTo>
                  <a:lnTo>
                    <a:pt x="267" y="399"/>
                  </a:lnTo>
                  <a:lnTo>
                    <a:pt x="271" y="399"/>
                  </a:lnTo>
                  <a:lnTo>
                    <a:pt x="271" y="399"/>
                  </a:lnTo>
                  <a:lnTo>
                    <a:pt x="273" y="401"/>
                  </a:lnTo>
                  <a:lnTo>
                    <a:pt x="273" y="401"/>
                  </a:lnTo>
                  <a:lnTo>
                    <a:pt x="273" y="403"/>
                  </a:lnTo>
                  <a:lnTo>
                    <a:pt x="275" y="403"/>
                  </a:lnTo>
                  <a:lnTo>
                    <a:pt x="277" y="401"/>
                  </a:lnTo>
                  <a:lnTo>
                    <a:pt x="277" y="401"/>
                  </a:lnTo>
                  <a:lnTo>
                    <a:pt x="277" y="397"/>
                  </a:lnTo>
                  <a:lnTo>
                    <a:pt x="279" y="397"/>
                  </a:lnTo>
                  <a:lnTo>
                    <a:pt x="279" y="397"/>
                  </a:lnTo>
                  <a:lnTo>
                    <a:pt x="281" y="399"/>
                  </a:lnTo>
                  <a:lnTo>
                    <a:pt x="283" y="399"/>
                  </a:lnTo>
                  <a:lnTo>
                    <a:pt x="283" y="399"/>
                  </a:lnTo>
                  <a:lnTo>
                    <a:pt x="285" y="397"/>
                  </a:lnTo>
                  <a:lnTo>
                    <a:pt x="289" y="395"/>
                  </a:lnTo>
                  <a:lnTo>
                    <a:pt x="291" y="393"/>
                  </a:lnTo>
                  <a:lnTo>
                    <a:pt x="292" y="393"/>
                  </a:lnTo>
                  <a:lnTo>
                    <a:pt x="292" y="395"/>
                  </a:lnTo>
                  <a:lnTo>
                    <a:pt x="294" y="395"/>
                  </a:lnTo>
                  <a:lnTo>
                    <a:pt x="296" y="393"/>
                  </a:lnTo>
                  <a:lnTo>
                    <a:pt x="300" y="391"/>
                  </a:lnTo>
                  <a:lnTo>
                    <a:pt x="304" y="389"/>
                  </a:lnTo>
                  <a:lnTo>
                    <a:pt x="304" y="388"/>
                  </a:lnTo>
                  <a:lnTo>
                    <a:pt x="306" y="386"/>
                  </a:lnTo>
                  <a:lnTo>
                    <a:pt x="310" y="386"/>
                  </a:lnTo>
                  <a:lnTo>
                    <a:pt x="310" y="384"/>
                  </a:lnTo>
                  <a:lnTo>
                    <a:pt x="310" y="384"/>
                  </a:lnTo>
                  <a:lnTo>
                    <a:pt x="308" y="382"/>
                  </a:lnTo>
                  <a:lnTo>
                    <a:pt x="308" y="382"/>
                  </a:lnTo>
                  <a:lnTo>
                    <a:pt x="308" y="378"/>
                  </a:lnTo>
                  <a:lnTo>
                    <a:pt x="310" y="378"/>
                  </a:lnTo>
                  <a:lnTo>
                    <a:pt x="312" y="376"/>
                  </a:lnTo>
                  <a:lnTo>
                    <a:pt x="314" y="374"/>
                  </a:lnTo>
                  <a:lnTo>
                    <a:pt x="327" y="366"/>
                  </a:lnTo>
                  <a:lnTo>
                    <a:pt x="329" y="364"/>
                  </a:lnTo>
                  <a:lnTo>
                    <a:pt x="331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70"/>
                  </a:lnTo>
                  <a:lnTo>
                    <a:pt x="339" y="372"/>
                  </a:lnTo>
                  <a:lnTo>
                    <a:pt x="340" y="368"/>
                  </a:lnTo>
                  <a:lnTo>
                    <a:pt x="342" y="366"/>
                  </a:lnTo>
                  <a:lnTo>
                    <a:pt x="344" y="364"/>
                  </a:lnTo>
                  <a:lnTo>
                    <a:pt x="350" y="363"/>
                  </a:lnTo>
                  <a:lnTo>
                    <a:pt x="352" y="364"/>
                  </a:lnTo>
                  <a:lnTo>
                    <a:pt x="352" y="368"/>
                  </a:lnTo>
                  <a:lnTo>
                    <a:pt x="354" y="370"/>
                  </a:lnTo>
                  <a:lnTo>
                    <a:pt x="354" y="370"/>
                  </a:lnTo>
                  <a:lnTo>
                    <a:pt x="356" y="370"/>
                  </a:lnTo>
                  <a:lnTo>
                    <a:pt x="358" y="364"/>
                  </a:lnTo>
                  <a:lnTo>
                    <a:pt x="360" y="363"/>
                  </a:lnTo>
                  <a:lnTo>
                    <a:pt x="362" y="363"/>
                  </a:lnTo>
                  <a:lnTo>
                    <a:pt x="364" y="366"/>
                  </a:lnTo>
                  <a:lnTo>
                    <a:pt x="362" y="366"/>
                  </a:lnTo>
                  <a:lnTo>
                    <a:pt x="364" y="368"/>
                  </a:lnTo>
                  <a:lnTo>
                    <a:pt x="365" y="368"/>
                  </a:lnTo>
                  <a:lnTo>
                    <a:pt x="365" y="364"/>
                  </a:lnTo>
                  <a:lnTo>
                    <a:pt x="365" y="361"/>
                  </a:lnTo>
                  <a:lnTo>
                    <a:pt x="367" y="359"/>
                  </a:lnTo>
                  <a:lnTo>
                    <a:pt x="371" y="359"/>
                  </a:lnTo>
                  <a:lnTo>
                    <a:pt x="371" y="357"/>
                  </a:lnTo>
                  <a:lnTo>
                    <a:pt x="369" y="357"/>
                  </a:lnTo>
                  <a:lnTo>
                    <a:pt x="369" y="357"/>
                  </a:lnTo>
                  <a:lnTo>
                    <a:pt x="367" y="355"/>
                  </a:lnTo>
                  <a:lnTo>
                    <a:pt x="367" y="355"/>
                  </a:lnTo>
                  <a:lnTo>
                    <a:pt x="367" y="353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1" y="355"/>
                  </a:lnTo>
                  <a:lnTo>
                    <a:pt x="373" y="355"/>
                  </a:lnTo>
                  <a:lnTo>
                    <a:pt x="375" y="355"/>
                  </a:lnTo>
                  <a:lnTo>
                    <a:pt x="375" y="355"/>
                  </a:lnTo>
                  <a:lnTo>
                    <a:pt x="379" y="351"/>
                  </a:lnTo>
                  <a:lnTo>
                    <a:pt x="381" y="351"/>
                  </a:lnTo>
                  <a:lnTo>
                    <a:pt x="387" y="351"/>
                  </a:lnTo>
                  <a:lnTo>
                    <a:pt x="389" y="351"/>
                  </a:lnTo>
                  <a:lnTo>
                    <a:pt x="390" y="349"/>
                  </a:lnTo>
                  <a:lnTo>
                    <a:pt x="398" y="343"/>
                  </a:lnTo>
                  <a:lnTo>
                    <a:pt x="400" y="343"/>
                  </a:lnTo>
                  <a:lnTo>
                    <a:pt x="406" y="347"/>
                  </a:lnTo>
                  <a:lnTo>
                    <a:pt x="408" y="343"/>
                  </a:lnTo>
                  <a:lnTo>
                    <a:pt x="410" y="341"/>
                  </a:lnTo>
                  <a:lnTo>
                    <a:pt x="410" y="341"/>
                  </a:lnTo>
                  <a:lnTo>
                    <a:pt x="414" y="343"/>
                  </a:lnTo>
                  <a:lnTo>
                    <a:pt x="415" y="349"/>
                  </a:lnTo>
                  <a:lnTo>
                    <a:pt x="415" y="349"/>
                  </a:lnTo>
                  <a:lnTo>
                    <a:pt x="415" y="347"/>
                  </a:lnTo>
                  <a:lnTo>
                    <a:pt x="415" y="343"/>
                  </a:lnTo>
                  <a:lnTo>
                    <a:pt x="415" y="341"/>
                  </a:lnTo>
                  <a:lnTo>
                    <a:pt x="415" y="341"/>
                  </a:lnTo>
                  <a:lnTo>
                    <a:pt x="419" y="339"/>
                  </a:lnTo>
                  <a:lnTo>
                    <a:pt x="421" y="338"/>
                  </a:lnTo>
                  <a:lnTo>
                    <a:pt x="423" y="338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34"/>
                  </a:lnTo>
                  <a:lnTo>
                    <a:pt x="425" y="332"/>
                  </a:lnTo>
                  <a:lnTo>
                    <a:pt x="425" y="328"/>
                  </a:lnTo>
                  <a:lnTo>
                    <a:pt x="425" y="326"/>
                  </a:lnTo>
                  <a:lnTo>
                    <a:pt x="427" y="324"/>
                  </a:lnTo>
                  <a:lnTo>
                    <a:pt x="433" y="324"/>
                  </a:lnTo>
                  <a:lnTo>
                    <a:pt x="437" y="322"/>
                  </a:lnTo>
                  <a:lnTo>
                    <a:pt x="438" y="324"/>
                  </a:lnTo>
                  <a:lnTo>
                    <a:pt x="440" y="328"/>
                  </a:lnTo>
                  <a:lnTo>
                    <a:pt x="442" y="330"/>
                  </a:lnTo>
                  <a:lnTo>
                    <a:pt x="446" y="330"/>
                  </a:lnTo>
                  <a:lnTo>
                    <a:pt x="452" y="330"/>
                  </a:lnTo>
                  <a:lnTo>
                    <a:pt x="454" y="332"/>
                  </a:lnTo>
                  <a:lnTo>
                    <a:pt x="456" y="332"/>
                  </a:lnTo>
                  <a:lnTo>
                    <a:pt x="456" y="334"/>
                  </a:lnTo>
                  <a:lnTo>
                    <a:pt x="458" y="334"/>
                  </a:lnTo>
                  <a:lnTo>
                    <a:pt x="460" y="334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5" y="332"/>
                  </a:lnTo>
                  <a:lnTo>
                    <a:pt x="467" y="332"/>
                  </a:lnTo>
                  <a:lnTo>
                    <a:pt x="481" y="328"/>
                  </a:lnTo>
                  <a:lnTo>
                    <a:pt x="485" y="326"/>
                  </a:lnTo>
                  <a:lnTo>
                    <a:pt x="487" y="326"/>
                  </a:lnTo>
                  <a:lnTo>
                    <a:pt x="488" y="324"/>
                  </a:lnTo>
                  <a:lnTo>
                    <a:pt x="488" y="324"/>
                  </a:lnTo>
                  <a:lnTo>
                    <a:pt x="490" y="326"/>
                  </a:lnTo>
                  <a:lnTo>
                    <a:pt x="492" y="330"/>
                  </a:lnTo>
                  <a:lnTo>
                    <a:pt x="492" y="332"/>
                  </a:lnTo>
                  <a:lnTo>
                    <a:pt x="494" y="330"/>
                  </a:lnTo>
                  <a:lnTo>
                    <a:pt x="494" y="326"/>
                  </a:lnTo>
                  <a:lnTo>
                    <a:pt x="494" y="322"/>
                  </a:lnTo>
                  <a:lnTo>
                    <a:pt x="496" y="320"/>
                  </a:lnTo>
                  <a:lnTo>
                    <a:pt x="496" y="320"/>
                  </a:lnTo>
                  <a:lnTo>
                    <a:pt x="502" y="326"/>
                  </a:lnTo>
                  <a:lnTo>
                    <a:pt x="506" y="328"/>
                  </a:lnTo>
                  <a:lnTo>
                    <a:pt x="508" y="326"/>
                  </a:lnTo>
                  <a:lnTo>
                    <a:pt x="508" y="324"/>
                  </a:lnTo>
                  <a:lnTo>
                    <a:pt x="510" y="324"/>
                  </a:lnTo>
                  <a:lnTo>
                    <a:pt x="510" y="324"/>
                  </a:lnTo>
                  <a:lnTo>
                    <a:pt x="512" y="324"/>
                  </a:lnTo>
                  <a:lnTo>
                    <a:pt x="510" y="328"/>
                  </a:lnTo>
                  <a:lnTo>
                    <a:pt x="512" y="330"/>
                  </a:lnTo>
                  <a:lnTo>
                    <a:pt x="515" y="332"/>
                  </a:lnTo>
                  <a:lnTo>
                    <a:pt x="521" y="328"/>
                  </a:lnTo>
                  <a:lnTo>
                    <a:pt x="523" y="326"/>
                  </a:lnTo>
                  <a:lnTo>
                    <a:pt x="525" y="324"/>
                  </a:lnTo>
                  <a:lnTo>
                    <a:pt x="525" y="324"/>
                  </a:lnTo>
                  <a:lnTo>
                    <a:pt x="529" y="324"/>
                  </a:lnTo>
                  <a:lnTo>
                    <a:pt x="533" y="324"/>
                  </a:lnTo>
                  <a:lnTo>
                    <a:pt x="535" y="324"/>
                  </a:lnTo>
                  <a:lnTo>
                    <a:pt x="538" y="326"/>
                  </a:lnTo>
                  <a:lnTo>
                    <a:pt x="540" y="324"/>
                  </a:lnTo>
                  <a:lnTo>
                    <a:pt x="542" y="322"/>
                  </a:lnTo>
                  <a:lnTo>
                    <a:pt x="544" y="322"/>
                  </a:lnTo>
                  <a:lnTo>
                    <a:pt x="550" y="324"/>
                  </a:lnTo>
                  <a:lnTo>
                    <a:pt x="552" y="326"/>
                  </a:lnTo>
                  <a:lnTo>
                    <a:pt x="554" y="326"/>
                  </a:lnTo>
                  <a:lnTo>
                    <a:pt x="556" y="324"/>
                  </a:lnTo>
                  <a:lnTo>
                    <a:pt x="556" y="322"/>
                  </a:lnTo>
                  <a:lnTo>
                    <a:pt x="556" y="322"/>
                  </a:lnTo>
                  <a:lnTo>
                    <a:pt x="558" y="322"/>
                  </a:lnTo>
                  <a:lnTo>
                    <a:pt x="560" y="322"/>
                  </a:lnTo>
                  <a:lnTo>
                    <a:pt x="561" y="324"/>
                  </a:lnTo>
                  <a:lnTo>
                    <a:pt x="561" y="324"/>
                  </a:lnTo>
                  <a:lnTo>
                    <a:pt x="563" y="322"/>
                  </a:lnTo>
                  <a:lnTo>
                    <a:pt x="563" y="318"/>
                  </a:lnTo>
                  <a:lnTo>
                    <a:pt x="565" y="316"/>
                  </a:lnTo>
                  <a:lnTo>
                    <a:pt x="565" y="316"/>
                  </a:lnTo>
                  <a:lnTo>
                    <a:pt x="567" y="318"/>
                  </a:lnTo>
                  <a:lnTo>
                    <a:pt x="569" y="320"/>
                  </a:lnTo>
                  <a:lnTo>
                    <a:pt x="569" y="322"/>
                  </a:lnTo>
                  <a:lnTo>
                    <a:pt x="571" y="324"/>
                  </a:lnTo>
                  <a:lnTo>
                    <a:pt x="573" y="324"/>
                  </a:lnTo>
                  <a:lnTo>
                    <a:pt x="575" y="324"/>
                  </a:lnTo>
                  <a:lnTo>
                    <a:pt x="577" y="324"/>
                  </a:lnTo>
                  <a:lnTo>
                    <a:pt x="579" y="324"/>
                  </a:lnTo>
                  <a:lnTo>
                    <a:pt x="581" y="324"/>
                  </a:lnTo>
                  <a:lnTo>
                    <a:pt x="586" y="320"/>
                  </a:lnTo>
                  <a:lnTo>
                    <a:pt x="586" y="320"/>
                  </a:lnTo>
                  <a:lnTo>
                    <a:pt x="588" y="322"/>
                  </a:lnTo>
                  <a:lnTo>
                    <a:pt x="590" y="322"/>
                  </a:lnTo>
                  <a:lnTo>
                    <a:pt x="592" y="324"/>
                  </a:lnTo>
                  <a:lnTo>
                    <a:pt x="594" y="322"/>
                  </a:lnTo>
                  <a:lnTo>
                    <a:pt x="594" y="322"/>
                  </a:lnTo>
                  <a:lnTo>
                    <a:pt x="596" y="322"/>
                  </a:lnTo>
                  <a:lnTo>
                    <a:pt x="600" y="324"/>
                  </a:lnTo>
                  <a:lnTo>
                    <a:pt x="602" y="322"/>
                  </a:lnTo>
                  <a:lnTo>
                    <a:pt x="602" y="245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4A255430-F667-CA42-8E72-F35FE122E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2977" y="1461355"/>
              <a:ext cx="418332" cy="757624"/>
            </a:xfrm>
            <a:custGeom>
              <a:avLst/>
              <a:gdLst>
                <a:gd name="T0" fmla="*/ 211 w 217"/>
                <a:gd name="T1" fmla="*/ 119 h 393"/>
                <a:gd name="T2" fmla="*/ 215 w 217"/>
                <a:gd name="T3" fmla="*/ 96 h 393"/>
                <a:gd name="T4" fmla="*/ 209 w 217"/>
                <a:gd name="T5" fmla="*/ 84 h 393"/>
                <a:gd name="T6" fmla="*/ 203 w 217"/>
                <a:gd name="T7" fmla="*/ 55 h 393"/>
                <a:gd name="T8" fmla="*/ 205 w 217"/>
                <a:gd name="T9" fmla="*/ 34 h 393"/>
                <a:gd name="T10" fmla="*/ 213 w 217"/>
                <a:gd name="T11" fmla="*/ 27 h 393"/>
                <a:gd name="T12" fmla="*/ 194 w 217"/>
                <a:gd name="T13" fmla="*/ 13 h 393"/>
                <a:gd name="T14" fmla="*/ 150 w 217"/>
                <a:gd name="T15" fmla="*/ 2 h 393"/>
                <a:gd name="T16" fmla="*/ 138 w 217"/>
                <a:gd name="T17" fmla="*/ 2 h 393"/>
                <a:gd name="T18" fmla="*/ 130 w 217"/>
                <a:gd name="T19" fmla="*/ 0 h 393"/>
                <a:gd name="T20" fmla="*/ 128 w 217"/>
                <a:gd name="T21" fmla="*/ 3 h 393"/>
                <a:gd name="T22" fmla="*/ 123 w 217"/>
                <a:gd name="T23" fmla="*/ 7 h 393"/>
                <a:gd name="T24" fmla="*/ 115 w 217"/>
                <a:gd name="T25" fmla="*/ 13 h 393"/>
                <a:gd name="T26" fmla="*/ 111 w 217"/>
                <a:gd name="T27" fmla="*/ 23 h 393"/>
                <a:gd name="T28" fmla="*/ 111 w 217"/>
                <a:gd name="T29" fmla="*/ 32 h 393"/>
                <a:gd name="T30" fmla="*/ 103 w 217"/>
                <a:gd name="T31" fmla="*/ 59 h 393"/>
                <a:gd name="T32" fmla="*/ 96 w 217"/>
                <a:gd name="T33" fmla="*/ 76 h 393"/>
                <a:gd name="T34" fmla="*/ 86 w 217"/>
                <a:gd name="T35" fmla="*/ 98 h 393"/>
                <a:gd name="T36" fmla="*/ 71 w 217"/>
                <a:gd name="T37" fmla="*/ 82 h 393"/>
                <a:gd name="T38" fmla="*/ 67 w 217"/>
                <a:gd name="T39" fmla="*/ 92 h 393"/>
                <a:gd name="T40" fmla="*/ 63 w 217"/>
                <a:gd name="T41" fmla="*/ 88 h 393"/>
                <a:gd name="T42" fmla="*/ 57 w 217"/>
                <a:gd name="T43" fmla="*/ 88 h 393"/>
                <a:gd name="T44" fmla="*/ 53 w 217"/>
                <a:gd name="T45" fmla="*/ 78 h 393"/>
                <a:gd name="T46" fmla="*/ 67 w 217"/>
                <a:gd name="T47" fmla="*/ 76 h 393"/>
                <a:gd name="T48" fmla="*/ 69 w 217"/>
                <a:gd name="T49" fmla="*/ 65 h 393"/>
                <a:gd name="T50" fmla="*/ 92 w 217"/>
                <a:gd name="T51" fmla="*/ 61 h 393"/>
                <a:gd name="T52" fmla="*/ 57 w 217"/>
                <a:gd name="T53" fmla="*/ 55 h 393"/>
                <a:gd name="T54" fmla="*/ 15 w 217"/>
                <a:gd name="T55" fmla="*/ 42 h 393"/>
                <a:gd name="T56" fmla="*/ 30 w 217"/>
                <a:gd name="T57" fmla="*/ 67 h 393"/>
                <a:gd name="T58" fmla="*/ 32 w 217"/>
                <a:gd name="T59" fmla="*/ 84 h 393"/>
                <a:gd name="T60" fmla="*/ 30 w 217"/>
                <a:gd name="T61" fmla="*/ 128 h 393"/>
                <a:gd name="T62" fmla="*/ 3 w 217"/>
                <a:gd name="T63" fmla="*/ 174 h 393"/>
                <a:gd name="T64" fmla="*/ 3 w 217"/>
                <a:gd name="T65" fmla="*/ 197 h 393"/>
                <a:gd name="T66" fmla="*/ 19 w 217"/>
                <a:gd name="T67" fmla="*/ 209 h 393"/>
                <a:gd name="T68" fmla="*/ 19 w 217"/>
                <a:gd name="T69" fmla="*/ 221 h 393"/>
                <a:gd name="T70" fmla="*/ 11 w 217"/>
                <a:gd name="T71" fmla="*/ 244 h 393"/>
                <a:gd name="T72" fmla="*/ 17 w 217"/>
                <a:gd name="T73" fmla="*/ 267 h 393"/>
                <a:gd name="T74" fmla="*/ 23 w 217"/>
                <a:gd name="T75" fmla="*/ 305 h 393"/>
                <a:gd name="T76" fmla="*/ 40 w 217"/>
                <a:gd name="T77" fmla="*/ 309 h 393"/>
                <a:gd name="T78" fmla="*/ 48 w 217"/>
                <a:gd name="T79" fmla="*/ 315 h 393"/>
                <a:gd name="T80" fmla="*/ 57 w 217"/>
                <a:gd name="T81" fmla="*/ 326 h 393"/>
                <a:gd name="T82" fmla="*/ 69 w 217"/>
                <a:gd name="T83" fmla="*/ 336 h 393"/>
                <a:gd name="T84" fmla="*/ 82 w 217"/>
                <a:gd name="T85" fmla="*/ 338 h 393"/>
                <a:gd name="T86" fmla="*/ 96 w 217"/>
                <a:gd name="T87" fmla="*/ 340 h 393"/>
                <a:gd name="T88" fmla="*/ 115 w 217"/>
                <a:gd name="T89" fmla="*/ 359 h 393"/>
                <a:gd name="T90" fmla="*/ 138 w 217"/>
                <a:gd name="T91" fmla="*/ 370 h 393"/>
                <a:gd name="T92" fmla="*/ 163 w 217"/>
                <a:gd name="T93" fmla="*/ 378 h 393"/>
                <a:gd name="T94" fmla="*/ 176 w 217"/>
                <a:gd name="T95" fmla="*/ 372 h 393"/>
                <a:gd name="T96" fmla="*/ 167 w 217"/>
                <a:gd name="T97" fmla="*/ 347 h 393"/>
                <a:gd name="T98" fmla="*/ 153 w 217"/>
                <a:gd name="T99" fmla="*/ 342 h 393"/>
                <a:gd name="T100" fmla="*/ 155 w 217"/>
                <a:gd name="T101" fmla="*/ 338 h 393"/>
                <a:gd name="T102" fmla="*/ 150 w 217"/>
                <a:gd name="T103" fmla="*/ 324 h 393"/>
                <a:gd name="T104" fmla="*/ 130 w 217"/>
                <a:gd name="T105" fmla="*/ 294 h 393"/>
                <a:gd name="T106" fmla="*/ 151 w 217"/>
                <a:gd name="T107" fmla="*/ 282 h 393"/>
                <a:gd name="T108" fmla="*/ 167 w 217"/>
                <a:gd name="T109" fmla="*/ 286 h 393"/>
                <a:gd name="T110" fmla="*/ 178 w 217"/>
                <a:gd name="T111" fmla="*/ 284 h 393"/>
                <a:gd name="T112" fmla="*/ 167 w 217"/>
                <a:gd name="T113" fmla="*/ 244 h 393"/>
                <a:gd name="T114" fmla="*/ 142 w 217"/>
                <a:gd name="T115" fmla="*/ 217 h 393"/>
                <a:gd name="T116" fmla="*/ 142 w 217"/>
                <a:gd name="T117" fmla="*/ 186 h 393"/>
                <a:gd name="T118" fmla="*/ 157 w 217"/>
                <a:gd name="T119" fmla="*/ 163 h 393"/>
                <a:gd name="T120" fmla="*/ 175 w 217"/>
                <a:gd name="T121" fmla="*/ 155 h 393"/>
                <a:gd name="T122" fmla="*/ 196 w 217"/>
                <a:gd name="T123" fmla="*/ 146 h 393"/>
                <a:gd name="T124" fmla="*/ 205 w 217"/>
                <a:gd name="T125" fmla="*/ 14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" h="393">
                  <a:moveTo>
                    <a:pt x="213" y="132"/>
                  </a:moveTo>
                  <a:lnTo>
                    <a:pt x="213" y="130"/>
                  </a:lnTo>
                  <a:lnTo>
                    <a:pt x="211" y="130"/>
                  </a:lnTo>
                  <a:lnTo>
                    <a:pt x="211" y="128"/>
                  </a:lnTo>
                  <a:lnTo>
                    <a:pt x="211" y="126"/>
                  </a:lnTo>
                  <a:lnTo>
                    <a:pt x="211" y="124"/>
                  </a:lnTo>
                  <a:lnTo>
                    <a:pt x="211" y="119"/>
                  </a:lnTo>
                  <a:lnTo>
                    <a:pt x="209" y="115"/>
                  </a:lnTo>
                  <a:lnTo>
                    <a:pt x="209" y="11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7" y="100"/>
                  </a:lnTo>
                  <a:lnTo>
                    <a:pt x="217" y="98"/>
                  </a:lnTo>
                  <a:lnTo>
                    <a:pt x="215" y="96"/>
                  </a:lnTo>
                  <a:lnTo>
                    <a:pt x="213" y="94"/>
                  </a:lnTo>
                  <a:lnTo>
                    <a:pt x="209" y="94"/>
                  </a:lnTo>
                  <a:lnTo>
                    <a:pt x="207" y="94"/>
                  </a:lnTo>
                  <a:lnTo>
                    <a:pt x="205" y="94"/>
                  </a:lnTo>
                  <a:lnTo>
                    <a:pt x="203" y="94"/>
                  </a:lnTo>
                  <a:lnTo>
                    <a:pt x="205" y="92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7" y="69"/>
                  </a:lnTo>
                  <a:lnTo>
                    <a:pt x="205" y="63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3" y="57"/>
                  </a:lnTo>
                  <a:lnTo>
                    <a:pt x="203" y="55"/>
                  </a:lnTo>
                  <a:lnTo>
                    <a:pt x="203" y="52"/>
                  </a:lnTo>
                  <a:lnTo>
                    <a:pt x="205" y="50"/>
                  </a:lnTo>
                  <a:lnTo>
                    <a:pt x="205" y="40"/>
                  </a:lnTo>
                  <a:lnTo>
                    <a:pt x="205" y="38"/>
                  </a:lnTo>
                  <a:lnTo>
                    <a:pt x="205" y="36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5" y="32"/>
                  </a:lnTo>
                  <a:lnTo>
                    <a:pt x="207" y="32"/>
                  </a:lnTo>
                  <a:lnTo>
                    <a:pt x="207" y="32"/>
                  </a:lnTo>
                  <a:lnTo>
                    <a:pt x="209" y="32"/>
                  </a:lnTo>
                  <a:lnTo>
                    <a:pt x="211" y="28"/>
                  </a:lnTo>
                  <a:lnTo>
                    <a:pt x="211" y="28"/>
                  </a:lnTo>
                  <a:lnTo>
                    <a:pt x="213" y="27"/>
                  </a:lnTo>
                  <a:lnTo>
                    <a:pt x="213" y="27"/>
                  </a:lnTo>
                  <a:lnTo>
                    <a:pt x="217" y="17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1" y="13"/>
                  </a:lnTo>
                  <a:lnTo>
                    <a:pt x="194" y="13"/>
                  </a:lnTo>
                  <a:lnTo>
                    <a:pt x="175" y="13"/>
                  </a:lnTo>
                  <a:lnTo>
                    <a:pt x="169" y="11"/>
                  </a:lnTo>
                  <a:lnTo>
                    <a:pt x="163" y="7"/>
                  </a:lnTo>
                  <a:lnTo>
                    <a:pt x="157" y="5"/>
                  </a:lnTo>
                  <a:lnTo>
                    <a:pt x="155" y="5"/>
                  </a:lnTo>
                  <a:lnTo>
                    <a:pt x="153" y="3"/>
                  </a:lnTo>
                  <a:lnTo>
                    <a:pt x="150" y="2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0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2"/>
                  </a:lnTo>
                  <a:lnTo>
                    <a:pt x="130" y="0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3"/>
                  </a:lnTo>
                  <a:lnTo>
                    <a:pt x="126" y="5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5" y="5"/>
                  </a:lnTo>
                  <a:lnTo>
                    <a:pt x="123" y="7"/>
                  </a:lnTo>
                  <a:lnTo>
                    <a:pt x="121" y="5"/>
                  </a:lnTo>
                  <a:lnTo>
                    <a:pt x="119" y="5"/>
                  </a:lnTo>
                  <a:lnTo>
                    <a:pt x="117" y="9"/>
                  </a:lnTo>
                  <a:lnTo>
                    <a:pt x="117" y="11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1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11" y="27"/>
                  </a:lnTo>
                  <a:lnTo>
                    <a:pt x="111" y="28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11" y="34"/>
                  </a:lnTo>
                  <a:lnTo>
                    <a:pt x="111" y="36"/>
                  </a:lnTo>
                  <a:lnTo>
                    <a:pt x="111" y="38"/>
                  </a:lnTo>
                  <a:lnTo>
                    <a:pt x="113" y="42"/>
                  </a:lnTo>
                  <a:lnTo>
                    <a:pt x="115" y="44"/>
                  </a:lnTo>
                  <a:lnTo>
                    <a:pt x="113" y="44"/>
                  </a:lnTo>
                  <a:lnTo>
                    <a:pt x="103" y="59"/>
                  </a:lnTo>
                  <a:lnTo>
                    <a:pt x="101" y="61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6" y="76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0" y="94"/>
                  </a:lnTo>
                  <a:lnTo>
                    <a:pt x="88" y="96"/>
                  </a:lnTo>
                  <a:lnTo>
                    <a:pt x="86" y="98"/>
                  </a:lnTo>
                  <a:lnTo>
                    <a:pt x="84" y="98"/>
                  </a:lnTo>
                  <a:lnTo>
                    <a:pt x="78" y="98"/>
                  </a:lnTo>
                  <a:lnTo>
                    <a:pt x="76" y="98"/>
                  </a:lnTo>
                  <a:lnTo>
                    <a:pt x="75" y="96"/>
                  </a:lnTo>
                  <a:lnTo>
                    <a:pt x="75" y="88"/>
                  </a:lnTo>
                  <a:lnTo>
                    <a:pt x="73" y="84"/>
                  </a:lnTo>
                  <a:lnTo>
                    <a:pt x="71" y="82"/>
                  </a:lnTo>
                  <a:lnTo>
                    <a:pt x="67" y="82"/>
                  </a:lnTo>
                  <a:lnTo>
                    <a:pt x="69" y="84"/>
                  </a:lnTo>
                  <a:lnTo>
                    <a:pt x="67" y="84"/>
                  </a:lnTo>
                  <a:lnTo>
                    <a:pt x="67" y="86"/>
                  </a:lnTo>
                  <a:lnTo>
                    <a:pt x="65" y="88"/>
                  </a:lnTo>
                  <a:lnTo>
                    <a:pt x="65" y="90"/>
                  </a:lnTo>
                  <a:lnTo>
                    <a:pt x="67" y="92"/>
                  </a:lnTo>
                  <a:lnTo>
                    <a:pt x="69" y="92"/>
                  </a:lnTo>
                  <a:lnTo>
                    <a:pt x="71" y="92"/>
                  </a:lnTo>
                  <a:lnTo>
                    <a:pt x="69" y="94"/>
                  </a:lnTo>
                  <a:lnTo>
                    <a:pt x="67" y="96"/>
                  </a:lnTo>
                  <a:lnTo>
                    <a:pt x="65" y="96"/>
                  </a:lnTo>
                  <a:lnTo>
                    <a:pt x="63" y="96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1" y="88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59" y="84"/>
                  </a:lnTo>
                  <a:lnTo>
                    <a:pt x="57" y="86"/>
                  </a:lnTo>
                  <a:lnTo>
                    <a:pt x="57" y="88"/>
                  </a:lnTo>
                  <a:lnTo>
                    <a:pt x="55" y="92"/>
                  </a:lnTo>
                  <a:lnTo>
                    <a:pt x="53" y="92"/>
                  </a:lnTo>
                  <a:lnTo>
                    <a:pt x="53" y="90"/>
                  </a:lnTo>
                  <a:lnTo>
                    <a:pt x="53" y="88"/>
                  </a:lnTo>
                  <a:lnTo>
                    <a:pt x="53" y="84"/>
                  </a:lnTo>
                  <a:lnTo>
                    <a:pt x="53" y="80"/>
                  </a:lnTo>
                  <a:lnTo>
                    <a:pt x="53" y="78"/>
                  </a:lnTo>
                  <a:lnTo>
                    <a:pt x="55" y="75"/>
                  </a:lnTo>
                  <a:lnTo>
                    <a:pt x="57" y="75"/>
                  </a:lnTo>
                  <a:lnTo>
                    <a:pt x="59" y="76"/>
                  </a:lnTo>
                  <a:lnTo>
                    <a:pt x="63" y="76"/>
                  </a:lnTo>
                  <a:lnTo>
                    <a:pt x="63" y="76"/>
                  </a:lnTo>
                  <a:lnTo>
                    <a:pt x="65" y="75"/>
                  </a:lnTo>
                  <a:lnTo>
                    <a:pt x="67" y="76"/>
                  </a:lnTo>
                  <a:lnTo>
                    <a:pt x="69" y="80"/>
                  </a:lnTo>
                  <a:lnTo>
                    <a:pt x="73" y="80"/>
                  </a:lnTo>
                  <a:lnTo>
                    <a:pt x="69" y="73"/>
                  </a:lnTo>
                  <a:lnTo>
                    <a:pt x="67" y="69"/>
                  </a:lnTo>
                  <a:lnTo>
                    <a:pt x="67" y="67"/>
                  </a:lnTo>
                  <a:lnTo>
                    <a:pt x="69" y="65"/>
                  </a:lnTo>
                  <a:lnTo>
                    <a:pt x="69" y="65"/>
                  </a:lnTo>
                  <a:lnTo>
                    <a:pt x="69" y="63"/>
                  </a:lnTo>
                  <a:lnTo>
                    <a:pt x="69" y="61"/>
                  </a:lnTo>
                  <a:lnTo>
                    <a:pt x="71" y="59"/>
                  </a:lnTo>
                  <a:lnTo>
                    <a:pt x="73" y="61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0" y="59"/>
                  </a:lnTo>
                  <a:lnTo>
                    <a:pt x="101" y="57"/>
                  </a:lnTo>
                  <a:lnTo>
                    <a:pt x="96" y="59"/>
                  </a:lnTo>
                  <a:lnTo>
                    <a:pt x="84" y="59"/>
                  </a:lnTo>
                  <a:lnTo>
                    <a:pt x="75" y="59"/>
                  </a:lnTo>
                  <a:lnTo>
                    <a:pt x="65" y="57"/>
                  </a:lnTo>
                  <a:lnTo>
                    <a:pt x="57" y="55"/>
                  </a:lnTo>
                  <a:lnTo>
                    <a:pt x="46" y="52"/>
                  </a:lnTo>
                  <a:lnTo>
                    <a:pt x="30" y="46"/>
                  </a:lnTo>
                  <a:lnTo>
                    <a:pt x="23" y="42"/>
                  </a:lnTo>
                  <a:lnTo>
                    <a:pt x="19" y="42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7" y="46"/>
                  </a:lnTo>
                  <a:lnTo>
                    <a:pt x="23" y="52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8" y="65"/>
                  </a:lnTo>
                  <a:lnTo>
                    <a:pt x="30" y="67"/>
                  </a:lnTo>
                  <a:lnTo>
                    <a:pt x="32" y="67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2" y="76"/>
                  </a:lnTo>
                  <a:lnTo>
                    <a:pt x="32" y="78"/>
                  </a:lnTo>
                  <a:lnTo>
                    <a:pt x="30" y="82"/>
                  </a:lnTo>
                  <a:lnTo>
                    <a:pt x="32" y="84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4" y="109"/>
                  </a:lnTo>
                  <a:lnTo>
                    <a:pt x="34" y="121"/>
                  </a:lnTo>
                  <a:lnTo>
                    <a:pt x="34" y="123"/>
                  </a:lnTo>
                  <a:lnTo>
                    <a:pt x="30" y="128"/>
                  </a:lnTo>
                  <a:lnTo>
                    <a:pt x="21" y="136"/>
                  </a:lnTo>
                  <a:lnTo>
                    <a:pt x="19" y="142"/>
                  </a:lnTo>
                  <a:lnTo>
                    <a:pt x="17" y="148"/>
                  </a:lnTo>
                  <a:lnTo>
                    <a:pt x="17" y="151"/>
                  </a:lnTo>
                  <a:lnTo>
                    <a:pt x="15" y="155"/>
                  </a:lnTo>
                  <a:lnTo>
                    <a:pt x="11" y="157"/>
                  </a:lnTo>
                  <a:lnTo>
                    <a:pt x="3" y="174"/>
                  </a:lnTo>
                  <a:lnTo>
                    <a:pt x="3" y="176"/>
                  </a:lnTo>
                  <a:lnTo>
                    <a:pt x="2" y="182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196"/>
                  </a:lnTo>
                  <a:lnTo>
                    <a:pt x="3" y="197"/>
                  </a:lnTo>
                  <a:lnTo>
                    <a:pt x="7" y="199"/>
                  </a:lnTo>
                  <a:lnTo>
                    <a:pt x="7" y="199"/>
                  </a:lnTo>
                  <a:lnTo>
                    <a:pt x="13" y="201"/>
                  </a:lnTo>
                  <a:lnTo>
                    <a:pt x="13" y="201"/>
                  </a:lnTo>
                  <a:lnTo>
                    <a:pt x="15" y="203"/>
                  </a:lnTo>
                  <a:lnTo>
                    <a:pt x="17" y="205"/>
                  </a:lnTo>
                  <a:lnTo>
                    <a:pt x="19" y="209"/>
                  </a:lnTo>
                  <a:lnTo>
                    <a:pt x="19" y="209"/>
                  </a:lnTo>
                  <a:lnTo>
                    <a:pt x="21" y="211"/>
                  </a:lnTo>
                  <a:lnTo>
                    <a:pt x="21" y="211"/>
                  </a:lnTo>
                  <a:lnTo>
                    <a:pt x="21" y="213"/>
                  </a:lnTo>
                  <a:lnTo>
                    <a:pt x="21" y="217"/>
                  </a:lnTo>
                  <a:lnTo>
                    <a:pt x="21" y="219"/>
                  </a:lnTo>
                  <a:lnTo>
                    <a:pt x="19" y="221"/>
                  </a:lnTo>
                  <a:lnTo>
                    <a:pt x="13" y="222"/>
                  </a:lnTo>
                  <a:lnTo>
                    <a:pt x="11" y="224"/>
                  </a:lnTo>
                  <a:lnTo>
                    <a:pt x="9" y="226"/>
                  </a:lnTo>
                  <a:lnTo>
                    <a:pt x="9" y="230"/>
                  </a:lnTo>
                  <a:lnTo>
                    <a:pt x="9" y="238"/>
                  </a:lnTo>
                  <a:lnTo>
                    <a:pt x="11" y="240"/>
                  </a:lnTo>
                  <a:lnTo>
                    <a:pt x="11" y="244"/>
                  </a:lnTo>
                  <a:lnTo>
                    <a:pt x="13" y="246"/>
                  </a:lnTo>
                  <a:lnTo>
                    <a:pt x="19" y="251"/>
                  </a:lnTo>
                  <a:lnTo>
                    <a:pt x="19" y="253"/>
                  </a:lnTo>
                  <a:lnTo>
                    <a:pt x="19" y="257"/>
                  </a:lnTo>
                  <a:lnTo>
                    <a:pt x="17" y="261"/>
                  </a:lnTo>
                  <a:lnTo>
                    <a:pt x="17" y="263"/>
                  </a:lnTo>
                  <a:lnTo>
                    <a:pt x="17" y="267"/>
                  </a:lnTo>
                  <a:lnTo>
                    <a:pt x="19" y="269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3" y="284"/>
                  </a:lnTo>
                  <a:lnTo>
                    <a:pt x="21" y="299"/>
                  </a:lnTo>
                  <a:lnTo>
                    <a:pt x="23" y="305"/>
                  </a:lnTo>
                  <a:lnTo>
                    <a:pt x="27" y="303"/>
                  </a:lnTo>
                  <a:lnTo>
                    <a:pt x="28" y="305"/>
                  </a:lnTo>
                  <a:lnTo>
                    <a:pt x="30" y="309"/>
                  </a:lnTo>
                  <a:lnTo>
                    <a:pt x="32" y="309"/>
                  </a:lnTo>
                  <a:lnTo>
                    <a:pt x="36" y="307"/>
                  </a:lnTo>
                  <a:lnTo>
                    <a:pt x="38" y="307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5"/>
                  </a:lnTo>
                  <a:lnTo>
                    <a:pt x="50" y="317"/>
                  </a:lnTo>
                  <a:lnTo>
                    <a:pt x="50" y="317"/>
                  </a:lnTo>
                  <a:lnTo>
                    <a:pt x="50" y="318"/>
                  </a:lnTo>
                  <a:lnTo>
                    <a:pt x="50" y="320"/>
                  </a:lnTo>
                  <a:lnTo>
                    <a:pt x="52" y="322"/>
                  </a:lnTo>
                  <a:lnTo>
                    <a:pt x="53" y="324"/>
                  </a:lnTo>
                  <a:lnTo>
                    <a:pt x="57" y="326"/>
                  </a:lnTo>
                  <a:lnTo>
                    <a:pt x="61" y="330"/>
                  </a:lnTo>
                  <a:lnTo>
                    <a:pt x="61" y="334"/>
                  </a:lnTo>
                  <a:lnTo>
                    <a:pt x="63" y="336"/>
                  </a:lnTo>
                  <a:lnTo>
                    <a:pt x="65" y="338"/>
                  </a:lnTo>
                  <a:lnTo>
                    <a:pt x="65" y="338"/>
                  </a:lnTo>
                  <a:lnTo>
                    <a:pt x="67" y="338"/>
                  </a:lnTo>
                  <a:lnTo>
                    <a:pt x="69" y="336"/>
                  </a:lnTo>
                  <a:lnTo>
                    <a:pt x="69" y="336"/>
                  </a:lnTo>
                  <a:lnTo>
                    <a:pt x="71" y="334"/>
                  </a:lnTo>
                  <a:lnTo>
                    <a:pt x="73" y="334"/>
                  </a:lnTo>
                  <a:lnTo>
                    <a:pt x="75" y="332"/>
                  </a:lnTo>
                  <a:lnTo>
                    <a:pt x="80" y="334"/>
                  </a:lnTo>
                  <a:lnTo>
                    <a:pt x="80" y="334"/>
                  </a:lnTo>
                  <a:lnTo>
                    <a:pt x="82" y="338"/>
                  </a:lnTo>
                  <a:lnTo>
                    <a:pt x="82" y="340"/>
                  </a:lnTo>
                  <a:lnTo>
                    <a:pt x="84" y="342"/>
                  </a:lnTo>
                  <a:lnTo>
                    <a:pt x="86" y="340"/>
                  </a:lnTo>
                  <a:lnTo>
                    <a:pt x="88" y="340"/>
                  </a:lnTo>
                  <a:lnTo>
                    <a:pt x="90" y="340"/>
                  </a:lnTo>
                  <a:lnTo>
                    <a:pt x="92" y="340"/>
                  </a:lnTo>
                  <a:lnTo>
                    <a:pt x="96" y="340"/>
                  </a:lnTo>
                  <a:lnTo>
                    <a:pt x="100" y="342"/>
                  </a:lnTo>
                  <a:lnTo>
                    <a:pt x="100" y="343"/>
                  </a:lnTo>
                  <a:lnTo>
                    <a:pt x="100" y="347"/>
                  </a:lnTo>
                  <a:lnTo>
                    <a:pt x="101" y="349"/>
                  </a:lnTo>
                  <a:lnTo>
                    <a:pt x="107" y="349"/>
                  </a:lnTo>
                  <a:lnTo>
                    <a:pt x="111" y="351"/>
                  </a:lnTo>
                  <a:lnTo>
                    <a:pt x="115" y="359"/>
                  </a:lnTo>
                  <a:lnTo>
                    <a:pt x="117" y="361"/>
                  </a:lnTo>
                  <a:lnTo>
                    <a:pt x="123" y="365"/>
                  </a:lnTo>
                  <a:lnTo>
                    <a:pt x="126" y="367"/>
                  </a:lnTo>
                  <a:lnTo>
                    <a:pt x="125" y="368"/>
                  </a:lnTo>
                  <a:lnTo>
                    <a:pt x="128" y="370"/>
                  </a:lnTo>
                  <a:lnTo>
                    <a:pt x="134" y="370"/>
                  </a:lnTo>
                  <a:lnTo>
                    <a:pt x="138" y="370"/>
                  </a:lnTo>
                  <a:lnTo>
                    <a:pt x="142" y="367"/>
                  </a:lnTo>
                  <a:lnTo>
                    <a:pt x="142" y="368"/>
                  </a:lnTo>
                  <a:lnTo>
                    <a:pt x="146" y="370"/>
                  </a:lnTo>
                  <a:lnTo>
                    <a:pt x="146" y="372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63" y="378"/>
                  </a:lnTo>
                  <a:lnTo>
                    <a:pt x="169" y="380"/>
                  </a:lnTo>
                  <a:lnTo>
                    <a:pt x="167" y="386"/>
                  </a:lnTo>
                  <a:lnTo>
                    <a:pt x="167" y="390"/>
                  </a:lnTo>
                  <a:lnTo>
                    <a:pt x="169" y="393"/>
                  </a:lnTo>
                  <a:lnTo>
                    <a:pt x="173" y="380"/>
                  </a:lnTo>
                  <a:lnTo>
                    <a:pt x="175" y="378"/>
                  </a:lnTo>
                  <a:lnTo>
                    <a:pt x="176" y="372"/>
                  </a:lnTo>
                  <a:lnTo>
                    <a:pt x="178" y="367"/>
                  </a:lnTo>
                  <a:lnTo>
                    <a:pt x="175" y="361"/>
                  </a:lnTo>
                  <a:lnTo>
                    <a:pt x="171" y="357"/>
                  </a:lnTo>
                  <a:lnTo>
                    <a:pt x="169" y="353"/>
                  </a:lnTo>
                  <a:lnTo>
                    <a:pt x="169" y="351"/>
                  </a:lnTo>
                  <a:lnTo>
                    <a:pt x="167" y="347"/>
                  </a:lnTo>
                  <a:lnTo>
                    <a:pt x="167" y="347"/>
                  </a:lnTo>
                  <a:lnTo>
                    <a:pt x="165" y="347"/>
                  </a:lnTo>
                  <a:lnTo>
                    <a:pt x="165" y="347"/>
                  </a:lnTo>
                  <a:lnTo>
                    <a:pt x="163" y="347"/>
                  </a:lnTo>
                  <a:lnTo>
                    <a:pt x="157" y="345"/>
                  </a:lnTo>
                  <a:lnTo>
                    <a:pt x="155" y="345"/>
                  </a:lnTo>
                  <a:lnTo>
                    <a:pt x="155" y="343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5" y="340"/>
                  </a:lnTo>
                  <a:lnTo>
                    <a:pt x="155" y="340"/>
                  </a:lnTo>
                  <a:lnTo>
                    <a:pt x="155" y="338"/>
                  </a:lnTo>
                  <a:lnTo>
                    <a:pt x="155" y="338"/>
                  </a:lnTo>
                  <a:lnTo>
                    <a:pt x="155" y="336"/>
                  </a:lnTo>
                  <a:lnTo>
                    <a:pt x="155" y="334"/>
                  </a:lnTo>
                  <a:lnTo>
                    <a:pt x="155" y="328"/>
                  </a:lnTo>
                  <a:lnTo>
                    <a:pt x="153" y="328"/>
                  </a:lnTo>
                  <a:lnTo>
                    <a:pt x="153" y="326"/>
                  </a:lnTo>
                  <a:lnTo>
                    <a:pt x="151" y="326"/>
                  </a:lnTo>
                  <a:lnTo>
                    <a:pt x="150" y="324"/>
                  </a:lnTo>
                  <a:lnTo>
                    <a:pt x="150" y="322"/>
                  </a:lnTo>
                  <a:lnTo>
                    <a:pt x="148" y="313"/>
                  </a:lnTo>
                  <a:lnTo>
                    <a:pt x="146" y="309"/>
                  </a:lnTo>
                  <a:lnTo>
                    <a:pt x="142" y="309"/>
                  </a:lnTo>
                  <a:lnTo>
                    <a:pt x="134" y="301"/>
                  </a:lnTo>
                  <a:lnTo>
                    <a:pt x="126" y="297"/>
                  </a:lnTo>
                  <a:lnTo>
                    <a:pt x="130" y="294"/>
                  </a:lnTo>
                  <a:lnTo>
                    <a:pt x="138" y="284"/>
                  </a:lnTo>
                  <a:lnTo>
                    <a:pt x="142" y="282"/>
                  </a:lnTo>
                  <a:lnTo>
                    <a:pt x="144" y="282"/>
                  </a:lnTo>
                  <a:lnTo>
                    <a:pt x="148" y="282"/>
                  </a:lnTo>
                  <a:lnTo>
                    <a:pt x="148" y="282"/>
                  </a:lnTo>
                  <a:lnTo>
                    <a:pt x="150" y="282"/>
                  </a:lnTo>
                  <a:lnTo>
                    <a:pt x="151" y="282"/>
                  </a:lnTo>
                  <a:lnTo>
                    <a:pt x="153" y="282"/>
                  </a:lnTo>
                  <a:lnTo>
                    <a:pt x="155" y="282"/>
                  </a:lnTo>
                  <a:lnTo>
                    <a:pt x="157" y="284"/>
                  </a:lnTo>
                  <a:lnTo>
                    <a:pt x="159" y="286"/>
                  </a:lnTo>
                  <a:lnTo>
                    <a:pt x="165" y="286"/>
                  </a:lnTo>
                  <a:lnTo>
                    <a:pt x="165" y="286"/>
                  </a:lnTo>
                  <a:lnTo>
                    <a:pt x="167" y="286"/>
                  </a:lnTo>
                  <a:lnTo>
                    <a:pt x="169" y="284"/>
                  </a:lnTo>
                  <a:lnTo>
                    <a:pt x="175" y="280"/>
                  </a:lnTo>
                  <a:lnTo>
                    <a:pt x="176" y="280"/>
                  </a:lnTo>
                  <a:lnTo>
                    <a:pt x="176" y="282"/>
                  </a:lnTo>
                  <a:lnTo>
                    <a:pt x="178" y="282"/>
                  </a:lnTo>
                  <a:lnTo>
                    <a:pt x="178" y="282"/>
                  </a:lnTo>
                  <a:lnTo>
                    <a:pt x="178" y="284"/>
                  </a:lnTo>
                  <a:lnTo>
                    <a:pt x="182" y="280"/>
                  </a:lnTo>
                  <a:lnTo>
                    <a:pt x="176" y="265"/>
                  </a:lnTo>
                  <a:lnTo>
                    <a:pt x="173" y="259"/>
                  </a:lnTo>
                  <a:lnTo>
                    <a:pt x="175" y="255"/>
                  </a:lnTo>
                  <a:lnTo>
                    <a:pt x="173" y="255"/>
                  </a:lnTo>
                  <a:lnTo>
                    <a:pt x="173" y="249"/>
                  </a:lnTo>
                  <a:lnTo>
                    <a:pt x="167" y="244"/>
                  </a:lnTo>
                  <a:lnTo>
                    <a:pt x="165" y="242"/>
                  </a:lnTo>
                  <a:lnTo>
                    <a:pt x="155" y="230"/>
                  </a:lnTo>
                  <a:lnTo>
                    <a:pt x="153" y="228"/>
                  </a:lnTo>
                  <a:lnTo>
                    <a:pt x="150" y="226"/>
                  </a:lnTo>
                  <a:lnTo>
                    <a:pt x="148" y="224"/>
                  </a:lnTo>
                  <a:lnTo>
                    <a:pt x="146" y="222"/>
                  </a:lnTo>
                  <a:lnTo>
                    <a:pt x="142" y="217"/>
                  </a:lnTo>
                  <a:lnTo>
                    <a:pt x="138" y="207"/>
                  </a:lnTo>
                  <a:lnTo>
                    <a:pt x="138" y="207"/>
                  </a:lnTo>
                  <a:lnTo>
                    <a:pt x="136" y="203"/>
                  </a:lnTo>
                  <a:lnTo>
                    <a:pt x="138" y="201"/>
                  </a:lnTo>
                  <a:lnTo>
                    <a:pt x="138" y="197"/>
                  </a:lnTo>
                  <a:lnTo>
                    <a:pt x="140" y="190"/>
                  </a:lnTo>
                  <a:lnTo>
                    <a:pt x="142" y="186"/>
                  </a:lnTo>
                  <a:lnTo>
                    <a:pt x="144" y="182"/>
                  </a:lnTo>
                  <a:lnTo>
                    <a:pt x="146" y="180"/>
                  </a:lnTo>
                  <a:lnTo>
                    <a:pt x="148" y="176"/>
                  </a:lnTo>
                  <a:lnTo>
                    <a:pt x="153" y="173"/>
                  </a:lnTo>
                  <a:lnTo>
                    <a:pt x="155" y="171"/>
                  </a:lnTo>
                  <a:lnTo>
                    <a:pt x="155" y="165"/>
                  </a:lnTo>
                  <a:lnTo>
                    <a:pt x="157" y="163"/>
                  </a:lnTo>
                  <a:lnTo>
                    <a:pt x="161" y="159"/>
                  </a:lnTo>
                  <a:lnTo>
                    <a:pt x="163" y="157"/>
                  </a:lnTo>
                  <a:lnTo>
                    <a:pt x="165" y="157"/>
                  </a:lnTo>
                  <a:lnTo>
                    <a:pt x="171" y="155"/>
                  </a:lnTo>
                  <a:lnTo>
                    <a:pt x="173" y="155"/>
                  </a:lnTo>
                  <a:lnTo>
                    <a:pt x="175" y="155"/>
                  </a:lnTo>
                  <a:lnTo>
                    <a:pt x="175" y="155"/>
                  </a:lnTo>
                  <a:lnTo>
                    <a:pt x="176" y="155"/>
                  </a:lnTo>
                  <a:lnTo>
                    <a:pt x="178" y="155"/>
                  </a:lnTo>
                  <a:lnTo>
                    <a:pt x="184" y="153"/>
                  </a:lnTo>
                  <a:lnTo>
                    <a:pt x="190" y="149"/>
                  </a:lnTo>
                  <a:lnTo>
                    <a:pt x="192" y="149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198" y="146"/>
                  </a:lnTo>
                  <a:lnTo>
                    <a:pt x="199" y="146"/>
                  </a:lnTo>
                  <a:lnTo>
                    <a:pt x="201" y="146"/>
                  </a:lnTo>
                  <a:lnTo>
                    <a:pt x="203" y="144"/>
                  </a:lnTo>
                  <a:lnTo>
                    <a:pt x="203" y="142"/>
                  </a:lnTo>
                  <a:lnTo>
                    <a:pt x="205" y="140"/>
                  </a:lnTo>
                  <a:lnTo>
                    <a:pt x="205" y="140"/>
                  </a:lnTo>
                  <a:lnTo>
                    <a:pt x="211" y="138"/>
                  </a:lnTo>
                  <a:lnTo>
                    <a:pt x="215" y="136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13" y="1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C16759A-0F59-5648-9005-474EDBFD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320" y="1116279"/>
              <a:ext cx="771119" cy="640029"/>
            </a:xfrm>
            <a:custGeom>
              <a:avLst/>
              <a:gdLst>
                <a:gd name="T0" fmla="*/ 381 w 400"/>
                <a:gd name="T1" fmla="*/ 27 h 332"/>
                <a:gd name="T2" fmla="*/ 360 w 400"/>
                <a:gd name="T3" fmla="*/ 15 h 332"/>
                <a:gd name="T4" fmla="*/ 344 w 400"/>
                <a:gd name="T5" fmla="*/ 10 h 332"/>
                <a:gd name="T6" fmla="*/ 314 w 400"/>
                <a:gd name="T7" fmla="*/ 0 h 332"/>
                <a:gd name="T8" fmla="*/ 300 w 400"/>
                <a:gd name="T9" fmla="*/ 10 h 332"/>
                <a:gd name="T10" fmla="*/ 308 w 400"/>
                <a:gd name="T11" fmla="*/ 8 h 332"/>
                <a:gd name="T12" fmla="*/ 310 w 400"/>
                <a:gd name="T13" fmla="*/ 8 h 332"/>
                <a:gd name="T14" fmla="*/ 317 w 400"/>
                <a:gd name="T15" fmla="*/ 8 h 332"/>
                <a:gd name="T16" fmla="*/ 308 w 400"/>
                <a:gd name="T17" fmla="*/ 12 h 332"/>
                <a:gd name="T18" fmla="*/ 308 w 400"/>
                <a:gd name="T19" fmla="*/ 17 h 332"/>
                <a:gd name="T20" fmla="*/ 302 w 400"/>
                <a:gd name="T21" fmla="*/ 10 h 332"/>
                <a:gd name="T22" fmla="*/ 300 w 400"/>
                <a:gd name="T23" fmla="*/ 13 h 332"/>
                <a:gd name="T24" fmla="*/ 292 w 400"/>
                <a:gd name="T25" fmla="*/ 21 h 332"/>
                <a:gd name="T26" fmla="*/ 289 w 400"/>
                <a:gd name="T27" fmla="*/ 25 h 332"/>
                <a:gd name="T28" fmla="*/ 289 w 400"/>
                <a:gd name="T29" fmla="*/ 15 h 332"/>
                <a:gd name="T30" fmla="*/ 279 w 400"/>
                <a:gd name="T31" fmla="*/ 17 h 332"/>
                <a:gd name="T32" fmla="*/ 267 w 400"/>
                <a:gd name="T33" fmla="*/ 33 h 332"/>
                <a:gd name="T34" fmla="*/ 277 w 400"/>
                <a:gd name="T35" fmla="*/ 33 h 332"/>
                <a:gd name="T36" fmla="*/ 281 w 400"/>
                <a:gd name="T37" fmla="*/ 40 h 332"/>
                <a:gd name="T38" fmla="*/ 271 w 400"/>
                <a:gd name="T39" fmla="*/ 44 h 332"/>
                <a:gd name="T40" fmla="*/ 260 w 400"/>
                <a:gd name="T41" fmla="*/ 46 h 332"/>
                <a:gd name="T42" fmla="*/ 237 w 400"/>
                <a:gd name="T43" fmla="*/ 35 h 332"/>
                <a:gd name="T44" fmla="*/ 235 w 400"/>
                <a:gd name="T45" fmla="*/ 42 h 332"/>
                <a:gd name="T46" fmla="*/ 233 w 400"/>
                <a:gd name="T47" fmla="*/ 65 h 332"/>
                <a:gd name="T48" fmla="*/ 219 w 400"/>
                <a:gd name="T49" fmla="*/ 92 h 332"/>
                <a:gd name="T50" fmla="*/ 191 w 400"/>
                <a:gd name="T51" fmla="*/ 108 h 332"/>
                <a:gd name="T52" fmla="*/ 166 w 400"/>
                <a:gd name="T53" fmla="*/ 113 h 332"/>
                <a:gd name="T54" fmla="*/ 112 w 400"/>
                <a:gd name="T55" fmla="*/ 146 h 332"/>
                <a:gd name="T56" fmla="*/ 73 w 400"/>
                <a:gd name="T57" fmla="*/ 173 h 332"/>
                <a:gd name="T58" fmla="*/ 64 w 400"/>
                <a:gd name="T59" fmla="*/ 182 h 332"/>
                <a:gd name="T60" fmla="*/ 14 w 400"/>
                <a:gd name="T61" fmla="*/ 192 h 332"/>
                <a:gd name="T62" fmla="*/ 6 w 400"/>
                <a:gd name="T63" fmla="*/ 211 h 332"/>
                <a:gd name="T64" fmla="*/ 2 w 400"/>
                <a:gd name="T65" fmla="*/ 215 h 332"/>
                <a:gd name="T66" fmla="*/ 0 w 400"/>
                <a:gd name="T67" fmla="*/ 236 h 332"/>
                <a:gd name="T68" fmla="*/ 31 w 400"/>
                <a:gd name="T69" fmla="*/ 257 h 332"/>
                <a:gd name="T70" fmla="*/ 60 w 400"/>
                <a:gd name="T71" fmla="*/ 261 h 332"/>
                <a:gd name="T72" fmla="*/ 62 w 400"/>
                <a:gd name="T73" fmla="*/ 277 h 332"/>
                <a:gd name="T74" fmla="*/ 89 w 400"/>
                <a:gd name="T75" fmla="*/ 292 h 332"/>
                <a:gd name="T76" fmla="*/ 83 w 400"/>
                <a:gd name="T77" fmla="*/ 311 h 332"/>
                <a:gd name="T78" fmla="*/ 77 w 400"/>
                <a:gd name="T79" fmla="*/ 325 h 332"/>
                <a:gd name="T80" fmla="*/ 87 w 400"/>
                <a:gd name="T81" fmla="*/ 330 h 332"/>
                <a:gd name="T82" fmla="*/ 102 w 400"/>
                <a:gd name="T83" fmla="*/ 330 h 332"/>
                <a:gd name="T84" fmla="*/ 116 w 400"/>
                <a:gd name="T85" fmla="*/ 323 h 332"/>
                <a:gd name="T86" fmla="*/ 141 w 400"/>
                <a:gd name="T87" fmla="*/ 288 h 332"/>
                <a:gd name="T88" fmla="*/ 169 w 400"/>
                <a:gd name="T89" fmla="*/ 242 h 332"/>
                <a:gd name="T90" fmla="*/ 179 w 400"/>
                <a:gd name="T91" fmla="*/ 217 h 332"/>
                <a:gd name="T92" fmla="*/ 206 w 400"/>
                <a:gd name="T93" fmla="*/ 209 h 332"/>
                <a:gd name="T94" fmla="*/ 229 w 400"/>
                <a:gd name="T95" fmla="*/ 192 h 332"/>
                <a:gd name="T96" fmla="*/ 256 w 400"/>
                <a:gd name="T97" fmla="*/ 138 h 332"/>
                <a:gd name="T98" fmla="*/ 287 w 400"/>
                <a:gd name="T99" fmla="*/ 125 h 332"/>
                <a:gd name="T100" fmla="*/ 342 w 400"/>
                <a:gd name="T101" fmla="*/ 109 h 332"/>
                <a:gd name="T102" fmla="*/ 365 w 400"/>
                <a:gd name="T103" fmla="*/ 100 h 332"/>
                <a:gd name="T104" fmla="*/ 375 w 400"/>
                <a:gd name="T105" fmla="*/ 86 h 332"/>
                <a:gd name="T106" fmla="*/ 398 w 400"/>
                <a:gd name="T107" fmla="*/ 6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0" h="332">
                  <a:moveTo>
                    <a:pt x="398" y="60"/>
                  </a:moveTo>
                  <a:lnTo>
                    <a:pt x="392" y="52"/>
                  </a:lnTo>
                  <a:lnTo>
                    <a:pt x="392" y="48"/>
                  </a:lnTo>
                  <a:lnTo>
                    <a:pt x="383" y="31"/>
                  </a:lnTo>
                  <a:lnTo>
                    <a:pt x="381" y="27"/>
                  </a:lnTo>
                  <a:lnTo>
                    <a:pt x="381" y="27"/>
                  </a:lnTo>
                  <a:lnTo>
                    <a:pt x="381" y="25"/>
                  </a:lnTo>
                  <a:lnTo>
                    <a:pt x="379" y="23"/>
                  </a:lnTo>
                  <a:lnTo>
                    <a:pt x="375" y="21"/>
                  </a:lnTo>
                  <a:lnTo>
                    <a:pt x="369" y="17"/>
                  </a:lnTo>
                  <a:lnTo>
                    <a:pt x="364" y="17"/>
                  </a:lnTo>
                  <a:lnTo>
                    <a:pt x="360" y="15"/>
                  </a:lnTo>
                  <a:lnTo>
                    <a:pt x="356" y="13"/>
                  </a:lnTo>
                  <a:lnTo>
                    <a:pt x="356" y="12"/>
                  </a:lnTo>
                  <a:lnTo>
                    <a:pt x="350" y="12"/>
                  </a:lnTo>
                  <a:lnTo>
                    <a:pt x="348" y="12"/>
                  </a:lnTo>
                  <a:lnTo>
                    <a:pt x="346" y="12"/>
                  </a:lnTo>
                  <a:lnTo>
                    <a:pt x="344" y="10"/>
                  </a:lnTo>
                  <a:lnTo>
                    <a:pt x="339" y="6"/>
                  </a:lnTo>
                  <a:lnTo>
                    <a:pt x="337" y="4"/>
                  </a:lnTo>
                  <a:lnTo>
                    <a:pt x="333" y="4"/>
                  </a:lnTo>
                  <a:lnTo>
                    <a:pt x="321" y="4"/>
                  </a:lnTo>
                  <a:lnTo>
                    <a:pt x="317" y="4"/>
                  </a:lnTo>
                  <a:lnTo>
                    <a:pt x="314" y="0"/>
                  </a:lnTo>
                  <a:lnTo>
                    <a:pt x="310" y="0"/>
                  </a:lnTo>
                  <a:lnTo>
                    <a:pt x="306" y="0"/>
                  </a:lnTo>
                  <a:lnTo>
                    <a:pt x="304" y="2"/>
                  </a:lnTo>
                  <a:lnTo>
                    <a:pt x="302" y="6"/>
                  </a:lnTo>
                  <a:lnTo>
                    <a:pt x="300" y="8"/>
                  </a:lnTo>
                  <a:lnTo>
                    <a:pt x="300" y="10"/>
                  </a:lnTo>
                  <a:lnTo>
                    <a:pt x="302" y="8"/>
                  </a:lnTo>
                  <a:lnTo>
                    <a:pt x="306" y="4"/>
                  </a:lnTo>
                  <a:lnTo>
                    <a:pt x="308" y="2"/>
                  </a:lnTo>
                  <a:lnTo>
                    <a:pt x="308" y="4"/>
                  </a:lnTo>
                  <a:lnTo>
                    <a:pt x="308" y="4"/>
                  </a:lnTo>
                  <a:lnTo>
                    <a:pt x="308" y="8"/>
                  </a:lnTo>
                  <a:lnTo>
                    <a:pt x="308" y="6"/>
                  </a:lnTo>
                  <a:lnTo>
                    <a:pt x="310" y="6"/>
                  </a:lnTo>
                  <a:lnTo>
                    <a:pt x="312" y="4"/>
                  </a:lnTo>
                  <a:lnTo>
                    <a:pt x="314" y="4"/>
                  </a:lnTo>
                  <a:lnTo>
                    <a:pt x="312" y="6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12" y="10"/>
                  </a:lnTo>
                  <a:lnTo>
                    <a:pt x="312" y="8"/>
                  </a:lnTo>
                  <a:lnTo>
                    <a:pt x="314" y="8"/>
                  </a:lnTo>
                  <a:lnTo>
                    <a:pt x="316" y="8"/>
                  </a:lnTo>
                  <a:lnTo>
                    <a:pt x="317" y="8"/>
                  </a:lnTo>
                  <a:lnTo>
                    <a:pt x="316" y="10"/>
                  </a:lnTo>
                  <a:lnTo>
                    <a:pt x="314" y="10"/>
                  </a:lnTo>
                  <a:lnTo>
                    <a:pt x="312" y="10"/>
                  </a:lnTo>
                  <a:lnTo>
                    <a:pt x="310" y="12"/>
                  </a:lnTo>
                  <a:lnTo>
                    <a:pt x="310" y="12"/>
                  </a:lnTo>
                  <a:lnTo>
                    <a:pt x="308" y="12"/>
                  </a:lnTo>
                  <a:lnTo>
                    <a:pt x="306" y="13"/>
                  </a:lnTo>
                  <a:lnTo>
                    <a:pt x="308" y="13"/>
                  </a:lnTo>
                  <a:lnTo>
                    <a:pt x="308" y="13"/>
                  </a:lnTo>
                  <a:lnTo>
                    <a:pt x="308" y="15"/>
                  </a:lnTo>
                  <a:lnTo>
                    <a:pt x="308" y="15"/>
                  </a:lnTo>
                  <a:lnTo>
                    <a:pt x="308" y="17"/>
                  </a:lnTo>
                  <a:lnTo>
                    <a:pt x="306" y="17"/>
                  </a:lnTo>
                  <a:lnTo>
                    <a:pt x="306" y="15"/>
                  </a:lnTo>
                  <a:lnTo>
                    <a:pt x="304" y="13"/>
                  </a:lnTo>
                  <a:lnTo>
                    <a:pt x="304" y="12"/>
                  </a:lnTo>
                  <a:lnTo>
                    <a:pt x="304" y="10"/>
                  </a:lnTo>
                  <a:lnTo>
                    <a:pt x="302" y="10"/>
                  </a:lnTo>
                  <a:lnTo>
                    <a:pt x="302" y="10"/>
                  </a:lnTo>
                  <a:lnTo>
                    <a:pt x="300" y="10"/>
                  </a:lnTo>
                  <a:lnTo>
                    <a:pt x="298" y="12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300" y="13"/>
                  </a:lnTo>
                  <a:lnTo>
                    <a:pt x="300" y="13"/>
                  </a:lnTo>
                  <a:lnTo>
                    <a:pt x="300" y="17"/>
                  </a:lnTo>
                  <a:lnTo>
                    <a:pt x="298" y="19"/>
                  </a:lnTo>
                  <a:lnTo>
                    <a:pt x="296" y="19"/>
                  </a:lnTo>
                  <a:lnTo>
                    <a:pt x="294" y="21"/>
                  </a:lnTo>
                  <a:lnTo>
                    <a:pt x="292" y="21"/>
                  </a:lnTo>
                  <a:lnTo>
                    <a:pt x="291" y="21"/>
                  </a:lnTo>
                  <a:lnTo>
                    <a:pt x="291" y="21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89" y="25"/>
                  </a:lnTo>
                  <a:lnTo>
                    <a:pt x="287" y="25"/>
                  </a:lnTo>
                  <a:lnTo>
                    <a:pt x="287" y="23"/>
                  </a:lnTo>
                  <a:lnTo>
                    <a:pt x="285" y="21"/>
                  </a:lnTo>
                  <a:lnTo>
                    <a:pt x="285" y="19"/>
                  </a:lnTo>
                  <a:lnTo>
                    <a:pt x="287" y="17"/>
                  </a:lnTo>
                  <a:lnTo>
                    <a:pt x="289" y="15"/>
                  </a:lnTo>
                  <a:lnTo>
                    <a:pt x="287" y="15"/>
                  </a:lnTo>
                  <a:lnTo>
                    <a:pt x="287" y="15"/>
                  </a:lnTo>
                  <a:lnTo>
                    <a:pt x="283" y="17"/>
                  </a:lnTo>
                  <a:lnTo>
                    <a:pt x="283" y="17"/>
                  </a:lnTo>
                  <a:lnTo>
                    <a:pt x="281" y="17"/>
                  </a:lnTo>
                  <a:lnTo>
                    <a:pt x="279" y="17"/>
                  </a:lnTo>
                  <a:lnTo>
                    <a:pt x="279" y="19"/>
                  </a:lnTo>
                  <a:lnTo>
                    <a:pt x="279" y="19"/>
                  </a:lnTo>
                  <a:lnTo>
                    <a:pt x="273" y="25"/>
                  </a:lnTo>
                  <a:lnTo>
                    <a:pt x="266" y="31"/>
                  </a:lnTo>
                  <a:lnTo>
                    <a:pt x="267" y="33"/>
                  </a:lnTo>
                  <a:lnTo>
                    <a:pt x="267" y="33"/>
                  </a:lnTo>
                  <a:lnTo>
                    <a:pt x="269" y="31"/>
                  </a:lnTo>
                  <a:lnTo>
                    <a:pt x="269" y="31"/>
                  </a:lnTo>
                  <a:lnTo>
                    <a:pt x="271" y="31"/>
                  </a:lnTo>
                  <a:lnTo>
                    <a:pt x="273" y="31"/>
                  </a:lnTo>
                  <a:lnTo>
                    <a:pt x="275" y="31"/>
                  </a:lnTo>
                  <a:lnTo>
                    <a:pt x="277" y="33"/>
                  </a:lnTo>
                  <a:lnTo>
                    <a:pt x="277" y="33"/>
                  </a:lnTo>
                  <a:lnTo>
                    <a:pt x="279" y="35"/>
                  </a:lnTo>
                  <a:lnTo>
                    <a:pt x="279" y="37"/>
                  </a:lnTo>
                  <a:lnTo>
                    <a:pt x="279" y="37"/>
                  </a:lnTo>
                  <a:lnTo>
                    <a:pt x="281" y="38"/>
                  </a:lnTo>
                  <a:lnTo>
                    <a:pt x="281" y="40"/>
                  </a:lnTo>
                  <a:lnTo>
                    <a:pt x="279" y="42"/>
                  </a:lnTo>
                  <a:lnTo>
                    <a:pt x="279" y="42"/>
                  </a:lnTo>
                  <a:lnTo>
                    <a:pt x="277" y="42"/>
                  </a:lnTo>
                  <a:lnTo>
                    <a:pt x="273" y="42"/>
                  </a:lnTo>
                  <a:lnTo>
                    <a:pt x="273" y="42"/>
                  </a:lnTo>
                  <a:lnTo>
                    <a:pt x="271" y="44"/>
                  </a:lnTo>
                  <a:lnTo>
                    <a:pt x="269" y="46"/>
                  </a:lnTo>
                  <a:lnTo>
                    <a:pt x="269" y="48"/>
                  </a:lnTo>
                  <a:lnTo>
                    <a:pt x="269" y="48"/>
                  </a:lnTo>
                  <a:lnTo>
                    <a:pt x="264" y="52"/>
                  </a:lnTo>
                  <a:lnTo>
                    <a:pt x="262" y="50"/>
                  </a:lnTo>
                  <a:lnTo>
                    <a:pt x="260" y="46"/>
                  </a:lnTo>
                  <a:lnTo>
                    <a:pt x="256" y="44"/>
                  </a:lnTo>
                  <a:lnTo>
                    <a:pt x="264" y="38"/>
                  </a:lnTo>
                  <a:lnTo>
                    <a:pt x="264" y="35"/>
                  </a:lnTo>
                  <a:lnTo>
                    <a:pt x="258" y="33"/>
                  </a:lnTo>
                  <a:lnTo>
                    <a:pt x="242" y="37"/>
                  </a:lnTo>
                  <a:lnTo>
                    <a:pt x="237" y="35"/>
                  </a:lnTo>
                  <a:lnTo>
                    <a:pt x="233" y="37"/>
                  </a:lnTo>
                  <a:lnTo>
                    <a:pt x="233" y="38"/>
                  </a:lnTo>
                  <a:lnTo>
                    <a:pt x="233" y="40"/>
                  </a:lnTo>
                  <a:lnTo>
                    <a:pt x="233" y="40"/>
                  </a:lnTo>
                  <a:lnTo>
                    <a:pt x="235" y="40"/>
                  </a:lnTo>
                  <a:lnTo>
                    <a:pt x="235" y="42"/>
                  </a:lnTo>
                  <a:lnTo>
                    <a:pt x="237" y="44"/>
                  </a:lnTo>
                  <a:lnTo>
                    <a:pt x="237" y="46"/>
                  </a:lnTo>
                  <a:lnTo>
                    <a:pt x="237" y="56"/>
                  </a:lnTo>
                  <a:lnTo>
                    <a:pt x="237" y="60"/>
                  </a:lnTo>
                  <a:lnTo>
                    <a:pt x="237" y="61"/>
                  </a:lnTo>
                  <a:lnTo>
                    <a:pt x="233" y="65"/>
                  </a:lnTo>
                  <a:lnTo>
                    <a:pt x="231" y="71"/>
                  </a:lnTo>
                  <a:lnTo>
                    <a:pt x="225" y="79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19" y="92"/>
                  </a:lnTo>
                  <a:lnTo>
                    <a:pt x="218" y="94"/>
                  </a:lnTo>
                  <a:lnTo>
                    <a:pt x="210" y="98"/>
                  </a:lnTo>
                  <a:lnTo>
                    <a:pt x="202" y="102"/>
                  </a:lnTo>
                  <a:lnTo>
                    <a:pt x="198" y="104"/>
                  </a:lnTo>
                  <a:lnTo>
                    <a:pt x="194" y="108"/>
                  </a:lnTo>
                  <a:lnTo>
                    <a:pt x="191" y="108"/>
                  </a:lnTo>
                  <a:lnTo>
                    <a:pt x="189" y="109"/>
                  </a:lnTo>
                  <a:lnTo>
                    <a:pt x="179" y="109"/>
                  </a:lnTo>
                  <a:lnTo>
                    <a:pt x="175" y="111"/>
                  </a:lnTo>
                  <a:lnTo>
                    <a:pt x="171" y="113"/>
                  </a:lnTo>
                  <a:lnTo>
                    <a:pt x="168" y="115"/>
                  </a:lnTo>
                  <a:lnTo>
                    <a:pt x="166" y="113"/>
                  </a:lnTo>
                  <a:lnTo>
                    <a:pt x="160" y="117"/>
                  </a:lnTo>
                  <a:lnTo>
                    <a:pt x="158" y="119"/>
                  </a:lnTo>
                  <a:lnTo>
                    <a:pt x="148" y="121"/>
                  </a:lnTo>
                  <a:lnTo>
                    <a:pt x="143" y="123"/>
                  </a:lnTo>
                  <a:lnTo>
                    <a:pt x="141" y="125"/>
                  </a:lnTo>
                  <a:lnTo>
                    <a:pt x="112" y="146"/>
                  </a:lnTo>
                  <a:lnTo>
                    <a:pt x="93" y="158"/>
                  </a:lnTo>
                  <a:lnTo>
                    <a:pt x="85" y="165"/>
                  </a:lnTo>
                  <a:lnTo>
                    <a:pt x="79" y="167"/>
                  </a:lnTo>
                  <a:lnTo>
                    <a:pt x="77" y="169"/>
                  </a:lnTo>
                  <a:lnTo>
                    <a:pt x="75" y="173"/>
                  </a:lnTo>
                  <a:lnTo>
                    <a:pt x="73" y="173"/>
                  </a:lnTo>
                  <a:lnTo>
                    <a:pt x="71" y="175"/>
                  </a:lnTo>
                  <a:lnTo>
                    <a:pt x="71" y="175"/>
                  </a:lnTo>
                  <a:lnTo>
                    <a:pt x="70" y="179"/>
                  </a:lnTo>
                  <a:lnTo>
                    <a:pt x="68" y="181"/>
                  </a:lnTo>
                  <a:lnTo>
                    <a:pt x="68" y="181"/>
                  </a:lnTo>
                  <a:lnTo>
                    <a:pt x="64" y="182"/>
                  </a:lnTo>
                  <a:lnTo>
                    <a:pt x="58" y="186"/>
                  </a:lnTo>
                  <a:lnTo>
                    <a:pt x="58" y="188"/>
                  </a:lnTo>
                  <a:lnTo>
                    <a:pt x="56" y="188"/>
                  </a:lnTo>
                  <a:lnTo>
                    <a:pt x="39" y="192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0" y="206"/>
                  </a:lnTo>
                  <a:lnTo>
                    <a:pt x="10" y="206"/>
                  </a:lnTo>
                  <a:lnTo>
                    <a:pt x="8" y="207"/>
                  </a:lnTo>
                  <a:lnTo>
                    <a:pt x="8" y="207"/>
                  </a:lnTo>
                  <a:lnTo>
                    <a:pt x="6" y="211"/>
                  </a:lnTo>
                  <a:lnTo>
                    <a:pt x="4" y="211"/>
                  </a:lnTo>
                  <a:lnTo>
                    <a:pt x="4" y="211"/>
                  </a:lnTo>
                  <a:lnTo>
                    <a:pt x="2" y="211"/>
                  </a:lnTo>
                  <a:lnTo>
                    <a:pt x="2" y="213"/>
                  </a:lnTo>
                  <a:lnTo>
                    <a:pt x="2" y="213"/>
                  </a:lnTo>
                  <a:lnTo>
                    <a:pt x="2" y="215"/>
                  </a:lnTo>
                  <a:lnTo>
                    <a:pt x="2" y="217"/>
                  </a:lnTo>
                  <a:lnTo>
                    <a:pt x="2" y="219"/>
                  </a:lnTo>
                  <a:lnTo>
                    <a:pt x="2" y="229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2" y="240"/>
                  </a:lnTo>
                  <a:lnTo>
                    <a:pt x="2" y="242"/>
                  </a:lnTo>
                  <a:lnTo>
                    <a:pt x="4" y="248"/>
                  </a:lnTo>
                  <a:lnTo>
                    <a:pt x="6" y="261"/>
                  </a:lnTo>
                  <a:lnTo>
                    <a:pt x="31" y="257"/>
                  </a:lnTo>
                  <a:lnTo>
                    <a:pt x="41" y="257"/>
                  </a:lnTo>
                  <a:lnTo>
                    <a:pt x="45" y="257"/>
                  </a:lnTo>
                  <a:lnTo>
                    <a:pt x="48" y="259"/>
                  </a:lnTo>
                  <a:lnTo>
                    <a:pt x="54" y="259"/>
                  </a:lnTo>
                  <a:lnTo>
                    <a:pt x="58" y="259"/>
                  </a:lnTo>
                  <a:lnTo>
                    <a:pt x="60" y="261"/>
                  </a:lnTo>
                  <a:lnTo>
                    <a:pt x="62" y="263"/>
                  </a:lnTo>
                  <a:lnTo>
                    <a:pt x="62" y="267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2" y="275"/>
                  </a:lnTo>
                  <a:lnTo>
                    <a:pt x="62" y="277"/>
                  </a:lnTo>
                  <a:lnTo>
                    <a:pt x="62" y="279"/>
                  </a:lnTo>
                  <a:lnTo>
                    <a:pt x="68" y="280"/>
                  </a:lnTo>
                  <a:lnTo>
                    <a:pt x="71" y="282"/>
                  </a:lnTo>
                  <a:lnTo>
                    <a:pt x="77" y="284"/>
                  </a:lnTo>
                  <a:lnTo>
                    <a:pt x="83" y="288"/>
                  </a:lnTo>
                  <a:lnTo>
                    <a:pt x="89" y="292"/>
                  </a:lnTo>
                  <a:lnTo>
                    <a:pt x="91" y="296"/>
                  </a:lnTo>
                  <a:lnTo>
                    <a:pt x="89" y="298"/>
                  </a:lnTo>
                  <a:lnTo>
                    <a:pt x="87" y="300"/>
                  </a:lnTo>
                  <a:lnTo>
                    <a:pt x="87" y="303"/>
                  </a:lnTo>
                  <a:lnTo>
                    <a:pt x="85" y="305"/>
                  </a:lnTo>
                  <a:lnTo>
                    <a:pt x="83" y="311"/>
                  </a:lnTo>
                  <a:lnTo>
                    <a:pt x="81" y="313"/>
                  </a:lnTo>
                  <a:lnTo>
                    <a:pt x="77" y="319"/>
                  </a:lnTo>
                  <a:lnTo>
                    <a:pt x="75" y="319"/>
                  </a:lnTo>
                  <a:lnTo>
                    <a:pt x="73" y="321"/>
                  </a:lnTo>
                  <a:lnTo>
                    <a:pt x="73" y="323"/>
                  </a:lnTo>
                  <a:lnTo>
                    <a:pt x="77" y="325"/>
                  </a:lnTo>
                  <a:lnTo>
                    <a:pt x="79" y="327"/>
                  </a:lnTo>
                  <a:lnTo>
                    <a:pt x="79" y="328"/>
                  </a:lnTo>
                  <a:lnTo>
                    <a:pt x="79" y="330"/>
                  </a:lnTo>
                  <a:lnTo>
                    <a:pt x="81" y="332"/>
                  </a:lnTo>
                  <a:lnTo>
                    <a:pt x="85" y="330"/>
                  </a:lnTo>
                  <a:lnTo>
                    <a:pt x="87" y="330"/>
                  </a:lnTo>
                  <a:lnTo>
                    <a:pt x="91" y="328"/>
                  </a:lnTo>
                  <a:lnTo>
                    <a:pt x="93" y="330"/>
                  </a:lnTo>
                  <a:lnTo>
                    <a:pt x="95" y="330"/>
                  </a:lnTo>
                  <a:lnTo>
                    <a:pt x="96" y="332"/>
                  </a:lnTo>
                  <a:lnTo>
                    <a:pt x="100" y="332"/>
                  </a:lnTo>
                  <a:lnTo>
                    <a:pt x="102" y="330"/>
                  </a:lnTo>
                  <a:lnTo>
                    <a:pt x="106" y="330"/>
                  </a:lnTo>
                  <a:lnTo>
                    <a:pt x="112" y="328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3"/>
                  </a:lnTo>
                  <a:lnTo>
                    <a:pt x="119" y="321"/>
                  </a:lnTo>
                  <a:lnTo>
                    <a:pt x="121" y="317"/>
                  </a:lnTo>
                  <a:lnTo>
                    <a:pt x="123" y="315"/>
                  </a:lnTo>
                  <a:lnTo>
                    <a:pt x="127" y="305"/>
                  </a:lnTo>
                  <a:lnTo>
                    <a:pt x="137" y="294"/>
                  </a:lnTo>
                  <a:lnTo>
                    <a:pt x="141" y="288"/>
                  </a:lnTo>
                  <a:lnTo>
                    <a:pt x="148" y="265"/>
                  </a:lnTo>
                  <a:lnTo>
                    <a:pt x="152" y="259"/>
                  </a:lnTo>
                  <a:lnTo>
                    <a:pt x="156" y="254"/>
                  </a:lnTo>
                  <a:lnTo>
                    <a:pt x="164" y="250"/>
                  </a:lnTo>
                  <a:lnTo>
                    <a:pt x="166" y="246"/>
                  </a:lnTo>
                  <a:lnTo>
                    <a:pt x="169" y="242"/>
                  </a:lnTo>
                  <a:lnTo>
                    <a:pt x="173" y="229"/>
                  </a:lnTo>
                  <a:lnTo>
                    <a:pt x="175" y="227"/>
                  </a:lnTo>
                  <a:lnTo>
                    <a:pt x="179" y="225"/>
                  </a:lnTo>
                  <a:lnTo>
                    <a:pt x="179" y="223"/>
                  </a:lnTo>
                  <a:lnTo>
                    <a:pt x="179" y="221"/>
                  </a:lnTo>
                  <a:lnTo>
                    <a:pt x="179" y="217"/>
                  </a:lnTo>
                  <a:lnTo>
                    <a:pt x="181" y="217"/>
                  </a:lnTo>
                  <a:lnTo>
                    <a:pt x="183" y="215"/>
                  </a:lnTo>
                  <a:lnTo>
                    <a:pt x="187" y="213"/>
                  </a:lnTo>
                  <a:lnTo>
                    <a:pt x="194" y="213"/>
                  </a:lnTo>
                  <a:lnTo>
                    <a:pt x="202" y="211"/>
                  </a:lnTo>
                  <a:lnTo>
                    <a:pt x="206" y="209"/>
                  </a:lnTo>
                  <a:lnTo>
                    <a:pt x="208" y="209"/>
                  </a:lnTo>
                  <a:lnTo>
                    <a:pt x="214" y="211"/>
                  </a:lnTo>
                  <a:lnTo>
                    <a:pt x="218" y="211"/>
                  </a:lnTo>
                  <a:lnTo>
                    <a:pt x="219" y="209"/>
                  </a:lnTo>
                  <a:lnTo>
                    <a:pt x="223" y="200"/>
                  </a:lnTo>
                  <a:lnTo>
                    <a:pt x="229" y="192"/>
                  </a:lnTo>
                  <a:lnTo>
                    <a:pt x="233" y="182"/>
                  </a:lnTo>
                  <a:lnTo>
                    <a:pt x="237" y="175"/>
                  </a:lnTo>
                  <a:lnTo>
                    <a:pt x="242" y="165"/>
                  </a:lnTo>
                  <a:lnTo>
                    <a:pt x="246" y="156"/>
                  </a:lnTo>
                  <a:lnTo>
                    <a:pt x="252" y="148"/>
                  </a:lnTo>
                  <a:lnTo>
                    <a:pt x="256" y="138"/>
                  </a:lnTo>
                  <a:lnTo>
                    <a:pt x="258" y="136"/>
                  </a:lnTo>
                  <a:lnTo>
                    <a:pt x="260" y="133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77" y="127"/>
                  </a:lnTo>
                  <a:lnTo>
                    <a:pt x="287" y="125"/>
                  </a:lnTo>
                  <a:lnTo>
                    <a:pt x="296" y="121"/>
                  </a:lnTo>
                  <a:lnTo>
                    <a:pt x="304" y="119"/>
                  </a:lnTo>
                  <a:lnTo>
                    <a:pt x="314" y="117"/>
                  </a:lnTo>
                  <a:lnTo>
                    <a:pt x="323" y="113"/>
                  </a:lnTo>
                  <a:lnTo>
                    <a:pt x="333" y="111"/>
                  </a:lnTo>
                  <a:lnTo>
                    <a:pt x="342" y="109"/>
                  </a:lnTo>
                  <a:lnTo>
                    <a:pt x="346" y="108"/>
                  </a:lnTo>
                  <a:lnTo>
                    <a:pt x="352" y="106"/>
                  </a:lnTo>
                  <a:lnTo>
                    <a:pt x="358" y="102"/>
                  </a:lnTo>
                  <a:lnTo>
                    <a:pt x="360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9" y="90"/>
                  </a:lnTo>
                  <a:lnTo>
                    <a:pt x="369" y="88"/>
                  </a:lnTo>
                  <a:lnTo>
                    <a:pt x="371" y="88"/>
                  </a:lnTo>
                  <a:lnTo>
                    <a:pt x="375" y="86"/>
                  </a:lnTo>
                  <a:lnTo>
                    <a:pt x="377" y="86"/>
                  </a:lnTo>
                  <a:lnTo>
                    <a:pt x="379" y="83"/>
                  </a:lnTo>
                  <a:lnTo>
                    <a:pt x="390" y="77"/>
                  </a:lnTo>
                  <a:lnTo>
                    <a:pt x="394" y="73"/>
                  </a:lnTo>
                  <a:lnTo>
                    <a:pt x="396" y="71"/>
                  </a:lnTo>
                  <a:lnTo>
                    <a:pt x="398" y="67"/>
                  </a:lnTo>
                  <a:lnTo>
                    <a:pt x="400" y="63"/>
                  </a:lnTo>
                  <a:lnTo>
                    <a:pt x="398" y="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7822A9B3-AB56-4843-B354-D24F30D8B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7895" y="3778567"/>
              <a:ext cx="641956" cy="670873"/>
            </a:xfrm>
            <a:custGeom>
              <a:avLst/>
              <a:gdLst>
                <a:gd name="T0" fmla="*/ 312 w 333"/>
                <a:gd name="T1" fmla="*/ 12 h 348"/>
                <a:gd name="T2" fmla="*/ 300 w 333"/>
                <a:gd name="T3" fmla="*/ 23 h 348"/>
                <a:gd name="T4" fmla="*/ 296 w 333"/>
                <a:gd name="T5" fmla="*/ 27 h 348"/>
                <a:gd name="T6" fmla="*/ 294 w 333"/>
                <a:gd name="T7" fmla="*/ 33 h 348"/>
                <a:gd name="T8" fmla="*/ 290 w 333"/>
                <a:gd name="T9" fmla="*/ 38 h 348"/>
                <a:gd name="T10" fmla="*/ 289 w 333"/>
                <a:gd name="T11" fmla="*/ 46 h 348"/>
                <a:gd name="T12" fmla="*/ 285 w 333"/>
                <a:gd name="T13" fmla="*/ 56 h 348"/>
                <a:gd name="T14" fmla="*/ 258 w 333"/>
                <a:gd name="T15" fmla="*/ 79 h 348"/>
                <a:gd name="T16" fmla="*/ 240 w 333"/>
                <a:gd name="T17" fmla="*/ 73 h 348"/>
                <a:gd name="T18" fmla="*/ 242 w 333"/>
                <a:gd name="T19" fmla="*/ 65 h 348"/>
                <a:gd name="T20" fmla="*/ 244 w 333"/>
                <a:gd name="T21" fmla="*/ 60 h 348"/>
                <a:gd name="T22" fmla="*/ 231 w 333"/>
                <a:gd name="T23" fmla="*/ 54 h 348"/>
                <a:gd name="T24" fmla="*/ 225 w 333"/>
                <a:gd name="T25" fmla="*/ 58 h 348"/>
                <a:gd name="T26" fmla="*/ 221 w 333"/>
                <a:gd name="T27" fmla="*/ 58 h 348"/>
                <a:gd name="T28" fmla="*/ 214 w 333"/>
                <a:gd name="T29" fmla="*/ 62 h 348"/>
                <a:gd name="T30" fmla="*/ 208 w 333"/>
                <a:gd name="T31" fmla="*/ 60 h 348"/>
                <a:gd name="T32" fmla="*/ 196 w 333"/>
                <a:gd name="T33" fmla="*/ 58 h 348"/>
                <a:gd name="T34" fmla="*/ 192 w 333"/>
                <a:gd name="T35" fmla="*/ 62 h 348"/>
                <a:gd name="T36" fmla="*/ 187 w 333"/>
                <a:gd name="T37" fmla="*/ 65 h 348"/>
                <a:gd name="T38" fmla="*/ 179 w 333"/>
                <a:gd name="T39" fmla="*/ 65 h 348"/>
                <a:gd name="T40" fmla="*/ 167 w 333"/>
                <a:gd name="T41" fmla="*/ 79 h 348"/>
                <a:gd name="T42" fmla="*/ 156 w 333"/>
                <a:gd name="T43" fmla="*/ 102 h 348"/>
                <a:gd name="T44" fmla="*/ 129 w 333"/>
                <a:gd name="T45" fmla="*/ 131 h 348"/>
                <a:gd name="T46" fmla="*/ 117 w 333"/>
                <a:gd name="T47" fmla="*/ 138 h 348"/>
                <a:gd name="T48" fmla="*/ 100 w 333"/>
                <a:gd name="T49" fmla="*/ 131 h 348"/>
                <a:gd name="T50" fmla="*/ 92 w 333"/>
                <a:gd name="T51" fmla="*/ 136 h 348"/>
                <a:gd name="T52" fmla="*/ 119 w 333"/>
                <a:gd name="T53" fmla="*/ 161 h 348"/>
                <a:gd name="T54" fmla="*/ 127 w 333"/>
                <a:gd name="T55" fmla="*/ 171 h 348"/>
                <a:gd name="T56" fmla="*/ 123 w 333"/>
                <a:gd name="T57" fmla="*/ 196 h 348"/>
                <a:gd name="T58" fmla="*/ 119 w 333"/>
                <a:gd name="T59" fmla="*/ 211 h 348"/>
                <a:gd name="T60" fmla="*/ 100 w 333"/>
                <a:gd name="T61" fmla="*/ 202 h 348"/>
                <a:gd name="T62" fmla="*/ 87 w 333"/>
                <a:gd name="T63" fmla="*/ 213 h 348"/>
                <a:gd name="T64" fmla="*/ 54 w 333"/>
                <a:gd name="T65" fmla="*/ 225 h 348"/>
                <a:gd name="T66" fmla="*/ 37 w 333"/>
                <a:gd name="T67" fmla="*/ 213 h 348"/>
                <a:gd name="T68" fmla="*/ 39 w 333"/>
                <a:gd name="T69" fmla="*/ 238 h 348"/>
                <a:gd name="T70" fmla="*/ 31 w 333"/>
                <a:gd name="T71" fmla="*/ 252 h 348"/>
                <a:gd name="T72" fmla="*/ 29 w 333"/>
                <a:gd name="T73" fmla="*/ 257 h 348"/>
                <a:gd name="T74" fmla="*/ 27 w 333"/>
                <a:gd name="T75" fmla="*/ 261 h 348"/>
                <a:gd name="T76" fmla="*/ 16 w 333"/>
                <a:gd name="T77" fmla="*/ 261 h 348"/>
                <a:gd name="T78" fmla="*/ 6 w 333"/>
                <a:gd name="T79" fmla="*/ 263 h 348"/>
                <a:gd name="T80" fmla="*/ 2 w 333"/>
                <a:gd name="T81" fmla="*/ 280 h 348"/>
                <a:gd name="T82" fmla="*/ 4 w 333"/>
                <a:gd name="T83" fmla="*/ 298 h 348"/>
                <a:gd name="T84" fmla="*/ 35 w 333"/>
                <a:gd name="T85" fmla="*/ 332 h 348"/>
                <a:gd name="T86" fmla="*/ 56 w 333"/>
                <a:gd name="T87" fmla="*/ 342 h 348"/>
                <a:gd name="T88" fmla="*/ 83 w 333"/>
                <a:gd name="T89" fmla="*/ 348 h 348"/>
                <a:gd name="T90" fmla="*/ 102 w 333"/>
                <a:gd name="T91" fmla="*/ 346 h 348"/>
                <a:gd name="T92" fmla="*/ 117 w 333"/>
                <a:gd name="T93" fmla="*/ 332 h 348"/>
                <a:gd name="T94" fmla="*/ 137 w 333"/>
                <a:gd name="T95" fmla="*/ 311 h 348"/>
                <a:gd name="T96" fmla="*/ 177 w 333"/>
                <a:gd name="T97" fmla="*/ 256 h 348"/>
                <a:gd name="T98" fmla="*/ 196 w 333"/>
                <a:gd name="T99" fmla="*/ 232 h 348"/>
                <a:gd name="T100" fmla="*/ 210 w 333"/>
                <a:gd name="T101" fmla="*/ 217 h 348"/>
                <a:gd name="T102" fmla="*/ 219 w 333"/>
                <a:gd name="T103" fmla="*/ 194 h 348"/>
                <a:gd name="T104" fmla="*/ 233 w 333"/>
                <a:gd name="T105" fmla="*/ 196 h 348"/>
                <a:gd name="T106" fmla="*/ 252 w 333"/>
                <a:gd name="T107" fmla="*/ 171 h 348"/>
                <a:gd name="T108" fmla="*/ 244 w 333"/>
                <a:gd name="T109" fmla="*/ 158 h 348"/>
                <a:gd name="T110" fmla="*/ 262 w 333"/>
                <a:gd name="T111" fmla="*/ 133 h 348"/>
                <a:gd name="T112" fmla="*/ 269 w 333"/>
                <a:gd name="T113" fmla="*/ 129 h 348"/>
                <a:gd name="T114" fmla="*/ 285 w 333"/>
                <a:gd name="T115" fmla="*/ 102 h 348"/>
                <a:gd name="T116" fmla="*/ 302 w 333"/>
                <a:gd name="T117" fmla="*/ 88 h 348"/>
                <a:gd name="T118" fmla="*/ 310 w 333"/>
                <a:gd name="T119" fmla="*/ 58 h 348"/>
                <a:gd name="T120" fmla="*/ 329 w 333"/>
                <a:gd name="T121" fmla="*/ 2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" h="348">
                  <a:moveTo>
                    <a:pt x="327" y="8"/>
                  </a:moveTo>
                  <a:lnTo>
                    <a:pt x="321" y="0"/>
                  </a:lnTo>
                  <a:lnTo>
                    <a:pt x="321" y="2"/>
                  </a:lnTo>
                  <a:lnTo>
                    <a:pt x="312" y="12"/>
                  </a:lnTo>
                  <a:lnTo>
                    <a:pt x="304" y="15"/>
                  </a:lnTo>
                  <a:lnTo>
                    <a:pt x="302" y="17"/>
                  </a:lnTo>
                  <a:lnTo>
                    <a:pt x="302" y="19"/>
                  </a:lnTo>
                  <a:lnTo>
                    <a:pt x="300" y="23"/>
                  </a:lnTo>
                  <a:lnTo>
                    <a:pt x="298" y="25"/>
                  </a:lnTo>
                  <a:lnTo>
                    <a:pt x="296" y="25"/>
                  </a:lnTo>
                  <a:lnTo>
                    <a:pt x="296" y="25"/>
                  </a:lnTo>
                  <a:lnTo>
                    <a:pt x="296" y="27"/>
                  </a:lnTo>
                  <a:lnTo>
                    <a:pt x="294" y="27"/>
                  </a:lnTo>
                  <a:lnTo>
                    <a:pt x="294" y="29"/>
                  </a:lnTo>
                  <a:lnTo>
                    <a:pt x="294" y="31"/>
                  </a:lnTo>
                  <a:lnTo>
                    <a:pt x="294" y="33"/>
                  </a:lnTo>
                  <a:lnTo>
                    <a:pt x="294" y="35"/>
                  </a:lnTo>
                  <a:lnTo>
                    <a:pt x="294" y="35"/>
                  </a:lnTo>
                  <a:lnTo>
                    <a:pt x="292" y="37"/>
                  </a:lnTo>
                  <a:lnTo>
                    <a:pt x="290" y="38"/>
                  </a:lnTo>
                  <a:lnTo>
                    <a:pt x="289" y="38"/>
                  </a:lnTo>
                  <a:lnTo>
                    <a:pt x="289" y="40"/>
                  </a:lnTo>
                  <a:lnTo>
                    <a:pt x="287" y="44"/>
                  </a:lnTo>
                  <a:lnTo>
                    <a:pt x="289" y="46"/>
                  </a:lnTo>
                  <a:lnTo>
                    <a:pt x="289" y="48"/>
                  </a:lnTo>
                  <a:lnTo>
                    <a:pt x="289" y="50"/>
                  </a:lnTo>
                  <a:lnTo>
                    <a:pt x="289" y="52"/>
                  </a:lnTo>
                  <a:lnTo>
                    <a:pt x="285" y="56"/>
                  </a:lnTo>
                  <a:lnTo>
                    <a:pt x="281" y="60"/>
                  </a:lnTo>
                  <a:lnTo>
                    <a:pt x="275" y="67"/>
                  </a:lnTo>
                  <a:lnTo>
                    <a:pt x="267" y="77"/>
                  </a:lnTo>
                  <a:lnTo>
                    <a:pt x="258" y="79"/>
                  </a:lnTo>
                  <a:lnTo>
                    <a:pt x="250" y="77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3"/>
                  </a:lnTo>
                  <a:lnTo>
                    <a:pt x="242" y="71"/>
                  </a:lnTo>
                  <a:lnTo>
                    <a:pt x="242" y="69"/>
                  </a:lnTo>
                  <a:lnTo>
                    <a:pt x="242" y="67"/>
                  </a:lnTo>
                  <a:lnTo>
                    <a:pt x="242" y="65"/>
                  </a:lnTo>
                  <a:lnTo>
                    <a:pt x="244" y="63"/>
                  </a:lnTo>
                  <a:lnTo>
                    <a:pt x="244" y="62"/>
                  </a:lnTo>
                  <a:lnTo>
                    <a:pt x="244" y="62"/>
                  </a:lnTo>
                  <a:lnTo>
                    <a:pt x="244" y="60"/>
                  </a:lnTo>
                  <a:lnTo>
                    <a:pt x="246" y="56"/>
                  </a:lnTo>
                  <a:lnTo>
                    <a:pt x="246" y="54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9" y="54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5" y="58"/>
                  </a:lnTo>
                  <a:lnTo>
                    <a:pt x="225" y="62"/>
                  </a:lnTo>
                  <a:lnTo>
                    <a:pt x="221" y="60"/>
                  </a:lnTo>
                  <a:lnTo>
                    <a:pt x="221" y="60"/>
                  </a:lnTo>
                  <a:lnTo>
                    <a:pt x="221" y="58"/>
                  </a:lnTo>
                  <a:lnTo>
                    <a:pt x="219" y="58"/>
                  </a:lnTo>
                  <a:lnTo>
                    <a:pt x="217" y="58"/>
                  </a:lnTo>
                  <a:lnTo>
                    <a:pt x="215" y="60"/>
                  </a:lnTo>
                  <a:lnTo>
                    <a:pt x="214" y="62"/>
                  </a:lnTo>
                  <a:lnTo>
                    <a:pt x="214" y="63"/>
                  </a:lnTo>
                  <a:lnTo>
                    <a:pt x="212" y="63"/>
                  </a:lnTo>
                  <a:lnTo>
                    <a:pt x="210" y="62"/>
                  </a:lnTo>
                  <a:lnTo>
                    <a:pt x="208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96" y="58"/>
                  </a:lnTo>
                  <a:lnTo>
                    <a:pt x="196" y="58"/>
                  </a:lnTo>
                  <a:lnTo>
                    <a:pt x="194" y="60"/>
                  </a:lnTo>
                  <a:lnTo>
                    <a:pt x="194" y="60"/>
                  </a:lnTo>
                  <a:lnTo>
                    <a:pt x="192" y="62"/>
                  </a:lnTo>
                  <a:lnTo>
                    <a:pt x="192" y="62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7" y="65"/>
                  </a:lnTo>
                  <a:lnTo>
                    <a:pt x="185" y="65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79" y="65"/>
                  </a:lnTo>
                  <a:lnTo>
                    <a:pt x="177" y="65"/>
                  </a:lnTo>
                  <a:lnTo>
                    <a:pt x="175" y="67"/>
                  </a:lnTo>
                  <a:lnTo>
                    <a:pt x="171" y="73"/>
                  </a:lnTo>
                  <a:lnTo>
                    <a:pt x="167" y="79"/>
                  </a:lnTo>
                  <a:lnTo>
                    <a:pt x="164" y="85"/>
                  </a:lnTo>
                  <a:lnTo>
                    <a:pt x="160" y="92"/>
                  </a:lnTo>
                  <a:lnTo>
                    <a:pt x="160" y="98"/>
                  </a:lnTo>
                  <a:lnTo>
                    <a:pt x="156" y="102"/>
                  </a:lnTo>
                  <a:lnTo>
                    <a:pt x="154" y="108"/>
                  </a:lnTo>
                  <a:lnTo>
                    <a:pt x="152" y="111"/>
                  </a:lnTo>
                  <a:lnTo>
                    <a:pt x="137" y="123"/>
                  </a:lnTo>
                  <a:lnTo>
                    <a:pt x="129" y="131"/>
                  </a:lnTo>
                  <a:lnTo>
                    <a:pt x="127" y="136"/>
                  </a:lnTo>
                  <a:lnTo>
                    <a:pt x="125" y="138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06" y="135"/>
                  </a:lnTo>
                  <a:lnTo>
                    <a:pt x="102" y="133"/>
                  </a:lnTo>
                  <a:lnTo>
                    <a:pt x="100" y="131"/>
                  </a:lnTo>
                  <a:lnTo>
                    <a:pt x="100" y="131"/>
                  </a:lnTo>
                  <a:lnTo>
                    <a:pt x="96" y="131"/>
                  </a:lnTo>
                  <a:lnTo>
                    <a:pt x="94" y="131"/>
                  </a:lnTo>
                  <a:lnTo>
                    <a:pt x="91" y="133"/>
                  </a:lnTo>
                  <a:lnTo>
                    <a:pt x="92" y="136"/>
                  </a:lnTo>
                  <a:lnTo>
                    <a:pt x="108" y="150"/>
                  </a:lnTo>
                  <a:lnTo>
                    <a:pt x="112" y="154"/>
                  </a:lnTo>
                  <a:lnTo>
                    <a:pt x="116" y="159"/>
                  </a:lnTo>
                  <a:lnTo>
                    <a:pt x="119" y="161"/>
                  </a:lnTo>
                  <a:lnTo>
                    <a:pt x="121" y="161"/>
                  </a:lnTo>
                  <a:lnTo>
                    <a:pt x="123" y="163"/>
                  </a:lnTo>
                  <a:lnTo>
                    <a:pt x="125" y="165"/>
                  </a:lnTo>
                  <a:lnTo>
                    <a:pt x="127" y="171"/>
                  </a:lnTo>
                  <a:lnTo>
                    <a:pt x="129" y="175"/>
                  </a:lnTo>
                  <a:lnTo>
                    <a:pt x="127" y="184"/>
                  </a:lnTo>
                  <a:lnTo>
                    <a:pt x="123" y="192"/>
                  </a:lnTo>
                  <a:lnTo>
                    <a:pt x="123" y="196"/>
                  </a:lnTo>
                  <a:lnTo>
                    <a:pt x="127" y="206"/>
                  </a:lnTo>
                  <a:lnTo>
                    <a:pt x="123" y="208"/>
                  </a:lnTo>
                  <a:lnTo>
                    <a:pt x="121" y="209"/>
                  </a:lnTo>
                  <a:lnTo>
                    <a:pt x="119" y="211"/>
                  </a:lnTo>
                  <a:lnTo>
                    <a:pt x="116" y="211"/>
                  </a:lnTo>
                  <a:lnTo>
                    <a:pt x="112" y="211"/>
                  </a:lnTo>
                  <a:lnTo>
                    <a:pt x="106" y="206"/>
                  </a:lnTo>
                  <a:lnTo>
                    <a:pt x="100" y="202"/>
                  </a:lnTo>
                  <a:lnTo>
                    <a:pt x="98" y="204"/>
                  </a:lnTo>
                  <a:lnTo>
                    <a:pt x="94" y="208"/>
                  </a:lnTo>
                  <a:lnTo>
                    <a:pt x="91" y="211"/>
                  </a:lnTo>
                  <a:lnTo>
                    <a:pt x="87" y="213"/>
                  </a:lnTo>
                  <a:lnTo>
                    <a:pt x="77" y="219"/>
                  </a:lnTo>
                  <a:lnTo>
                    <a:pt x="71" y="221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52" y="223"/>
                  </a:lnTo>
                  <a:lnTo>
                    <a:pt x="43" y="217"/>
                  </a:lnTo>
                  <a:lnTo>
                    <a:pt x="41" y="215"/>
                  </a:lnTo>
                  <a:lnTo>
                    <a:pt x="37" y="213"/>
                  </a:lnTo>
                  <a:lnTo>
                    <a:pt x="33" y="221"/>
                  </a:lnTo>
                  <a:lnTo>
                    <a:pt x="39" y="234"/>
                  </a:lnTo>
                  <a:lnTo>
                    <a:pt x="39" y="236"/>
                  </a:lnTo>
                  <a:lnTo>
                    <a:pt x="39" y="238"/>
                  </a:lnTo>
                  <a:lnTo>
                    <a:pt x="37" y="240"/>
                  </a:lnTo>
                  <a:lnTo>
                    <a:pt x="35" y="246"/>
                  </a:lnTo>
                  <a:lnTo>
                    <a:pt x="33" y="250"/>
                  </a:lnTo>
                  <a:lnTo>
                    <a:pt x="31" y="252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9" y="256"/>
                  </a:lnTo>
                  <a:lnTo>
                    <a:pt x="29" y="257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7" y="261"/>
                  </a:lnTo>
                  <a:lnTo>
                    <a:pt x="23" y="261"/>
                  </a:lnTo>
                  <a:lnTo>
                    <a:pt x="21" y="261"/>
                  </a:lnTo>
                  <a:lnTo>
                    <a:pt x="18" y="261"/>
                  </a:lnTo>
                  <a:lnTo>
                    <a:pt x="16" y="261"/>
                  </a:lnTo>
                  <a:lnTo>
                    <a:pt x="14" y="259"/>
                  </a:lnTo>
                  <a:lnTo>
                    <a:pt x="12" y="259"/>
                  </a:lnTo>
                  <a:lnTo>
                    <a:pt x="10" y="259"/>
                  </a:lnTo>
                  <a:lnTo>
                    <a:pt x="6" y="263"/>
                  </a:lnTo>
                  <a:lnTo>
                    <a:pt x="6" y="271"/>
                  </a:lnTo>
                  <a:lnTo>
                    <a:pt x="8" y="275"/>
                  </a:lnTo>
                  <a:lnTo>
                    <a:pt x="6" y="277"/>
                  </a:lnTo>
                  <a:lnTo>
                    <a:pt x="2" y="280"/>
                  </a:lnTo>
                  <a:lnTo>
                    <a:pt x="0" y="284"/>
                  </a:lnTo>
                  <a:lnTo>
                    <a:pt x="0" y="286"/>
                  </a:lnTo>
                  <a:lnTo>
                    <a:pt x="2" y="292"/>
                  </a:lnTo>
                  <a:lnTo>
                    <a:pt x="4" y="298"/>
                  </a:lnTo>
                  <a:lnTo>
                    <a:pt x="16" y="307"/>
                  </a:lnTo>
                  <a:lnTo>
                    <a:pt x="25" y="317"/>
                  </a:lnTo>
                  <a:lnTo>
                    <a:pt x="31" y="329"/>
                  </a:lnTo>
                  <a:lnTo>
                    <a:pt x="35" y="332"/>
                  </a:lnTo>
                  <a:lnTo>
                    <a:pt x="41" y="336"/>
                  </a:lnTo>
                  <a:lnTo>
                    <a:pt x="48" y="338"/>
                  </a:lnTo>
                  <a:lnTo>
                    <a:pt x="52" y="340"/>
                  </a:lnTo>
                  <a:lnTo>
                    <a:pt x="56" y="342"/>
                  </a:lnTo>
                  <a:lnTo>
                    <a:pt x="62" y="344"/>
                  </a:lnTo>
                  <a:lnTo>
                    <a:pt x="68" y="344"/>
                  </a:lnTo>
                  <a:lnTo>
                    <a:pt x="73" y="346"/>
                  </a:lnTo>
                  <a:lnTo>
                    <a:pt x="83" y="348"/>
                  </a:lnTo>
                  <a:lnTo>
                    <a:pt x="91" y="348"/>
                  </a:lnTo>
                  <a:lnTo>
                    <a:pt x="94" y="348"/>
                  </a:lnTo>
                  <a:lnTo>
                    <a:pt x="98" y="348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8" y="340"/>
                  </a:lnTo>
                  <a:lnTo>
                    <a:pt x="110" y="338"/>
                  </a:lnTo>
                  <a:lnTo>
                    <a:pt x="117" y="332"/>
                  </a:lnTo>
                  <a:lnTo>
                    <a:pt x="121" y="330"/>
                  </a:lnTo>
                  <a:lnTo>
                    <a:pt x="123" y="327"/>
                  </a:lnTo>
                  <a:lnTo>
                    <a:pt x="125" y="323"/>
                  </a:lnTo>
                  <a:lnTo>
                    <a:pt x="137" y="311"/>
                  </a:lnTo>
                  <a:lnTo>
                    <a:pt x="144" y="300"/>
                  </a:lnTo>
                  <a:lnTo>
                    <a:pt x="154" y="284"/>
                  </a:lnTo>
                  <a:lnTo>
                    <a:pt x="166" y="275"/>
                  </a:lnTo>
                  <a:lnTo>
                    <a:pt x="177" y="256"/>
                  </a:lnTo>
                  <a:lnTo>
                    <a:pt x="183" y="248"/>
                  </a:lnTo>
                  <a:lnTo>
                    <a:pt x="187" y="240"/>
                  </a:lnTo>
                  <a:lnTo>
                    <a:pt x="191" y="238"/>
                  </a:lnTo>
                  <a:lnTo>
                    <a:pt x="196" y="232"/>
                  </a:lnTo>
                  <a:lnTo>
                    <a:pt x="198" y="231"/>
                  </a:lnTo>
                  <a:lnTo>
                    <a:pt x="204" y="225"/>
                  </a:lnTo>
                  <a:lnTo>
                    <a:pt x="206" y="221"/>
                  </a:lnTo>
                  <a:lnTo>
                    <a:pt x="210" y="217"/>
                  </a:lnTo>
                  <a:lnTo>
                    <a:pt x="214" y="200"/>
                  </a:lnTo>
                  <a:lnTo>
                    <a:pt x="215" y="196"/>
                  </a:lnTo>
                  <a:lnTo>
                    <a:pt x="217" y="194"/>
                  </a:lnTo>
                  <a:lnTo>
                    <a:pt x="219" y="194"/>
                  </a:lnTo>
                  <a:lnTo>
                    <a:pt x="221" y="194"/>
                  </a:lnTo>
                  <a:lnTo>
                    <a:pt x="227" y="196"/>
                  </a:lnTo>
                  <a:lnTo>
                    <a:pt x="229" y="198"/>
                  </a:lnTo>
                  <a:lnTo>
                    <a:pt x="233" y="196"/>
                  </a:lnTo>
                  <a:lnTo>
                    <a:pt x="246" y="184"/>
                  </a:lnTo>
                  <a:lnTo>
                    <a:pt x="252" y="179"/>
                  </a:lnTo>
                  <a:lnTo>
                    <a:pt x="254" y="177"/>
                  </a:lnTo>
                  <a:lnTo>
                    <a:pt x="252" y="171"/>
                  </a:lnTo>
                  <a:lnTo>
                    <a:pt x="248" y="167"/>
                  </a:lnTo>
                  <a:lnTo>
                    <a:pt x="244" y="165"/>
                  </a:lnTo>
                  <a:lnTo>
                    <a:pt x="244" y="161"/>
                  </a:lnTo>
                  <a:lnTo>
                    <a:pt x="244" y="158"/>
                  </a:lnTo>
                  <a:lnTo>
                    <a:pt x="246" y="154"/>
                  </a:lnTo>
                  <a:lnTo>
                    <a:pt x="250" y="148"/>
                  </a:lnTo>
                  <a:lnTo>
                    <a:pt x="256" y="138"/>
                  </a:lnTo>
                  <a:lnTo>
                    <a:pt x="262" y="133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9" y="131"/>
                  </a:lnTo>
                  <a:lnTo>
                    <a:pt x="269" y="129"/>
                  </a:lnTo>
                  <a:lnTo>
                    <a:pt x="273" y="117"/>
                  </a:lnTo>
                  <a:lnTo>
                    <a:pt x="279" y="108"/>
                  </a:lnTo>
                  <a:lnTo>
                    <a:pt x="281" y="106"/>
                  </a:lnTo>
                  <a:lnTo>
                    <a:pt x="285" y="102"/>
                  </a:lnTo>
                  <a:lnTo>
                    <a:pt x="289" y="100"/>
                  </a:lnTo>
                  <a:lnTo>
                    <a:pt x="292" y="96"/>
                  </a:lnTo>
                  <a:lnTo>
                    <a:pt x="300" y="92"/>
                  </a:lnTo>
                  <a:lnTo>
                    <a:pt x="302" y="88"/>
                  </a:lnTo>
                  <a:lnTo>
                    <a:pt x="308" y="81"/>
                  </a:lnTo>
                  <a:lnTo>
                    <a:pt x="310" y="77"/>
                  </a:lnTo>
                  <a:lnTo>
                    <a:pt x="310" y="71"/>
                  </a:lnTo>
                  <a:lnTo>
                    <a:pt x="310" y="58"/>
                  </a:lnTo>
                  <a:lnTo>
                    <a:pt x="312" y="52"/>
                  </a:lnTo>
                  <a:lnTo>
                    <a:pt x="314" y="46"/>
                  </a:lnTo>
                  <a:lnTo>
                    <a:pt x="325" y="31"/>
                  </a:lnTo>
                  <a:lnTo>
                    <a:pt x="329" y="25"/>
                  </a:lnTo>
                  <a:lnTo>
                    <a:pt x="331" y="15"/>
                  </a:lnTo>
                  <a:lnTo>
                    <a:pt x="333" y="12"/>
                  </a:lnTo>
                  <a:lnTo>
                    <a:pt x="327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6DA293BB-034A-4A4F-9F87-77BA2623A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609" y="4040747"/>
              <a:ext cx="1116194" cy="682440"/>
            </a:xfrm>
            <a:custGeom>
              <a:avLst/>
              <a:gdLst>
                <a:gd name="T0" fmla="*/ 558 w 579"/>
                <a:gd name="T1" fmla="*/ 100 h 354"/>
                <a:gd name="T2" fmla="*/ 542 w 579"/>
                <a:gd name="T3" fmla="*/ 102 h 354"/>
                <a:gd name="T4" fmla="*/ 531 w 579"/>
                <a:gd name="T5" fmla="*/ 106 h 354"/>
                <a:gd name="T6" fmla="*/ 506 w 579"/>
                <a:gd name="T7" fmla="*/ 104 h 354"/>
                <a:gd name="T8" fmla="*/ 479 w 579"/>
                <a:gd name="T9" fmla="*/ 93 h 354"/>
                <a:gd name="T10" fmla="*/ 435 w 579"/>
                <a:gd name="T11" fmla="*/ 48 h 354"/>
                <a:gd name="T12" fmla="*/ 471 w 579"/>
                <a:gd name="T13" fmla="*/ 8 h 354"/>
                <a:gd name="T14" fmla="*/ 462 w 579"/>
                <a:gd name="T15" fmla="*/ 20 h 354"/>
                <a:gd name="T16" fmla="*/ 450 w 579"/>
                <a:gd name="T17" fmla="*/ 20 h 354"/>
                <a:gd name="T18" fmla="*/ 435 w 579"/>
                <a:gd name="T19" fmla="*/ 8 h 354"/>
                <a:gd name="T20" fmla="*/ 425 w 579"/>
                <a:gd name="T21" fmla="*/ 8 h 354"/>
                <a:gd name="T22" fmla="*/ 423 w 579"/>
                <a:gd name="T23" fmla="*/ 8 h 354"/>
                <a:gd name="T24" fmla="*/ 400 w 579"/>
                <a:gd name="T25" fmla="*/ 8 h 354"/>
                <a:gd name="T26" fmla="*/ 381 w 579"/>
                <a:gd name="T27" fmla="*/ 8 h 354"/>
                <a:gd name="T28" fmla="*/ 369 w 579"/>
                <a:gd name="T29" fmla="*/ 8 h 354"/>
                <a:gd name="T30" fmla="*/ 358 w 579"/>
                <a:gd name="T31" fmla="*/ 8 h 354"/>
                <a:gd name="T32" fmla="*/ 333 w 579"/>
                <a:gd name="T33" fmla="*/ 8 h 354"/>
                <a:gd name="T34" fmla="*/ 316 w 579"/>
                <a:gd name="T35" fmla="*/ 8 h 354"/>
                <a:gd name="T36" fmla="*/ 300 w 579"/>
                <a:gd name="T37" fmla="*/ 16 h 354"/>
                <a:gd name="T38" fmla="*/ 273 w 579"/>
                <a:gd name="T39" fmla="*/ 16 h 354"/>
                <a:gd name="T40" fmla="*/ 260 w 579"/>
                <a:gd name="T41" fmla="*/ 14 h 354"/>
                <a:gd name="T42" fmla="*/ 233 w 579"/>
                <a:gd name="T43" fmla="*/ 12 h 354"/>
                <a:gd name="T44" fmla="*/ 223 w 579"/>
                <a:gd name="T45" fmla="*/ 25 h 354"/>
                <a:gd name="T46" fmla="*/ 214 w 579"/>
                <a:gd name="T47" fmla="*/ 31 h 354"/>
                <a:gd name="T48" fmla="*/ 183 w 579"/>
                <a:gd name="T49" fmla="*/ 39 h 354"/>
                <a:gd name="T50" fmla="*/ 177 w 579"/>
                <a:gd name="T51" fmla="*/ 41 h 354"/>
                <a:gd name="T52" fmla="*/ 172 w 579"/>
                <a:gd name="T53" fmla="*/ 50 h 354"/>
                <a:gd name="T54" fmla="*/ 158 w 579"/>
                <a:gd name="T55" fmla="*/ 47 h 354"/>
                <a:gd name="T56" fmla="*/ 137 w 579"/>
                <a:gd name="T57" fmla="*/ 48 h 354"/>
                <a:gd name="T58" fmla="*/ 118 w 579"/>
                <a:gd name="T59" fmla="*/ 68 h 354"/>
                <a:gd name="T60" fmla="*/ 100 w 579"/>
                <a:gd name="T61" fmla="*/ 77 h 354"/>
                <a:gd name="T62" fmla="*/ 85 w 579"/>
                <a:gd name="T63" fmla="*/ 81 h 354"/>
                <a:gd name="T64" fmla="*/ 75 w 579"/>
                <a:gd name="T65" fmla="*/ 83 h 354"/>
                <a:gd name="T66" fmla="*/ 56 w 579"/>
                <a:gd name="T67" fmla="*/ 89 h 354"/>
                <a:gd name="T68" fmla="*/ 49 w 579"/>
                <a:gd name="T69" fmla="*/ 89 h 354"/>
                <a:gd name="T70" fmla="*/ 39 w 579"/>
                <a:gd name="T71" fmla="*/ 91 h 354"/>
                <a:gd name="T72" fmla="*/ 31 w 579"/>
                <a:gd name="T73" fmla="*/ 87 h 354"/>
                <a:gd name="T74" fmla="*/ 14 w 579"/>
                <a:gd name="T75" fmla="*/ 85 h 354"/>
                <a:gd name="T76" fmla="*/ 8 w 579"/>
                <a:gd name="T77" fmla="*/ 91 h 354"/>
                <a:gd name="T78" fmla="*/ 0 w 579"/>
                <a:gd name="T79" fmla="*/ 206 h 354"/>
                <a:gd name="T80" fmla="*/ 39 w 579"/>
                <a:gd name="T81" fmla="*/ 258 h 354"/>
                <a:gd name="T82" fmla="*/ 75 w 579"/>
                <a:gd name="T83" fmla="*/ 300 h 354"/>
                <a:gd name="T84" fmla="*/ 102 w 579"/>
                <a:gd name="T85" fmla="*/ 310 h 354"/>
                <a:gd name="T86" fmla="*/ 123 w 579"/>
                <a:gd name="T87" fmla="*/ 289 h 354"/>
                <a:gd name="T88" fmla="*/ 131 w 579"/>
                <a:gd name="T89" fmla="*/ 271 h 354"/>
                <a:gd name="T90" fmla="*/ 147 w 579"/>
                <a:gd name="T91" fmla="*/ 271 h 354"/>
                <a:gd name="T92" fmla="*/ 187 w 579"/>
                <a:gd name="T93" fmla="*/ 287 h 354"/>
                <a:gd name="T94" fmla="*/ 204 w 579"/>
                <a:gd name="T95" fmla="*/ 310 h 354"/>
                <a:gd name="T96" fmla="*/ 216 w 579"/>
                <a:gd name="T97" fmla="*/ 321 h 354"/>
                <a:gd name="T98" fmla="*/ 237 w 579"/>
                <a:gd name="T99" fmla="*/ 342 h 354"/>
                <a:gd name="T100" fmla="*/ 287 w 579"/>
                <a:gd name="T101" fmla="*/ 323 h 354"/>
                <a:gd name="T102" fmla="*/ 312 w 579"/>
                <a:gd name="T103" fmla="*/ 304 h 354"/>
                <a:gd name="T104" fmla="*/ 329 w 579"/>
                <a:gd name="T105" fmla="*/ 283 h 354"/>
                <a:gd name="T106" fmla="*/ 335 w 579"/>
                <a:gd name="T107" fmla="*/ 275 h 354"/>
                <a:gd name="T108" fmla="*/ 339 w 579"/>
                <a:gd name="T109" fmla="*/ 277 h 354"/>
                <a:gd name="T110" fmla="*/ 335 w 579"/>
                <a:gd name="T111" fmla="*/ 256 h 354"/>
                <a:gd name="T112" fmla="*/ 358 w 579"/>
                <a:gd name="T113" fmla="*/ 202 h 354"/>
                <a:gd name="T114" fmla="*/ 381 w 579"/>
                <a:gd name="T115" fmla="*/ 193 h 354"/>
                <a:gd name="T116" fmla="*/ 435 w 579"/>
                <a:gd name="T117" fmla="*/ 156 h 354"/>
                <a:gd name="T118" fmla="*/ 466 w 579"/>
                <a:gd name="T119" fmla="*/ 158 h 354"/>
                <a:gd name="T120" fmla="*/ 500 w 579"/>
                <a:gd name="T121" fmla="*/ 150 h 354"/>
                <a:gd name="T122" fmla="*/ 529 w 579"/>
                <a:gd name="T123" fmla="*/ 141 h 354"/>
                <a:gd name="T124" fmla="*/ 573 w 579"/>
                <a:gd name="T125" fmla="*/ 11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9" h="354">
                  <a:moveTo>
                    <a:pt x="579" y="108"/>
                  </a:moveTo>
                  <a:lnTo>
                    <a:pt x="577" y="108"/>
                  </a:lnTo>
                  <a:lnTo>
                    <a:pt x="575" y="104"/>
                  </a:lnTo>
                  <a:lnTo>
                    <a:pt x="571" y="100"/>
                  </a:lnTo>
                  <a:lnTo>
                    <a:pt x="569" y="98"/>
                  </a:lnTo>
                  <a:lnTo>
                    <a:pt x="567" y="98"/>
                  </a:lnTo>
                  <a:lnTo>
                    <a:pt x="566" y="100"/>
                  </a:lnTo>
                  <a:lnTo>
                    <a:pt x="564" y="100"/>
                  </a:lnTo>
                  <a:lnTo>
                    <a:pt x="558" y="100"/>
                  </a:lnTo>
                  <a:lnTo>
                    <a:pt x="556" y="100"/>
                  </a:lnTo>
                  <a:lnTo>
                    <a:pt x="556" y="100"/>
                  </a:lnTo>
                  <a:lnTo>
                    <a:pt x="556" y="102"/>
                  </a:lnTo>
                  <a:lnTo>
                    <a:pt x="556" y="102"/>
                  </a:lnTo>
                  <a:lnTo>
                    <a:pt x="554" y="102"/>
                  </a:lnTo>
                  <a:lnTo>
                    <a:pt x="552" y="102"/>
                  </a:lnTo>
                  <a:lnTo>
                    <a:pt x="548" y="104"/>
                  </a:lnTo>
                  <a:lnTo>
                    <a:pt x="544" y="104"/>
                  </a:lnTo>
                  <a:lnTo>
                    <a:pt x="542" y="102"/>
                  </a:lnTo>
                  <a:lnTo>
                    <a:pt x="541" y="102"/>
                  </a:lnTo>
                  <a:lnTo>
                    <a:pt x="541" y="102"/>
                  </a:lnTo>
                  <a:lnTo>
                    <a:pt x="539" y="102"/>
                  </a:lnTo>
                  <a:lnTo>
                    <a:pt x="535" y="102"/>
                  </a:lnTo>
                  <a:lnTo>
                    <a:pt x="533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31" y="106"/>
                  </a:lnTo>
                  <a:lnTo>
                    <a:pt x="531" y="106"/>
                  </a:lnTo>
                  <a:lnTo>
                    <a:pt x="529" y="108"/>
                  </a:lnTo>
                  <a:lnTo>
                    <a:pt x="527" y="106"/>
                  </a:lnTo>
                  <a:lnTo>
                    <a:pt x="523" y="104"/>
                  </a:lnTo>
                  <a:lnTo>
                    <a:pt x="521" y="104"/>
                  </a:lnTo>
                  <a:lnTo>
                    <a:pt x="514" y="102"/>
                  </a:lnTo>
                  <a:lnTo>
                    <a:pt x="512" y="102"/>
                  </a:lnTo>
                  <a:lnTo>
                    <a:pt x="510" y="102"/>
                  </a:lnTo>
                  <a:lnTo>
                    <a:pt x="508" y="102"/>
                  </a:lnTo>
                  <a:lnTo>
                    <a:pt x="506" y="104"/>
                  </a:lnTo>
                  <a:lnTo>
                    <a:pt x="500" y="104"/>
                  </a:lnTo>
                  <a:lnTo>
                    <a:pt x="500" y="102"/>
                  </a:lnTo>
                  <a:lnTo>
                    <a:pt x="498" y="100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8"/>
                  </a:lnTo>
                  <a:lnTo>
                    <a:pt x="485" y="96"/>
                  </a:lnTo>
                  <a:lnTo>
                    <a:pt x="481" y="95"/>
                  </a:lnTo>
                  <a:lnTo>
                    <a:pt x="479" y="93"/>
                  </a:lnTo>
                  <a:lnTo>
                    <a:pt x="477" y="87"/>
                  </a:lnTo>
                  <a:lnTo>
                    <a:pt x="471" y="75"/>
                  </a:lnTo>
                  <a:lnTo>
                    <a:pt x="464" y="64"/>
                  </a:lnTo>
                  <a:lnTo>
                    <a:pt x="460" y="60"/>
                  </a:lnTo>
                  <a:lnTo>
                    <a:pt x="456" y="58"/>
                  </a:lnTo>
                  <a:lnTo>
                    <a:pt x="452" y="58"/>
                  </a:lnTo>
                  <a:lnTo>
                    <a:pt x="444" y="52"/>
                  </a:lnTo>
                  <a:lnTo>
                    <a:pt x="437" y="50"/>
                  </a:lnTo>
                  <a:lnTo>
                    <a:pt x="435" y="48"/>
                  </a:lnTo>
                  <a:lnTo>
                    <a:pt x="435" y="47"/>
                  </a:lnTo>
                  <a:lnTo>
                    <a:pt x="437" y="47"/>
                  </a:lnTo>
                  <a:lnTo>
                    <a:pt x="498" y="20"/>
                  </a:lnTo>
                  <a:lnTo>
                    <a:pt x="485" y="10"/>
                  </a:lnTo>
                  <a:lnTo>
                    <a:pt x="481" y="10"/>
                  </a:lnTo>
                  <a:lnTo>
                    <a:pt x="479" y="10"/>
                  </a:lnTo>
                  <a:lnTo>
                    <a:pt x="477" y="12"/>
                  </a:lnTo>
                  <a:lnTo>
                    <a:pt x="475" y="12"/>
                  </a:lnTo>
                  <a:lnTo>
                    <a:pt x="471" y="8"/>
                  </a:lnTo>
                  <a:lnTo>
                    <a:pt x="469" y="6"/>
                  </a:lnTo>
                  <a:lnTo>
                    <a:pt x="468" y="6"/>
                  </a:lnTo>
                  <a:lnTo>
                    <a:pt x="468" y="8"/>
                  </a:lnTo>
                  <a:lnTo>
                    <a:pt x="468" y="8"/>
                  </a:lnTo>
                  <a:lnTo>
                    <a:pt x="469" y="10"/>
                  </a:lnTo>
                  <a:lnTo>
                    <a:pt x="469" y="12"/>
                  </a:lnTo>
                  <a:lnTo>
                    <a:pt x="469" y="14"/>
                  </a:lnTo>
                  <a:lnTo>
                    <a:pt x="469" y="16"/>
                  </a:lnTo>
                  <a:lnTo>
                    <a:pt x="462" y="20"/>
                  </a:lnTo>
                  <a:lnTo>
                    <a:pt x="462" y="20"/>
                  </a:lnTo>
                  <a:lnTo>
                    <a:pt x="460" y="18"/>
                  </a:lnTo>
                  <a:lnTo>
                    <a:pt x="460" y="16"/>
                  </a:lnTo>
                  <a:lnTo>
                    <a:pt x="460" y="16"/>
                  </a:lnTo>
                  <a:lnTo>
                    <a:pt x="458" y="16"/>
                  </a:lnTo>
                  <a:lnTo>
                    <a:pt x="458" y="16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50" y="20"/>
                  </a:lnTo>
                  <a:lnTo>
                    <a:pt x="448" y="18"/>
                  </a:lnTo>
                  <a:lnTo>
                    <a:pt x="446" y="14"/>
                  </a:lnTo>
                  <a:lnTo>
                    <a:pt x="444" y="14"/>
                  </a:lnTo>
                  <a:lnTo>
                    <a:pt x="443" y="14"/>
                  </a:lnTo>
                  <a:lnTo>
                    <a:pt x="439" y="16"/>
                  </a:lnTo>
                  <a:lnTo>
                    <a:pt x="437" y="14"/>
                  </a:lnTo>
                  <a:lnTo>
                    <a:pt x="439" y="12"/>
                  </a:lnTo>
                  <a:lnTo>
                    <a:pt x="437" y="10"/>
                  </a:lnTo>
                  <a:lnTo>
                    <a:pt x="435" y="8"/>
                  </a:lnTo>
                  <a:lnTo>
                    <a:pt x="435" y="8"/>
                  </a:lnTo>
                  <a:lnTo>
                    <a:pt x="433" y="10"/>
                  </a:lnTo>
                  <a:lnTo>
                    <a:pt x="433" y="12"/>
                  </a:lnTo>
                  <a:lnTo>
                    <a:pt x="433" y="14"/>
                  </a:lnTo>
                  <a:lnTo>
                    <a:pt x="431" y="12"/>
                  </a:lnTo>
                  <a:lnTo>
                    <a:pt x="429" y="10"/>
                  </a:lnTo>
                  <a:lnTo>
                    <a:pt x="427" y="6"/>
                  </a:lnTo>
                  <a:lnTo>
                    <a:pt x="425" y="8"/>
                  </a:lnTo>
                  <a:lnTo>
                    <a:pt x="425" y="8"/>
                  </a:lnTo>
                  <a:lnTo>
                    <a:pt x="425" y="12"/>
                  </a:lnTo>
                  <a:lnTo>
                    <a:pt x="425" y="14"/>
                  </a:lnTo>
                  <a:lnTo>
                    <a:pt x="425" y="16"/>
                  </a:lnTo>
                  <a:lnTo>
                    <a:pt x="423" y="16"/>
                  </a:lnTo>
                  <a:lnTo>
                    <a:pt x="423" y="14"/>
                  </a:lnTo>
                  <a:lnTo>
                    <a:pt x="423" y="14"/>
                  </a:lnTo>
                  <a:lnTo>
                    <a:pt x="423" y="12"/>
                  </a:lnTo>
                  <a:lnTo>
                    <a:pt x="423" y="10"/>
                  </a:lnTo>
                  <a:lnTo>
                    <a:pt x="423" y="8"/>
                  </a:lnTo>
                  <a:lnTo>
                    <a:pt x="419" y="8"/>
                  </a:lnTo>
                  <a:lnTo>
                    <a:pt x="418" y="8"/>
                  </a:lnTo>
                  <a:lnTo>
                    <a:pt x="414" y="6"/>
                  </a:lnTo>
                  <a:lnTo>
                    <a:pt x="410" y="6"/>
                  </a:lnTo>
                  <a:lnTo>
                    <a:pt x="408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6"/>
                  </a:lnTo>
                  <a:lnTo>
                    <a:pt x="400" y="8"/>
                  </a:lnTo>
                  <a:lnTo>
                    <a:pt x="398" y="6"/>
                  </a:lnTo>
                  <a:lnTo>
                    <a:pt x="396" y="6"/>
                  </a:lnTo>
                  <a:lnTo>
                    <a:pt x="394" y="4"/>
                  </a:lnTo>
                  <a:lnTo>
                    <a:pt x="394" y="4"/>
                  </a:lnTo>
                  <a:lnTo>
                    <a:pt x="389" y="8"/>
                  </a:lnTo>
                  <a:lnTo>
                    <a:pt x="387" y="8"/>
                  </a:lnTo>
                  <a:lnTo>
                    <a:pt x="385" y="8"/>
                  </a:lnTo>
                  <a:lnTo>
                    <a:pt x="383" y="8"/>
                  </a:lnTo>
                  <a:lnTo>
                    <a:pt x="381" y="8"/>
                  </a:lnTo>
                  <a:lnTo>
                    <a:pt x="379" y="8"/>
                  </a:lnTo>
                  <a:lnTo>
                    <a:pt x="377" y="6"/>
                  </a:lnTo>
                  <a:lnTo>
                    <a:pt x="377" y="4"/>
                  </a:lnTo>
                  <a:lnTo>
                    <a:pt x="375" y="2"/>
                  </a:lnTo>
                  <a:lnTo>
                    <a:pt x="373" y="0"/>
                  </a:lnTo>
                  <a:lnTo>
                    <a:pt x="373" y="0"/>
                  </a:lnTo>
                  <a:lnTo>
                    <a:pt x="371" y="2"/>
                  </a:lnTo>
                  <a:lnTo>
                    <a:pt x="371" y="6"/>
                  </a:lnTo>
                  <a:lnTo>
                    <a:pt x="369" y="8"/>
                  </a:lnTo>
                  <a:lnTo>
                    <a:pt x="369" y="8"/>
                  </a:lnTo>
                  <a:lnTo>
                    <a:pt x="368" y="6"/>
                  </a:lnTo>
                  <a:lnTo>
                    <a:pt x="366" y="6"/>
                  </a:lnTo>
                  <a:lnTo>
                    <a:pt x="364" y="6"/>
                  </a:lnTo>
                  <a:lnTo>
                    <a:pt x="364" y="6"/>
                  </a:lnTo>
                  <a:lnTo>
                    <a:pt x="364" y="8"/>
                  </a:lnTo>
                  <a:lnTo>
                    <a:pt x="362" y="10"/>
                  </a:lnTo>
                  <a:lnTo>
                    <a:pt x="360" y="10"/>
                  </a:lnTo>
                  <a:lnTo>
                    <a:pt x="358" y="8"/>
                  </a:lnTo>
                  <a:lnTo>
                    <a:pt x="352" y="6"/>
                  </a:lnTo>
                  <a:lnTo>
                    <a:pt x="350" y="6"/>
                  </a:lnTo>
                  <a:lnTo>
                    <a:pt x="348" y="8"/>
                  </a:lnTo>
                  <a:lnTo>
                    <a:pt x="346" y="10"/>
                  </a:lnTo>
                  <a:lnTo>
                    <a:pt x="343" y="8"/>
                  </a:lnTo>
                  <a:lnTo>
                    <a:pt x="341" y="8"/>
                  </a:lnTo>
                  <a:lnTo>
                    <a:pt x="337" y="8"/>
                  </a:lnTo>
                  <a:lnTo>
                    <a:pt x="333" y="8"/>
                  </a:lnTo>
                  <a:lnTo>
                    <a:pt x="333" y="8"/>
                  </a:lnTo>
                  <a:lnTo>
                    <a:pt x="331" y="10"/>
                  </a:lnTo>
                  <a:lnTo>
                    <a:pt x="329" y="12"/>
                  </a:lnTo>
                  <a:lnTo>
                    <a:pt x="323" y="16"/>
                  </a:lnTo>
                  <a:lnTo>
                    <a:pt x="320" y="14"/>
                  </a:lnTo>
                  <a:lnTo>
                    <a:pt x="318" y="12"/>
                  </a:lnTo>
                  <a:lnTo>
                    <a:pt x="320" y="8"/>
                  </a:lnTo>
                  <a:lnTo>
                    <a:pt x="318" y="8"/>
                  </a:lnTo>
                  <a:lnTo>
                    <a:pt x="318" y="8"/>
                  </a:lnTo>
                  <a:lnTo>
                    <a:pt x="316" y="8"/>
                  </a:lnTo>
                  <a:lnTo>
                    <a:pt x="316" y="10"/>
                  </a:lnTo>
                  <a:lnTo>
                    <a:pt x="314" y="12"/>
                  </a:lnTo>
                  <a:lnTo>
                    <a:pt x="310" y="10"/>
                  </a:lnTo>
                  <a:lnTo>
                    <a:pt x="304" y="4"/>
                  </a:lnTo>
                  <a:lnTo>
                    <a:pt x="304" y="4"/>
                  </a:lnTo>
                  <a:lnTo>
                    <a:pt x="302" y="6"/>
                  </a:lnTo>
                  <a:lnTo>
                    <a:pt x="302" y="10"/>
                  </a:lnTo>
                  <a:lnTo>
                    <a:pt x="302" y="14"/>
                  </a:lnTo>
                  <a:lnTo>
                    <a:pt x="300" y="16"/>
                  </a:lnTo>
                  <a:lnTo>
                    <a:pt x="300" y="14"/>
                  </a:lnTo>
                  <a:lnTo>
                    <a:pt x="298" y="10"/>
                  </a:lnTo>
                  <a:lnTo>
                    <a:pt x="296" y="8"/>
                  </a:lnTo>
                  <a:lnTo>
                    <a:pt x="296" y="8"/>
                  </a:lnTo>
                  <a:lnTo>
                    <a:pt x="295" y="10"/>
                  </a:lnTo>
                  <a:lnTo>
                    <a:pt x="293" y="10"/>
                  </a:lnTo>
                  <a:lnTo>
                    <a:pt x="289" y="12"/>
                  </a:lnTo>
                  <a:lnTo>
                    <a:pt x="275" y="16"/>
                  </a:lnTo>
                  <a:lnTo>
                    <a:pt x="273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0" y="14"/>
                  </a:lnTo>
                  <a:lnTo>
                    <a:pt x="254" y="14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6" y="8"/>
                  </a:lnTo>
                  <a:lnTo>
                    <a:pt x="245" y="6"/>
                  </a:lnTo>
                  <a:lnTo>
                    <a:pt x="241" y="8"/>
                  </a:lnTo>
                  <a:lnTo>
                    <a:pt x="235" y="8"/>
                  </a:lnTo>
                  <a:lnTo>
                    <a:pt x="233" y="10"/>
                  </a:lnTo>
                  <a:lnTo>
                    <a:pt x="233" y="12"/>
                  </a:lnTo>
                  <a:lnTo>
                    <a:pt x="233" y="16"/>
                  </a:lnTo>
                  <a:lnTo>
                    <a:pt x="233" y="18"/>
                  </a:lnTo>
                  <a:lnTo>
                    <a:pt x="233" y="22"/>
                  </a:lnTo>
                  <a:lnTo>
                    <a:pt x="233" y="22"/>
                  </a:lnTo>
                  <a:lnTo>
                    <a:pt x="231" y="22"/>
                  </a:lnTo>
                  <a:lnTo>
                    <a:pt x="229" y="22"/>
                  </a:lnTo>
                  <a:lnTo>
                    <a:pt x="227" y="23"/>
                  </a:lnTo>
                  <a:lnTo>
                    <a:pt x="223" y="25"/>
                  </a:lnTo>
                  <a:lnTo>
                    <a:pt x="223" y="25"/>
                  </a:lnTo>
                  <a:lnTo>
                    <a:pt x="223" y="27"/>
                  </a:lnTo>
                  <a:lnTo>
                    <a:pt x="223" y="31"/>
                  </a:lnTo>
                  <a:lnTo>
                    <a:pt x="223" y="33"/>
                  </a:lnTo>
                  <a:lnTo>
                    <a:pt x="223" y="33"/>
                  </a:lnTo>
                  <a:lnTo>
                    <a:pt x="222" y="27"/>
                  </a:lnTo>
                  <a:lnTo>
                    <a:pt x="218" y="25"/>
                  </a:lnTo>
                  <a:lnTo>
                    <a:pt x="218" y="25"/>
                  </a:lnTo>
                  <a:lnTo>
                    <a:pt x="216" y="27"/>
                  </a:lnTo>
                  <a:lnTo>
                    <a:pt x="214" y="31"/>
                  </a:lnTo>
                  <a:lnTo>
                    <a:pt x="208" y="27"/>
                  </a:lnTo>
                  <a:lnTo>
                    <a:pt x="206" y="27"/>
                  </a:lnTo>
                  <a:lnTo>
                    <a:pt x="198" y="33"/>
                  </a:lnTo>
                  <a:lnTo>
                    <a:pt x="197" y="35"/>
                  </a:lnTo>
                  <a:lnTo>
                    <a:pt x="195" y="35"/>
                  </a:lnTo>
                  <a:lnTo>
                    <a:pt x="189" y="35"/>
                  </a:lnTo>
                  <a:lnTo>
                    <a:pt x="187" y="35"/>
                  </a:lnTo>
                  <a:lnTo>
                    <a:pt x="183" y="39"/>
                  </a:lnTo>
                  <a:lnTo>
                    <a:pt x="183" y="39"/>
                  </a:lnTo>
                  <a:lnTo>
                    <a:pt x="181" y="39"/>
                  </a:lnTo>
                  <a:lnTo>
                    <a:pt x="179" y="39"/>
                  </a:lnTo>
                  <a:lnTo>
                    <a:pt x="179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5" y="39"/>
                  </a:lnTo>
                  <a:lnTo>
                    <a:pt x="175" y="39"/>
                  </a:lnTo>
                  <a:lnTo>
                    <a:pt x="177" y="41"/>
                  </a:lnTo>
                  <a:lnTo>
                    <a:pt x="177" y="41"/>
                  </a:lnTo>
                  <a:lnTo>
                    <a:pt x="179" y="41"/>
                  </a:lnTo>
                  <a:lnTo>
                    <a:pt x="179" y="43"/>
                  </a:lnTo>
                  <a:lnTo>
                    <a:pt x="175" y="43"/>
                  </a:lnTo>
                  <a:lnTo>
                    <a:pt x="173" y="45"/>
                  </a:lnTo>
                  <a:lnTo>
                    <a:pt x="173" y="48"/>
                  </a:lnTo>
                  <a:lnTo>
                    <a:pt x="173" y="52"/>
                  </a:lnTo>
                  <a:lnTo>
                    <a:pt x="172" y="52"/>
                  </a:lnTo>
                  <a:lnTo>
                    <a:pt x="170" y="50"/>
                  </a:lnTo>
                  <a:lnTo>
                    <a:pt x="172" y="50"/>
                  </a:lnTo>
                  <a:lnTo>
                    <a:pt x="170" y="47"/>
                  </a:lnTo>
                  <a:lnTo>
                    <a:pt x="168" y="47"/>
                  </a:lnTo>
                  <a:lnTo>
                    <a:pt x="166" y="48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60" y="52"/>
                  </a:lnTo>
                  <a:lnTo>
                    <a:pt x="160" y="48"/>
                  </a:lnTo>
                  <a:lnTo>
                    <a:pt x="158" y="47"/>
                  </a:lnTo>
                  <a:lnTo>
                    <a:pt x="152" y="48"/>
                  </a:lnTo>
                  <a:lnTo>
                    <a:pt x="150" y="50"/>
                  </a:lnTo>
                  <a:lnTo>
                    <a:pt x="148" y="52"/>
                  </a:lnTo>
                  <a:lnTo>
                    <a:pt x="147" y="56"/>
                  </a:lnTo>
                  <a:lnTo>
                    <a:pt x="143" y="54"/>
                  </a:lnTo>
                  <a:lnTo>
                    <a:pt x="143" y="52"/>
                  </a:lnTo>
                  <a:lnTo>
                    <a:pt x="141" y="50"/>
                  </a:lnTo>
                  <a:lnTo>
                    <a:pt x="139" y="48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22" y="58"/>
                  </a:lnTo>
                  <a:lnTo>
                    <a:pt x="120" y="60"/>
                  </a:lnTo>
                  <a:lnTo>
                    <a:pt x="118" y="62"/>
                  </a:lnTo>
                  <a:lnTo>
                    <a:pt x="116" y="62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70"/>
                  </a:lnTo>
                  <a:lnTo>
                    <a:pt x="114" y="70"/>
                  </a:lnTo>
                  <a:lnTo>
                    <a:pt x="112" y="72"/>
                  </a:lnTo>
                  <a:lnTo>
                    <a:pt x="112" y="73"/>
                  </a:lnTo>
                  <a:lnTo>
                    <a:pt x="108" y="75"/>
                  </a:lnTo>
                  <a:lnTo>
                    <a:pt x="104" y="77"/>
                  </a:lnTo>
                  <a:lnTo>
                    <a:pt x="102" y="79"/>
                  </a:lnTo>
                  <a:lnTo>
                    <a:pt x="100" y="79"/>
                  </a:lnTo>
                  <a:lnTo>
                    <a:pt x="100" y="77"/>
                  </a:lnTo>
                  <a:lnTo>
                    <a:pt x="99" y="77"/>
                  </a:lnTo>
                  <a:lnTo>
                    <a:pt x="97" y="79"/>
                  </a:lnTo>
                  <a:lnTo>
                    <a:pt x="93" y="81"/>
                  </a:lnTo>
                  <a:lnTo>
                    <a:pt x="91" y="83"/>
                  </a:lnTo>
                  <a:lnTo>
                    <a:pt x="91" y="83"/>
                  </a:lnTo>
                  <a:lnTo>
                    <a:pt x="89" y="83"/>
                  </a:lnTo>
                  <a:lnTo>
                    <a:pt x="87" y="81"/>
                  </a:lnTo>
                  <a:lnTo>
                    <a:pt x="87" y="81"/>
                  </a:lnTo>
                  <a:lnTo>
                    <a:pt x="85" y="81"/>
                  </a:lnTo>
                  <a:lnTo>
                    <a:pt x="85" y="85"/>
                  </a:lnTo>
                  <a:lnTo>
                    <a:pt x="85" y="85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81" y="85"/>
                  </a:lnTo>
                  <a:lnTo>
                    <a:pt x="81" y="85"/>
                  </a:lnTo>
                  <a:lnTo>
                    <a:pt x="79" y="83"/>
                  </a:lnTo>
                  <a:lnTo>
                    <a:pt x="79" y="83"/>
                  </a:lnTo>
                  <a:lnTo>
                    <a:pt x="75" y="83"/>
                  </a:lnTo>
                  <a:lnTo>
                    <a:pt x="72" y="83"/>
                  </a:lnTo>
                  <a:lnTo>
                    <a:pt x="68" y="85"/>
                  </a:lnTo>
                  <a:lnTo>
                    <a:pt x="68" y="85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6" y="89"/>
                  </a:lnTo>
                  <a:lnTo>
                    <a:pt x="54" y="89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50" y="91"/>
                  </a:lnTo>
                  <a:lnTo>
                    <a:pt x="52" y="89"/>
                  </a:lnTo>
                  <a:lnTo>
                    <a:pt x="50" y="87"/>
                  </a:lnTo>
                  <a:lnTo>
                    <a:pt x="49" y="87"/>
                  </a:lnTo>
                  <a:lnTo>
                    <a:pt x="49" y="89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5" y="91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7" y="91"/>
                  </a:lnTo>
                  <a:lnTo>
                    <a:pt x="37" y="89"/>
                  </a:lnTo>
                  <a:lnTo>
                    <a:pt x="37" y="87"/>
                  </a:lnTo>
                  <a:lnTo>
                    <a:pt x="37" y="83"/>
                  </a:lnTo>
                  <a:lnTo>
                    <a:pt x="35" y="87"/>
                  </a:lnTo>
                  <a:lnTo>
                    <a:pt x="35" y="89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25" y="89"/>
                  </a:lnTo>
                  <a:lnTo>
                    <a:pt x="25" y="87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2" y="83"/>
                  </a:lnTo>
                  <a:lnTo>
                    <a:pt x="18" y="87"/>
                  </a:lnTo>
                  <a:lnTo>
                    <a:pt x="16" y="87"/>
                  </a:lnTo>
                  <a:lnTo>
                    <a:pt x="14" y="87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10" y="83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7"/>
                  </a:lnTo>
                  <a:lnTo>
                    <a:pt x="8" y="89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6" y="93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2" y="104"/>
                  </a:lnTo>
                  <a:lnTo>
                    <a:pt x="2" y="123"/>
                  </a:lnTo>
                  <a:lnTo>
                    <a:pt x="2" y="200"/>
                  </a:lnTo>
                  <a:lnTo>
                    <a:pt x="0" y="202"/>
                  </a:lnTo>
                  <a:lnTo>
                    <a:pt x="0" y="206"/>
                  </a:lnTo>
                  <a:lnTo>
                    <a:pt x="2" y="208"/>
                  </a:lnTo>
                  <a:lnTo>
                    <a:pt x="18" y="231"/>
                  </a:lnTo>
                  <a:lnTo>
                    <a:pt x="20" y="235"/>
                  </a:lnTo>
                  <a:lnTo>
                    <a:pt x="27" y="241"/>
                  </a:lnTo>
                  <a:lnTo>
                    <a:pt x="29" y="242"/>
                  </a:lnTo>
                  <a:lnTo>
                    <a:pt x="33" y="248"/>
                  </a:lnTo>
                  <a:lnTo>
                    <a:pt x="35" y="250"/>
                  </a:lnTo>
                  <a:lnTo>
                    <a:pt x="37" y="252"/>
                  </a:lnTo>
                  <a:lnTo>
                    <a:pt x="39" y="258"/>
                  </a:lnTo>
                  <a:lnTo>
                    <a:pt x="39" y="260"/>
                  </a:lnTo>
                  <a:lnTo>
                    <a:pt x="39" y="264"/>
                  </a:lnTo>
                  <a:lnTo>
                    <a:pt x="39" y="267"/>
                  </a:lnTo>
                  <a:lnTo>
                    <a:pt x="47" y="277"/>
                  </a:lnTo>
                  <a:lnTo>
                    <a:pt x="62" y="290"/>
                  </a:lnTo>
                  <a:lnTo>
                    <a:pt x="68" y="296"/>
                  </a:lnTo>
                  <a:lnTo>
                    <a:pt x="74" y="298"/>
                  </a:lnTo>
                  <a:lnTo>
                    <a:pt x="75" y="298"/>
                  </a:lnTo>
                  <a:lnTo>
                    <a:pt x="75" y="300"/>
                  </a:lnTo>
                  <a:lnTo>
                    <a:pt x="77" y="304"/>
                  </a:lnTo>
                  <a:lnTo>
                    <a:pt x="79" y="306"/>
                  </a:lnTo>
                  <a:lnTo>
                    <a:pt x="81" y="308"/>
                  </a:lnTo>
                  <a:lnTo>
                    <a:pt x="85" y="310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99" y="312"/>
                  </a:lnTo>
                  <a:lnTo>
                    <a:pt x="100" y="312"/>
                  </a:lnTo>
                  <a:lnTo>
                    <a:pt x="102" y="310"/>
                  </a:lnTo>
                  <a:lnTo>
                    <a:pt x="104" y="308"/>
                  </a:lnTo>
                  <a:lnTo>
                    <a:pt x="106" y="306"/>
                  </a:lnTo>
                  <a:lnTo>
                    <a:pt x="110" y="302"/>
                  </a:lnTo>
                  <a:lnTo>
                    <a:pt x="114" y="298"/>
                  </a:lnTo>
                  <a:lnTo>
                    <a:pt x="116" y="296"/>
                  </a:lnTo>
                  <a:lnTo>
                    <a:pt x="122" y="294"/>
                  </a:lnTo>
                  <a:lnTo>
                    <a:pt x="123" y="292"/>
                  </a:lnTo>
                  <a:lnTo>
                    <a:pt x="123" y="290"/>
                  </a:lnTo>
                  <a:lnTo>
                    <a:pt x="123" y="289"/>
                  </a:lnTo>
                  <a:lnTo>
                    <a:pt x="123" y="287"/>
                  </a:lnTo>
                  <a:lnTo>
                    <a:pt x="123" y="285"/>
                  </a:lnTo>
                  <a:lnTo>
                    <a:pt x="123" y="283"/>
                  </a:lnTo>
                  <a:lnTo>
                    <a:pt x="125" y="279"/>
                  </a:lnTo>
                  <a:lnTo>
                    <a:pt x="125" y="277"/>
                  </a:lnTo>
                  <a:lnTo>
                    <a:pt x="125" y="275"/>
                  </a:lnTo>
                  <a:lnTo>
                    <a:pt x="129" y="273"/>
                  </a:lnTo>
                  <a:lnTo>
                    <a:pt x="129" y="273"/>
                  </a:lnTo>
                  <a:lnTo>
                    <a:pt x="131" y="271"/>
                  </a:lnTo>
                  <a:lnTo>
                    <a:pt x="133" y="271"/>
                  </a:lnTo>
                  <a:lnTo>
                    <a:pt x="133" y="271"/>
                  </a:lnTo>
                  <a:lnTo>
                    <a:pt x="133" y="269"/>
                  </a:lnTo>
                  <a:lnTo>
                    <a:pt x="135" y="269"/>
                  </a:lnTo>
                  <a:lnTo>
                    <a:pt x="137" y="269"/>
                  </a:lnTo>
                  <a:lnTo>
                    <a:pt x="139" y="271"/>
                  </a:lnTo>
                  <a:lnTo>
                    <a:pt x="141" y="275"/>
                  </a:lnTo>
                  <a:lnTo>
                    <a:pt x="143" y="277"/>
                  </a:lnTo>
                  <a:lnTo>
                    <a:pt x="147" y="271"/>
                  </a:lnTo>
                  <a:lnTo>
                    <a:pt x="147" y="269"/>
                  </a:lnTo>
                  <a:lnTo>
                    <a:pt x="150" y="269"/>
                  </a:lnTo>
                  <a:lnTo>
                    <a:pt x="152" y="269"/>
                  </a:lnTo>
                  <a:lnTo>
                    <a:pt x="158" y="271"/>
                  </a:lnTo>
                  <a:lnTo>
                    <a:pt x="160" y="271"/>
                  </a:lnTo>
                  <a:lnTo>
                    <a:pt x="164" y="275"/>
                  </a:lnTo>
                  <a:lnTo>
                    <a:pt x="177" y="285"/>
                  </a:lnTo>
                  <a:lnTo>
                    <a:pt x="181" y="285"/>
                  </a:lnTo>
                  <a:lnTo>
                    <a:pt x="187" y="287"/>
                  </a:lnTo>
                  <a:lnTo>
                    <a:pt x="189" y="287"/>
                  </a:lnTo>
                  <a:lnTo>
                    <a:pt x="197" y="294"/>
                  </a:lnTo>
                  <a:lnTo>
                    <a:pt x="198" y="296"/>
                  </a:lnTo>
                  <a:lnTo>
                    <a:pt x="198" y="300"/>
                  </a:lnTo>
                  <a:lnTo>
                    <a:pt x="198" y="304"/>
                  </a:lnTo>
                  <a:lnTo>
                    <a:pt x="198" y="306"/>
                  </a:lnTo>
                  <a:lnTo>
                    <a:pt x="200" y="308"/>
                  </a:lnTo>
                  <a:lnTo>
                    <a:pt x="202" y="310"/>
                  </a:lnTo>
                  <a:lnTo>
                    <a:pt x="204" y="310"/>
                  </a:lnTo>
                  <a:lnTo>
                    <a:pt x="206" y="312"/>
                  </a:lnTo>
                  <a:lnTo>
                    <a:pt x="208" y="314"/>
                  </a:lnTo>
                  <a:lnTo>
                    <a:pt x="208" y="319"/>
                  </a:lnTo>
                  <a:lnTo>
                    <a:pt x="208" y="319"/>
                  </a:lnTo>
                  <a:lnTo>
                    <a:pt x="210" y="321"/>
                  </a:lnTo>
                  <a:lnTo>
                    <a:pt x="212" y="319"/>
                  </a:lnTo>
                  <a:lnTo>
                    <a:pt x="214" y="319"/>
                  </a:lnTo>
                  <a:lnTo>
                    <a:pt x="214" y="319"/>
                  </a:lnTo>
                  <a:lnTo>
                    <a:pt x="216" y="321"/>
                  </a:lnTo>
                  <a:lnTo>
                    <a:pt x="216" y="325"/>
                  </a:lnTo>
                  <a:lnTo>
                    <a:pt x="214" y="327"/>
                  </a:lnTo>
                  <a:lnTo>
                    <a:pt x="214" y="329"/>
                  </a:lnTo>
                  <a:lnTo>
                    <a:pt x="216" y="331"/>
                  </a:lnTo>
                  <a:lnTo>
                    <a:pt x="220" y="333"/>
                  </a:lnTo>
                  <a:lnTo>
                    <a:pt x="222" y="335"/>
                  </a:lnTo>
                  <a:lnTo>
                    <a:pt x="225" y="340"/>
                  </a:lnTo>
                  <a:lnTo>
                    <a:pt x="225" y="342"/>
                  </a:lnTo>
                  <a:lnTo>
                    <a:pt x="237" y="342"/>
                  </a:lnTo>
                  <a:lnTo>
                    <a:pt x="239" y="342"/>
                  </a:lnTo>
                  <a:lnTo>
                    <a:pt x="246" y="346"/>
                  </a:lnTo>
                  <a:lnTo>
                    <a:pt x="248" y="346"/>
                  </a:lnTo>
                  <a:lnTo>
                    <a:pt x="248" y="348"/>
                  </a:lnTo>
                  <a:lnTo>
                    <a:pt x="248" y="350"/>
                  </a:lnTo>
                  <a:lnTo>
                    <a:pt x="250" y="352"/>
                  </a:lnTo>
                  <a:lnTo>
                    <a:pt x="250" y="352"/>
                  </a:lnTo>
                  <a:lnTo>
                    <a:pt x="258" y="354"/>
                  </a:lnTo>
                  <a:lnTo>
                    <a:pt x="287" y="323"/>
                  </a:lnTo>
                  <a:lnTo>
                    <a:pt x="293" y="319"/>
                  </a:lnTo>
                  <a:lnTo>
                    <a:pt x="296" y="314"/>
                  </a:lnTo>
                  <a:lnTo>
                    <a:pt x="298" y="312"/>
                  </a:lnTo>
                  <a:lnTo>
                    <a:pt x="298" y="308"/>
                  </a:lnTo>
                  <a:lnTo>
                    <a:pt x="302" y="306"/>
                  </a:lnTo>
                  <a:lnTo>
                    <a:pt x="304" y="304"/>
                  </a:lnTo>
                  <a:lnTo>
                    <a:pt x="306" y="302"/>
                  </a:lnTo>
                  <a:lnTo>
                    <a:pt x="308" y="302"/>
                  </a:lnTo>
                  <a:lnTo>
                    <a:pt x="312" y="304"/>
                  </a:lnTo>
                  <a:lnTo>
                    <a:pt x="312" y="304"/>
                  </a:lnTo>
                  <a:lnTo>
                    <a:pt x="314" y="304"/>
                  </a:lnTo>
                  <a:lnTo>
                    <a:pt x="321" y="296"/>
                  </a:lnTo>
                  <a:lnTo>
                    <a:pt x="325" y="294"/>
                  </a:lnTo>
                  <a:lnTo>
                    <a:pt x="325" y="292"/>
                  </a:lnTo>
                  <a:lnTo>
                    <a:pt x="327" y="287"/>
                  </a:lnTo>
                  <a:lnTo>
                    <a:pt x="329" y="287"/>
                  </a:lnTo>
                  <a:lnTo>
                    <a:pt x="329" y="285"/>
                  </a:lnTo>
                  <a:lnTo>
                    <a:pt x="329" y="283"/>
                  </a:lnTo>
                  <a:lnTo>
                    <a:pt x="329" y="281"/>
                  </a:lnTo>
                  <a:lnTo>
                    <a:pt x="329" y="281"/>
                  </a:lnTo>
                  <a:lnTo>
                    <a:pt x="333" y="281"/>
                  </a:lnTo>
                  <a:lnTo>
                    <a:pt x="333" y="279"/>
                  </a:lnTo>
                  <a:lnTo>
                    <a:pt x="333" y="279"/>
                  </a:lnTo>
                  <a:lnTo>
                    <a:pt x="333" y="275"/>
                  </a:lnTo>
                  <a:lnTo>
                    <a:pt x="333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5" y="277"/>
                  </a:lnTo>
                  <a:lnTo>
                    <a:pt x="335" y="279"/>
                  </a:lnTo>
                  <a:lnTo>
                    <a:pt x="337" y="281"/>
                  </a:lnTo>
                  <a:lnTo>
                    <a:pt x="337" y="283"/>
                  </a:lnTo>
                  <a:lnTo>
                    <a:pt x="339" y="283"/>
                  </a:lnTo>
                  <a:lnTo>
                    <a:pt x="341" y="283"/>
                  </a:lnTo>
                  <a:lnTo>
                    <a:pt x="341" y="281"/>
                  </a:lnTo>
                  <a:lnTo>
                    <a:pt x="341" y="279"/>
                  </a:lnTo>
                  <a:lnTo>
                    <a:pt x="339" y="277"/>
                  </a:lnTo>
                  <a:lnTo>
                    <a:pt x="339" y="275"/>
                  </a:lnTo>
                  <a:lnTo>
                    <a:pt x="337" y="271"/>
                  </a:lnTo>
                  <a:lnTo>
                    <a:pt x="335" y="271"/>
                  </a:lnTo>
                  <a:lnTo>
                    <a:pt x="333" y="266"/>
                  </a:lnTo>
                  <a:lnTo>
                    <a:pt x="333" y="264"/>
                  </a:lnTo>
                  <a:lnTo>
                    <a:pt x="333" y="262"/>
                  </a:lnTo>
                  <a:lnTo>
                    <a:pt x="333" y="260"/>
                  </a:lnTo>
                  <a:lnTo>
                    <a:pt x="333" y="258"/>
                  </a:lnTo>
                  <a:lnTo>
                    <a:pt x="335" y="256"/>
                  </a:lnTo>
                  <a:lnTo>
                    <a:pt x="343" y="239"/>
                  </a:lnTo>
                  <a:lnTo>
                    <a:pt x="345" y="235"/>
                  </a:lnTo>
                  <a:lnTo>
                    <a:pt x="345" y="231"/>
                  </a:lnTo>
                  <a:lnTo>
                    <a:pt x="346" y="227"/>
                  </a:lnTo>
                  <a:lnTo>
                    <a:pt x="350" y="219"/>
                  </a:lnTo>
                  <a:lnTo>
                    <a:pt x="350" y="214"/>
                  </a:lnTo>
                  <a:lnTo>
                    <a:pt x="352" y="212"/>
                  </a:lnTo>
                  <a:lnTo>
                    <a:pt x="356" y="206"/>
                  </a:lnTo>
                  <a:lnTo>
                    <a:pt x="358" y="202"/>
                  </a:lnTo>
                  <a:lnTo>
                    <a:pt x="358" y="198"/>
                  </a:lnTo>
                  <a:lnTo>
                    <a:pt x="360" y="185"/>
                  </a:lnTo>
                  <a:lnTo>
                    <a:pt x="362" y="185"/>
                  </a:lnTo>
                  <a:lnTo>
                    <a:pt x="366" y="189"/>
                  </a:lnTo>
                  <a:lnTo>
                    <a:pt x="371" y="191"/>
                  </a:lnTo>
                  <a:lnTo>
                    <a:pt x="375" y="194"/>
                  </a:lnTo>
                  <a:lnTo>
                    <a:pt x="375" y="194"/>
                  </a:lnTo>
                  <a:lnTo>
                    <a:pt x="379" y="194"/>
                  </a:lnTo>
                  <a:lnTo>
                    <a:pt x="381" y="193"/>
                  </a:lnTo>
                  <a:lnTo>
                    <a:pt x="385" y="191"/>
                  </a:lnTo>
                  <a:lnTo>
                    <a:pt x="389" y="187"/>
                  </a:lnTo>
                  <a:lnTo>
                    <a:pt x="394" y="181"/>
                  </a:lnTo>
                  <a:lnTo>
                    <a:pt x="408" y="175"/>
                  </a:lnTo>
                  <a:lnTo>
                    <a:pt x="416" y="171"/>
                  </a:lnTo>
                  <a:lnTo>
                    <a:pt x="421" y="169"/>
                  </a:lnTo>
                  <a:lnTo>
                    <a:pt x="425" y="166"/>
                  </a:lnTo>
                  <a:lnTo>
                    <a:pt x="431" y="160"/>
                  </a:lnTo>
                  <a:lnTo>
                    <a:pt x="435" y="156"/>
                  </a:lnTo>
                  <a:lnTo>
                    <a:pt x="435" y="156"/>
                  </a:lnTo>
                  <a:lnTo>
                    <a:pt x="437" y="156"/>
                  </a:lnTo>
                  <a:lnTo>
                    <a:pt x="439" y="156"/>
                  </a:lnTo>
                  <a:lnTo>
                    <a:pt x="452" y="156"/>
                  </a:lnTo>
                  <a:lnTo>
                    <a:pt x="458" y="156"/>
                  </a:lnTo>
                  <a:lnTo>
                    <a:pt x="460" y="156"/>
                  </a:lnTo>
                  <a:lnTo>
                    <a:pt x="462" y="156"/>
                  </a:lnTo>
                  <a:lnTo>
                    <a:pt x="464" y="158"/>
                  </a:lnTo>
                  <a:lnTo>
                    <a:pt x="466" y="158"/>
                  </a:lnTo>
                  <a:lnTo>
                    <a:pt x="468" y="158"/>
                  </a:lnTo>
                  <a:lnTo>
                    <a:pt x="469" y="160"/>
                  </a:lnTo>
                  <a:lnTo>
                    <a:pt x="471" y="158"/>
                  </a:lnTo>
                  <a:lnTo>
                    <a:pt x="475" y="158"/>
                  </a:lnTo>
                  <a:lnTo>
                    <a:pt x="479" y="156"/>
                  </a:lnTo>
                  <a:lnTo>
                    <a:pt x="491" y="154"/>
                  </a:lnTo>
                  <a:lnTo>
                    <a:pt x="492" y="152"/>
                  </a:lnTo>
                  <a:lnTo>
                    <a:pt x="498" y="150"/>
                  </a:lnTo>
                  <a:lnTo>
                    <a:pt x="500" y="150"/>
                  </a:lnTo>
                  <a:lnTo>
                    <a:pt x="502" y="148"/>
                  </a:lnTo>
                  <a:lnTo>
                    <a:pt x="506" y="146"/>
                  </a:lnTo>
                  <a:lnTo>
                    <a:pt x="508" y="144"/>
                  </a:lnTo>
                  <a:lnTo>
                    <a:pt x="514" y="144"/>
                  </a:lnTo>
                  <a:lnTo>
                    <a:pt x="517" y="144"/>
                  </a:lnTo>
                  <a:lnTo>
                    <a:pt x="517" y="143"/>
                  </a:lnTo>
                  <a:lnTo>
                    <a:pt x="521" y="143"/>
                  </a:lnTo>
                  <a:lnTo>
                    <a:pt x="525" y="143"/>
                  </a:lnTo>
                  <a:lnTo>
                    <a:pt x="529" y="141"/>
                  </a:lnTo>
                  <a:lnTo>
                    <a:pt x="537" y="139"/>
                  </a:lnTo>
                  <a:lnTo>
                    <a:pt x="546" y="139"/>
                  </a:lnTo>
                  <a:lnTo>
                    <a:pt x="548" y="137"/>
                  </a:lnTo>
                  <a:lnTo>
                    <a:pt x="550" y="135"/>
                  </a:lnTo>
                  <a:lnTo>
                    <a:pt x="554" y="133"/>
                  </a:lnTo>
                  <a:lnTo>
                    <a:pt x="562" y="127"/>
                  </a:lnTo>
                  <a:lnTo>
                    <a:pt x="562" y="123"/>
                  </a:lnTo>
                  <a:lnTo>
                    <a:pt x="566" y="120"/>
                  </a:lnTo>
                  <a:lnTo>
                    <a:pt x="573" y="116"/>
                  </a:lnTo>
                  <a:lnTo>
                    <a:pt x="573" y="114"/>
                  </a:lnTo>
                  <a:lnTo>
                    <a:pt x="577" y="112"/>
                  </a:lnTo>
                  <a:lnTo>
                    <a:pt x="579" y="110"/>
                  </a:lnTo>
                  <a:lnTo>
                    <a:pt x="579" y="1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A055ACC8-93F8-E04E-9E59-AEABE6255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201" y="3697599"/>
              <a:ext cx="1222223" cy="869436"/>
            </a:xfrm>
            <a:custGeom>
              <a:avLst/>
              <a:gdLst>
                <a:gd name="T0" fmla="*/ 624 w 634"/>
                <a:gd name="T1" fmla="*/ 411 h 451"/>
                <a:gd name="T2" fmla="*/ 617 w 634"/>
                <a:gd name="T3" fmla="*/ 374 h 451"/>
                <a:gd name="T4" fmla="*/ 594 w 634"/>
                <a:gd name="T5" fmla="*/ 321 h 451"/>
                <a:gd name="T6" fmla="*/ 586 w 634"/>
                <a:gd name="T7" fmla="*/ 298 h 451"/>
                <a:gd name="T8" fmla="*/ 584 w 634"/>
                <a:gd name="T9" fmla="*/ 263 h 451"/>
                <a:gd name="T10" fmla="*/ 565 w 634"/>
                <a:gd name="T11" fmla="*/ 248 h 451"/>
                <a:gd name="T12" fmla="*/ 551 w 634"/>
                <a:gd name="T13" fmla="*/ 234 h 451"/>
                <a:gd name="T14" fmla="*/ 540 w 634"/>
                <a:gd name="T15" fmla="*/ 221 h 451"/>
                <a:gd name="T16" fmla="*/ 521 w 634"/>
                <a:gd name="T17" fmla="*/ 200 h 451"/>
                <a:gd name="T18" fmla="*/ 494 w 634"/>
                <a:gd name="T19" fmla="*/ 190 h 451"/>
                <a:gd name="T20" fmla="*/ 486 w 634"/>
                <a:gd name="T21" fmla="*/ 178 h 451"/>
                <a:gd name="T22" fmla="*/ 544 w 634"/>
                <a:gd name="T23" fmla="*/ 127 h 451"/>
                <a:gd name="T24" fmla="*/ 555 w 634"/>
                <a:gd name="T25" fmla="*/ 90 h 451"/>
                <a:gd name="T26" fmla="*/ 517 w 634"/>
                <a:gd name="T27" fmla="*/ 48 h 451"/>
                <a:gd name="T28" fmla="*/ 501 w 634"/>
                <a:gd name="T29" fmla="*/ 0 h 451"/>
                <a:gd name="T30" fmla="*/ 465 w 634"/>
                <a:gd name="T31" fmla="*/ 13 h 451"/>
                <a:gd name="T32" fmla="*/ 446 w 634"/>
                <a:gd name="T33" fmla="*/ 11 h 451"/>
                <a:gd name="T34" fmla="*/ 428 w 634"/>
                <a:gd name="T35" fmla="*/ 19 h 451"/>
                <a:gd name="T36" fmla="*/ 415 w 634"/>
                <a:gd name="T37" fmla="*/ 9 h 451"/>
                <a:gd name="T38" fmla="*/ 400 w 634"/>
                <a:gd name="T39" fmla="*/ 13 h 451"/>
                <a:gd name="T40" fmla="*/ 386 w 634"/>
                <a:gd name="T41" fmla="*/ 27 h 451"/>
                <a:gd name="T42" fmla="*/ 373 w 634"/>
                <a:gd name="T43" fmla="*/ 38 h 451"/>
                <a:gd name="T44" fmla="*/ 353 w 634"/>
                <a:gd name="T45" fmla="*/ 40 h 451"/>
                <a:gd name="T46" fmla="*/ 338 w 634"/>
                <a:gd name="T47" fmla="*/ 50 h 451"/>
                <a:gd name="T48" fmla="*/ 323 w 634"/>
                <a:gd name="T49" fmla="*/ 52 h 451"/>
                <a:gd name="T50" fmla="*/ 311 w 634"/>
                <a:gd name="T51" fmla="*/ 54 h 451"/>
                <a:gd name="T52" fmla="*/ 292 w 634"/>
                <a:gd name="T53" fmla="*/ 63 h 451"/>
                <a:gd name="T54" fmla="*/ 280 w 634"/>
                <a:gd name="T55" fmla="*/ 59 h 451"/>
                <a:gd name="T56" fmla="*/ 269 w 634"/>
                <a:gd name="T57" fmla="*/ 57 h 451"/>
                <a:gd name="T58" fmla="*/ 254 w 634"/>
                <a:gd name="T59" fmla="*/ 50 h 451"/>
                <a:gd name="T60" fmla="*/ 232 w 634"/>
                <a:gd name="T61" fmla="*/ 56 h 451"/>
                <a:gd name="T62" fmla="*/ 207 w 634"/>
                <a:gd name="T63" fmla="*/ 56 h 451"/>
                <a:gd name="T64" fmla="*/ 198 w 634"/>
                <a:gd name="T65" fmla="*/ 71 h 451"/>
                <a:gd name="T66" fmla="*/ 169 w 634"/>
                <a:gd name="T67" fmla="*/ 77 h 451"/>
                <a:gd name="T68" fmla="*/ 155 w 634"/>
                <a:gd name="T69" fmla="*/ 75 h 451"/>
                <a:gd name="T70" fmla="*/ 136 w 634"/>
                <a:gd name="T71" fmla="*/ 80 h 451"/>
                <a:gd name="T72" fmla="*/ 123 w 634"/>
                <a:gd name="T73" fmla="*/ 102 h 451"/>
                <a:gd name="T74" fmla="*/ 125 w 634"/>
                <a:gd name="T75" fmla="*/ 119 h 451"/>
                <a:gd name="T76" fmla="*/ 121 w 634"/>
                <a:gd name="T77" fmla="*/ 132 h 451"/>
                <a:gd name="T78" fmla="*/ 117 w 634"/>
                <a:gd name="T79" fmla="*/ 134 h 451"/>
                <a:gd name="T80" fmla="*/ 100 w 634"/>
                <a:gd name="T81" fmla="*/ 144 h 451"/>
                <a:gd name="T82" fmla="*/ 102 w 634"/>
                <a:gd name="T83" fmla="*/ 153 h 451"/>
                <a:gd name="T84" fmla="*/ 100 w 634"/>
                <a:gd name="T85" fmla="*/ 171 h 451"/>
                <a:gd name="T86" fmla="*/ 63 w 634"/>
                <a:gd name="T87" fmla="*/ 198 h 451"/>
                <a:gd name="T88" fmla="*/ 29 w 634"/>
                <a:gd name="T89" fmla="*/ 242 h 451"/>
                <a:gd name="T90" fmla="*/ 63 w 634"/>
                <a:gd name="T91" fmla="*/ 278 h 451"/>
                <a:gd name="T92" fmla="*/ 88 w 634"/>
                <a:gd name="T93" fmla="*/ 282 h 451"/>
                <a:gd name="T94" fmla="*/ 104 w 634"/>
                <a:gd name="T95" fmla="*/ 280 h 451"/>
                <a:gd name="T96" fmla="*/ 121 w 634"/>
                <a:gd name="T97" fmla="*/ 280 h 451"/>
                <a:gd name="T98" fmla="*/ 140 w 634"/>
                <a:gd name="T99" fmla="*/ 282 h 451"/>
                <a:gd name="T100" fmla="*/ 127 w 634"/>
                <a:gd name="T101" fmla="*/ 305 h 451"/>
                <a:gd name="T102" fmla="*/ 155 w 634"/>
                <a:gd name="T103" fmla="*/ 363 h 451"/>
                <a:gd name="T104" fmla="*/ 188 w 634"/>
                <a:gd name="T105" fmla="*/ 363 h 451"/>
                <a:gd name="T106" fmla="*/ 271 w 634"/>
                <a:gd name="T107" fmla="*/ 365 h 451"/>
                <a:gd name="T108" fmla="*/ 426 w 634"/>
                <a:gd name="T109" fmla="*/ 363 h 451"/>
                <a:gd name="T110" fmla="*/ 413 w 634"/>
                <a:gd name="T111" fmla="*/ 349 h 451"/>
                <a:gd name="T112" fmla="*/ 430 w 634"/>
                <a:gd name="T113" fmla="*/ 326 h 451"/>
                <a:gd name="T114" fmla="*/ 463 w 634"/>
                <a:gd name="T115" fmla="*/ 363 h 451"/>
                <a:gd name="T116" fmla="*/ 530 w 634"/>
                <a:gd name="T117" fmla="*/ 305 h 451"/>
                <a:gd name="T118" fmla="*/ 561 w 634"/>
                <a:gd name="T119" fmla="*/ 307 h 451"/>
                <a:gd name="T120" fmla="*/ 599 w 634"/>
                <a:gd name="T121" fmla="*/ 44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451">
                  <a:moveTo>
                    <a:pt x="630" y="436"/>
                  </a:moveTo>
                  <a:lnTo>
                    <a:pt x="630" y="434"/>
                  </a:lnTo>
                  <a:lnTo>
                    <a:pt x="632" y="428"/>
                  </a:lnTo>
                  <a:lnTo>
                    <a:pt x="632" y="424"/>
                  </a:lnTo>
                  <a:lnTo>
                    <a:pt x="632" y="420"/>
                  </a:lnTo>
                  <a:lnTo>
                    <a:pt x="630" y="417"/>
                  </a:lnTo>
                  <a:lnTo>
                    <a:pt x="628" y="415"/>
                  </a:lnTo>
                  <a:lnTo>
                    <a:pt x="626" y="413"/>
                  </a:lnTo>
                  <a:lnTo>
                    <a:pt x="624" y="411"/>
                  </a:lnTo>
                  <a:lnTo>
                    <a:pt x="624" y="409"/>
                  </a:lnTo>
                  <a:lnTo>
                    <a:pt x="624" y="403"/>
                  </a:lnTo>
                  <a:lnTo>
                    <a:pt x="624" y="399"/>
                  </a:lnTo>
                  <a:lnTo>
                    <a:pt x="623" y="395"/>
                  </a:lnTo>
                  <a:lnTo>
                    <a:pt x="621" y="392"/>
                  </a:lnTo>
                  <a:lnTo>
                    <a:pt x="619" y="388"/>
                  </a:lnTo>
                  <a:lnTo>
                    <a:pt x="617" y="384"/>
                  </a:lnTo>
                  <a:lnTo>
                    <a:pt x="617" y="376"/>
                  </a:lnTo>
                  <a:lnTo>
                    <a:pt x="617" y="374"/>
                  </a:lnTo>
                  <a:lnTo>
                    <a:pt x="603" y="338"/>
                  </a:lnTo>
                  <a:lnTo>
                    <a:pt x="601" y="332"/>
                  </a:lnTo>
                  <a:lnTo>
                    <a:pt x="599" y="330"/>
                  </a:lnTo>
                  <a:lnTo>
                    <a:pt x="599" y="330"/>
                  </a:lnTo>
                  <a:lnTo>
                    <a:pt x="598" y="328"/>
                  </a:lnTo>
                  <a:lnTo>
                    <a:pt x="596" y="326"/>
                  </a:lnTo>
                  <a:lnTo>
                    <a:pt x="594" y="324"/>
                  </a:lnTo>
                  <a:lnTo>
                    <a:pt x="594" y="322"/>
                  </a:lnTo>
                  <a:lnTo>
                    <a:pt x="594" y="321"/>
                  </a:lnTo>
                  <a:lnTo>
                    <a:pt x="596" y="317"/>
                  </a:lnTo>
                  <a:lnTo>
                    <a:pt x="596" y="317"/>
                  </a:lnTo>
                  <a:lnTo>
                    <a:pt x="598" y="313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2" y="301"/>
                  </a:lnTo>
                  <a:lnTo>
                    <a:pt x="590" y="301"/>
                  </a:lnTo>
                  <a:lnTo>
                    <a:pt x="588" y="299"/>
                  </a:lnTo>
                  <a:lnTo>
                    <a:pt x="586" y="298"/>
                  </a:lnTo>
                  <a:lnTo>
                    <a:pt x="584" y="290"/>
                  </a:lnTo>
                  <a:lnTo>
                    <a:pt x="582" y="286"/>
                  </a:lnTo>
                  <a:lnTo>
                    <a:pt x="580" y="280"/>
                  </a:lnTo>
                  <a:lnTo>
                    <a:pt x="580" y="276"/>
                  </a:lnTo>
                  <a:lnTo>
                    <a:pt x="582" y="274"/>
                  </a:lnTo>
                  <a:lnTo>
                    <a:pt x="584" y="273"/>
                  </a:lnTo>
                  <a:lnTo>
                    <a:pt x="586" y="269"/>
                  </a:lnTo>
                  <a:lnTo>
                    <a:pt x="586" y="265"/>
                  </a:lnTo>
                  <a:lnTo>
                    <a:pt x="584" y="263"/>
                  </a:lnTo>
                  <a:lnTo>
                    <a:pt x="584" y="261"/>
                  </a:lnTo>
                  <a:lnTo>
                    <a:pt x="584" y="259"/>
                  </a:lnTo>
                  <a:lnTo>
                    <a:pt x="582" y="257"/>
                  </a:lnTo>
                  <a:lnTo>
                    <a:pt x="578" y="255"/>
                  </a:lnTo>
                  <a:lnTo>
                    <a:pt x="573" y="253"/>
                  </a:lnTo>
                  <a:lnTo>
                    <a:pt x="571" y="251"/>
                  </a:lnTo>
                  <a:lnTo>
                    <a:pt x="569" y="250"/>
                  </a:lnTo>
                  <a:lnTo>
                    <a:pt x="567" y="248"/>
                  </a:lnTo>
                  <a:lnTo>
                    <a:pt x="565" y="248"/>
                  </a:lnTo>
                  <a:lnTo>
                    <a:pt x="563" y="248"/>
                  </a:lnTo>
                  <a:lnTo>
                    <a:pt x="563" y="246"/>
                  </a:lnTo>
                  <a:lnTo>
                    <a:pt x="561" y="242"/>
                  </a:lnTo>
                  <a:lnTo>
                    <a:pt x="561" y="242"/>
                  </a:lnTo>
                  <a:lnTo>
                    <a:pt x="559" y="240"/>
                  </a:lnTo>
                  <a:lnTo>
                    <a:pt x="555" y="238"/>
                  </a:lnTo>
                  <a:lnTo>
                    <a:pt x="553" y="236"/>
                  </a:lnTo>
                  <a:lnTo>
                    <a:pt x="553" y="236"/>
                  </a:lnTo>
                  <a:lnTo>
                    <a:pt x="551" y="234"/>
                  </a:lnTo>
                  <a:lnTo>
                    <a:pt x="551" y="232"/>
                  </a:lnTo>
                  <a:lnTo>
                    <a:pt x="549" y="232"/>
                  </a:lnTo>
                  <a:lnTo>
                    <a:pt x="549" y="230"/>
                  </a:lnTo>
                  <a:lnTo>
                    <a:pt x="546" y="228"/>
                  </a:lnTo>
                  <a:lnTo>
                    <a:pt x="546" y="226"/>
                  </a:lnTo>
                  <a:lnTo>
                    <a:pt x="546" y="225"/>
                  </a:lnTo>
                  <a:lnTo>
                    <a:pt x="542" y="225"/>
                  </a:lnTo>
                  <a:lnTo>
                    <a:pt x="540" y="223"/>
                  </a:lnTo>
                  <a:lnTo>
                    <a:pt x="540" y="221"/>
                  </a:lnTo>
                  <a:lnTo>
                    <a:pt x="538" y="219"/>
                  </a:lnTo>
                  <a:lnTo>
                    <a:pt x="538" y="217"/>
                  </a:lnTo>
                  <a:lnTo>
                    <a:pt x="536" y="215"/>
                  </a:lnTo>
                  <a:lnTo>
                    <a:pt x="532" y="215"/>
                  </a:lnTo>
                  <a:lnTo>
                    <a:pt x="526" y="215"/>
                  </a:lnTo>
                  <a:lnTo>
                    <a:pt x="524" y="213"/>
                  </a:lnTo>
                  <a:lnTo>
                    <a:pt x="523" y="209"/>
                  </a:lnTo>
                  <a:lnTo>
                    <a:pt x="523" y="201"/>
                  </a:lnTo>
                  <a:lnTo>
                    <a:pt x="521" y="200"/>
                  </a:lnTo>
                  <a:lnTo>
                    <a:pt x="519" y="196"/>
                  </a:lnTo>
                  <a:lnTo>
                    <a:pt x="515" y="194"/>
                  </a:lnTo>
                  <a:lnTo>
                    <a:pt x="513" y="194"/>
                  </a:lnTo>
                  <a:lnTo>
                    <a:pt x="509" y="196"/>
                  </a:lnTo>
                  <a:lnTo>
                    <a:pt x="505" y="194"/>
                  </a:lnTo>
                  <a:lnTo>
                    <a:pt x="500" y="192"/>
                  </a:lnTo>
                  <a:lnTo>
                    <a:pt x="498" y="190"/>
                  </a:lnTo>
                  <a:lnTo>
                    <a:pt x="496" y="188"/>
                  </a:lnTo>
                  <a:lnTo>
                    <a:pt x="494" y="190"/>
                  </a:lnTo>
                  <a:lnTo>
                    <a:pt x="492" y="190"/>
                  </a:lnTo>
                  <a:lnTo>
                    <a:pt x="488" y="190"/>
                  </a:lnTo>
                  <a:lnTo>
                    <a:pt x="484" y="192"/>
                  </a:lnTo>
                  <a:lnTo>
                    <a:pt x="482" y="194"/>
                  </a:lnTo>
                  <a:lnTo>
                    <a:pt x="482" y="196"/>
                  </a:lnTo>
                  <a:lnTo>
                    <a:pt x="480" y="198"/>
                  </a:lnTo>
                  <a:lnTo>
                    <a:pt x="480" y="186"/>
                  </a:lnTo>
                  <a:lnTo>
                    <a:pt x="482" y="182"/>
                  </a:lnTo>
                  <a:lnTo>
                    <a:pt x="486" y="178"/>
                  </a:lnTo>
                  <a:lnTo>
                    <a:pt x="494" y="173"/>
                  </a:lnTo>
                  <a:lnTo>
                    <a:pt x="500" y="165"/>
                  </a:lnTo>
                  <a:lnTo>
                    <a:pt x="507" y="159"/>
                  </a:lnTo>
                  <a:lnTo>
                    <a:pt x="513" y="153"/>
                  </a:lnTo>
                  <a:lnTo>
                    <a:pt x="521" y="148"/>
                  </a:lnTo>
                  <a:lnTo>
                    <a:pt x="526" y="140"/>
                  </a:lnTo>
                  <a:lnTo>
                    <a:pt x="534" y="134"/>
                  </a:lnTo>
                  <a:lnTo>
                    <a:pt x="540" y="128"/>
                  </a:lnTo>
                  <a:lnTo>
                    <a:pt x="544" y="127"/>
                  </a:lnTo>
                  <a:lnTo>
                    <a:pt x="546" y="125"/>
                  </a:lnTo>
                  <a:lnTo>
                    <a:pt x="548" y="125"/>
                  </a:lnTo>
                  <a:lnTo>
                    <a:pt x="549" y="123"/>
                  </a:lnTo>
                  <a:lnTo>
                    <a:pt x="551" y="123"/>
                  </a:lnTo>
                  <a:lnTo>
                    <a:pt x="561" y="109"/>
                  </a:lnTo>
                  <a:lnTo>
                    <a:pt x="565" y="104"/>
                  </a:lnTo>
                  <a:lnTo>
                    <a:pt x="567" y="98"/>
                  </a:lnTo>
                  <a:lnTo>
                    <a:pt x="561" y="92"/>
                  </a:lnTo>
                  <a:lnTo>
                    <a:pt x="555" y="90"/>
                  </a:lnTo>
                  <a:lnTo>
                    <a:pt x="553" y="88"/>
                  </a:lnTo>
                  <a:lnTo>
                    <a:pt x="551" y="84"/>
                  </a:lnTo>
                  <a:lnTo>
                    <a:pt x="540" y="57"/>
                  </a:lnTo>
                  <a:lnTo>
                    <a:pt x="536" y="52"/>
                  </a:lnTo>
                  <a:lnTo>
                    <a:pt x="530" y="48"/>
                  </a:lnTo>
                  <a:lnTo>
                    <a:pt x="526" y="48"/>
                  </a:lnTo>
                  <a:lnTo>
                    <a:pt x="523" y="50"/>
                  </a:lnTo>
                  <a:lnTo>
                    <a:pt x="521" y="50"/>
                  </a:lnTo>
                  <a:lnTo>
                    <a:pt x="517" y="48"/>
                  </a:lnTo>
                  <a:lnTo>
                    <a:pt x="515" y="44"/>
                  </a:lnTo>
                  <a:lnTo>
                    <a:pt x="513" y="40"/>
                  </a:lnTo>
                  <a:lnTo>
                    <a:pt x="513" y="32"/>
                  </a:lnTo>
                  <a:lnTo>
                    <a:pt x="511" y="29"/>
                  </a:lnTo>
                  <a:lnTo>
                    <a:pt x="505" y="17"/>
                  </a:lnTo>
                  <a:lnTo>
                    <a:pt x="503" y="15"/>
                  </a:lnTo>
                  <a:lnTo>
                    <a:pt x="503" y="6"/>
                  </a:lnTo>
                  <a:lnTo>
                    <a:pt x="503" y="2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498" y="2"/>
                  </a:lnTo>
                  <a:lnTo>
                    <a:pt x="496" y="4"/>
                  </a:lnTo>
                  <a:lnTo>
                    <a:pt x="488" y="13"/>
                  </a:lnTo>
                  <a:lnTo>
                    <a:pt x="482" y="19"/>
                  </a:lnTo>
                  <a:lnTo>
                    <a:pt x="476" y="19"/>
                  </a:lnTo>
                  <a:lnTo>
                    <a:pt x="471" y="17"/>
                  </a:lnTo>
                  <a:lnTo>
                    <a:pt x="465" y="13"/>
                  </a:lnTo>
                  <a:lnTo>
                    <a:pt x="461" y="15"/>
                  </a:lnTo>
                  <a:lnTo>
                    <a:pt x="459" y="17"/>
                  </a:lnTo>
                  <a:lnTo>
                    <a:pt x="457" y="17"/>
                  </a:lnTo>
                  <a:lnTo>
                    <a:pt x="455" y="15"/>
                  </a:lnTo>
                  <a:lnTo>
                    <a:pt x="455" y="9"/>
                  </a:lnTo>
                  <a:lnTo>
                    <a:pt x="455" y="7"/>
                  </a:lnTo>
                  <a:lnTo>
                    <a:pt x="451" y="13"/>
                  </a:lnTo>
                  <a:lnTo>
                    <a:pt x="450" y="13"/>
                  </a:lnTo>
                  <a:lnTo>
                    <a:pt x="446" y="11"/>
                  </a:lnTo>
                  <a:lnTo>
                    <a:pt x="444" y="7"/>
                  </a:lnTo>
                  <a:lnTo>
                    <a:pt x="442" y="6"/>
                  </a:lnTo>
                  <a:lnTo>
                    <a:pt x="440" y="6"/>
                  </a:lnTo>
                  <a:lnTo>
                    <a:pt x="438" y="7"/>
                  </a:lnTo>
                  <a:lnTo>
                    <a:pt x="438" y="11"/>
                  </a:lnTo>
                  <a:lnTo>
                    <a:pt x="436" y="13"/>
                  </a:lnTo>
                  <a:lnTo>
                    <a:pt x="432" y="19"/>
                  </a:lnTo>
                  <a:lnTo>
                    <a:pt x="430" y="19"/>
                  </a:lnTo>
                  <a:lnTo>
                    <a:pt x="428" y="19"/>
                  </a:lnTo>
                  <a:lnTo>
                    <a:pt x="426" y="17"/>
                  </a:lnTo>
                  <a:lnTo>
                    <a:pt x="428" y="15"/>
                  </a:lnTo>
                  <a:lnTo>
                    <a:pt x="428" y="15"/>
                  </a:lnTo>
                  <a:lnTo>
                    <a:pt x="428" y="13"/>
                  </a:lnTo>
                  <a:lnTo>
                    <a:pt x="426" y="11"/>
                  </a:lnTo>
                  <a:lnTo>
                    <a:pt x="423" y="11"/>
                  </a:lnTo>
                  <a:lnTo>
                    <a:pt x="417" y="15"/>
                  </a:lnTo>
                  <a:lnTo>
                    <a:pt x="417" y="13"/>
                  </a:lnTo>
                  <a:lnTo>
                    <a:pt x="415" y="9"/>
                  </a:lnTo>
                  <a:lnTo>
                    <a:pt x="415" y="6"/>
                  </a:lnTo>
                  <a:lnTo>
                    <a:pt x="411" y="6"/>
                  </a:lnTo>
                  <a:lnTo>
                    <a:pt x="405" y="4"/>
                  </a:lnTo>
                  <a:lnTo>
                    <a:pt x="401" y="4"/>
                  </a:lnTo>
                  <a:lnTo>
                    <a:pt x="400" y="6"/>
                  </a:lnTo>
                  <a:lnTo>
                    <a:pt x="400" y="7"/>
                  </a:lnTo>
                  <a:lnTo>
                    <a:pt x="401" y="9"/>
                  </a:lnTo>
                  <a:lnTo>
                    <a:pt x="401" y="11"/>
                  </a:lnTo>
                  <a:lnTo>
                    <a:pt x="400" y="13"/>
                  </a:lnTo>
                  <a:lnTo>
                    <a:pt x="400" y="17"/>
                  </a:lnTo>
                  <a:lnTo>
                    <a:pt x="398" y="19"/>
                  </a:lnTo>
                  <a:lnTo>
                    <a:pt x="398" y="19"/>
                  </a:lnTo>
                  <a:lnTo>
                    <a:pt x="390" y="19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6" y="25"/>
                  </a:lnTo>
                  <a:lnTo>
                    <a:pt x="388" y="27"/>
                  </a:lnTo>
                  <a:lnTo>
                    <a:pt x="386" y="27"/>
                  </a:lnTo>
                  <a:lnTo>
                    <a:pt x="384" y="27"/>
                  </a:lnTo>
                  <a:lnTo>
                    <a:pt x="382" y="29"/>
                  </a:lnTo>
                  <a:lnTo>
                    <a:pt x="382" y="31"/>
                  </a:lnTo>
                  <a:lnTo>
                    <a:pt x="382" y="31"/>
                  </a:lnTo>
                  <a:lnTo>
                    <a:pt x="380" y="31"/>
                  </a:lnTo>
                  <a:lnTo>
                    <a:pt x="378" y="31"/>
                  </a:lnTo>
                  <a:lnTo>
                    <a:pt x="375" y="32"/>
                  </a:lnTo>
                  <a:lnTo>
                    <a:pt x="373" y="36"/>
                  </a:lnTo>
                  <a:lnTo>
                    <a:pt x="373" y="38"/>
                  </a:lnTo>
                  <a:lnTo>
                    <a:pt x="371" y="38"/>
                  </a:lnTo>
                  <a:lnTo>
                    <a:pt x="369" y="38"/>
                  </a:lnTo>
                  <a:lnTo>
                    <a:pt x="367" y="36"/>
                  </a:lnTo>
                  <a:lnTo>
                    <a:pt x="365" y="36"/>
                  </a:lnTo>
                  <a:lnTo>
                    <a:pt x="365" y="38"/>
                  </a:lnTo>
                  <a:lnTo>
                    <a:pt x="363" y="40"/>
                  </a:lnTo>
                  <a:lnTo>
                    <a:pt x="361" y="40"/>
                  </a:lnTo>
                  <a:lnTo>
                    <a:pt x="355" y="40"/>
                  </a:lnTo>
                  <a:lnTo>
                    <a:pt x="353" y="40"/>
                  </a:lnTo>
                  <a:lnTo>
                    <a:pt x="352" y="38"/>
                  </a:lnTo>
                  <a:lnTo>
                    <a:pt x="348" y="38"/>
                  </a:lnTo>
                  <a:lnTo>
                    <a:pt x="346" y="42"/>
                  </a:lnTo>
                  <a:lnTo>
                    <a:pt x="342" y="42"/>
                  </a:lnTo>
                  <a:lnTo>
                    <a:pt x="340" y="42"/>
                  </a:lnTo>
                  <a:lnTo>
                    <a:pt x="340" y="44"/>
                  </a:lnTo>
                  <a:lnTo>
                    <a:pt x="340" y="46"/>
                  </a:lnTo>
                  <a:lnTo>
                    <a:pt x="340" y="48"/>
                  </a:lnTo>
                  <a:lnTo>
                    <a:pt x="338" y="50"/>
                  </a:lnTo>
                  <a:lnTo>
                    <a:pt x="336" y="50"/>
                  </a:lnTo>
                  <a:lnTo>
                    <a:pt x="332" y="48"/>
                  </a:lnTo>
                  <a:lnTo>
                    <a:pt x="332" y="48"/>
                  </a:lnTo>
                  <a:lnTo>
                    <a:pt x="330" y="50"/>
                  </a:lnTo>
                  <a:lnTo>
                    <a:pt x="330" y="54"/>
                  </a:lnTo>
                  <a:lnTo>
                    <a:pt x="330" y="56"/>
                  </a:lnTo>
                  <a:lnTo>
                    <a:pt x="327" y="56"/>
                  </a:lnTo>
                  <a:lnTo>
                    <a:pt x="325" y="54"/>
                  </a:lnTo>
                  <a:lnTo>
                    <a:pt x="323" y="52"/>
                  </a:lnTo>
                  <a:lnTo>
                    <a:pt x="323" y="54"/>
                  </a:lnTo>
                  <a:lnTo>
                    <a:pt x="317" y="56"/>
                  </a:lnTo>
                  <a:lnTo>
                    <a:pt x="315" y="56"/>
                  </a:lnTo>
                  <a:lnTo>
                    <a:pt x="313" y="56"/>
                  </a:lnTo>
                  <a:lnTo>
                    <a:pt x="313" y="56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1" y="54"/>
                  </a:lnTo>
                  <a:lnTo>
                    <a:pt x="311" y="52"/>
                  </a:lnTo>
                  <a:lnTo>
                    <a:pt x="309" y="54"/>
                  </a:lnTo>
                  <a:lnTo>
                    <a:pt x="309" y="54"/>
                  </a:lnTo>
                  <a:lnTo>
                    <a:pt x="307" y="56"/>
                  </a:lnTo>
                  <a:lnTo>
                    <a:pt x="307" y="61"/>
                  </a:lnTo>
                  <a:lnTo>
                    <a:pt x="305" y="63"/>
                  </a:lnTo>
                  <a:lnTo>
                    <a:pt x="296" y="61"/>
                  </a:lnTo>
                  <a:lnTo>
                    <a:pt x="294" y="61"/>
                  </a:lnTo>
                  <a:lnTo>
                    <a:pt x="292" y="63"/>
                  </a:lnTo>
                  <a:lnTo>
                    <a:pt x="290" y="65"/>
                  </a:lnTo>
                  <a:lnTo>
                    <a:pt x="288" y="67"/>
                  </a:lnTo>
                  <a:lnTo>
                    <a:pt x="286" y="69"/>
                  </a:lnTo>
                  <a:lnTo>
                    <a:pt x="284" y="67"/>
                  </a:lnTo>
                  <a:lnTo>
                    <a:pt x="284" y="65"/>
                  </a:lnTo>
                  <a:lnTo>
                    <a:pt x="282" y="65"/>
                  </a:lnTo>
                  <a:lnTo>
                    <a:pt x="282" y="61"/>
                  </a:lnTo>
                  <a:lnTo>
                    <a:pt x="282" y="61"/>
                  </a:lnTo>
                  <a:lnTo>
                    <a:pt x="280" y="59"/>
                  </a:lnTo>
                  <a:lnTo>
                    <a:pt x="278" y="59"/>
                  </a:lnTo>
                  <a:lnTo>
                    <a:pt x="278" y="57"/>
                  </a:lnTo>
                  <a:lnTo>
                    <a:pt x="277" y="59"/>
                  </a:lnTo>
                  <a:lnTo>
                    <a:pt x="273" y="61"/>
                  </a:lnTo>
                  <a:lnTo>
                    <a:pt x="271" y="61"/>
                  </a:lnTo>
                  <a:lnTo>
                    <a:pt x="271" y="61"/>
                  </a:lnTo>
                  <a:lnTo>
                    <a:pt x="271" y="59"/>
                  </a:lnTo>
                  <a:lnTo>
                    <a:pt x="271" y="57"/>
                  </a:lnTo>
                  <a:lnTo>
                    <a:pt x="269" y="57"/>
                  </a:lnTo>
                  <a:lnTo>
                    <a:pt x="267" y="56"/>
                  </a:lnTo>
                  <a:lnTo>
                    <a:pt x="265" y="54"/>
                  </a:lnTo>
                  <a:lnTo>
                    <a:pt x="263" y="54"/>
                  </a:lnTo>
                  <a:lnTo>
                    <a:pt x="261" y="54"/>
                  </a:lnTo>
                  <a:lnTo>
                    <a:pt x="261" y="54"/>
                  </a:lnTo>
                  <a:lnTo>
                    <a:pt x="259" y="52"/>
                  </a:lnTo>
                  <a:lnTo>
                    <a:pt x="257" y="50"/>
                  </a:lnTo>
                  <a:lnTo>
                    <a:pt x="255" y="50"/>
                  </a:lnTo>
                  <a:lnTo>
                    <a:pt x="254" y="50"/>
                  </a:lnTo>
                  <a:lnTo>
                    <a:pt x="252" y="52"/>
                  </a:lnTo>
                  <a:lnTo>
                    <a:pt x="252" y="54"/>
                  </a:lnTo>
                  <a:lnTo>
                    <a:pt x="252" y="54"/>
                  </a:lnTo>
                  <a:lnTo>
                    <a:pt x="248" y="52"/>
                  </a:lnTo>
                  <a:lnTo>
                    <a:pt x="246" y="52"/>
                  </a:lnTo>
                  <a:lnTo>
                    <a:pt x="240" y="54"/>
                  </a:lnTo>
                  <a:lnTo>
                    <a:pt x="236" y="54"/>
                  </a:lnTo>
                  <a:lnTo>
                    <a:pt x="234" y="56"/>
                  </a:lnTo>
                  <a:lnTo>
                    <a:pt x="232" y="56"/>
                  </a:lnTo>
                  <a:lnTo>
                    <a:pt x="230" y="56"/>
                  </a:lnTo>
                  <a:lnTo>
                    <a:pt x="229" y="54"/>
                  </a:lnTo>
                  <a:lnTo>
                    <a:pt x="229" y="52"/>
                  </a:lnTo>
                  <a:lnTo>
                    <a:pt x="225" y="52"/>
                  </a:lnTo>
                  <a:lnTo>
                    <a:pt x="223" y="52"/>
                  </a:lnTo>
                  <a:lnTo>
                    <a:pt x="217" y="54"/>
                  </a:lnTo>
                  <a:lnTo>
                    <a:pt x="213" y="56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5" y="56"/>
                  </a:lnTo>
                  <a:lnTo>
                    <a:pt x="204" y="56"/>
                  </a:lnTo>
                  <a:lnTo>
                    <a:pt x="204" y="57"/>
                  </a:lnTo>
                  <a:lnTo>
                    <a:pt x="204" y="59"/>
                  </a:lnTo>
                  <a:lnTo>
                    <a:pt x="204" y="61"/>
                  </a:lnTo>
                  <a:lnTo>
                    <a:pt x="204" y="67"/>
                  </a:lnTo>
                  <a:lnTo>
                    <a:pt x="202" y="69"/>
                  </a:lnTo>
                  <a:lnTo>
                    <a:pt x="200" y="69"/>
                  </a:lnTo>
                  <a:lnTo>
                    <a:pt x="198" y="71"/>
                  </a:lnTo>
                  <a:lnTo>
                    <a:pt x="198" y="79"/>
                  </a:lnTo>
                  <a:lnTo>
                    <a:pt x="196" y="80"/>
                  </a:lnTo>
                  <a:lnTo>
                    <a:pt x="194" y="79"/>
                  </a:lnTo>
                  <a:lnTo>
                    <a:pt x="192" y="77"/>
                  </a:lnTo>
                  <a:lnTo>
                    <a:pt x="188" y="75"/>
                  </a:lnTo>
                  <a:lnTo>
                    <a:pt x="186" y="75"/>
                  </a:lnTo>
                  <a:lnTo>
                    <a:pt x="184" y="75"/>
                  </a:lnTo>
                  <a:lnTo>
                    <a:pt x="180" y="77"/>
                  </a:lnTo>
                  <a:lnTo>
                    <a:pt x="169" y="77"/>
                  </a:lnTo>
                  <a:lnTo>
                    <a:pt x="167" y="77"/>
                  </a:lnTo>
                  <a:lnTo>
                    <a:pt x="165" y="79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3" y="79"/>
                  </a:lnTo>
                  <a:lnTo>
                    <a:pt x="161" y="77"/>
                  </a:lnTo>
                  <a:lnTo>
                    <a:pt x="161" y="75"/>
                  </a:lnTo>
                  <a:lnTo>
                    <a:pt x="159" y="75"/>
                  </a:lnTo>
                  <a:lnTo>
                    <a:pt x="155" y="75"/>
                  </a:lnTo>
                  <a:lnTo>
                    <a:pt x="154" y="77"/>
                  </a:lnTo>
                  <a:lnTo>
                    <a:pt x="154" y="79"/>
                  </a:lnTo>
                  <a:lnTo>
                    <a:pt x="148" y="84"/>
                  </a:lnTo>
                  <a:lnTo>
                    <a:pt x="146" y="84"/>
                  </a:lnTo>
                  <a:lnTo>
                    <a:pt x="144" y="84"/>
                  </a:lnTo>
                  <a:lnTo>
                    <a:pt x="144" y="82"/>
                  </a:lnTo>
                  <a:lnTo>
                    <a:pt x="142" y="82"/>
                  </a:lnTo>
                  <a:lnTo>
                    <a:pt x="140" y="80"/>
                  </a:lnTo>
                  <a:lnTo>
                    <a:pt x="136" y="80"/>
                  </a:lnTo>
                  <a:lnTo>
                    <a:pt x="132" y="80"/>
                  </a:lnTo>
                  <a:lnTo>
                    <a:pt x="129" y="80"/>
                  </a:lnTo>
                  <a:lnTo>
                    <a:pt x="131" y="82"/>
                  </a:lnTo>
                  <a:lnTo>
                    <a:pt x="134" y="88"/>
                  </a:lnTo>
                  <a:lnTo>
                    <a:pt x="132" y="90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3" y="98"/>
                  </a:lnTo>
                  <a:lnTo>
                    <a:pt x="123" y="102"/>
                  </a:lnTo>
                  <a:lnTo>
                    <a:pt x="123" y="104"/>
                  </a:lnTo>
                  <a:lnTo>
                    <a:pt x="123" y="105"/>
                  </a:lnTo>
                  <a:lnTo>
                    <a:pt x="121" y="107"/>
                  </a:lnTo>
                  <a:lnTo>
                    <a:pt x="119" y="109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5" y="119"/>
                  </a:lnTo>
                  <a:lnTo>
                    <a:pt x="123" y="119"/>
                  </a:lnTo>
                  <a:lnTo>
                    <a:pt x="121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3" y="128"/>
                  </a:lnTo>
                  <a:lnTo>
                    <a:pt x="123" y="130"/>
                  </a:lnTo>
                  <a:lnTo>
                    <a:pt x="123" y="132"/>
                  </a:lnTo>
                  <a:lnTo>
                    <a:pt x="121" y="132"/>
                  </a:lnTo>
                  <a:lnTo>
                    <a:pt x="119" y="132"/>
                  </a:lnTo>
                  <a:lnTo>
                    <a:pt x="119" y="130"/>
                  </a:lnTo>
                  <a:lnTo>
                    <a:pt x="119" y="128"/>
                  </a:lnTo>
                  <a:lnTo>
                    <a:pt x="119" y="128"/>
                  </a:lnTo>
                  <a:lnTo>
                    <a:pt x="117" y="128"/>
                  </a:lnTo>
                  <a:lnTo>
                    <a:pt x="117" y="128"/>
                  </a:lnTo>
                  <a:lnTo>
                    <a:pt x="117" y="130"/>
                  </a:lnTo>
                  <a:lnTo>
                    <a:pt x="117" y="132"/>
                  </a:lnTo>
                  <a:lnTo>
                    <a:pt x="117" y="134"/>
                  </a:lnTo>
                  <a:lnTo>
                    <a:pt x="115" y="136"/>
                  </a:lnTo>
                  <a:lnTo>
                    <a:pt x="113" y="134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9" y="134"/>
                  </a:lnTo>
                  <a:lnTo>
                    <a:pt x="109" y="134"/>
                  </a:lnTo>
                  <a:lnTo>
                    <a:pt x="106" y="138"/>
                  </a:lnTo>
                  <a:lnTo>
                    <a:pt x="104" y="138"/>
                  </a:lnTo>
                  <a:lnTo>
                    <a:pt x="100" y="144"/>
                  </a:lnTo>
                  <a:lnTo>
                    <a:pt x="98" y="148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8" y="152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2" y="157"/>
                  </a:lnTo>
                  <a:lnTo>
                    <a:pt x="100" y="157"/>
                  </a:lnTo>
                  <a:lnTo>
                    <a:pt x="98" y="159"/>
                  </a:lnTo>
                  <a:lnTo>
                    <a:pt x="96" y="159"/>
                  </a:lnTo>
                  <a:lnTo>
                    <a:pt x="98" y="161"/>
                  </a:lnTo>
                  <a:lnTo>
                    <a:pt x="98" y="163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8" y="173"/>
                  </a:lnTo>
                  <a:lnTo>
                    <a:pt x="90" y="178"/>
                  </a:lnTo>
                  <a:lnTo>
                    <a:pt x="88" y="180"/>
                  </a:lnTo>
                  <a:lnTo>
                    <a:pt x="88" y="182"/>
                  </a:lnTo>
                  <a:lnTo>
                    <a:pt x="88" y="184"/>
                  </a:lnTo>
                  <a:lnTo>
                    <a:pt x="86" y="186"/>
                  </a:lnTo>
                  <a:lnTo>
                    <a:pt x="82" y="188"/>
                  </a:lnTo>
                  <a:lnTo>
                    <a:pt x="69" y="194"/>
                  </a:lnTo>
                  <a:lnTo>
                    <a:pt x="63" y="198"/>
                  </a:lnTo>
                  <a:lnTo>
                    <a:pt x="2" y="225"/>
                  </a:lnTo>
                  <a:lnTo>
                    <a:pt x="0" y="225"/>
                  </a:lnTo>
                  <a:lnTo>
                    <a:pt x="0" y="226"/>
                  </a:lnTo>
                  <a:lnTo>
                    <a:pt x="2" y="228"/>
                  </a:lnTo>
                  <a:lnTo>
                    <a:pt x="9" y="230"/>
                  </a:lnTo>
                  <a:lnTo>
                    <a:pt x="17" y="236"/>
                  </a:lnTo>
                  <a:lnTo>
                    <a:pt x="21" y="236"/>
                  </a:lnTo>
                  <a:lnTo>
                    <a:pt x="25" y="238"/>
                  </a:lnTo>
                  <a:lnTo>
                    <a:pt x="29" y="242"/>
                  </a:lnTo>
                  <a:lnTo>
                    <a:pt x="36" y="253"/>
                  </a:lnTo>
                  <a:lnTo>
                    <a:pt x="42" y="265"/>
                  </a:lnTo>
                  <a:lnTo>
                    <a:pt x="44" y="271"/>
                  </a:lnTo>
                  <a:lnTo>
                    <a:pt x="46" y="273"/>
                  </a:lnTo>
                  <a:lnTo>
                    <a:pt x="50" y="274"/>
                  </a:lnTo>
                  <a:lnTo>
                    <a:pt x="57" y="276"/>
                  </a:lnTo>
                  <a:lnTo>
                    <a:pt x="61" y="276"/>
                  </a:lnTo>
                  <a:lnTo>
                    <a:pt x="61" y="276"/>
                  </a:lnTo>
                  <a:lnTo>
                    <a:pt x="63" y="278"/>
                  </a:lnTo>
                  <a:lnTo>
                    <a:pt x="65" y="280"/>
                  </a:lnTo>
                  <a:lnTo>
                    <a:pt x="65" y="282"/>
                  </a:lnTo>
                  <a:lnTo>
                    <a:pt x="71" y="282"/>
                  </a:lnTo>
                  <a:lnTo>
                    <a:pt x="73" y="280"/>
                  </a:lnTo>
                  <a:lnTo>
                    <a:pt x="75" y="280"/>
                  </a:lnTo>
                  <a:lnTo>
                    <a:pt x="77" y="280"/>
                  </a:lnTo>
                  <a:lnTo>
                    <a:pt x="79" y="280"/>
                  </a:lnTo>
                  <a:lnTo>
                    <a:pt x="86" y="282"/>
                  </a:lnTo>
                  <a:lnTo>
                    <a:pt x="88" y="282"/>
                  </a:lnTo>
                  <a:lnTo>
                    <a:pt x="92" y="284"/>
                  </a:lnTo>
                  <a:lnTo>
                    <a:pt x="94" y="286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8" y="280"/>
                  </a:lnTo>
                  <a:lnTo>
                    <a:pt x="100" y="280"/>
                  </a:lnTo>
                  <a:lnTo>
                    <a:pt x="104" y="280"/>
                  </a:lnTo>
                  <a:lnTo>
                    <a:pt x="106" y="280"/>
                  </a:lnTo>
                  <a:lnTo>
                    <a:pt x="106" y="280"/>
                  </a:lnTo>
                  <a:lnTo>
                    <a:pt x="107" y="280"/>
                  </a:lnTo>
                  <a:lnTo>
                    <a:pt x="109" y="282"/>
                  </a:lnTo>
                  <a:lnTo>
                    <a:pt x="113" y="282"/>
                  </a:lnTo>
                  <a:lnTo>
                    <a:pt x="117" y="280"/>
                  </a:lnTo>
                  <a:lnTo>
                    <a:pt x="119" y="280"/>
                  </a:lnTo>
                  <a:lnTo>
                    <a:pt x="121" y="280"/>
                  </a:lnTo>
                  <a:lnTo>
                    <a:pt x="121" y="280"/>
                  </a:lnTo>
                  <a:lnTo>
                    <a:pt x="121" y="278"/>
                  </a:lnTo>
                  <a:lnTo>
                    <a:pt x="121" y="278"/>
                  </a:lnTo>
                  <a:lnTo>
                    <a:pt x="123" y="278"/>
                  </a:lnTo>
                  <a:lnTo>
                    <a:pt x="129" y="278"/>
                  </a:lnTo>
                  <a:lnTo>
                    <a:pt x="131" y="278"/>
                  </a:lnTo>
                  <a:lnTo>
                    <a:pt x="132" y="276"/>
                  </a:lnTo>
                  <a:lnTo>
                    <a:pt x="134" y="276"/>
                  </a:lnTo>
                  <a:lnTo>
                    <a:pt x="136" y="278"/>
                  </a:lnTo>
                  <a:lnTo>
                    <a:pt x="140" y="282"/>
                  </a:lnTo>
                  <a:lnTo>
                    <a:pt x="142" y="286"/>
                  </a:lnTo>
                  <a:lnTo>
                    <a:pt x="144" y="286"/>
                  </a:lnTo>
                  <a:lnTo>
                    <a:pt x="144" y="288"/>
                  </a:lnTo>
                  <a:lnTo>
                    <a:pt x="142" y="290"/>
                  </a:lnTo>
                  <a:lnTo>
                    <a:pt x="138" y="292"/>
                  </a:lnTo>
                  <a:lnTo>
                    <a:pt x="138" y="294"/>
                  </a:lnTo>
                  <a:lnTo>
                    <a:pt x="131" y="298"/>
                  </a:lnTo>
                  <a:lnTo>
                    <a:pt x="127" y="301"/>
                  </a:lnTo>
                  <a:lnTo>
                    <a:pt x="127" y="305"/>
                  </a:lnTo>
                  <a:lnTo>
                    <a:pt x="125" y="313"/>
                  </a:lnTo>
                  <a:lnTo>
                    <a:pt x="125" y="321"/>
                  </a:lnTo>
                  <a:lnTo>
                    <a:pt x="117" y="336"/>
                  </a:lnTo>
                  <a:lnTo>
                    <a:pt x="117" y="340"/>
                  </a:lnTo>
                  <a:lnTo>
                    <a:pt x="117" y="342"/>
                  </a:lnTo>
                  <a:lnTo>
                    <a:pt x="134" y="355"/>
                  </a:lnTo>
                  <a:lnTo>
                    <a:pt x="142" y="359"/>
                  </a:lnTo>
                  <a:lnTo>
                    <a:pt x="148" y="361"/>
                  </a:lnTo>
                  <a:lnTo>
                    <a:pt x="155" y="363"/>
                  </a:lnTo>
                  <a:lnTo>
                    <a:pt x="161" y="365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73" y="367"/>
                  </a:lnTo>
                  <a:lnTo>
                    <a:pt x="177" y="367"/>
                  </a:lnTo>
                  <a:lnTo>
                    <a:pt x="182" y="363"/>
                  </a:lnTo>
                  <a:lnTo>
                    <a:pt x="184" y="363"/>
                  </a:lnTo>
                  <a:lnTo>
                    <a:pt x="188" y="363"/>
                  </a:lnTo>
                  <a:lnTo>
                    <a:pt x="192" y="363"/>
                  </a:lnTo>
                  <a:lnTo>
                    <a:pt x="198" y="363"/>
                  </a:lnTo>
                  <a:lnTo>
                    <a:pt x="209" y="357"/>
                  </a:lnTo>
                  <a:lnTo>
                    <a:pt x="215" y="357"/>
                  </a:lnTo>
                  <a:lnTo>
                    <a:pt x="227" y="359"/>
                  </a:lnTo>
                  <a:lnTo>
                    <a:pt x="238" y="365"/>
                  </a:lnTo>
                  <a:lnTo>
                    <a:pt x="244" y="365"/>
                  </a:lnTo>
                  <a:lnTo>
                    <a:pt x="252" y="365"/>
                  </a:lnTo>
                  <a:lnTo>
                    <a:pt x="271" y="365"/>
                  </a:lnTo>
                  <a:lnTo>
                    <a:pt x="300" y="365"/>
                  </a:lnTo>
                  <a:lnTo>
                    <a:pt x="332" y="365"/>
                  </a:lnTo>
                  <a:lnTo>
                    <a:pt x="363" y="365"/>
                  </a:lnTo>
                  <a:lnTo>
                    <a:pt x="392" y="365"/>
                  </a:lnTo>
                  <a:lnTo>
                    <a:pt x="411" y="365"/>
                  </a:lnTo>
                  <a:lnTo>
                    <a:pt x="419" y="365"/>
                  </a:lnTo>
                  <a:lnTo>
                    <a:pt x="430" y="365"/>
                  </a:lnTo>
                  <a:lnTo>
                    <a:pt x="428" y="363"/>
                  </a:lnTo>
                  <a:lnTo>
                    <a:pt x="426" y="363"/>
                  </a:lnTo>
                  <a:lnTo>
                    <a:pt x="426" y="361"/>
                  </a:lnTo>
                  <a:lnTo>
                    <a:pt x="426" y="359"/>
                  </a:lnTo>
                  <a:lnTo>
                    <a:pt x="426" y="359"/>
                  </a:lnTo>
                  <a:lnTo>
                    <a:pt x="425" y="357"/>
                  </a:lnTo>
                  <a:lnTo>
                    <a:pt x="419" y="357"/>
                  </a:lnTo>
                  <a:lnTo>
                    <a:pt x="419" y="355"/>
                  </a:lnTo>
                  <a:lnTo>
                    <a:pt x="419" y="351"/>
                  </a:lnTo>
                  <a:lnTo>
                    <a:pt x="419" y="349"/>
                  </a:lnTo>
                  <a:lnTo>
                    <a:pt x="413" y="349"/>
                  </a:lnTo>
                  <a:lnTo>
                    <a:pt x="413" y="347"/>
                  </a:lnTo>
                  <a:lnTo>
                    <a:pt x="415" y="344"/>
                  </a:lnTo>
                  <a:lnTo>
                    <a:pt x="425" y="321"/>
                  </a:lnTo>
                  <a:lnTo>
                    <a:pt x="426" y="319"/>
                  </a:lnTo>
                  <a:lnTo>
                    <a:pt x="428" y="321"/>
                  </a:lnTo>
                  <a:lnTo>
                    <a:pt x="428" y="322"/>
                  </a:lnTo>
                  <a:lnTo>
                    <a:pt x="428" y="324"/>
                  </a:lnTo>
                  <a:lnTo>
                    <a:pt x="428" y="326"/>
                  </a:lnTo>
                  <a:lnTo>
                    <a:pt x="430" y="326"/>
                  </a:lnTo>
                  <a:lnTo>
                    <a:pt x="434" y="326"/>
                  </a:lnTo>
                  <a:lnTo>
                    <a:pt x="438" y="328"/>
                  </a:lnTo>
                  <a:lnTo>
                    <a:pt x="440" y="330"/>
                  </a:lnTo>
                  <a:lnTo>
                    <a:pt x="442" y="334"/>
                  </a:lnTo>
                  <a:lnTo>
                    <a:pt x="444" y="344"/>
                  </a:lnTo>
                  <a:lnTo>
                    <a:pt x="448" y="349"/>
                  </a:lnTo>
                  <a:lnTo>
                    <a:pt x="451" y="357"/>
                  </a:lnTo>
                  <a:lnTo>
                    <a:pt x="457" y="361"/>
                  </a:lnTo>
                  <a:lnTo>
                    <a:pt x="463" y="363"/>
                  </a:lnTo>
                  <a:lnTo>
                    <a:pt x="469" y="363"/>
                  </a:lnTo>
                  <a:lnTo>
                    <a:pt x="475" y="361"/>
                  </a:lnTo>
                  <a:lnTo>
                    <a:pt x="478" y="359"/>
                  </a:lnTo>
                  <a:lnTo>
                    <a:pt x="484" y="355"/>
                  </a:lnTo>
                  <a:lnTo>
                    <a:pt x="490" y="351"/>
                  </a:lnTo>
                  <a:lnTo>
                    <a:pt x="509" y="326"/>
                  </a:lnTo>
                  <a:lnTo>
                    <a:pt x="521" y="313"/>
                  </a:lnTo>
                  <a:lnTo>
                    <a:pt x="526" y="309"/>
                  </a:lnTo>
                  <a:lnTo>
                    <a:pt x="530" y="305"/>
                  </a:lnTo>
                  <a:lnTo>
                    <a:pt x="534" y="305"/>
                  </a:lnTo>
                  <a:lnTo>
                    <a:pt x="540" y="303"/>
                  </a:lnTo>
                  <a:lnTo>
                    <a:pt x="540" y="303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48" y="299"/>
                  </a:lnTo>
                  <a:lnTo>
                    <a:pt x="553" y="301"/>
                  </a:lnTo>
                  <a:lnTo>
                    <a:pt x="557" y="303"/>
                  </a:lnTo>
                  <a:lnTo>
                    <a:pt x="561" y="307"/>
                  </a:lnTo>
                  <a:lnTo>
                    <a:pt x="563" y="313"/>
                  </a:lnTo>
                  <a:lnTo>
                    <a:pt x="569" y="324"/>
                  </a:lnTo>
                  <a:lnTo>
                    <a:pt x="573" y="332"/>
                  </a:lnTo>
                  <a:lnTo>
                    <a:pt x="590" y="355"/>
                  </a:lnTo>
                  <a:lnTo>
                    <a:pt x="596" y="367"/>
                  </a:lnTo>
                  <a:lnTo>
                    <a:pt x="601" y="384"/>
                  </a:lnTo>
                  <a:lnTo>
                    <a:pt x="603" y="394"/>
                  </a:lnTo>
                  <a:lnTo>
                    <a:pt x="599" y="438"/>
                  </a:lnTo>
                  <a:lnTo>
                    <a:pt x="599" y="447"/>
                  </a:lnTo>
                  <a:lnTo>
                    <a:pt x="601" y="451"/>
                  </a:lnTo>
                  <a:lnTo>
                    <a:pt x="603" y="451"/>
                  </a:lnTo>
                  <a:lnTo>
                    <a:pt x="617" y="447"/>
                  </a:lnTo>
                  <a:lnTo>
                    <a:pt x="628" y="445"/>
                  </a:lnTo>
                  <a:lnTo>
                    <a:pt x="634" y="444"/>
                  </a:lnTo>
                  <a:lnTo>
                    <a:pt x="630" y="4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6E3EC6ED-BB54-3C43-B634-0BA98462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155888"/>
              <a:ext cx="560989" cy="645812"/>
            </a:xfrm>
            <a:custGeom>
              <a:avLst/>
              <a:gdLst>
                <a:gd name="T0" fmla="*/ 283 w 291"/>
                <a:gd name="T1" fmla="*/ 181 h 335"/>
                <a:gd name="T2" fmla="*/ 260 w 291"/>
                <a:gd name="T3" fmla="*/ 173 h 335"/>
                <a:gd name="T4" fmla="*/ 246 w 291"/>
                <a:gd name="T5" fmla="*/ 164 h 335"/>
                <a:gd name="T6" fmla="*/ 229 w 291"/>
                <a:gd name="T7" fmla="*/ 148 h 335"/>
                <a:gd name="T8" fmla="*/ 221 w 291"/>
                <a:gd name="T9" fmla="*/ 116 h 335"/>
                <a:gd name="T10" fmla="*/ 214 w 291"/>
                <a:gd name="T11" fmla="*/ 87 h 335"/>
                <a:gd name="T12" fmla="*/ 206 w 291"/>
                <a:gd name="T13" fmla="*/ 71 h 335"/>
                <a:gd name="T14" fmla="*/ 192 w 291"/>
                <a:gd name="T15" fmla="*/ 58 h 335"/>
                <a:gd name="T16" fmla="*/ 171 w 291"/>
                <a:gd name="T17" fmla="*/ 41 h 335"/>
                <a:gd name="T18" fmla="*/ 141 w 291"/>
                <a:gd name="T19" fmla="*/ 71 h 335"/>
                <a:gd name="T20" fmla="*/ 116 w 291"/>
                <a:gd name="T21" fmla="*/ 58 h 335"/>
                <a:gd name="T22" fmla="*/ 102 w 291"/>
                <a:gd name="T23" fmla="*/ 46 h 335"/>
                <a:gd name="T24" fmla="*/ 96 w 291"/>
                <a:gd name="T25" fmla="*/ 23 h 335"/>
                <a:gd name="T26" fmla="*/ 91 w 291"/>
                <a:gd name="T27" fmla="*/ 8 h 335"/>
                <a:gd name="T28" fmla="*/ 89 w 291"/>
                <a:gd name="T29" fmla="*/ 2 h 335"/>
                <a:gd name="T30" fmla="*/ 75 w 291"/>
                <a:gd name="T31" fmla="*/ 8 h 335"/>
                <a:gd name="T32" fmla="*/ 50 w 291"/>
                <a:gd name="T33" fmla="*/ 8 h 335"/>
                <a:gd name="T34" fmla="*/ 41 w 291"/>
                <a:gd name="T35" fmla="*/ 20 h 335"/>
                <a:gd name="T36" fmla="*/ 37 w 291"/>
                <a:gd name="T37" fmla="*/ 39 h 335"/>
                <a:gd name="T38" fmla="*/ 37 w 291"/>
                <a:gd name="T39" fmla="*/ 46 h 335"/>
                <a:gd name="T40" fmla="*/ 35 w 291"/>
                <a:gd name="T41" fmla="*/ 64 h 335"/>
                <a:gd name="T42" fmla="*/ 23 w 291"/>
                <a:gd name="T43" fmla="*/ 81 h 335"/>
                <a:gd name="T44" fmla="*/ 23 w 291"/>
                <a:gd name="T45" fmla="*/ 127 h 335"/>
                <a:gd name="T46" fmla="*/ 23 w 291"/>
                <a:gd name="T47" fmla="*/ 144 h 335"/>
                <a:gd name="T48" fmla="*/ 21 w 291"/>
                <a:gd name="T49" fmla="*/ 162 h 335"/>
                <a:gd name="T50" fmla="*/ 10 w 291"/>
                <a:gd name="T51" fmla="*/ 173 h 335"/>
                <a:gd name="T52" fmla="*/ 16 w 291"/>
                <a:gd name="T53" fmla="*/ 183 h 335"/>
                <a:gd name="T54" fmla="*/ 12 w 291"/>
                <a:gd name="T55" fmla="*/ 194 h 335"/>
                <a:gd name="T56" fmla="*/ 10 w 291"/>
                <a:gd name="T57" fmla="*/ 244 h 335"/>
                <a:gd name="T58" fmla="*/ 31 w 291"/>
                <a:gd name="T59" fmla="*/ 254 h 335"/>
                <a:gd name="T60" fmla="*/ 41 w 291"/>
                <a:gd name="T61" fmla="*/ 252 h 335"/>
                <a:gd name="T62" fmla="*/ 52 w 291"/>
                <a:gd name="T63" fmla="*/ 244 h 335"/>
                <a:gd name="T64" fmla="*/ 64 w 291"/>
                <a:gd name="T65" fmla="*/ 264 h 335"/>
                <a:gd name="T66" fmla="*/ 58 w 291"/>
                <a:gd name="T67" fmla="*/ 281 h 335"/>
                <a:gd name="T68" fmla="*/ 52 w 291"/>
                <a:gd name="T69" fmla="*/ 323 h 335"/>
                <a:gd name="T70" fmla="*/ 85 w 291"/>
                <a:gd name="T71" fmla="*/ 294 h 335"/>
                <a:gd name="T72" fmla="*/ 89 w 291"/>
                <a:gd name="T73" fmla="*/ 267 h 335"/>
                <a:gd name="T74" fmla="*/ 104 w 291"/>
                <a:gd name="T75" fmla="*/ 254 h 335"/>
                <a:gd name="T76" fmla="*/ 110 w 291"/>
                <a:gd name="T77" fmla="*/ 225 h 335"/>
                <a:gd name="T78" fmla="*/ 108 w 291"/>
                <a:gd name="T79" fmla="*/ 192 h 335"/>
                <a:gd name="T80" fmla="*/ 114 w 291"/>
                <a:gd name="T81" fmla="*/ 181 h 335"/>
                <a:gd name="T82" fmla="*/ 119 w 291"/>
                <a:gd name="T83" fmla="*/ 173 h 335"/>
                <a:gd name="T84" fmla="*/ 127 w 291"/>
                <a:gd name="T85" fmla="*/ 158 h 335"/>
                <a:gd name="T86" fmla="*/ 139 w 291"/>
                <a:gd name="T87" fmla="*/ 166 h 335"/>
                <a:gd name="T88" fmla="*/ 139 w 291"/>
                <a:gd name="T89" fmla="*/ 189 h 335"/>
                <a:gd name="T90" fmla="*/ 123 w 291"/>
                <a:gd name="T91" fmla="*/ 215 h 335"/>
                <a:gd name="T92" fmla="*/ 118 w 291"/>
                <a:gd name="T93" fmla="*/ 246 h 335"/>
                <a:gd name="T94" fmla="*/ 123 w 291"/>
                <a:gd name="T95" fmla="*/ 271 h 335"/>
                <a:gd name="T96" fmla="*/ 135 w 291"/>
                <a:gd name="T97" fmla="*/ 275 h 335"/>
                <a:gd name="T98" fmla="*/ 154 w 291"/>
                <a:gd name="T99" fmla="*/ 264 h 335"/>
                <a:gd name="T100" fmla="*/ 179 w 291"/>
                <a:gd name="T101" fmla="*/ 250 h 335"/>
                <a:gd name="T102" fmla="*/ 173 w 291"/>
                <a:gd name="T103" fmla="*/ 227 h 335"/>
                <a:gd name="T104" fmla="*/ 183 w 291"/>
                <a:gd name="T105" fmla="*/ 212 h 335"/>
                <a:gd name="T106" fmla="*/ 194 w 291"/>
                <a:gd name="T107" fmla="*/ 210 h 335"/>
                <a:gd name="T108" fmla="*/ 206 w 291"/>
                <a:gd name="T109" fmla="*/ 223 h 335"/>
                <a:gd name="T110" fmla="*/ 219 w 291"/>
                <a:gd name="T111" fmla="*/ 242 h 335"/>
                <a:gd name="T112" fmla="*/ 266 w 291"/>
                <a:gd name="T113" fmla="*/ 244 h 335"/>
                <a:gd name="T114" fmla="*/ 277 w 291"/>
                <a:gd name="T115" fmla="*/ 24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1" h="335">
                  <a:moveTo>
                    <a:pt x="287" y="171"/>
                  </a:moveTo>
                  <a:lnTo>
                    <a:pt x="287" y="173"/>
                  </a:lnTo>
                  <a:lnTo>
                    <a:pt x="287" y="173"/>
                  </a:lnTo>
                  <a:lnTo>
                    <a:pt x="287" y="175"/>
                  </a:lnTo>
                  <a:lnTo>
                    <a:pt x="287" y="175"/>
                  </a:lnTo>
                  <a:lnTo>
                    <a:pt x="287" y="177"/>
                  </a:lnTo>
                  <a:lnTo>
                    <a:pt x="285" y="179"/>
                  </a:lnTo>
                  <a:lnTo>
                    <a:pt x="283" y="181"/>
                  </a:lnTo>
                  <a:lnTo>
                    <a:pt x="283" y="183"/>
                  </a:lnTo>
                  <a:lnTo>
                    <a:pt x="281" y="183"/>
                  </a:lnTo>
                  <a:lnTo>
                    <a:pt x="273" y="183"/>
                  </a:lnTo>
                  <a:lnTo>
                    <a:pt x="267" y="181"/>
                  </a:lnTo>
                  <a:lnTo>
                    <a:pt x="264" y="181"/>
                  </a:lnTo>
                  <a:lnTo>
                    <a:pt x="264" y="179"/>
                  </a:lnTo>
                  <a:lnTo>
                    <a:pt x="262" y="173"/>
                  </a:lnTo>
                  <a:lnTo>
                    <a:pt x="260" y="173"/>
                  </a:lnTo>
                  <a:lnTo>
                    <a:pt x="260" y="171"/>
                  </a:lnTo>
                  <a:lnTo>
                    <a:pt x="258" y="171"/>
                  </a:lnTo>
                  <a:lnTo>
                    <a:pt x="256" y="171"/>
                  </a:lnTo>
                  <a:lnTo>
                    <a:pt x="254" y="173"/>
                  </a:lnTo>
                  <a:lnTo>
                    <a:pt x="252" y="173"/>
                  </a:lnTo>
                  <a:lnTo>
                    <a:pt x="250" y="171"/>
                  </a:lnTo>
                  <a:lnTo>
                    <a:pt x="250" y="169"/>
                  </a:lnTo>
                  <a:lnTo>
                    <a:pt x="246" y="164"/>
                  </a:lnTo>
                  <a:lnTo>
                    <a:pt x="241" y="162"/>
                  </a:lnTo>
                  <a:lnTo>
                    <a:pt x="241" y="162"/>
                  </a:lnTo>
                  <a:lnTo>
                    <a:pt x="241" y="158"/>
                  </a:lnTo>
                  <a:lnTo>
                    <a:pt x="239" y="156"/>
                  </a:lnTo>
                  <a:lnTo>
                    <a:pt x="237" y="154"/>
                  </a:lnTo>
                  <a:lnTo>
                    <a:pt x="235" y="150"/>
                  </a:lnTo>
                  <a:lnTo>
                    <a:pt x="233" y="150"/>
                  </a:lnTo>
                  <a:lnTo>
                    <a:pt x="229" y="148"/>
                  </a:lnTo>
                  <a:lnTo>
                    <a:pt x="216" y="148"/>
                  </a:lnTo>
                  <a:lnTo>
                    <a:pt x="212" y="143"/>
                  </a:lnTo>
                  <a:lnTo>
                    <a:pt x="212" y="141"/>
                  </a:lnTo>
                  <a:lnTo>
                    <a:pt x="217" y="131"/>
                  </a:lnTo>
                  <a:lnTo>
                    <a:pt x="217" y="127"/>
                  </a:lnTo>
                  <a:lnTo>
                    <a:pt x="223" y="121"/>
                  </a:lnTo>
                  <a:lnTo>
                    <a:pt x="223" y="119"/>
                  </a:lnTo>
                  <a:lnTo>
                    <a:pt x="221" y="116"/>
                  </a:lnTo>
                  <a:lnTo>
                    <a:pt x="219" y="112"/>
                  </a:lnTo>
                  <a:lnTo>
                    <a:pt x="221" y="110"/>
                  </a:lnTo>
                  <a:lnTo>
                    <a:pt x="221" y="108"/>
                  </a:lnTo>
                  <a:lnTo>
                    <a:pt x="217" y="100"/>
                  </a:lnTo>
                  <a:lnTo>
                    <a:pt x="216" y="96"/>
                  </a:lnTo>
                  <a:lnTo>
                    <a:pt x="216" y="93"/>
                  </a:lnTo>
                  <a:lnTo>
                    <a:pt x="214" y="89"/>
                  </a:lnTo>
                  <a:lnTo>
                    <a:pt x="214" y="87"/>
                  </a:lnTo>
                  <a:lnTo>
                    <a:pt x="210" y="85"/>
                  </a:lnTo>
                  <a:lnTo>
                    <a:pt x="206" y="83"/>
                  </a:lnTo>
                  <a:lnTo>
                    <a:pt x="206" y="81"/>
                  </a:lnTo>
                  <a:lnTo>
                    <a:pt x="204" y="77"/>
                  </a:lnTo>
                  <a:lnTo>
                    <a:pt x="204" y="77"/>
                  </a:lnTo>
                  <a:lnTo>
                    <a:pt x="206" y="73"/>
                  </a:lnTo>
                  <a:lnTo>
                    <a:pt x="206" y="71"/>
                  </a:lnTo>
                  <a:lnTo>
                    <a:pt x="206" y="71"/>
                  </a:lnTo>
                  <a:lnTo>
                    <a:pt x="206" y="70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196" y="62"/>
                  </a:lnTo>
                  <a:lnTo>
                    <a:pt x="196" y="58"/>
                  </a:lnTo>
                  <a:lnTo>
                    <a:pt x="194" y="58"/>
                  </a:lnTo>
                  <a:lnTo>
                    <a:pt x="194" y="58"/>
                  </a:lnTo>
                  <a:lnTo>
                    <a:pt x="192" y="58"/>
                  </a:lnTo>
                  <a:lnTo>
                    <a:pt x="191" y="58"/>
                  </a:lnTo>
                  <a:lnTo>
                    <a:pt x="189" y="56"/>
                  </a:lnTo>
                  <a:lnTo>
                    <a:pt x="185" y="52"/>
                  </a:lnTo>
                  <a:lnTo>
                    <a:pt x="181" y="54"/>
                  </a:lnTo>
                  <a:lnTo>
                    <a:pt x="173" y="50"/>
                  </a:lnTo>
                  <a:lnTo>
                    <a:pt x="173" y="43"/>
                  </a:lnTo>
                  <a:lnTo>
                    <a:pt x="173" y="41"/>
                  </a:lnTo>
                  <a:lnTo>
                    <a:pt x="171" y="41"/>
                  </a:lnTo>
                  <a:lnTo>
                    <a:pt x="169" y="41"/>
                  </a:lnTo>
                  <a:lnTo>
                    <a:pt x="169" y="43"/>
                  </a:lnTo>
                  <a:lnTo>
                    <a:pt x="166" y="45"/>
                  </a:lnTo>
                  <a:lnTo>
                    <a:pt x="156" y="54"/>
                  </a:lnTo>
                  <a:lnTo>
                    <a:pt x="156" y="56"/>
                  </a:lnTo>
                  <a:lnTo>
                    <a:pt x="156" y="60"/>
                  </a:lnTo>
                  <a:lnTo>
                    <a:pt x="150" y="62"/>
                  </a:lnTo>
                  <a:lnTo>
                    <a:pt x="141" y="71"/>
                  </a:lnTo>
                  <a:lnTo>
                    <a:pt x="133" y="68"/>
                  </a:lnTo>
                  <a:lnTo>
                    <a:pt x="131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5" y="62"/>
                  </a:lnTo>
                  <a:lnTo>
                    <a:pt x="125" y="58"/>
                  </a:lnTo>
                  <a:lnTo>
                    <a:pt x="118" y="58"/>
                  </a:lnTo>
                  <a:lnTo>
                    <a:pt x="116" y="58"/>
                  </a:lnTo>
                  <a:lnTo>
                    <a:pt x="114" y="56"/>
                  </a:lnTo>
                  <a:lnTo>
                    <a:pt x="108" y="54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2" y="48"/>
                  </a:lnTo>
                  <a:lnTo>
                    <a:pt x="102" y="46"/>
                  </a:lnTo>
                  <a:lnTo>
                    <a:pt x="100" y="45"/>
                  </a:lnTo>
                  <a:lnTo>
                    <a:pt x="94" y="37"/>
                  </a:lnTo>
                  <a:lnTo>
                    <a:pt x="91" y="33"/>
                  </a:lnTo>
                  <a:lnTo>
                    <a:pt x="91" y="31"/>
                  </a:lnTo>
                  <a:lnTo>
                    <a:pt x="93" y="29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6" y="23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93" y="12"/>
                  </a:lnTo>
                  <a:lnTo>
                    <a:pt x="93" y="12"/>
                  </a:lnTo>
                  <a:lnTo>
                    <a:pt x="93" y="10"/>
                  </a:lnTo>
                  <a:lnTo>
                    <a:pt x="91" y="8"/>
                  </a:lnTo>
                  <a:lnTo>
                    <a:pt x="91" y="6"/>
                  </a:lnTo>
                  <a:lnTo>
                    <a:pt x="93" y="6"/>
                  </a:lnTo>
                  <a:lnTo>
                    <a:pt x="93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1" y="10"/>
                  </a:lnTo>
                  <a:lnTo>
                    <a:pt x="64" y="8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3" y="10"/>
                  </a:lnTo>
                  <a:lnTo>
                    <a:pt x="39" y="12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39" y="23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1" y="33"/>
                  </a:lnTo>
                  <a:lnTo>
                    <a:pt x="37" y="39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5" y="46"/>
                  </a:lnTo>
                  <a:lnTo>
                    <a:pt x="37" y="46"/>
                  </a:lnTo>
                  <a:lnTo>
                    <a:pt x="37" y="50"/>
                  </a:lnTo>
                  <a:lnTo>
                    <a:pt x="35" y="52"/>
                  </a:lnTo>
                  <a:lnTo>
                    <a:pt x="37" y="56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5" y="60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3" y="64"/>
                  </a:lnTo>
                  <a:lnTo>
                    <a:pt x="33" y="66"/>
                  </a:lnTo>
                  <a:lnTo>
                    <a:pt x="31" y="70"/>
                  </a:lnTo>
                  <a:lnTo>
                    <a:pt x="27" y="75"/>
                  </a:lnTo>
                  <a:lnTo>
                    <a:pt x="27" y="77"/>
                  </a:lnTo>
                  <a:lnTo>
                    <a:pt x="27" y="79"/>
                  </a:lnTo>
                  <a:lnTo>
                    <a:pt x="25" y="81"/>
                  </a:lnTo>
                  <a:lnTo>
                    <a:pt x="23" y="81"/>
                  </a:lnTo>
                  <a:lnTo>
                    <a:pt x="23" y="83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7"/>
                  </a:lnTo>
                  <a:lnTo>
                    <a:pt x="25" y="114"/>
                  </a:lnTo>
                  <a:lnTo>
                    <a:pt x="23" y="123"/>
                  </a:lnTo>
                  <a:lnTo>
                    <a:pt x="23" y="125"/>
                  </a:lnTo>
                  <a:lnTo>
                    <a:pt x="23" y="127"/>
                  </a:lnTo>
                  <a:lnTo>
                    <a:pt x="25" y="131"/>
                  </a:lnTo>
                  <a:lnTo>
                    <a:pt x="27" y="133"/>
                  </a:lnTo>
                  <a:lnTo>
                    <a:pt x="25" y="133"/>
                  </a:lnTo>
                  <a:lnTo>
                    <a:pt x="21" y="135"/>
                  </a:lnTo>
                  <a:lnTo>
                    <a:pt x="21" y="135"/>
                  </a:lnTo>
                  <a:lnTo>
                    <a:pt x="21" y="137"/>
                  </a:lnTo>
                  <a:lnTo>
                    <a:pt x="23" y="143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1" y="148"/>
                  </a:lnTo>
                  <a:lnTo>
                    <a:pt x="20" y="15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21" y="162"/>
                  </a:lnTo>
                  <a:lnTo>
                    <a:pt x="20" y="164"/>
                  </a:lnTo>
                  <a:lnTo>
                    <a:pt x="18" y="166"/>
                  </a:lnTo>
                  <a:lnTo>
                    <a:pt x="18" y="167"/>
                  </a:lnTo>
                  <a:lnTo>
                    <a:pt x="18" y="169"/>
                  </a:lnTo>
                  <a:lnTo>
                    <a:pt x="16" y="169"/>
                  </a:lnTo>
                  <a:lnTo>
                    <a:pt x="14" y="171"/>
                  </a:lnTo>
                  <a:lnTo>
                    <a:pt x="12" y="171"/>
                  </a:lnTo>
                  <a:lnTo>
                    <a:pt x="10" y="173"/>
                  </a:lnTo>
                  <a:lnTo>
                    <a:pt x="12" y="175"/>
                  </a:lnTo>
                  <a:lnTo>
                    <a:pt x="14" y="179"/>
                  </a:lnTo>
                  <a:lnTo>
                    <a:pt x="14" y="179"/>
                  </a:lnTo>
                  <a:lnTo>
                    <a:pt x="14" y="181"/>
                  </a:lnTo>
                  <a:lnTo>
                    <a:pt x="14" y="181"/>
                  </a:lnTo>
                  <a:lnTo>
                    <a:pt x="14" y="183"/>
                  </a:lnTo>
                  <a:lnTo>
                    <a:pt x="14" y="183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5"/>
                  </a:lnTo>
                  <a:lnTo>
                    <a:pt x="16" y="187"/>
                  </a:lnTo>
                  <a:lnTo>
                    <a:pt x="14" y="191"/>
                  </a:lnTo>
                  <a:lnTo>
                    <a:pt x="12" y="192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4" y="202"/>
                  </a:lnTo>
                  <a:lnTo>
                    <a:pt x="14" y="208"/>
                  </a:lnTo>
                  <a:lnTo>
                    <a:pt x="12" y="214"/>
                  </a:lnTo>
                  <a:lnTo>
                    <a:pt x="2" y="239"/>
                  </a:lnTo>
                  <a:lnTo>
                    <a:pt x="0" y="244"/>
                  </a:lnTo>
                  <a:lnTo>
                    <a:pt x="2" y="246"/>
                  </a:lnTo>
                  <a:lnTo>
                    <a:pt x="6" y="244"/>
                  </a:lnTo>
                  <a:lnTo>
                    <a:pt x="10" y="244"/>
                  </a:lnTo>
                  <a:lnTo>
                    <a:pt x="14" y="244"/>
                  </a:lnTo>
                  <a:lnTo>
                    <a:pt x="18" y="242"/>
                  </a:lnTo>
                  <a:lnTo>
                    <a:pt x="18" y="244"/>
                  </a:lnTo>
                  <a:lnTo>
                    <a:pt x="21" y="246"/>
                  </a:lnTo>
                  <a:lnTo>
                    <a:pt x="21" y="248"/>
                  </a:lnTo>
                  <a:lnTo>
                    <a:pt x="23" y="250"/>
                  </a:lnTo>
                  <a:lnTo>
                    <a:pt x="25" y="248"/>
                  </a:lnTo>
                  <a:lnTo>
                    <a:pt x="31" y="254"/>
                  </a:lnTo>
                  <a:lnTo>
                    <a:pt x="33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41" y="252"/>
                  </a:lnTo>
                  <a:lnTo>
                    <a:pt x="43" y="252"/>
                  </a:lnTo>
                  <a:lnTo>
                    <a:pt x="43" y="250"/>
                  </a:lnTo>
                  <a:lnTo>
                    <a:pt x="43" y="248"/>
                  </a:lnTo>
                  <a:lnTo>
                    <a:pt x="45" y="248"/>
                  </a:lnTo>
                  <a:lnTo>
                    <a:pt x="45" y="246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4" y="244"/>
                  </a:lnTo>
                  <a:lnTo>
                    <a:pt x="54" y="246"/>
                  </a:lnTo>
                  <a:lnTo>
                    <a:pt x="56" y="248"/>
                  </a:lnTo>
                  <a:lnTo>
                    <a:pt x="58" y="250"/>
                  </a:lnTo>
                  <a:lnTo>
                    <a:pt x="62" y="258"/>
                  </a:lnTo>
                  <a:lnTo>
                    <a:pt x="64" y="258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6" y="267"/>
                  </a:lnTo>
                  <a:lnTo>
                    <a:pt x="66" y="271"/>
                  </a:lnTo>
                  <a:lnTo>
                    <a:pt x="64" y="273"/>
                  </a:lnTo>
                  <a:lnTo>
                    <a:pt x="62" y="273"/>
                  </a:lnTo>
                  <a:lnTo>
                    <a:pt x="60" y="275"/>
                  </a:lnTo>
                  <a:lnTo>
                    <a:pt x="60" y="277"/>
                  </a:lnTo>
                  <a:lnTo>
                    <a:pt x="58" y="279"/>
                  </a:lnTo>
                  <a:lnTo>
                    <a:pt x="58" y="281"/>
                  </a:lnTo>
                  <a:lnTo>
                    <a:pt x="60" y="285"/>
                  </a:lnTo>
                  <a:lnTo>
                    <a:pt x="58" y="290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300"/>
                  </a:lnTo>
                  <a:lnTo>
                    <a:pt x="58" y="304"/>
                  </a:lnTo>
                  <a:lnTo>
                    <a:pt x="54" y="312"/>
                  </a:lnTo>
                  <a:lnTo>
                    <a:pt x="52" y="323"/>
                  </a:lnTo>
                  <a:lnTo>
                    <a:pt x="58" y="331"/>
                  </a:lnTo>
                  <a:lnTo>
                    <a:pt x="64" y="335"/>
                  </a:lnTo>
                  <a:lnTo>
                    <a:pt x="75" y="319"/>
                  </a:lnTo>
                  <a:lnTo>
                    <a:pt x="79" y="312"/>
                  </a:lnTo>
                  <a:lnTo>
                    <a:pt x="83" y="302"/>
                  </a:lnTo>
                  <a:lnTo>
                    <a:pt x="83" y="298"/>
                  </a:lnTo>
                  <a:lnTo>
                    <a:pt x="85" y="296"/>
                  </a:lnTo>
                  <a:lnTo>
                    <a:pt x="85" y="294"/>
                  </a:lnTo>
                  <a:lnTo>
                    <a:pt x="83" y="292"/>
                  </a:lnTo>
                  <a:lnTo>
                    <a:pt x="83" y="290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3" y="283"/>
                  </a:lnTo>
                  <a:lnTo>
                    <a:pt x="87" y="269"/>
                  </a:lnTo>
                  <a:lnTo>
                    <a:pt x="89" y="269"/>
                  </a:lnTo>
                  <a:lnTo>
                    <a:pt x="89" y="267"/>
                  </a:lnTo>
                  <a:lnTo>
                    <a:pt x="93" y="269"/>
                  </a:lnTo>
                  <a:lnTo>
                    <a:pt x="94" y="271"/>
                  </a:lnTo>
                  <a:lnTo>
                    <a:pt x="98" y="271"/>
                  </a:lnTo>
                  <a:lnTo>
                    <a:pt x="98" y="271"/>
                  </a:lnTo>
                  <a:lnTo>
                    <a:pt x="100" y="271"/>
                  </a:lnTo>
                  <a:lnTo>
                    <a:pt x="102" y="264"/>
                  </a:lnTo>
                  <a:lnTo>
                    <a:pt x="102" y="256"/>
                  </a:lnTo>
                  <a:lnTo>
                    <a:pt x="104" y="254"/>
                  </a:lnTo>
                  <a:lnTo>
                    <a:pt x="106" y="250"/>
                  </a:lnTo>
                  <a:lnTo>
                    <a:pt x="108" y="248"/>
                  </a:lnTo>
                  <a:lnTo>
                    <a:pt x="108" y="244"/>
                  </a:lnTo>
                  <a:lnTo>
                    <a:pt x="108" y="242"/>
                  </a:lnTo>
                  <a:lnTo>
                    <a:pt x="110" y="235"/>
                  </a:lnTo>
                  <a:lnTo>
                    <a:pt x="110" y="229"/>
                  </a:lnTo>
                  <a:lnTo>
                    <a:pt x="110" y="225"/>
                  </a:lnTo>
                  <a:lnTo>
                    <a:pt x="110" y="225"/>
                  </a:lnTo>
                  <a:lnTo>
                    <a:pt x="106" y="225"/>
                  </a:lnTo>
                  <a:lnTo>
                    <a:pt x="112" y="210"/>
                  </a:lnTo>
                  <a:lnTo>
                    <a:pt x="114" y="202"/>
                  </a:lnTo>
                  <a:lnTo>
                    <a:pt x="112" y="196"/>
                  </a:lnTo>
                  <a:lnTo>
                    <a:pt x="110" y="194"/>
                  </a:lnTo>
                  <a:lnTo>
                    <a:pt x="110" y="194"/>
                  </a:lnTo>
                  <a:lnTo>
                    <a:pt x="108" y="192"/>
                  </a:lnTo>
                  <a:lnTo>
                    <a:pt x="108" y="192"/>
                  </a:lnTo>
                  <a:lnTo>
                    <a:pt x="106" y="189"/>
                  </a:lnTo>
                  <a:lnTo>
                    <a:pt x="110" y="185"/>
                  </a:lnTo>
                  <a:lnTo>
                    <a:pt x="114" y="183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79"/>
                  </a:lnTo>
                  <a:lnTo>
                    <a:pt x="114" y="179"/>
                  </a:lnTo>
                  <a:lnTo>
                    <a:pt x="114" y="177"/>
                  </a:lnTo>
                  <a:lnTo>
                    <a:pt x="116" y="175"/>
                  </a:lnTo>
                  <a:lnTo>
                    <a:pt x="118" y="173"/>
                  </a:lnTo>
                  <a:lnTo>
                    <a:pt x="119" y="173"/>
                  </a:lnTo>
                  <a:lnTo>
                    <a:pt x="119" y="171"/>
                  </a:lnTo>
                  <a:lnTo>
                    <a:pt x="123" y="164"/>
                  </a:lnTo>
                  <a:lnTo>
                    <a:pt x="125" y="164"/>
                  </a:lnTo>
                  <a:lnTo>
                    <a:pt x="127" y="162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58"/>
                  </a:lnTo>
                  <a:lnTo>
                    <a:pt x="127" y="158"/>
                  </a:lnTo>
                  <a:lnTo>
                    <a:pt x="127" y="156"/>
                  </a:lnTo>
                  <a:lnTo>
                    <a:pt x="127" y="156"/>
                  </a:lnTo>
                  <a:lnTo>
                    <a:pt x="131" y="158"/>
                  </a:lnTo>
                  <a:lnTo>
                    <a:pt x="131" y="158"/>
                  </a:lnTo>
                  <a:lnTo>
                    <a:pt x="135" y="158"/>
                  </a:lnTo>
                  <a:lnTo>
                    <a:pt x="139" y="160"/>
                  </a:lnTo>
                  <a:lnTo>
                    <a:pt x="139" y="164"/>
                  </a:lnTo>
                  <a:lnTo>
                    <a:pt x="139" y="166"/>
                  </a:lnTo>
                  <a:lnTo>
                    <a:pt x="139" y="179"/>
                  </a:lnTo>
                  <a:lnTo>
                    <a:pt x="139" y="181"/>
                  </a:lnTo>
                  <a:lnTo>
                    <a:pt x="139" y="183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9" y="189"/>
                  </a:lnTo>
                  <a:lnTo>
                    <a:pt x="143" y="189"/>
                  </a:lnTo>
                  <a:lnTo>
                    <a:pt x="139" y="198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1" y="208"/>
                  </a:lnTo>
                  <a:lnTo>
                    <a:pt x="129" y="212"/>
                  </a:lnTo>
                  <a:lnTo>
                    <a:pt x="127" y="214"/>
                  </a:lnTo>
                  <a:lnTo>
                    <a:pt x="123" y="215"/>
                  </a:lnTo>
                  <a:lnTo>
                    <a:pt x="123" y="217"/>
                  </a:lnTo>
                  <a:lnTo>
                    <a:pt x="123" y="219"/>
                  </a:lnTo>
                  <a:lnTo>
                    <a:pt x="123" y="223"/>
                  </a:lnTo>
                  <a:lnTo>
                    <a:pt x="123" y="227"/>
                  </a:lnTo>
                  <a:lnTo>
                    <a:pt x="125" y="229"/>
                  </a:lnTo>
                  <a:lnTo>
                    <a:pt x="123" y="235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8" y="248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5" y="262"/>
                  </a:lnTo>
                  <a:lnTo>
                    <a:pt x="125" y="265"/>
                  </a:lnTo>
                  <a:lnTo>
                    <a:pt x="125" y="267"/>
                  </a:lnTo>
                  <a:lnTo>
                    <a:pt x="125" y="269"/>
                  </a:lnTo>
                  <a:lnTo>
                    <a:pt x="123" y="271"/>
                  </a:lnTo>
                  <a:lnTo>
                    <a:pt x="121" y="271"/>
                  </a:lnTo>
                  <a:lnTo>
                    <a:pt x="121" y="273"/>
                  </a:lnTo>
                  <a:lnTo>
                    <a:pt x="119" y="273"/>
                  </a:lnTo>
                  <a:lnTo>
                    <a:pt x="119" y="279"/>
                  </a:lnTo>
                  <a:lnTo>
                    <a:pt x="116" y="287"/>
                  </a:lnTo>
                  <a:lnTo>
                    <a:pt x="121" y="287"/>
                  </a:lnTo>
                  <a:lnTo>
                    <a:pt x="129" y="279"/>
                  </a:lnTo>
                  <a:lnTo>
                    <a:pt x="135" y="275"/>
                  </a:lnTo>
                  <a:lnTo>
                    <a:pt x="137" y="273"/>
                  </a:lnTo>
                  <a:lnTo>
                    <a:pt x="141" y="271"/>
                  </a:lnTo>
                  <a:lnTo>
                    <a:pt x="143" y="271"/>
                  </a:lnTo>
                  <a:lnTo>
                    <a:pt x="144" y="271"/>
                  </a:lnTo>
                  <a:lnTo>
                    <a:pt x="146" y="269"/>
                  </a:lnTo>
                  <a:lnTo>
                    <a:pt x="148" y="267"/>
                  </a:lnTo>
                  <a:lnTo>
                    <a:pt x="150" y="265"/>
                  </a:lnTo>
                  <a:lnTo>
                    <a:pt x="154" y="264"/>
                  </a:lnTo>
                  <a:lnTo>
                    <a:pt x="156" y="264"/>
                  </a:lnTo>
                  <a:lnTo>
                    <a:pt x="168" y="258"/>
                  </a:lnTo>
                  <a:lnTo>
                    <a:pt x="169" y="256"/>
                  </a:lnTo>
                  <a:lnTo>
                    <a:pt x="169" y="256"/>
                  </a:lnTo>
                  <a:lnTo>
                    <a:pt x="173" y="256"/>
                  </a:lnTo>
                  <a:lnTo>
                    <a:pt x="175" y="256"/>
                  </a:lnTo>
                  <a:lnTo>
                    <a:pt x="179" y="256"/>
                  </a:lnTo>
                  <a:lnTo>
                    <a:pt x="179" y="250"/>
                  </a:lnTo>
                  <a:lnTo>
                    <a:pt x="177" y="248"/>
                  </a:lnTo>
                  <a:lnTo>
                    <a:pt x="177" y="246"/>
                  </a:lnTo>
                  <a:lnTo>
                    <a:pt x="177" y="244"/>
                  </a:lnTo>
                  <a:lnTo>
                    <a:pt x="175" y="242"/>
                  </a:lnTo>
                  <a:lnTo>
                    <a:pt x="173" y="240"/>
                  </a:lnTo>
                  <a:lnTo>
                    <a:pt x="173" y="239"/>
                  </a:lnTo>
                  <a:lnTo>
                    <a:pt x="173" y="235"/>
                  </a:lnTo>
                  <a:lnTo>
                    <a:pt x="173" y="227"/>
                  </a:lnTo>
                  <a:lnTo>
                    <a:pt x="169" y="225"/>
                  </a:lnTo>
                  <a:lnTo>
                    <a:pt x="171" y="221"/>
                  </a:lnTo>
                  <a:lnTo>
                    <a:pt x="171" y="219"/>
                  </a:lnTo>
                  <a:lnTo>
                    <a:pt x="173" y="217"/>
                  </a:lnTo>
                  <a:lnTo>
                    <a:pt x="175" y="217"/>
                  </a:lnTo>
                  <a:lnTo>
                    <a:pt x="179" y="215"/>
                  </a:lnTo>
                  <a:lnTo>
                    <a:pt x="181" y="214"/>
                  </a:lnTo>
                  <a:lnTo>
                    <a:pt x="183" y="212"/>
                  </a:lnTo>
                  <a:lnTo>
                    <a:pt x="185" y="208"/>
                  </a:lnTo>
                  <a:lnTo>
                    <a:pt x="187" y="206"/>
                  </a:lnTo>
                  <a:lnTo>
                    <a:pt x="189" y="206"/>
                  </a:lnTo>
                  <a:lnTo>
                    <a:pt x="191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192" y="210"/>
                  </a:lnTo>
                  <a:lnTo>
                    <a:pt x="194" y="210"/>
                  </a:lnTo>
                  <a:lnTo>
                    <a:pt x="198" y="210"/>
                  </a:lnTo>
                  <a:lnTo>
                    <a:pt x="198" y="212"/>
                  </a:lnTo>
                  <a:lnTo>
                    <a:pt x="200" y="212"/>
                  </a:lnTo>
                  <a:lnTo>
                    <a:pt x="202" y="215"/>
                  </a:lnTo>
                  <a:lnTo>
                    <a:pt x="204" y="217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8" y="227"/>
                  </a:lnTo>
                  <a:lnTo>
                    <a:pt x="212" y="235"/>
                  </a:lnTo>
                  <a:lnTo>
                    <a:pt x="212" y="237"/>
                  </a:lnTo>
                  <a:lnTo>
                    <a:pt x="212" y="239"/>
                  </a:lnTo>
                  <a:lnTo>
                    <a:pt x="214" y="239"/>
                  </a:lnTo>
                  <a:lnTo>
                    <a:pt x="216" y="240"/>
                  </a:lnTo>
                  <a:lnTo>
                    <a:pt x="217" y="240"/>
                  </a:lnTo>
                  <a:lnTo>
                    <a:pt x="219" y="242"/>
                  </a:lnTo>
                  <a:lnTo>
                    <a:pt x="221" y="242"/>
                  </a:lnTo>
                  <a:lnTo>
                    <a:pt x="223" y="242"/>
                  </a:lnTo>
                  <a:lnTo>
                    <a:pt x="227" y="240"/>
                  </a:lnTo>
                  <a:lnTo>
                    <a:pt x="231" y="239"/>
                  </a:lnTo>
                  <a:lnTo>
                    <a:pt x="241" y="237"/>
                  </a:lnTo>
                  <a:lnTo>
                    <a:pt x="260" y="242"/>
                  </a:lnTo>
                  <a:lnTo>
                    <a:pt x="264" y="242"/>
                  </a:lnTo>
                  <a:lnTo>
                    <a:pt x="266" y="244"/>
                  </a:lnTo>
                  <a:lnTo>
                    <a:pt x="266" y="246"/>
                  </a:lnTo>
                  <a:lnTo>
                    <a:pt x="267" y="246"/>
                  </a:lnTo>
                  <a:lnTo>
                    <a:pt x="269" y="248"/>
                  </a:lnTo>
                  <a:lnTo>
                    <a:pt x="273" y="250"/>
                  </a:lnTo>
                  <a:lnTo>
                    <a:pt x="275" y="252"/>
                  </a:lnTo>
                  <a:lnTo>
                    <a:pt x="277" y="252"/>
                  </a:lnTo>
                  <a:lnTo>
                    <a:pt x="277" y="250"/>
                  </a:lnTo>
                  <a:lnTo>
                    <a:pt x="277" y="246"/>
                  </a:lnTo>
                  <a:lnTo>
                    <a:pt x="283" y="212"/>
                  </a:lnTo>
                  <a:lnTo>
                    <a:pt x="289" y="175"/>
                  </a:lnTo>
                  <a:lnTo>
                    <a:pt x="291" y="171"/>
                  </a:lnTo>
                  <a:lnTo>
                    <a:pt x="287" y="17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D4983376-B334-0E41-A919-F7CE81C58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739" y="2049333"/>
              <a:ext cx="518577" cy="636173"/>
            </a:xfrm>
            <a:custGeom>
              <a:avLst/>
              <a:gdLst>
                <a:gd name="T0" fmla="*/ 267 w 269"/>
                <a:gd name="T1" fmla="*/ 175 h 330"/>
                <a:gd name="T2" fmla="*/ 255 w 269"/>
                <a:gd name="T3" fmla="*/ 159 h 330"/>
                <a:gd name="T4" fmla="*/ 240 w 269"/>
                <a:gd name="T5" fmla="*/ 152 h 330"/>
                <a:gd name="T6" fmla="*/ 201 w 269"/>
                <a:gd name="T7" fmla="*/ 159 h 330"/>
                <a:gd name="T8" fmla="*/ 188 w 269"/>
                <a:gd name="T9" fmla="*/ 150 h 330"/>
                <a:gd name="T10" fmla="*/ 182 w 269"/>
                <a:gd name="T11" fmla="*/ 121 h 330"/>
                <a:gd name="T12" fmla="*/ 180 w 269"/>
                <a:gd name="T13" fmla="*/ 102 h 330"/>
                <a:gd name="T14" fmla="*/ 184 w 269"/>
                <a:gd name="T15" fmla="*/ 92 h 330"/>
                <a:gd name="T16" fmla="*/ 194 w 269"/>
                <a:gd name="T17" fmla="*/ 86 h 330"/>
                <a:gd name="T18" fmla="*/ 205 w 269"/>
                <a:gd name="T19" fmla="*/ 75 h 330"/>
                <a:gd name="T20" fmla="*/ 201 w 269"/>
                <a:gd name="T21" fmla="*/ 67 h 330"/>
                <a:gd name="T22" fmla="*/ 165 w 269"/>
                <a:gd name="T23" fmla="*/ 40 h 330"/>
                <a:gd name="T24" fmla="*/ 157 w 269"/>
                <a:gd name="T25" fmla="*/ 31 h 330"/>
                <a:gd name="T26" fmla="*/ 148 w 269"/>
                <a:gd name="T27" fmla="*/ 25 h 330"/>
                <a:gd name="T28" fmla="*/ 130 w 269"/>
                <a:gd name="T29" fmla="*/ 15 h 330"/>
                <a:gd name="T30" fmla="*/ 125 w 269"/>
                <a:gd name="T31" fmla="*/ 4 h 330"/>
                <a:gd name="T32" fmla="*/ 109 w 269"/>
                <a:gd name="T33" fmla="*/ 8 h 330"/>
                <a:gd name="T34" fmla="*/ 107 w 269"/>
                <a:gd name="T35" fmla="*/ 6 h 330"/>
                <a:gd name="T36" fmla="*/ 103 w 269"/>
                <a:gd name="T37" fmla="*/ 6 h 330"/>
                <a:gd name="T38" fmla="*/ 111 w 269"/>
                <a:gd name="T39" fmla="*/ 4 h 330"/>
                <a:gd name="T40" fmla="*/ 107 w 269"/>
                <a:gd name="T41" fmla="*/ 0 h 330"/>
                <a:gd name="T42" fmla="*/ 92 w 269"/>
                <a:gd name="T43" fmla="*/ 2 h 330"/>
                <a:gd name="T44" fmla="*/ 82 w 269"/>
                <a:gd name="T45" fmla="*/ 10 h 330"/>
                <a:gd name="T46" fmla="*/ 65 w 269"/>
                <a:gd name="T47" fmla="*/ 17 h 330"/>
                <a:gd name="T48" fmla="*/ 61 w 269"/>
                <a:gd name="T49" fmla="*/ 23 h 330"/>
                <a:gd name="T50" fmla="*/ 59 w 269"/>
                <a:gd name="T51" fmla="*/ 29 h 330"/>
                <a:gd name="T52" fmla="*/ 50 w 269"/>
                <a:gd name="T53" fmla="*/ 46 h 330"/>
                <a:gd name="T54" fmla="*/ 40 w 269"/>
                <a:gd name="T55" fmla="*/ 60 h 330"/>
                <a:gd name="T56" fmla="*/ 32 w 269"/>
                <a:gd name="T57" fmla="*/ 75 h 330"/>
                <a:gd name="T58" fmla="*/ 27 w 269"/>
                <a:gd name="T59" fmla="*/ 81 h 330"/>
                <a:gd name="T60" fmla="*/ 13 w 269"/>
                <a:gd name="T61" fmla="*/ 88 h 330"/>
                <a:gd name="T62" fmla="*/ 11 w 269"/>
                <a:gd name="T63" fmla="*/ 92 h 330"/>
                <a:gd name="T64" fmla="*/ 23 w 269"/>
                <a:gd name="T65" fmla="*/ 117 h 330"/>
                <a:gd name="T66" fmla="*/ 38 w 269"/>
                <a:gd name="T67" fmla="*/ 131 h 330"/>
                <a:gd name="T68" fmla="*/ 46 w 269"/>
                <a:gd name="T69" fmla="*/ 158 h 330"/>
                <a:gd name="T70" fmla="*/ 21 w 269"/>
                <a:gd name="T71" fmla="*/ 202 h 330"/>
                <a:gd name="T72" fmla="*/ 13 w 269"/>
                <a:gd name="T73" fmla="*/ 232 h 330"/>
                <a:gd name="T74" fmla="*/ 0 w 269"/>
                <a:gd name="T75" fmla="*/ 286 h 330"/>
                <a:gd name="T76" fmla="*/ 75 w 269"/>
                <a:gd name="T77" fmla="*/ 330 h 330"/>
                <a:gd name="T78" fmla="*/ 103 w 269"/>
                <a:gd name="T79" fmla="*/ 329 h 330"/>
                <a:gd name="T80" fmla="*/ 121 w 269"/>
                <a:gd name="T81" fmla="*/ 305 h 330"/>
                <a:gd name="T82" fmla="*/ 144 w 269"/>
                <a:gd name="T83" fmla="*/ 298 h 330"/>
                <a:gd name="T84" fmla="*/ 155 w 269"/>
                <a:gd name="T85" fmla="*/ 273 h 330"/>
                <a:gd name="T86" fmla="*/ 175 w 269"/>
                <a:gd name="T87" fmla="*/ 252 h 330"/>
                <a:gd name="T88" fmla="*/ 198 w 269"/>
                <a:gd name="T89" fmla="*/ 227 h 330"/>
                <a:gd name="T90" fmla="*/ 219 w 269"/>
                <a:gd name="T91" fmla="*/ 219 h 330"/>
                <a:gd name="T92" fmla="*/ 228 w 269"/>
                <a:gd name="T93" fmla="*/ 219 h 330"/>
                <a:gd name="T94" fmla="*/ 246 w 269"/>
                <a:gd name="T95" fmla="*/ 219 h 330"/>
                <a:gd name="T96" fmla="*/ 259 w 269"/>
                <a:gd name="T97" fmla="*/ 200 h 330"/>
                <a:gd name="T98" fmla="*/ 265 w 269"/>
                <a:gd name="T99" fmla="*/ 194 h 330"/>
                <a:gd name="T100" fmla="*/ 269 w 269"/>
                <a:gd name="T101" fmla="*/ 18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330">
                  <a:moveTo>
                    <a:pt x="269" y="188"/>
                  </a:moveTo>
                  <a:lnTo>
                    <a:pt x="267" y="184"/>
                  </a:lnTo>
                  <a:lnTo>
                    <a:pt x="267" y="177"/>
                  </a:lnTo>
                  <a:lnTo>
                    <a:pt x="267" y="175"/>
                  </a:lnTo>
                  <a:lnTo>
                    <a:pt x="265" y="171"/>
                  </a:lnTo>
                  <a:lnTo>
                    <a:pt x="263" y="171"/>
                  </a:lnTo>
                  <a:lnTo>
                    <a:pt x="259" y="167"/>
                  </a:lnTo>
                  <a:lnTo>
                    <a:pt x="255" y="159"/>
                  </a:lnTo>
                  <a:lnTo>
                    <a:pt x="249" y="156"/>
                  </a:lnTo>
                  <a:lnTo>
                    <a:pt x="246" y="152"/>
                  </a:lnTo>
                  <a:lnTo>
                    <a:pt x="244" y="152"/>
                  </a:lnTo>
                  <a:lnTo>
                    <a:pt x="240" y="152"/>
                  </a:lnTo>
                  <a:lnTo>
                    <a:pt x="230" y="156"/>
                  </a:lnTo>
                  <a:lnTo>
                    <a:pt x="224" y="158"/>
                  </a:lnTo>
                  <a:lnTo>
                    <a:pt x="207" y="165"/>
                  </a:lnTo>
                  <a:lnTo>
                    <a:pt x="201" y="159"/>
                  </a:lnTo>
                  <a:lnTo>
                    <a:pt x="198" y="156"/>
                  </a:lnTo>
                  <a:lnTo>
                    <a:pt x="190" y="154"/>
                  </a:lnTo>
                  <a:lnTo>
                    <a:pt x="188" y="152"/>
                  </a:lnTo>
                  <a:lnTo>
                    <a:pt x="188" y="150"/>
                  </a:lnTo>
                  <a:lnTo>
                    <a:pt x="186" y="146"/>
                  </a:lnTo>
                  <a:lnTo>
                    <a:pt x="186" y="138"/>
                  </a:lnTo>
                  <a:lnTo>
                    <a:pt x="186" y="133"/>
                  </a:lnTo>
                  <a:lnTo>
                    <a:pt x="182" y="121"/>
                  </a:lnTo>
                  <a:lnTo>
                    <a:pt x="182" y="119"/>
                  </a:lnTo>
                  <a:lnTo>
                    <a:pt x="182" y="115"/>
                  </a:lnTo>
                  <a:lnTo>
                    <a:pt x="182" y="111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82" y="94"/>
                  </a:lnTo>
                  <a:lnTo>
                    <a:pt x="182" y="94"/>
                  </a:lnTo>
                  <a:lnTo>
                    <a:pt x="184" y="92"/>
                  </a:lnTo>
                  <a:lnTo>
                    <a:pt x="188" y="88"/>
                  </a:lnTo>
                  <a:lnTo>
                    <a:pt x="190" y="86"/>
                  </a:lnTo>
                  <a:lnTo>
                    <a:pt x="192" y="86"/>
                  </a:lnTo>
                  <a:lnTo>
                    <a:pt x="194" y="86"/>
                  </a:lnTo>
                  <a:lnTo>
                    <a:pt x="201" y="85"/>
                  </a:lnTo>
                  <a:lnTo>
                    <a:pt x="203" y="83"/>
                  </a:lnTo>
                  <a:lnTo>
                    <a:pt x="205" y="75"/>
                  </a:lnTo>
                  <a:lnTo>
                    <a:pt x="205" y="75"/>
                  </a:lnTo>
                  <a:lnTo>
                    <a:pt x="205" y="73"/>
                  </a:lnTo>
                  <a:lnTo>
                    <a:pt x="205" y="73"/>
                  </a:lnTo>
                  <a:lnTo>
                    <a:pt x="201" y="69"/>
                  </a:lnTo>
                  <a:lnTo>
                    <a:pt x="201" y="67"/>
                  </a:lnTo>
                  <a:lnTo>
                    <a:pt x="203" y="63"/>
                  </a:lnTo>
                  <a:lnTo>
                    <a:pt x="196" y="60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3" y="33"/>
                  </a:lnTo>
                  <a:lnTo>
                    <a:pt x="161" y="31"/>
                  </a:lnTo>
                  <a:lnTo>
                    <a:pt x="159" y="31"/>
                  </a:lnTo>
                  <a:lnTo>
                    <a:pt x="157" y="31"/>
                  </a:lnTo>
                  <a:lnTo>
                    <a:pt x="157" y="31"/>
                  </a:lnTo>
                  <a:lnTo>
                    <a:pt x="157" y="29"/>
                  </a:lnTo>
                  <a:lnTo>
                    <a:pt x="150" y="29"/>
                  </a:lnTo>
                  <a:lnTo>
                    <a:pt x="148" y="25"/>
                  </a:lnTo>
                  <a:lnTo>
                    <a:pt x="146" y="23"/>
                  </a:lnTo>
                  <a:lnTo>
                    <a:pt x="138" y="17"/>
                  </a:lnTo>
                  <a:lnTo>
                    <a:pt x="132" y="17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6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1" y="4"/>
                  </a:lnTo>
                  <a:lnTo>
                    <a:pt x="117" y="4"/>
                  </a:lnTo>
                  <a:lnTo>
                    <a:pt x="113" y="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103" y="6"/>
                  </a:lnTo>
                  <a:lnTo>
                    <a:pt x="103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6" y="8"/>
                  </a:lnTo>
                  <a:lnTo>
                    <a:pt x="82" y="10"/>
                  </a:lnTo>
                  <a:lnTo>
                    <a:pt x="78" y="13"/>
                  </a:lnTo>
                  <a:lnTo>
                    <a:pt x="73" y="13"/>
                  </a:lnTo>
                  <a:lnTo>
                    <a:pt x="67" y="15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3" y="19"/>
                  </a:lnTo>
                  <a:lnTo>
                    <a:pt x="61" y="21"/>
                  </a:lnTo>
                  <a:lnTo>
                    <a:pt x="61" y="23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53" y="31"/>
                  </a:lnTo>
                  <a:lnTo>
                    <a:pt x="53" y="31"/>
                  </a:lnTo>
                  <a:lnTo>
                    <a:pt x="52" y="35"/>
                  </a:lnTo>
                  <a:lnTo>
                    <a:pt x="50" y="46"/>
                  </a:lnTo>
                  <a:lnTo>
                    <a:pt x="50" y="50"/>
                  </a:lnTo>
                  <a:lnTo>
                    <a:pt x="48" y="52"/>
                  </a:lnTo>
                  <a:lnTo>
                    <a:pt x="42" y="56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40" y="69"/>
                  </a:lnTo>
                  <a:lnTo>
                    <a:pt x="38" y="71"/>
                  </a:lnTo>
                  <a:lnTo>
                    <a:pt x="32" y="75"/>
                  </a:lnTo>
                  <a:lnTo>
                    <a:pt x="30" y="77"/>
                  </a:lnTo>
                  <a:lnTo>
                    <a:pt x="30" y="79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3" y="83"/>
                  </a:lnTo>
                  <a:lnTo>
                    <a:pt x="13" y="85"/>
                  </a:lnTo>
                  <a:lnTo>
                    <a:pt x="11" y="86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11" y="92"/>
                  </a:lnTo>
                  <a:lnTo>
                    <a:pt x="15" y="96"/>
                  </a:lnTo>
                  <a:lnTo>
                    <a:pt x="15" y="100"/>
                  </a:lnTo>
                  <a:lnTo>
                    <a:pt x="19" y="111"/>
                  </a:lnTo>
                  <a:lnTo>
                    <a:pt x="23" y="117"/>
                  </a:lnTo>
                  <a:lnTo>
                    <a:pt x="25" y="123"/>
                  </a:lnTo>
                  <a:lnTo>
                    <a:pt x="27" y="125"/>
                  </a:lnTo>
                  <a:lnTo>
                    <a:pt x="36" y="129"/>
                  </a:lnTo>
                  <a:lnTo>
                    <a:pt x="38" y="131"/>
                  </a:lnTo>
                  <a:lnTo>
                    <a:pt x="42" y="135"/>
                  </a:lnTo>
                  <a:lnTo>
                    <a:pt x="44" y="138"/>
                  </a:lnTo>
                  <a:lnTo>
                    <a:pt x="46" y="152"/>
                  </a:lnTo>
                  <a:lnTo>
                    <a:pt x="46" y="158"/>
                  </a:lnTo>
                  <a:lnTo>
                    <a:pt x="46" y="165"/>
                  </a:lnTo>
                  <a:lnTo>
                    <a:pt x="36" y="175"/>
                  </a:lnTo>
                  <a:lnTo>
                    <a:pt x="30" y="184"/>
                  </a:lnTo>
                  <a:lnTo>
                    <a:pt x="21" y="202"/>
                  </a:lnTo>
                  <a:lnTo>
                    <a:pt x="17" y="209"/>
                  </a:lnTo>
                  <a:lnTo>
                    <a:pt x="13" y="213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11" y="240"/>
                  </a:lnTo>
                  <a:lnTo>
                    <a:pt x="5" y="250"/>
                  </a:lnTo>
                  <a:lnTo>
                    <a:pt x="0" y="271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11" y="315"/>
                  </a:lnTo>
                  <a:lnTo>
                    <a:pt x="15" y="329"/>
                  </a:lnTo>
                  <a:lnTo>
                    <a:pt x="75" y="330"/>
                  </a:lnTo>
                  <a:lnTo>
                    <a:pt x="84" y="330"/>
                  </a:lnTo>
                  <a:lnTo>
                    <a:pt x="100" y="330"/>
                  </a:lnTo>
                  <a:lnTo>
                    <a:pt x="101" y="330"/>
                  </a:lnTo>
                  <a:lnTo>
                    <a:pt x="103" y="329"/>
                  </a:lnTo>
                  <a:lnTo>
                    <a:pt x="103" y="327"/>
                  </a:lnTo>
                  <a:lnTo>
                    <a:pt x="105" y="325"/>
                  </a:lnTo>
                  <a:lnTo>
                    <a:pt x="115" y="309"/>
                  </a:lnTo>
                  <a:lnTo>
                    <a:pt x="121" y="305"/>
                  </a:lnTo>
                  <a:lnTo>
                    <a:pt x="126" y="304"/>
                  </a:lnTo>
                  <a:lnTo>
                    <a:pt x="136" y="302"/>
                  </a:lnTo>
                  <a:lnTo>
                    <a:pt x="142" y="300"/>
                  </a:lnTo>
                  <a:lnTo>
                    <a:pt x="144" y="298"/>
                  </a:lnTo>
                  <a:lnTo>
                    <a:pt x="148" y="292"/>
                  </a:lnTo>
                  <a:lnTo>
                    <a:pt x="151" y="279"/>
                  </a:lnTo>
                  <a:lnTo>
                    <a:pt x="153" y="277"/>
                  </a:lnTo>
                  <a:lnTo>
                    <a:pt x="155" y="273"/>
                  </a:lnTo>
                  <a:lnTo>
                    <a:pt x="159" y="271"/>
                  </a:lnTo>
                  <a:lnTo>
                    <a:pt x="165" y="259"/>
                  </a:lnTo>
                  <a:lnTo>
                    <a:pt x="167" y="257"/>
                  </a:lnTo>
                  <a:lnTo>
                    <a:pt x="175" y="252"/>
                  </a:lnTo>
                  <a:lnTo>
                    <a:pt x="180" y="248"/>
                  </a:lnTo>
                  <a:lnTo>
                    <a:pt x="186" y="240"/>
                  </a:lnTo>
                  <a:lnTo>
                    <a:pt x="196" y="231"/>
                  </a:lnTo>
                  <a:lnTo>
                    <a:pt x="198" y="227"/>
                  </a:lnTo>
                  <a:lnTo>
                    <a:pt x="201" y="223"/>
                  </a:lnTo>
                  <a:lnTo>
                    <a:pt x="203" y="221"/>
                  </a:lnTo>
                  <a:lnTo>
                    <a:pt x="207" y="221"/>
                  </a:lnTo>
                  <a:lnTo>
                    <a:pt x="219" y="219"/>
                  </a:lnTo>
                  <a:lnTo>
                    <a:pt x="223" y="219"/>
                  </a:lnTo>
                  <a:lnTo>
                    <a:pt x="224" y="221"/>
                  </a:lnTo>
                  <a:lnTo>
                    <a:pt x="226" y="221"/>
                  </a:lnTo>
                  <a:lnTo>
                    <a:pt x="228" y="219"/>
                  </a:lnTo>
                  <a:lnTo>
                    <a:pt x="232" y="219"/>
                  </a:lnTo>
                  <a:lnTo>
                    <a:pt x="234" y="217"/>
                  </a:lnTo>
                  <a:lnTo>
                    <a:pt x="238" y="217"/>
                  </a:lnTo>
                  <a:lnTo>
                    <a:pt x="246" y="219"/>
                  </a:lnTo>
                  <a:lnTo>
                    <a:pt x="251" y="211"/>
                  </a:lnTo>
                  <a:lnTo>
                    <a:pt x="255" y="206"/>
                  </a:lnTo>
                  <a:lnTo>
                    <a:pt x="257" y="202"/>
                  </a:lnTo>
                  <a:lnTo>
                    <a:pt x="259" y="200"/>
                  </a:lnTo>
                  <a:lnTo>
                    <a:pt x="263" y="200"/>
                  </a:lnTo>
                  <a:lnTo>
                    <a:pt x="263" y="198"/>
                  </a:lnTo>
                  <a:lnTo>
                    <a:pt x="263" y="196"/>
                  </a:lnTo>
                  <a:lnTo>
                    <a:pt x="265" y="194"/>
                  </a:lnTo>
                  <a:lnTo>
                    <a:pt x="265" y="192"/>
                  </a:lnTo>
                  <a:lnTo>
                    <a:pt x="269" y="190"/>
                  </a:lnTo>
                  <a:lnTo>
                    <a:pt x="269" y="188"/>
                  </a:lnTo>
                  <a:lnTo>
                    <a:pt x="269" y="1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5F996513-F32E-CD4D-B117-3A0D0AA7F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08480" y="2282596"/>
              <a:ext cx="560989" cy="1428498"/>
            </a:xfrm>
            <a:custGeom>
              <a:avLst/>
              <a:gdLst>
                <a:gd name="T0" fmla="*/ 79 w 291"/>
                <a:gd name="T1" fmla="*/ 711 h 741"/>
                <a:gd name="T2" fmla="*/ 91 w 291"/>
                <a:gd name="T3" fmla="*/ 713 h 741"/>
                <a:gd name="T4" fmla="*/ 85 w 291"/>
                <a:gd name="T5" fmla="*/ 699 h 741"/>
                <a:gd name="T6" fmla="*/ 75 w 291"/>
                <a:gd name="T7" fmla="*/ 690 h 741"/>
                <a:gd name="T8" fmla="*/ 62 w 291"/>
                <a:gd name="T9" fmla="*/ 699 h 741"/>
                <a:gd name="T10" fmla="*/ 68 w 291"/>
                <a:gd name="T11" fmla="*/ 703 h 741"/>
                <a:gd name="T12" fmla="*/ 283 w 291"/>
                <a:gd name="T13" fmla="*/ 561 h 741"/>
                <a:gd name="T14" fmla="*/ 283 w 291"/>
                <a:gd name="T15" fmla="*/ 482 h 741"/>
                <a:gd name="T16" fmla="*/ 271 w 291"/>
                <a:gd name="T17" fmla="*/ 426 h 741"/>
                <a:gd name="T18" fmla="*/ 216 w 291"/>
                <a:gd name="T19" fmla="*/ 398 h 741"/>
                <a:gd name="T20" fmla="*/ 177 w 291"/>
                <a:gd name="T21" fmla="*/ 380 h 741"/>
                <a:gd name="T22" fmla="*/ 173 w 291"/>
                <a:gd name="T23" fmla="*/ 363 h 741"/>
                <a:gd name="T24" fmla="*/ 170 w 291"/>
                <a:gd name="T25" fmla="*/ 344 h 741"/>
                <a:gd name="T26" fmla="*/ 158 w 291"/>
                <a:gd name="T27" fmla="*/ 327 h 741"/>
                <a:gd name="T28" fmla="*/ 154 w 291"/>
                <a:gd name="T29" fmla="*/ 315 h 741"/>
                <a:gd name="T30" fmla="*/ 148 w 291"/>
                <a:gd name="T31" fmla="*/ 311 h 741"/>
                <a:gd name="T32" fmla="*/ 168 w 291"/>
                <a:gd name="T33" fmla="*/ 292 h 741"/>
                <a:gd name="T34" fmla="*/ 166 w 291"/>
                <a:gd name="T35" fmla="*/ 269 h 741"/>
                <a:gd name="T36" fmla="*/ 218 w 291"/>
                <a:gd name="T37" fmla="*/ 259 h 741"/>
                <a:gd name="T38" fmla="*/ 160 w 291"/>
                <a:gd name="T39" fmla="*/ 177 h 741"/>
                <a:gd name="T40" fmla="*/ 122 w 291"/>
                <a:gd name="T41" fmla="*/ 140 h 741"/>
                <a:gd name="T42" fmla="*/ 147 w 291"/>
                <a:gd name="T43" fmla="*/ 98 h 741"/>
                <a:gd name="T44" fmla="*/ 118 w 291"/>
                <a:gd name="T45" fmla="*/ 42 h 741"/>
                <a:gd name="T46" fmla="*/ 83 w 291"/>
                <a:gd name="T47" fmla="*/ 0 h 741"/>
                <a:gd name="T48" fmla="*/ 73 w 291"/>
                <a:gd name="T49" fmla="*/ 15 h 741"/>
                <a:gd name="T50" fmla="*/ 79 w 291"/>
                <a:gd name="T51" fmla="*/ 58 h 741"/>
                <a:gd name="T52" fmla="*/ 108 w 291"/>
                <a:gd name="T53" fmla="*/ 110 h 741"/>
                <a:gd name="T54" fmla="*/ 85 w 291"/>
                <a:gd name="T55" fmla="*/ 136 h 741"/>
                <a:gd name="T56" fmla="*/ 43 w 291"/>
                <a:gd name="T57" fmla="*/ 175 h 741"/>
                <a:gd name="T58" fmla="*/ 20 w 291"/>
                <a:gd name="T59" fmla="*/ 156 h 741"/>
                <a:gd name="T60" fmla="*/ 0 w 291"/>
                <a:gd name="T61" fmla="*/ 231 h 741"/>
                <a:gd name="T62" fmla="*/ 16 w 291"/>
                <a:gd name="T63" fmla="*/ 244 h 741"/>
                <a:gd name="T64" fmla="*/ 31 w 291"/>
                <a:gd name="T65" fmla="*/ 275 h 741"/>
                <a:gd name="T66" fmla="*/ 47 w 291"/>
                <a:gd name="T67" fmla="*/ 294 h 741"/>
                <a:gd name="T68" fmla="*/ 60 w 291"/>
                <a:gd name="T69" fmla="*/ 315 h 741"/>
                <a:gd name="T70" fmla="*/ 79 w 291"/>
                <a:gd name="T71" fmla="*/ 329 h 741"/>
                <a:gd name="T72" fmla="*/ 83 w 291"/>
                <a:gd name="T73" fmla="*/ 359 h 741"/>
                <a:gd name="T74" fmla="*/ 81 w 291"/>
                <a:gd name="T75" fmla="*/ 375 h 741"/>
                <a:gd name="T76" fmla="*/ 64 w 291"/>
                <a:gd name="T77" fmla="*/ 398 h 741"/>
                <a:gd name="T78" fmla="*/ 98 w 291"/>
                <a:gd name="T79" fmla="*/ 453 h 741"/>
                <a:gd name="T80" fmla="*/ 93 w 291"/>
                <a:gd name="T81" fmla="*/ 478 h 741"/>
                <a:gd name="T82" fmla="*/ 79 w 291"/>
                <a:gd name="T83" fmla="*/ 484 h 741"/>
                <a:gd name="T84" fmla="*/ 54 w 291"/>
                <a:gd name="T85" fmla="*/ 501 h 741"/>
                <a:gd name="T86" fmla="*/ 68 w 291"/>
                <a:gd name="T87" fmla="*/ 503 h 741"/>
                <a:gd name="T88" fmla="*/ 81 w 291"/>
                <a:gd name="T89" fmla="*/ 519 h 741"/>
                <a:gd name="T90" fmla="*/ 83 w 291"/>
                <a:gd name="T91" fmla="*/ 534 h 741"/>
                <a:gd name="T92" fmla="*/ 87 w 291"/>
                <a:gd name="T93" fmla="*/ 613 h 741"/>
                <a:gd name="T94" fmla="*/ 89 w 291"/>
                <a:gd name="T95" fmla="*/ 626 h 741"/>
                <a:gd name="T96" fmla="*/ 89 w 291"/>
                <a:gd name="T97" fmla="*/ 667 h 741"/>
                <a:gd name="T98" fmla="*/ 100 w 291"/>
                <a:gd name="T99" fmla="*/ 703 h 741"/>
                <a:gd name="T100" fmla="*/ 110 w 291"/>
                <a:gd name="T101" fmla="*/ 713 h 741"/>
                <a:gd name="T102" fmla="*/ 139 w 291"/>
                <a:gd name="T103" fmla="*/ 724 h 741"/>
                <a:gd name="T104" fmla="*/ 168 w 291"/>
                <a:gd name="T105" fmla="*/ 736 h 741"/>
                <a:gd name="T106" fmla="*/ 195 w 291"/>
                <a:gd name="T107" fmla="*/ 730 h 741"/>
                <a:gd name="T108" fmla="*/ 227 w 291"/>
                <a:gd name="T109" fmla="*/ 713 h 741"/>
                <a:gd name="T110" fmla="*/ 212 w 291"/>
                <a:gd name="T111" fmla="*/ 680 h 741"/>
                <a:gd name="T112" fmla="*/ 227 w 291"/>
                <a:gd name="T113" fmla="*/ 667 h 741"/>
                <a:gd name="T114" fmla="*/ 248 w 291"/>
                <a:gd name="T115" fmla="*/ 624 h 741"/>
                <a:gd name="T116" fmla="*/ 285 w 291"/>
                <a:gd name="T117" fmla="*/ 57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741">
                  <a:moveTo>
                    <a:pt x="95" y="707"/>
                  </a:moveTo>
                  <a:lnTo>
                    <a:pt x="95" y="707"/>
                  </a:lnTo>
                  <a:lnTo>
                    <a:pt x="93" y="709"/>
                  </a:lnTo>
                  <a:lnTo>
                    <a:pt x="91" y="709"/>
                  </a:lnTo>
                  <a:lnTo>
                    <a:pt x="91" y="709"/>
                  </a:lnTo>
                  <a:lnTo>
                    <a:pt x="87" y="705"/>
                  </a:lnTo>
                  <a:lnTo>
                    <a:pt x="85" y="705"/>
                  </a:lnTo>
                  <a:lnTo>
                    <a:pt x="83" y="705"/>
                  </a:lnTo>
                  <a:lnTo>
                    <a:pt x="83" y="707"/>
                  </a:lnTo>
                  <a:lnTo>
                    <a:pt x="81" y="709"/>
                  </a:lnTo>
                  <a:lnTo>
                    <a:pt x="81" y="711"/>
                  </a:lnTo>
                  <a:lnTo>
                    <a:pt x="79" y="711"/>
                  </a:lnTo>
                  <a:lnTo>
                    <a:pt x="77" y="711"/>
                  </a:lnTo>
                  <a:lnTo>
                    <a:pt x="75" y="711"/>
                  </a:lnTo>
                  <a:lnTo>
                    <a:pt x="73" y="713"/>
                  </a:lnTo>
                  <a:lnTo>
                    <a:pt x="72" y="715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7" y="715"/>
                  </a:lnTo>
                  <a:lnTo>
                    <a:pt x="85" y="711"/>
                  </a:lnTo>
                  <a:lnTo>
                    <a:pt x="87" y="709"/>
                  </a:lnTo>
                  <a:lnTo>
                    <a:pt x="89" y="711"/>
                  </a:lnTo>
                  <a:lnTo>
                    <a:pt x="91" y="713"/>
                  </a:lnTo>
                  <a:lnTo>
                    <a:pt x="91" y="713"/>
                  </a:lnTo>
                  <a:lnTo>
                    <a:pt x="93" y="713"/>
                  </a:lnTo>
                  <a:lnTo>
                    <a:pt x="93" y="713"/>
                  </a:lnTo>
                  <a:lnTo>
                    <a:pt x="95" y="713"/>
                  </a:lnTo>
                  <a:lnTo>
                    <a:pt x="95" y="711"/>
                  </a:lnTo>
                  <a:lnTo>
                    <a:pt x="97" y="711"/>
                  </a:lnTo>
                  <a:lnTo>
                    <a:pt x="97" y="709"/>
                  </a:lnTo>
                  <a:lnTo>
                    <a:pt x="97" y="709"/>
                  </a:lnTo>
                  <a:lnTo>
                    <a:pt x="95" y="707"/>
                  </a:lnTo>
                  <a:close/>
                  <a:moveTo>
                    <a:pt x="91" y="699"/>
                  </a:moveTo>
                  <a:lnTo>
                    <a:pt x="89" y="701"/>
                  </a:lnTo>
                  <a:lnTo>
                    <a:pt x="85" y="699"/>
                  </a:lnTo>
                  <a:lnTo>
                    <a:pt x="83" y="695"/>
                  </a:lnTo>
                  <a:lnTo>
                    <a:pt x="81" y="693"/>
                  </a:lnTo>
                  <a:lnTo>
                    <a:pt x="79" y="692"/>
                  </a:lnTo>
                  <a:lnTo>
                    <a:pt x="77" y="690"/>
                  </a:lnTo>
                  <a:lnTo>
                    <a:pt x="73" y="688"/>
                  </a:lnTo>
                  <a:lnTo>
                    <a:pt x="72" y="688"/>
                  </a:lnTo>
                  <a:lnTo>
                    <a:pt x="72" y="688"/>
                  </a:lnTo>
                  <a:lnTo>
                    <a:pt x="72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5" y="690"/>
                  </a:lnTo>
                  <a:lnTo>
                    <a:pt x="72" y="692"/>
                  </a:lnTo>
                  <a:lnTo>
                    <a:pt x="70" y="693"/>
                  </a:lnTo>
                  <a:lnTo>
                    <a:pt x="70" y="695"/>
                  </a:lnTo>
                  <a:lnTo>
                    <a:pt x="73" y="695"/>
                  </a:lnTo>
                  <a:lnTo>
                    <a:pt x="68" y="695"/>
                  </a:lnTo>
                  <a:lnTo>
                    <a:pt x="70" y="697"/>
                  </a:lnTo>
                  <a:lnTo>
                    <a:pt x="72" y="699"/>
                  </a:lnTo>
                  <a:lnTo>
                    <a:pt x="72" y="699"/>
                  </a:lnTo>
                  <a:lnTo>
                    <a:pt x="70" y="699"/>
                  </a:lnTo>
                  <a:lnTo>
                    <a:pt x="66" y="699"/>
                  </a:lnTo>
                  <a:lnTo>
                    <a:pt x="64" y="699"/>
                  </a:lnTo>
                  <a:lnTo>
                    <a:pt x="62" y="699"/>
                  </a:lnTo>
                  <a:lnTo>
                    <a:pt x="58" y="703"/>
                  </a:lnTo>
                  <a:lnTo>
                    <a:pt x="56" y="703"/>
                  </a:lnTo>
                  <a:lnTo>
                    <a:pt x="54" y="705"/>
                  </a:lnTo>
                  <a:lnTo>
                    <a:pt x="54" y="707"/>
                  </a:lnTo>
                  <a:lnTo>
                    <a:pt x="54" y="709"/>
                  </a:lnTo>
                  <a:lnTo>
                    <a:pt x="54" y="709"/>
                  </a:lnTo>
                  <a:lnTo>
                    <a:pt x="56" y="709"/>
                  </a:lnTo>
                  <a:lnTo>
                    <a:pt x="62" y="707"/>
                  </a:lnTo>
                  <a:lnTo>
                    <a:pt x="62" y="707"/>
                  </a:lnTo>
                  <a:lnTo>
                    <a:pt x="64" y="705"/>
                  </a:lnTo>
                  <a:lnTo>
                    <a:pt x="64" y="703"/>
                  </a:lnTo>
                  <a:lnTo>
                    <a:pt x="68" y="703"/>
                  </a:lnTo>
                  <a:lnTo>
                    <a:pt x="70" y="703"/>
                  </a:lnTo>
                  <a:lnTo>
                    <a:pt x="72" y="705"/>
                  </a:lnTo>
                  <a:lnTo>
                    <a:pt x="81" y="705"/>
                  </a:lnTo>
                  <a:lnTo>
                    <a:pt x="85" y="703"/>
                  </a:lnTo>
                  <a:lnTo>
                    <a:pt x="89" y="701"/>
                  </a:lnTo>
                  <a:lnTo>
                    <a:pt x="91" y="705"/>
                  </a:lnTo>
                  <a:lnTo>
                    <a:pt x="93" y="707"/>
                  </a:lnTo>
                  <a:lnTo>
                    <a:pt x="95" y="705"/>
                  </a:lnTo>
                  <a:lnTo>
                    <a:pt x="98" y="699"/>
                  </a:lnTo>
                  <a:lnTo>
                    <a:pt x="95" y="699"/>
                  </a:lnTo>
                  <a:lnTo>
                    <a:pt x="91" y="699"/>
                  </a:lnTo>
                  <a:close/>
                  <a:moveTo>
                    <a:pt x="283" y="561"/>
                  </a:moveTo>
                  <a:lnTo>
                    <a:pt x="283" y="555"/>
                  </a:lnTo>
                  <a:lnTo>
                    <a:pt x="270" y="534"/>
                  </a:lnTo>
                  <a:lnTo>
                    <a:pt x="270" y="528"/>
                  </a:lnTo>
                  <a:lnTo>
                    <a:pt x="271" y="519"/>
                  </a:lnTo>
                  <a:lnTo>
                    <a:pt x="275" y="517"/>
                  </a:lnTo>
                  <a:lnTo>
                    <a:pt x="283" y="511"/>
                  </a:lnTo>
                  <a:lnTo>
                    <a:pt x="285" y="503"/>
                  </a:lnTo>
                  <a:lnTo>
                    <a:pt x="285" y="498"/>
                  </a:lnTo>
                  <a:lnTo>
                    <a:pt x="291" y="492"/>
                  </a:lnTo>
                  <a:lnTo>
                    <a:pt x="285" y="486"/>
                  </a:lnTo>
                  <a:lnTo>
                    <a:pt x="283" y="484"/>
                  </a:lnTo>
                  <a:lnTo>
                    <a:pt x="283" y="482"/>
                  </a:lnTo>
                  <a:lnTo>
                    <a:pt x="283" y="478"/>
                  </a:lnTo>
                  <a:lnTo>
                    <a:pt x="285" y="473"/>
                  </a:lnTo>
                  <a:lnTo>
                    <a:pt x="283" y="469"/>
                  </a:lnTo>
                  <a:lnTo>
                    <a:pt x="283" y="467"/>
                  </a:lnTo>
                  <a:lnTo>
                    <a:pt x="277" y="459"/>
                  </a:lnTo>
                  <a:lnTo>
                    <a:pt x="277" y="455"/>
                  </a:lnTo>
                  <a:lnTo>
                    <a:pt x="275" y="451"/>
                  </a:lnTo>
                  <a:lnTo>
                    <a:pt x="277" y="448"/>
                  </a:lnTo>
                  <a:lnTo>
                    <a:pt x="281" y="436"/>
                  </a:lnTo>
                  <a:lnTo>
                    <a:pt x="279" y="428"/>
                  </a:lnTo>
                  <a:lnTo>
                    <a:pt x="275" y="426"/>
                  </a:lnTo>
                  <a:lnTo>
                    <a:pt x="271" y="426"/>
                  </a:lnTo>
                  <a:lnTo>
                    <a:pt x="268" y="425"/>
                  </a:lnTo>
                  <a:lnTo>
                    <a:pt x="264" y="421"/>
                  </a:lnTo>
                  <a:lnTo>
                    <a:pt x="260" y="409"/>
                  </a:lnTo>
                  <a:lnTo>
                    <a:pt x="258" y="400"/>
                  </a:lnTo>
                  <a:lnTo>
                    <a:pt x="256" y="398"/>
                  </a:lnTo>
                  <a:lnTo>
                    <a:pt x="254" y="396"/>
                  </a:lnTo>
                  <a:lnTo>
                    <a:pt x="248" y="396"/>
                  </a:lnTo>
                  <a:lnTo>
                    <a:pt x="243" y="396"/>
                  </a:lnTo>
                  <a:lnTo>
                    <a:pt x="237" y="396"/>
                  </a:lnTo>
                  <a:lnTo>
                    <a:pt x="231" y="396"/>
                  </a:lnTo>
                  <a:lnTo>
                    <a:pt x="223" y="398"/>
                  </a:lnTo>
                  <a:lnTo>
                    <a:pt x="216" y="398"/>
                  </a:lnTo>
                  <a:lnTo>
                    <a:pt x="208" y="400"/>
                  </a:lnTo>
                  <a:lnTo>
                    <a:pt x="195" y="400"/>
                  </a:lnTo>
                  <a:lnTo>
                    <a:pt x="191" y="400"/>
                  </a:lnTo>
                  <a:lnTo>
                    <a:pt x="187" y="398"/>
                  </a:lnTo>
                  <a:lnTo>
                    <a:pt x="185" y="398"/>
                  </a:lnTo>
                  <a:lnTo>
                    <a:pt x="185" y="396"/>
                  </a:lnTo>
                  <a:lnTo>
                    <a:pt x="183" y="396"/>
                  </a:lnTo>
                  <a:lnTo>
                    <a:pt x="183" y="392"/>
                  </a:lnTo>
                  <a:lnTo>
                    <a:pt x="181" y="390"/>
                  </a:lnTo>
                  <a:lnTo>
                    <a:pt x="177" y="384"/>
                  </a:lnTo>
                  <a:lnTo>
                    <a:pt x="177" y="384"/>
                  </a:lnTo>
                  <a:lnTo>
                    <a:pt x="177" y="380"/>
                  </a:lnTo>
                  <a:lnTo>
                    <a:pt x="175" y="380"/>
                  </a:lnTo>
                  <a:lnTo>
                    <a:pt x="175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71" y="375"/>
                  </a:lnTo>
                  <a:lnTo>
                    <a:pt x="171" y="373"/>
                  </a:lnTo>
                  <a:lnTo>
                    <a:pt x="173" y="369"/>
                  </a:lnTo>
                  <a:lnTo>
                    <a:pt x="173" y="369"/>
                  </a:lnTo>
                  <a:lnTo>
                    <a:pt x="173" y="367"/>
                  </a:lnTo>
                  <a:lnTo>
                    <a:pt x="171" y="367"/>
                  </a:lnTo>
                  <a:lnTo>
                    <a:pt x="173" y="365"/>
                  </a:lnTo>
                  <a:lnTo>
                    <a:pt x="173" y="363"/>
                  </a:lnTo>
                  <a:lnTo>
                    <a:pt x="171" y="361"/>
                  </a:lnTo>
                  <a:lnTo>
                    <a:pt x="171" y="359"/>
                  </a:lnTo>
                  <a:lnTo>
                    <a:pt x="171" y="357"/>
                  </a:lnTo>
                  <a:lnTo>
                    <a:pt x="173" y="357"/>
                  </a:lnTo>
                  <a:lnTo>
                    <a:pt x="173" y="357"/>
                  </a:lnTo>
                  <a:lnTo>
                    <a:pt x="173" y="355"/>
                  </a:lnTo>
                  <a:lnTo>
                    <a:pt x="171" y="355"/>
                  </a:lnTo>
                  <a:lnTo>
                    <a:pt x="171" y="353"/>
                  </a:lnTo>
                  <a:lnTo>
                    <a:pt x="171" y="352"/>
                  </a:lnTo>
                  <a:lnTo>
                    <a:pt x="173" y="350"/>
                  </a:lnTo>
                  <a:lnTo>
                    <a:pt x="173" y="350"/>
                  </a:lnTo>
                  <a:lnTo>
                    <a:pt x="170" y="344"/>
                  </a:lnTo>
                  <a:lnTo>
                    <a:pt x="168" y="346"/>
                  </a:lnTo>
                  <a:lnTo>
                    <a:pt x="166" y="344"/>
                  </a:lnTo>
                  <a:lnTo>
                    <a:pt x="166" y="342"/>
                  </a:lnTo>
                  <a:lnTo>
                    <a:pt x="164" y="340"/>
                  </a:lnTo>
                  <a:lnTo>
                    <a:pt x="164" y="336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0" y="332"/>
                  </a:lnTo>
                  <a:lnTo>
                    <a:pt x="158" y="332"/>
                  </a:lnTo>
                  <a:lnTo>
                    <a:pt x="156" y="330"/>
                  </a:lnTo>
                  <a:lnTo>
                    <a:pt x="156" y="329"/>
                  </a:lnTo>
                  <a:lnTo>
                    <a:pt x="158" y="327"/>
                  </a:lnTo>
                  <a:lnTo>
                    <a:pt x="158" y="327"/>
                  </a:lnTo>
                  <a:lnTo>
                    <a:pt x="160" y="327"/>
                  </a:lnTo>
                  <a:lnTo>
                    <a:pt x="162" y="327"/>
                  </a:lnTo>
                  <a:lnTo>
                    <a:pt x="162" y="325"/>
                  </a:lnTo>
                  <a:lnTo>
                    <a:pt x="160" y="323"/>
                  </a:lnTo>
                  <a:lnTo>
                    <a:pt x="156" y="323"/>
                  </a:lnTo>
                  <a:lnTo>
                    <a:pt x="156" y="323"/>
                  </a:lnTo>
                  <a:lnTo>
                    <a:pt x="154" y="321"/>
                  </a:lnTo>
                  <a:lnTo>
                    <a:pt x="154" y="319"/>
                  </a:lnTo>
                  <a:lnTo>
                    <a:pt x="156" y="319"/>
                  </a:lnTo>
                  <a:lnTo>
                    <a:pt x="156" y="317"/>
                  </a:lnTo>
                  <a:lnTo>
                    <a:pt x="154" y="315"/>
                  </a:lnTo>
                  <a:lnTo>
                    <a:pt x="154" y="317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50" y="317"/>
                  </a:lnTo>
                  <a:lnTo>
                    <a:pt x="150" y="315"/>
                  </a:lnTo>
                  <a:lnTo>
                    <a:pt x="148" y="315"/>
                  </a:lnTo>
                  <a:lnTo>
                    <a:pt x="148" y="313"/>
                  </a:lnTo>
                  <a:lnTo>
                    <a:pt x="147" y="313"/>
                  </a:lnTo>
                  <a:lnTo>
                    <a:pt x="145" y="313"/>
                  </a:lnTo>
                  <a:lnTo>
                    <a:pt x="148" y="311"/>
                  </a:lnTo>
                  <a:lnTo>
                    <a:pt x="148" y="309"/>
                  </a:lnTo>
                  <a:lnTo>
                    <a:pt x="148" y="307"/>
                  </a:lnTo>
                  <a:lnTo>
                    <a:pt x="147" y="305"/>
                  </a:lnTo>
                  <a:lnTo>
                    <a:pt x="145" y="305"/>
                  </a:lnTo>
                  <a:lnTo>
                    <a:pt x="145" y="298"/>
                  </a:lnTo>
                  <a:lnTo>
                    <a:pt x="145" y="298"/>
                  </a:lnTo>
                  <a:lnTo>
                    <a:pt x="147" y="296"/>
                  </a:lnTo>
                  <a:lnTo>
                    <a:pt x="152" y="296"/>
                  </a:lnTo>
                  <a:lnTo>
                    <a:pt x="154" y="294"/>
                  </a:lnTo>
                  <a:lnTo>
                    <a:pt x="158" y="292"/>
                  </a:lnTo>
                  <a:lnTo>
                    <a:pt x="166" y="292"/>
                  </a:lnTo>
                  <a:lnTo>
                    <a:pt x="168" y="292"/>
                  </a:lnTo>
                  <a:lnTo>
                    <a:pt x="168" y="290"/>
                  </a:lnTo>
                  <a:lnTo>
                    <a:pt x="170" y="288"/>
                  </a:lnTo>
                  <a:lnTo>
                    <a:pt x="171" y="286"/>
                  </a:lnTo>
                  <a:lnTo>
                    <a:pt x="171" y="284"/>
                  </a:lnTo>
                  <a:lnTo>
                    <a:pt x="171" y="279"/>
                  </a:lnTo>
                  <a:lnTo>
                    <a:pt x="171" y="277"/>
                  </a:lnTo>
                  <a:lnTo>
                    <a:pt x="170" y="275"/>
                  </a:lnTo>
                  <a:lnTo>
                    <a:pt x="170" y="273"/>
                  </a:lnTo>
                  <a:lnTo>
                    <a:pt x="168" y="273"/>
                  </a:lnTo>
                  <a:lnTo>
                    <a:pt x="168" y="273"/>
                  </a:lnTo>
                  <a:lnTo>
                    <a:pt x="166" y="271"/>
                  </a:lnTo>
                  <a:lnTo>
                    <a:pt x="166" y="269"/>
                  </a:lnTo>
                  <a:lnTo>
                    <a:pt x="168" y="267"/>
                  </a:lnTo>
                  <a:lnTo>
                    <a:pt x="170" y="265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7" y="263"/>
                  </a:lnTo>
                  <a:lnTo>
                    <a:pt x="191" y="263"/>
                  </a:lnTo>
                  <a:lnTo>
                    <a:pt x="202" y="267"/>
                  </a:lnTo>
                  <a:lnTo>
                    <a:pt x="206" y="267"/>
                  </a:lnTo>
                  <a:lnTo>
                    <a:pt x="208" y="269"/>
                  </a:lnTo>
                  <a:lnTo>
                    <a:pt x="212" y="269"/>
                  </a:lnTo>
                  <a:lnTo>
                    <a:pt x="218" y="259"/>
                  </a:lnTo>
                  <a:lnTo>
                    <a:pt x="218" y="259"/>
                  </a:lnTo>
                  <a:lnTo>
                    <a:pt x="218" y="256"/>
                  </a:lnTo>
                  <a:lnTo>
                    <a:pt x="218" y="238"/>
                  </a:lnTo>
                  <a:lnTo>
                    <a:pt x="214" y="229"/>
                  </a:lnTo>
                  <a:lnTo>
                    <a:pt x="212" y="225"/>
                  </a:lnTo>
                  <a:lnTo>
                    <a:pt x="206" y="219"/>
                  </a:lnTo>
                  <a:lnTo>
                    <a:pt x="204" y="217"/>
                  </a:lnTo>
                  <a:lnTo>
                    <a:pt x="202" y="217"/>
                  </a:lnTo>
                  <a:lnTo>
                    <a:pt x="196" y="217"/>
                  </a:lnTo>
                  <a:lnTo>
                    <a:pt x="193" y="213"/>
                  </a:lnTo>
                  <a:lnTo>
                    <a:pt x="189" y="211"/>
                  </a:lnTo>
                  <a:lnTo>
                    <a:pt x="175" y="196"/>
                  </a:lnTo>
                  <a:lnTo>
                    <a:pt x="160" y="177"/>
                  </a:lnTo>
                  <a:lnTo>
                    <a:pt x="143" y="165"/>
                  </a:lnTo>
                  <a:lnTo>
                    <a:pt x="123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35"/>
                  </a:lnTo>
                  <a:lnTo>
                    <a:pt x="125" y="135"/>
                  </a:lnTo>
                  <a:lnTo>
                    <a:pt x="129" y="133"/>
                  </a:lnTo>
                  <a:lnTo>
                    <a:pt x="133" y="129"/>
                  </a:lnTo>
                  <a:lnTo>
                    <a:pt x="135" y="127"/>
                  </a:lnTo>
                  <a:lnTo>
                    <a:pt x="137" y="125"/>
                  </a:lnTo>
                  <a:lnTo>
                    <a:pt x="139" y="110"/>
                  </a:lnTo>
                  <a:lnTo>
                    <a:pt x="141" y="106"/>
                  </a:lnTo>
                  <a:lnTo>
                    <a:pt x="143" y="106"/>
                  </a:lnTo>
                  <a:lnTo>
                    <a:pt x="145" y="104"/>
                  </a:lnTo>
                  <a:lnTo>
                    <a:pt x="145" y="100"/>
                  </a:lnTo>
                  <a:lnTo>
                    <a:pt x="147" y="98"/>
                  </a:lnTo>
                  <a:lnTo>
                    <a:pt x="148" y="94"/>
                  </a:lnTo>
                  <a:lnTo>
                    <a:pt x="147" y="83"/>
                  </a:lnTo>
                  <a:lnTo>
                    <a:pt x="147" y="79"/>
                  </a:lnTo>
                  <a:lnTo>
                    <a:pt x="145" y="77"/>
                  </a:lnTo>
                  <a:lnTo>
                    <a:pt x="143" y="69"/>
                  </a:lnTo>
                  <a:lnTo>
                    <a:pt x="143" y="67"/>
                  </a:lnTo>
                  <a:lnTo>
                    <a:pt x="143" y="67"/>
                  </a:lnTo>
                  <a:lnTo>
                    <a:pt x="137" y="67"/>
                  </a:lnTo>
                  <a:lnTo>
                    <a:pt x="135" y="67"/>
                  </a:lnTo>
                  <a:lnTo>
                    <a:pt x="131" y="65"/>
                  </a:lnTo>
                  <a:lnTo>
                    <a:pt x="120" y="44"/>
                  </a:lnTo>
                  <a:lnTo>
                    <a:pt x="118" y="42"/>
                  </a:lnTo>
                  <a:lnTo>
                    <a:pt x="116" y="40"/>
                  </a:lnTo>
                  <a:lnTo>
                    <a:pt x="108" y="37"/>
                  </a:lnTo>
                  <a:lnTo>
                    <a:pt x="97" y="31"/>
                  </a:lnTo>
                  <a:lnTo>
                    <a:pt x="97" y="27"/>
                  </a:lnTo>
                  <a:lnTo>
                    <a:pt x="95" y="21"/>
                  </a:lnTo>
                  <a:lnTo>
                    <a:pt x="93" y="17"/>
                  </a:lnTo>
                  <a:lnTo>
                    <a:pt x="93" y="15"/>
                  </a:lnTo>
                  <a:lnTo>
                    <a:pt x="91" y="14"/>
                  </a:lnTo>
                  <a:lnTo>
                    <a:pt x="89" y="12"/>
                  </a:lnTo>
                  <a:lnTo>
                    <a:pt x="87" y="8"/>
                  </a:lnTo>
                  <a:lnTo>
                    <a:pt x="85" y="2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81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12"/>
                  </a:lnTo>
                  <a:lnTo>
                    <a:pt x="73" y="15"/>
                  </a:lnTo>
                  <a:lnTo>
                    <a:pt x="72" y="19"/>
                  </a:lnTo>
                  <a:lnTo>
                    <a:pt x="66" y="23"/>
                  </a:lnTo>
                  <a:lnTo>
                    <a:pt x="64" y="25"/>
                  </a:lnTo>
                  <a:lnTo>
                    <a:pt x="64" y="31"/>
                  </a:lnTo>
                  <a:lnTo>
                    <a:pt x="64" y="33"/>
                  </a:lnTo>
                  <a:lnTo>
                    <a:pt x="66" y="35"/>
                  </a:lnTo>
                  <a:lnTo>
                    <a:pt x="70" y="35"/>
                  </a:lnTo>
                  <a:lnTo>
                    <a:pt x="72" y="35"/>
                  </a:lnTo>
                  <a:lnTo>
                    <a:pt x="73" y="37"/>
                  </a:lnTo>
                  <a:lnTo>
                    <a:pt x="77" y="40"/>
                  </a:lnTo>
                  <a:lnTo>
                    <a:pt x="79" y="46"/>
                  </a:lnTo>
                  <a:lnTo>
                    <a:pt x="79" y="58"/>
                  </a:lnTo>
                  <a:lnTo>
                    <a:pt x="81" y="63"/>
                  </a:lnTo>
                  <a:lnTo>
                    <a:pt x="83" y="65"/>
                  </a:lnTo>
                  <a:lnTo>
                    <a:pt x="85" y="65"/>
                  </a:lnTo>
                  <a:lnTo>
                    <a:pt x="87" y="67"/>
                  </a:lnTo>
                  <a:lnTo>
                    <a:pt x="89" y="67"/>
                  </a:lnTo>
                  <a:lnTo>
                    <a:pt x="91" y="69"/>
                  </a:lnTo>
                  <a:lnTo>
                    <a:pt x="95" y="77"/>
                  </a:lnTo>
                  <a:lnTo>
                    <a:pt x="98" y="83"/>
                  </a:lnTo>
                  <a:lnTo>
                    <a:pt x="98" y="85"/>
                  </a:lnTo>
                  <a:lnTo>
                    <a:pt x="104" y="92"/>
                  </a:lnTo>
                  <a:lnTo>
                    <a:pt x="108" y="106"/>
                  </a:lnTo>
                  <a:lnTo>
                    <a:pt x="108" y="110"/>
                  </a:lnTo>
                  <a:lnTo>
                    <a:pt x="108" y="111"/>
                  </a:lnTo>
                  <a:lnTo>
                    <a:pt x="110" y="113"/>
                  </a:lnTo>
                  <a:lnTo>
                    <a:pt x="112" y="113"/>
                  </a:lnTo>
                  <a:lnTo>
                    <a:pt x="114" y="115"/>
                  </a:lnTo>
                  <a:lnTo>
                    <a:pt x="114" y="119"/>
                  </a:lnTo>
                  <a:lnTo>
                    <a:pt x="114" y="119"/>
                  </a:lnTo>
                  <a:lnTo>
                    <a:pt x="108" y="119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93" y="125"/>
                  </a:lnTo>
                  <a:lnTo>
                    <a:pt x="89" y="127"/>
                  </a:lnTo>
                  <a:lnTo>
                    <a:pt x="85" y="136"/>
                  </a:lnTo>
                  <a:lnTo>
                    <a:pt x="81" y="142"/>
                  </a:lnTo>
                  <a:lnTo>
                    <a:pt x="81" y="144"/>
                  </a:lnTo>
                  <a:lnTo>
                    <a:pt x="83" y="150"/>
                  </a:lnTo>
                  <a:lnTo>
                    <a:pt x="85" y="152"/>
                  </a:lnTo>
                  <a:lnTo>
                    <a:pt x="87" y="156"/>
                  </a:lnTo>
                  <a:lnTo>
                    <a:pt x="83" y="159"/>
                  </a:lnTo>
                  <a:lnTo>
                    <a:pt x="60" y="173"/>
                  </a:lnTo>
                  <a:lnTo>
                    <a:pt x="52" y="181"/>
                  </a:lnTo>
                  <a:lnTo>
                    <a:pt x="49" y="183"/>
                  </a:lnTo>
                  <a:lnTo>
                    <a:pt x="45" y="184"/>
                  </a:lnTo>
                  <a:lnTo>
                    <a:pt x="45" y="183"/>
                  </a:lnTo>
                  <a:lnTo>
                    <a:pt x="43" y="175"/>
                  </a:lnTo>
                  <a:lnTo>
                    <a:pt x="41" y="173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3" y="161"/>
                  </a:lnTo>
                  <a:lnTo>
                    <a:pt x="25" y="154"/>
                  </a:lnTo>
                  <a:lnTo>
                    <a:pt x="24" y="154"/>
                  </a:lnTo>
                  <a:lnTo>
                    <a:pt x="20" y="156"/>
                  </a:lnTo>
                  <a:lnTo>
                    <a:pt x="20" y="161"/>
                  </a:lnTo>
                  <a:lnTo>
                    <a:pt x="20" y="167"/>
                  </a:lnTo>
                  <a:lnTo>
                    <a:pt x="22" y="173"/>
                  </a:lnTo>
                  <a:lnTo>
                    <a:pt x="25" y="181"/>
                  </a:lnTo>
                  <a:lnTo>
                    <a:pt x="25" y="183"/>
                  </a:lnTo>
                  <a:lnTo>
                    <a:pt x="24" y="186"/>
                  </a:lnTo>
                  <a:lnTo>
                    <a:pt x="22" y="190"/>
                  </a:lnTo>
                  <a:lnTo>
                    <a:pt x="18" y="192"/>
                  </a:lnTo>
                  <a:lnTo>
                    <a:pt x="16" y="192"/>
                  </a:lnTo>
                  <a:lnTo>
                    <a:pt x="12" y="192"/>
                  </a:lnTo>
                  <a:lnTo>
                    <a:pt x="6" y="209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4" y="234"/>
                  </a:lnTo>
                  <a:lnTo>
                    <a:pt x="4" y="234"/>
                  </a:lnTo>
                  <a:lnTo>
                    <a:pt x="6" y="236"/>
                  </a:lnTo>
                  <a:lnTo>
                    <a:pt x="6" y="236"/>
                  </a:lnTo>
                  <a:lnTo>
                    <a:pt x="8" y="238"/>
                  </a:lnTo>
                  <a:lnTo>
                    <a:pt x="10" y="240"/>
                  </a:lnTo>
                  <a:lnTo>
                    <a:pt x="10" y="242"/>
                  </a:lnTo>
                  <a:lnTo>
                    <a:pt x="12" y="242"/>
                  </a:lnTo>
                  <a:lnTo>
                    <a:pt x="16" y="242"/>
                  </a:lnTo>
                  <a:lnTo>
                    <a:pt x="16" y="244"/>
                  </a:lnTo>
                  <a:lnTo>
                    <a:pt x="27" y="256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29" y="256"/>
                  </a:lnTo>
                  <a:lnTo>
                    <a:pt x="31" y="256"/>
                  </a:lnTo>
                  <a:lnTo>
                    <a:pt x="35" y="265"/>
                  </a:lnTo>
                  <a:lnTo>
                    <a:pt x="37" y="271"/>
                  </a:lnTo>
                  <a:lnTo>
                    <a:pt x="35" y="273"/>
                  </a:lnTo>
                  <a:lnTo>
                    <a:pt x="31" y="275"/>
                  </a:lnTo>
                  <a:lnTo>
                    <a:pt x="29" y="280"/>
                  </a:lnTo>
                  <a:lnTo>
                    <a:pt x="31" y="290"/>
                  </a:lnTo>
                  <a:lnTo>
                    <a:pt x="33" y="290"/>
                  </a:lnTo>
                  <a:lnTo>
                    <a:pt x="33" y="288"/>
                  </a:lnTo>
                  <a:lnTo>
                    <a:pt x="33" y="288"/>
                  </a:lnTo>
                  <a:lnTo>
                    <a:pt x="33" y="286"/>
                  </a:lnTo>
                  <a:lnTo>
                    <a:pt x="35" y="286"/>
                  </a:lnTo>
                  <a:lnTo>
                    <a:pt x="35" y="286"/>
                  </a:lnTo>
                  <a:lnTo>
                    <a:pt x="37" y="288"/>
                  </a:lnTo>
                  <a:lnTo>
                    <a:pt x="41" y="288"/>
                  </a:lnTo>
                  <a:lnTo>
                    <a:pt x="43" y="290"/>
                  </a:lnTo>
                  <a:lnTo>
                    <a:pt x="47" y="294"/>
                  </a:lnTo>
                  <a:lnTo>
                    <a:pt x="50" y="298"/>
                  </a:lnTo>
                  <a:lnTo>
                    <a:pt x="56" y="313"/>
                  </a:lnTo>
                  <a:lnTo>
                    <a:pt x="56" y="315"/>
                  </a:lnTo>
                  <a:lnTo>
                    <a:pt x="56" y="317"/>
                  </a:lnTo>
                  <a:lnTo>
                    <a:pt x="56" y="321"/>
                  </a:lnTo>
                  <a:lnTo>
                    <a:pt x="56" y="321"/>
                  </a:lnTo>
                  <a:lnTo>
                    <a:pt x="58" y="319"/>
                  </a:lnTo>
                  <a:lnTo>
                    <a:pt x="58" y="319"/>
                  </a:lnTo>
                  <a:lnTo>
                    <a:pt x="60" y="319"/>
                  </a:lnTo>
                  <a:lnTo>
                    <a:pt x="60" y="319"/>
                  </a:lnTo>
                  <a:lnTo>
                    <a:pt x="58" y="317"/>
                  </a:lnTo>
                  <a:lnTo>
                    <a:pt x="60" y="315"/>
                  </a:lnTo>
                  <a:lnTo>
                    <a:pt x="64" y="313"/>
                  </a:lnTo>
                  <a:lnTo>
                    <a:pt x="68" y="311"/>
                  </a:lnTo>
                  <a:lnTo>
                    <a:pt x="73" y="315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75" y="317"/>
                  </a:lnTo>
                  <a:lnTo>
                    <a:pt x="75" y="319"/>
                  </a:lnTo>
                  <a:lnTo>
                    <a:pt x="75" y="323"/>
                  </a:lnTo>
                  <a:lnTo>
                    <a:pt x="75" y="325"/>
                  </a:lnTo>
                  <a:lnTo>
                    <a:pt x="77" y="327"/>
                  </a:lnTo>
                  <a:lnTo>
                    <a:pt x="77" y="327"/>
                  </a:lnTo>
                  <a:lnTo>
                    <a:pt x="79" y="329"/>
                  </a:lnTo>
                  <a:lnTo>
                    <a:pt x="79" y="329"/>
                  </a:lnTo>
                  <a:lnTo>
                    <a:pt x="85" y="334"/>
                  </a:lnTo>
                  <a:lnTo>
                    <a:pt x="87" y="336"/>
                  </a:lnTo>
                  <a:lnTo>
                    <a:pt x="87" y="340"/>
                  </a:lnTo>
                  <a:lnTo>
                    <a:pt x="85" y="342"/>
                  </a:lnTo>
                  <a:lnTo>
                    <a:pt x="83" y="346"/>
                  </a:lnTo>
                  <a:lnTo>
                    <a:pt x="83" y="348"/>
                  </a:lnTo>
                  <a:lnTo>
                    <a:pt x="83" y="352"/>
                  </a:lnTo>
                  <a:lnTo>
                    <a:pt x="81" y="355"/>
                  </a:lnTo>
                  <a:lnTo>
                    <a:pt x="81" y="355"/>
                  </a:lnTo>
                  <a:lnTo>
                    <a:pt x="83" y="357"/>
                  </a:lnTo>
                  <a:lnTo>
                    <a:pt x="83" y="359"/>
                  </a:lnTo>
                  <a:lnTo>
                    <a:pt x="85" y="361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1" y="363"/>
                  </a:lnTo>
                  <a:lnTo>
                    <a:pt x="81" y="361"/>
                  </a:lnTo>
                  <a:lnTo>
                    <a:pt x="77" y="363"/>
                  </a:lnTo>
                  <a:lnTo>
                    <a:pt x="77" y="363"/>
                  </a:lnTo>
                  <a:lnTo>
                    <a:pt x="81" y="369"/>
                  </a:lnTo>
                  <a:lnTo>
                    <a:pt x="81" y="369"/>
                  </a:lnTo>
                  <a:lnTo>
                    <a:pt x="81" y="373"/>
                  </a:lnTo>
                  <a:lnTo>
                    <a:pt x="81" y="375"/>
                  </a:lnTo>
                  <a:lnTo>
                    <a:pt x="81" y="378"/>
                  </a:lnTo>
                  <a:lnTo>
                    <a:pt x="77" y="384"/>
                  </a:lnTo>
                  <a:lnTo>
                    <a:pt x="77" y="386"/>
                  </a:lnTo>
                  <a:lnTo>
                    <a:pt x="75" y="388"/>
                  </a:lnTo>
                  <a:lnTo>
                    <a:pt x="72" y="382"/>
                  </a:lnTo>
                  <a:lnTo>
                    <a:pt x="66" y="378"/>
                  </a:lnTo>
                  <a:lnTo>
                    <a:pt x="64" y="378"/>
                  </a:lnTo>
                  <a:lnTo>
                    <a:pt x="66" y="380"/>
                  </a:lnTo>
                  <a:lnTo>
                    <a:pt x="66" y="384"/>
                  </a:lnTo>
                  <a:lnTo>
                    <a:pt x="64" y="390"/>
                  </a:lnTo>
                  <a:lnTo>
                    <a:pt x="64" y="396"/>
                  </a:lnTo>
                  <a:lnTo>
                    <a:pt x="64" y="398"/>
                  </a:lnTo>
                  <a:lnTo>
                    <a:pt x="66" y="402"/>
                  </a:lnTo>
                  <a:lnTo>
                    <a:pt x="75" y="413"/>
                  </a:lnTo>
                  <a:lnTo>
                    <a:pt x="79" y="419"/>
                  </a:lnTo>
                  <a:lnTo>
                    <a:pt x="83" y="425"/>
                  </a:lnTo>
                  <a:lnTo>
                    <a:pt x="83" y="425"/>
                  </a:lnTo>
                  <a:lnTo>
                    <a:pt x="83" y="421"/>
                  </a:lnTo>
                  <a:lnTo>
                    <a:pt x="85" y="421"/>
                  </a:lnTo>
                  <a:lnTo>
                    <a:pt x="91" y="438"/>
                  </a:lnTo>
                  <a:lnTo>
                    <a:pt x="91" y="442"/>
                  </a:lnTo>
                  <a:lnTo>
                    <a:pt x="93" y="442"/>
                  </a:lnTo>
                  <a:lnTo>
                    <a:pt x="93" y="444"/>
                  </a:lnTo>
                  <a:lnTo>
                    <a:pt x="98" y="453"/>
                  </a:lnTo>
                  <a:lnTo>
                    <a:pt x="102" y="459"/>
                  </a:lnTo>
                  <a:lnTo>
                    <a:pt x="102" y="465"/>
                  </a:lnTo>
                  <a:lnTo>
                    <a:pt x="102" y="467"/>
                  </a:lnTo>
                  <a:lnTo>
                    <a:pt x="100" y="469"/>
                  </a:lnTo>
                  <a:lnTo>
                    <a:pt x="100" y="471"/>
                  </a:lnTo>
                  <a:lnTo>
                    <a:pt x="98" y="473"/>
                  </a:lnTo>
                  <a:lnTo>
                    <a:pt x="98" y="474"/>
                  </a:lnTo>
                  <a:lnTo>
                    <a:pt x="97" y="474"/>
                  </a:lnTo>
                  <a:lnTo>
                    <a:pt x="95" y="476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80"/>
                  </a:lnTo>
                  <a:lnTo>
                    <a:pt x="91" y="482"/>
                  </a:lnTo>
                  <a:lnTo>
                    <a:pt x="89" y="482"/>
                  </a:lnTo>
                  <a:lnTo>
                    <a:pt x="89" y="484"/>
                  </a:lnTo>
                  <a:lnTo>
                    <a:pt x="89" y="486"/>
                  </a:lnTo>
                  <a:lnTo>
                    <a:pt x="89" y="486"/>
                  </a:lnTo>
                  <a:lnTo>
                    <a:pt x="85" y="488"/>
                  </a:lnTo>
                  <a:lnTo>
                    <a:pt x="81" y="486"/>
                  </a:lnTo>
                  <a:lnTo>
                    <a:pt x="79" y="484"/>
                  </a:lnTo>
                  <a:lnTo>
                    <a:pt x="77" y="484"/>
                  </a:lnTo>
                  <a:lnTo>
                    <a:pt x="73" y="484"/>
                  </a:lnTo>
                  <a:lnTo>
                    <a:pt x="73" y="486"/>
                  </a:lnTo>
                  <a:lnTo>
                    <a:pt x="72" y="486"/>
                  </a:lnTo>
                  <a:lnTo>
                    <a:pt x="70" y="488"/>
                  </a:lnTo>
                  <a:lnTo>
                    <a:pt x="68" y="488"/>
                  </a:lnTo>
                  <a:lnTo>
                    <a:pt x="64" y="488"/>
                  </a:lnTo>
                  <a:lnTo>
                    <a:pt x="64" y="490"/>
                  </a:lnTo>
                  <a:lnTo>
                    <a:pt x="62" y="492"/>
                  </a:lnTo>
                  <a:lnTo>
                    <a:pt x="58" y="499"/>
                  </a:lnTo>
                  <a:lnTo>
                    <a:pt x="56" y="501"/>
                  </a:lnTo>
                  <a:lnTo>
                    <a:pt x="54" y="501"/>
                  </a:lnTo>
                  <a:lnTo>
                    <a:pt x="52" y="501"/>
                  </a:lnTo>
                  <a:lnTo>
                    <a:pt x="52" y="503"/>
                  </a:lnTo>
                  <a:lnTo>
                    <a:pt x="54" y="505"/>
                  </a:lnTo>
                  <a:lnTo>
                    <a:pt x="54" y="505"/>
                  </a:lnTo>
                  <a:lnTo>
                    <a:pt x="56" y="505"/>
                  </a:lnTo>
                  <a:lnTo>
                    <a:pt x="58" y="505"/>
                  </a:lnTo>
                  <a:lnTo>
                    <a:pt x="60" y="507"/>
                  </a:lnTo>
                  <a:lnTo>
                    <a:pt x="60" y="505"/>
                  </a:lnTo>
                  <a:lnTo>
                    <a:pt x="62" y="503"/>
                  </a:lnTo>
                  <a:lnTo>
                    <a:pt x="64" y="503"/>
                  </a:lnTo>
                  <a:lnTo>
                    <a:pt x="66" y="503"/>
                  </a:lnTo>
                  <a:lnTo>
                    <a:pt x="68" y="503"/>
                  </a:lnTo>
                  <a:lnTo>
                    <a:pt x="70" y="505"/>
                  </a:lnTo>
                  <a:lnTo>
                    <a:pt x="70" y="507"/>
                  </a:lnTo>
                  <a:lnTo>
                    <a:pt x="72" y="509"/>
                  </a:lnTo>
                  <a:lnTo>
                    <a:pt x="73" y="509"/>
                  </a:lnTo>
                  <a:lnTo>
                    <a:pt x="75" y="509"/>
                  </a:lnTo>
                  <a:lnTo>
                    <a:pt x="75" y="509"/>
                  </a:lnTo>
                  <a:lnTo>
                    <a:pt x="77" y="511"/>
                  </a:lnTo>
                  <a:lnTo>
                    <a:pt x="77" y="511"/>
                  </a:lnTo>
                  <a:lnTo>
                    <a:pt x="77" y="513"/>
                  </a:lnTo>
                  <a:lnTo>
                    <a:pt x="77" y="517"/>
                  </a:lnTo>
                  <a:lnTo>
                    <a:pt x="79" y="519"/>
                  </a:lnTo>
                  <a:lnTo>
                    <a:pt x="81" y="519"/>
                  </a:lnTo>
                  <a:lnTo>
                    <a:pt x="79" y="521"/>
                  </a:lnTo>
                  <a:lnTo>
                    <a:pt x="79" y="521"/>
                  </a:lnTo>
                  <a:lnTo>
                    <a:pt x="77" y="521"/>
                  </a:lnTo>
                  <a:lnTo>
                    <a:pt x="77" y="519"/>
                  </a:lnTo>
                  <a:lnTo>
                    <a:pt x="75" y="519"/>
                  </a:lnTo>
                  <a:lnTo>
                    <a:pt x="75" y="523"/>
                  </a:lnTo>
                  <a:lnTo>
                    <a:pt x="77" y="524"/>
                  </a:lnTo>
                  <a:lnTo>
                    <a:pt x="77" y="524"/>
                  </a:lnTo>
                  <a:lnTo>
                    <a:pt x="81" y="524"/>
                  </a:lnTo>
                  <a:lnTo>
                    <a:pt x="81" y="530"/>
                  </a:lnTo>
                  <a:lnTo>
                    <a:pt x="81" y="534"/>
                  </a:lnTo>
                  <a:lnTo>
                    <a:pt x="83" y="534"/>
                  </a:lnTo>
                  <a:lnTo>
                    <a:pt x="83" y="536"/>
                  </a:lnTo>
                  <a:lnTo>
                    <a:pt x="83" y="540"/>
                  </a:lnTo>
                  <a:lnTo>
                    <a:pt x="83" y="544"/>
                  </a:lnTo>
                  <a:lnTo>
                    <a:pt x="85" y="544"/>
                  </a:lnTo>
                  <a:lnTo>
                    <a:pt x="83" y="549"/>
                  </a:lnTo>
                  <a:lnTo>
                    <a:pt x="83" y="553"/>
                  </a:lnTo>
                  <a:lnTo>
                    <a:pt x="81" y="559"/>
                  </a:lnTo>
                  <a:lnTo>
                    <a:pt x="83" y="584"/>
                  </a:lnTo>
                  <a:lnTo>
                    <a:pt x="83" y="586"/>
                  </a:lnTo>
                  <a:lnTo>
                    <a:pt x="85" y="607"/>
                  </a:lnTo>
                  <a:lnTo>
                    <a:pt x="87" y="613"/>
                  </a:lnTo>
                  <a:lnTo>
                    <a:pt x="87" y="613"/>
                  </a:lnTo>
                  <a:lnTo>
                    <a:pt x="89" y="611"/>
                  </a:lnTo>
                  <a:lnTo>
                    <a:pt x="91" y="611"/>
                  </a:lnTo>
                  <a:lnTo>
                    <a:pt x="91" y="617"/>
                  </a:lnTo>
                  <a:lnTo>
                    <a:pt x="98" y="624"/>
                  </a:lnTo>
                  <a:lnTo>
                    <a:pt x="100" y="630"/>
                  </a:lnTo>
                  <a:lnTo>
                    <a:pt x="98" y="630"/>
                  </a:lnTo>
                  <a:lnTo>
                    <a:pt x="97" y="626"/>
                  </a:lnTo>
                  <a:lnTo>
                    <a:pt x="95" y="624"/>
                  </a:lnTo>
                  <a:lnTo>
                    <a:pt x="93" y="622"/>
                  </a:lnTo>
                  <a:lnTo>
                    <a:pt x="89" y="622"/>
                  </a:lnTo>
                  <a:lnTo>
                    <a:pt x="89" y="624"/>
                  </a:lnTo>
                  <a:lnTo>
                    <a:pt x="89" y="626"/>
                  </a:lnTo>
                  <a:lnTo>
                    <a:pt x="91" y="628"/>
                  </a:lnTo>
                  <a:lnTo>
                    <a:pt x="95" y="630"/>
                  </a:lnTo>
                  <a:lnTo>
                    <a:pt x="95" y="634"/>
                  </a:lnTo>
                  <a:lnTo>
                    <a:pt x="95" y="636"/>
                  </a:lnTo>
                  <a:lnTo>
                    <a:pt x="93" y="638"/>
                  </a:lnTo>
                  <a:lnTo>
                    <a:pt x="93" y="636"/>
                  </a:lnTo>
                  <a:lnTo>
                    <a:pt x="91" y="636"/>
                  </a:lnTo>
                  <a:lnTo>
                    <a:pt x="91" y="634"/>
                  </a:lnTo>
                  <a:lnTo>
                    <a:pt x="91" y="632"/>
                  </a:lnTo>
                  <a:lnTo>
                    <a:pt x="91" y="655"/>
                  </a:lnTo>
                  <a:lnTo>
                    <a:pt x="89" y="663"/>
                  </a:lnTo>
                  <a:lnTo>
                    <a:pt x="89" y="667"/>
                  </a:lnTo>
                  <a:lnTo>
                    <a:pt x="91" y="665"/>
                  </a:lnTo>
                  <a:lnTo>
                    <a:pt x="91" y="667"/>
                  </a:lnTo>
                  <a:lnTo>
                    <a:pt x="87" y="668"/>
                  </a:lnTo>
                  <a:lnTo>
                    <a:pt x="87" y="670"/>
                  </a:lnTo>
                  <a:lnTo>
                    <a:pt x="85" y="678"/>
                  </a:lnTo>
                  <a:lnTo>
                    <a:pt x="83" y="680"/>
                  </a:lnTo>
                  <a:lnTo>
                    <a:pt x="79" y="686"/>
                  </a:lnTo>
                  <a:lnTo>
                    <a:pt x="85" y="695"/>
                  </a:lnTo>
                  <a:lnTo>
                    <a:pt x="87" y="699"/>
                  </a:lnTo>
                  <a:lnTo>
                    <a:pt x="91" y="699"/>
                  </a:lnTo>
                  <a:lnTo>
                    <a:pt x="102" y="699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2" y="705"/>
                  </a:lnTo>
                  <a:lnTo>
                    <a:pt x="102" y="709"/>
                  </a:lnTo>
                  <a:lnTo>
                    <a:pt x="102" y="711"/>
                  </a:lnTo>
                  <a:lnTo>
                    <a:pt x="102" y="713"/>
                  </a:lnTo>
                  <a:lnTo>
                    <a:pt x="104" y="713"/>
                  </a:lnTo>
                  <a:lnTo>
                    <a:pt x="106" y="715"/>
                  </a:lnTo>
                  <a:lnTo>
                    <a:pt x="106" y="715"/>
                  </a:lnTo>
                  <a:lnTo>
                    <a:pt x="108" y="715"/>
                  </a:lnTo>
                  <a:lnTo>
                    <a:pt x="108" y="713"/>
                  </a:lnTo>
                  <a:lnTo>
                    <a:pt x="110" y="713"/>
                  </a:lnTo>
                  <a:lnTo>
                    <a:pt x="112" y="711"/>
                  </a:lnTo>
                  <a:lnTo>
                    <a:pt x="114" y="711"/>
                  </a:lnTo>
                  <a:lnTo>
                    <a:pt x="116" y="713"/>
                  </a:lnTo>
                  <a:lnTo>
                    <a:pt x="120" y="715"/>
                  </a:lnTo>
                  <a:lnTo>
                    <a:pt x="122" y="715"/>
                  </a:lnTo>
                  <a:lnTo>
                    <a:pt x="127" y="722"/>
                  </a:lnTo>
                  <a:lnTo>
                    <a:pt x="129" y="724"/>
                  </a:lnTo>
                  <a:lnTo>
                    <a:pt x="129" y="724"/>
                  </a:lnTo>
                  <a:lnTo>
                    <a:pt x="133" y="724"/>
                  </a:lnTo>
                  <a:lnTo>
                    <a:pt x="135" y="724"/>
                  </a:lnTo>
                  <a:lnTo>
                    <a:pt x="137" y="724"/>
                  </a:lnTo>
                  <a:lnTo>
                    <a:pt x="139" y="724"/>
                  </a:lnTo>
                  <a:lnTo>
                    <a:pt x="141" y="724"/>
                  </a:lnTo>
                  <a:lnTo>
                    <a:pt x="141" y="722"/>
                  </a:lnTo>
                  <a:lnTo>
                    <a:pt x="143" y="720"/>
                  </a:lnTo>
                  <a:lnTo>
                    <a:pt x="143" y="720"/>
                  </a:lnTo>
                  <a:lnTo>
                    <a:pt x="147" y="722"/>
                  </a:lnTo>
                  <a:lnTo>
                    <a:pt x="147" y="722"/>
                  </a:lnTo>
                  <a:lnTo>
                    <a:pt x="148" y="722"/>
                  </a:lnTo>
                  <a:lnTo>
                    <a:pt x="150" y="724"/>
                  </a:lnTo>
                  <a:lnTo>
                    <a:pt x="158" y="734"/>
                  </a:lnTo>
                  <a:lnTo>
                    <a:pt x="162" y="736"/>
                  </a:lnTo>
                  <a:lnTo>
                    <a:pt x="166" y="736"/>
                  </a:lnTo>
                  <a:lnTo>
                    <a:pt x="168" y="736"/>
                  </a:lnTo>
                  <a:lnTo>
                    <a:pt x="168" y="736"/>
                  </a:lnTo>
                  <a:lnTo>
                    <a:pt x="170" y="738"/>
                  </a:lnTo>
                  <a:lnTo>
                    <a:pt x="170" y="738"/>
                  </a:lnTo>
                  <a:lnTo>
                    <a:pt x="171" y="738"/>
                  </a:lnTo>
                  <a:lnTo>
                    <a:pt x="173" y="740"/>
                  </a:lnTo>
                  <a:lnTo>
                    <a:pt x="177" y="741"/>
                  </a:lnTo>
                  <a:lnTo>
                    <a:pt x="181" y="741"/>
                  </a:lnTo>
                  <a:lnTo>
                    <a:pt x="183" y="741"/>
                  </a:lnTo>
                  <a:lnTo>
                    <a:pt x="189" y="736"/>
                  </a:lnTo>
                  <a:lnTo>
                    <a:pt x="191" y="734"/>
                  </a:lnTo>
                  <a:lnTo>
                    <a:pt x="193" y="732"/>
                  </a:lnTo>
                  <a:lnTo>
                    <a:pt x="195" y="730"/>
                  </a:lnTo>
                  <a:lnTo>
                    <a:pt x="196" y="730"/>
                  </a:lnTo>
                  <a:lnTo>
                    <a:pt x="204" y="732"/>
                  </a:lnTo>
                  <a:lnTo>
                    <a:pt x="206" y="732"/>
                  </a:lnTo>
                  <a:lnTo>
                    <a:pt x="208" y="732"/>
                  </a:lnTo>
                  <a:lnTo>
                    <a:pt x="208" y="732"/>
                  </a:lnTo>
                  <a:lnTo>
                    <a:pt x="208" y="730"/>
                  </a:lnTo>
                  <a:lnTo>
                    <a:pt x="208" y="728"/>
                  </a:lnTo>
                  <a:lnTo>
                    <a:pt x="212" y="724"/>
                  </a:lnTo>
                  <a:lnTo>
                    <a:pt x="216" y="718"/>
                  </a:lnTo>
                  <a:lnTo>
                    <a:pt x="220" y="717"/>
                  </a:lnTo>
                  <a:lnTo>
                    <a:pt x="223" y="717"/>
                  </a:lnTo>
                  <a:lnTo>
                    <a:pt x="227" y="713"/>
                  </a:lnTo>
                  <a:lnTo>
                    <a:pt x="227" y="711"/>
                  </a:lnTo>
                  <a:lnTo>
                    <a:pt x="229" y="709"/>
                  </a:lnTo>
                  <a:lnTo>
                    <a:pt x="225" y="707"/>
                  </a:lnTo>
                  <a:lnTo>
                    <a:pt x="220" y="703"/>
                  </a:lnTo>
                  <a:lnTo>
                    <a:pt x="220" y="699"/>
                  </a:lnTo>
                  <a:lnTo>
                    <a:pt x="220" y="692"/>
                  </a:lnTo>
                  <a:lnTo>
                    <a:pt x="220" y="690"/>
                  </a:lnTo>
                  <a:lnTo>
                    <a:pt x="220" y="690"/>
                  </a:lnTo>
                  <a:lnTo>
                    <a:pt x="218" y="688"/>
                  </a:lnTo>
                  <a:lnTo>
                    <a:pt x="216" y="688"/>
                  </a:lnTo>
                  <a:lnTo>
                    <a:pt x="214" y="686"/>
                  </a:lnTo>
                  <a:lnTo>
                    <a:pt x="212" y="680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4" y="678"/>
                  </a:lnTo>
                  <a:lnTo>
                    <a:pt x="216" y="678"/>
                  </a:lnTo>
                  <a:lnTo>
                    <a:pt x="218" y="678"/>
                  </a:lnTo>
                  <a:lnTo>
                    <a:pt x="220" y="678"/>
                  </a:lnTo>
                  <a:lnTo>
                    <a:pt x="221" y="678"/>
                  </a:lnTo>
                  <a:lnTo>
                    <a:pt x="223" y="676"/>
                  </a:lnTo>
                  <a:lnTo>
                    <a:pt x="223" y="676"/>
                  </a:lnTo>
                  <a:lnTo>
                    <a:pt x="225" y="674"/>
                  </a:lnTo>
                  <a:lnTo>
                    <a:pt x="227" y="667"/>
                  </a:lnTo>
                  <a:lnTo>
                    <a:pt x="227" y="665"/>
                  </a:lnTo>
                  <a:lnTo>
                    <a:pt x="227" y="661"/>
                  </a:lnTo>
                  <a:lnTo>
                    <a:pt x="227" y="659"/>
                  </a:lnTo>
                  <a:lnTo>
                    <a:pt x="229" y="651"/>
                  </a:lnTo>
                  <a:lnTo>
                    <a:pt x="231" y="649"/>
                  </a:lnTo>
                  <a:lnTo>
                    <a:pt x="239" y="642"/>
                  </a:lnTo>
                  <a:lnTo>
                    <a:pt x="243" y="638"/>
                  </a:lnTo>
                  <a:lnTo>
                    <a:pt x="248" y="634"/>
                  </a:lnTo>
                  <a:lnTo>
                    <a:pt x="250" y="630"/>
                  </a:lnTo>
                  <a:lnTo>
                    <a:pt x="248" y="628"/>
                  </a:lnTo>
                  <a:lnTo>
                    <a:pt x="248" y="626"/>
                  </a:lnTo>
                  <a:lnTo>
                    <a:pt x="248" y="624"/>
                  </a:lnTo>
                  <a:lnTo>
                    <a:pt x="248" y="622"/>
                  </a:lnTo>
                  <a:lnTo>
                    <a:pt x="250" y="620"/>
                  </a:lnTo>
                  <a:lnTo>
                    <a:pt x="252" y="619"/>
                  </a:lnTo>
                  <a:lnTo>
                    <a:pt x="264" y="607"/>
                  </a:lnTo>
                  <a:lnTo>
                    <a:pt x="271" y="601"/>
                  </a:lnTo>
                  <a:lnTo>
                    <a:pt x="271" y="599"/>
                  </a:lnTo>
                  <a:lnTo>
                    <a:pt x="275" y="588"/>
                  </a:lnTo>
                  <a:lnTo>
                    <a:pt x="277" y="586"/>
                  </a:lnTo>
                  <a:lnTo>
                    <a:pt x="279" y="584"/>
                  </a:lnTo>
                  <a:lnTo>
                    <a:pt x="281" y="582"/>
                  </a:lnTo>
                  <a:lnTo>
                    <a:pt x="285" y="578"/>
                  </a:lnTo>
                  <a:lnTo>
                    <a:pt x="285" y="571"/>
                  </a:lnTo>
                  <a:lnTo>
                    <a:pt x="283" y="567"/>
                  </a:lnTo>
                  <a:lnTo>
                    <a:pt x="283" y="56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46A8486E-292C-CC44-AA12-9D58577FE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5880" y="1611723"/>
              <a:ext cx="372065" cy="977393"/>
            </a:xfrm>
            <a:custGeom>
              <a:avLst/>
              <a:gdLst>
                <a:gd name="T0" fmla="*/ 173 w 193"/>
                <a:gd name="T1" fmla="*/ 75 h 507"/>
                <a:gd name="T2" fmla="*/ 156 w 193"/>
                <a:gd name="T3" fmla="*/ 73 h 507"/>
                <a:gd name="T4" fmla="*/ 154 w 193"/>
                <a:gd name="T5" fmla="*/ 62 h 507"/>
                <a:gd name="T6" fmla="*/ 168 w 193"/>
                <a:gd name="T7" fmla="*/ 39 h 507"/>
                <a:gd name="T8" fmla="*/ 139 w 193"/>
                <a:gd name="T9" fmla="*/ 20 h 507"/>
                <a:gd name="T10" fmla="*/ 135 w 193"/>
                <a:gd name="T11" fmla="*/ 2 h 507"/>
                <a:gd name="T12" fmla="*/ 83 w 193"/>
                <a:gd name="T13" fmla="*/ 6 h 507"/>
                <a:gd name="T14" fmla="*/ 89 w 193"/>
                <a:gd name="T15" fmla="*/ 18 h 507"/>
                <a:gd name="T16" fmla="*/ 85 w 193"/>
                <a:gd name="T17" fmla="*/ 41 h 507"/>
                <a:gd name="T18" fmla="*/ 89 w 193"/>
                <a:gd name="T19" fmla="*/ 56 h 507"/>
                <a:gd name="T20" fmla="*/ 77 w 193"/>
                <a:gd name="T21" fmla="*/ 66 h 507"/>
                <a:gd name="T22" fmla="*/ 64 w 193"/>
                <a:gd name="T23" fmla="*/ 71 h 507"/>
                <a:gd name="T24" fmla="*/ 45 w 193"/>
                <a:gd name="T25" fmla="*/ 77 h 507"/>
                <a:gd name="T26" fmla="*/ 27 w 193"/>
                <a:gd name="T27" fmla="*/ 95 h 507"/>
                <a:gd name="T28" fmla="*/ 12 w 193"/>
                <a:gd name="T29" fmla="*/ 123 h 507"/>
                <a:gd name="T30" fmla="*/ 24 w 193"/>
                <a:gd name="T31" fmla="*/ 148 h 507"/>
                <a:gd name="T32" fmla="*/ 49 w 193"/>
                <a:gd name="T33" fmla="*/ 177 h 507"/>
                <a:gd name="T34" fmla="*/ 50 w 193"/>
                <a:gd name="T35" fmla="*/ 204 h 507"/>
                <a:gd name="T36" fmla="*/ 33 w 193"/>
                <a:gd name="T37" fmla="*/ 208 h 507"/>
                <a:gd name="T38" fmla="*/ 22 w 193"/>
                <a:gd name="T39" fmla="*/ 204 h 507"/>
                <a:gd name="T40" fmla="*/ 16 w 193"/>
                <a:gd name="T41" fmla="*/ 231 h 507"/>
                <a:gd name="T42" fmla="*/ 27 w 193"/>
                <a:gd name="T43" fmla="*/ 250 h 507"/>
                <a:gd name="T44" fmla="*/ 29 w 193"/>
                <a:gd name="T45" fmla="*/ 262 h 507"/>
                <a:gd name="T46" fmla="*/ 31 w 193"/>
                <a:gd name="T47" fmla="*/ 267 h 507"/>
                <a:gd name="T48" fmla="*/ 43 w 193"/>
                <a:gd name="T49" fmla="*/ 275 h 507"/>
                <a:gd name="T50" fmla="*/ 43 w 193"/>
                <a:gd name="T51" fmla="*/ 315 h 507"/>
                <a:gd name="T52" fmla="*/ 49 w 193"/>
                <a:gd name="T53" fmla="*/ 344 h 507"/>
                <a:gd name="T54" fmla="*/ 54 w 193"/>
                <a:gd name="T55" fmla="*/ 373 h 507"/>
                <a:gd name="T56" fmla="*/ 60 w 193"/>
                <a:gd name="T57" fmla="*/ 402 h 507"/>
                <a:gd name="T58" fmla="*/ 58 w 193"/>
                <a:gd name="T59" fmla="*/ 415 h 507"/>
                <a:gd name="T60" fmla="*/ 54 w 193"/>
                <a:gd name="T61" fmla="*/ 425 h 507"/>
                <a:gd name="T62" fmla="*/ 64 w 193"/>
                <a:gd name="T63" fmla="*/ 456 h 507"/>
                <a:gd name="T64" fmla="*/ 70 w 193"/>
                <a:gd name="T65" fmla="*/ 461 h 507"/>
                <a:gd name="T66" fmla="*/ 73 w 193"/>
                <a:gd name="T67" fmla="*/ 471 h 507"/>
                <a:gd name="T68" fmla="*/ 62 w 193"/>
                <a:gd name="T69" fmla="*/ 484 h 507"/>
                <a:gd name="T70" fmla="*/ 81 w 193"/>
                <a:gd name="T71" fmla="*/ 498 h 507"/>
                <a:gd name="T72" fmla="*/ 91 w 193"/>
                <a:gd name="T73" fmla="*/ 504 h 507"/>
                <a:gd name="T74" fmla="*/ 102 w 193"/>
                <a:gd name="T75" fmla="*/ 507 h 507"/>
                <a:gd name="T76" fmla="*/ 122 w 193"/>
                <a:gd name="T77" fmla="*/ 490 h 507"/>
                <a:gd name="T78" fmla="*/ 125 w 193"/>
                <a:gd name="T79" fmla="*/ 473 h 507"/>
                <a:gd name="T80" fmla="*/ 133 w 193"/>
                <a:gd name="T81" fmla="*/ 459 h 507"/>
                <a:gd name="T82" fmla="*/ 120 w 193"/>
                <a:gd name="T83" fmla="*/ 452 h 507"/>
                <a:gd name="T84" fmla="*/ 114 w 193"/>
                <a:gd name="T85" fmla="*/ 425 h 507"/>
                <a:gd name="T86" fmla="*/ 123 w 193"/>
                <a:gd name="T87" fmla="*/ 386 h 507"/>
                <a:gd name="T88" fmla="*/ 112 w 193"/>
                <a:gd name="T89" fmla="*/ 386 h 507"/>
                <a:gd name="T90" fmla="*/ 108 w 193"/>
                <a:gd name="T91" fmla="*/ 404 h 507"/>
                <a:gd name="T92" fmla="*/ 100 w 193"/>
                <a:gd name="T93" fmla="*/ 396 h 507"/>
                <a:gd name="T94" fmla="*/ 102 w 193"/>
                <a:gd name="T95" fmla="*/ 383 h 507"/>
                <a:gd name="T96" fmla="*/ 91 w 193"/>
                <a:gd name="T97" fmla="*/ 360 h 507"/>
                <a:gd name="T98" fmla="*/ 104 w 193"/>
                <a:gd name="T99" fmla="*/ 344 h 507"/>
                <a:gd name="T100" fmla="*/ 112 w 193"/>
                <a:gd name="T101" fmla="*/ 335 h 507"/>
                <a:gd name="T102" fmla="*/ 110 w 193"/>
                <a:gd name="T103" fmla="*/ 308 h 507"/>
                <a:gd name="T104" fmla="*/ 118 w 193"/>
                <a:gd name="T105" fmla="*/ 271 h 507"/>
                <a:gd name="T106" fmla="*/ 148 w 193"/>
                <a:gd name="T107" fmla="*/ 221 h 507"/>
                <a:gd name="T108" fmla="*/ 177 w 193"/>
                <a:gd name="T109" fmla="*/ 179 h 507"/>
                <a:gd name="T110" fmla="*/ 181 w 193"/>
                <a:gd name="T111" fmla="*/ 14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3" h="507">
                  <a:moveTo>
                    <a:pt x="193" y="70"/>
                  </a:moveTo>
                  <a:lnTo>
                    <a:pt x="193" y="70"/>
                  </a:lnTo>
                  <a:lnTo>
                    <a:pt x="189" y="71"/>
                  </a:lnTo>
                  <a:lnTo>
                    <a:pt x="183" y="73"/>
                  </a:lnTo>
                  <a:lnTo>
                    <a:pt x="179" y="73"/>
                  </a:lnTo>
                  <a:lnTo>
                    <a:pt x="177" y="75"/>
                  </a:lnTo>
                  <a:lnTo>
                    <a:pt x="173" y="75"/>
                  </a:lnTo>
                  <a:lnTo>
                    <a:pt x="172" y="73"/>
                  </a:lnTo>
                  <a:lnTo>
                    <a:pt x="170" y="73"/>
                  </a:lnTo>
                  <a:lnTo>
                    <a:pt x="168" y="71"/>
                  </a:lnTo>
                  <a:lnTo>
                    <a:pt x="164" y="73"/>
                  </a:lnTo>
                  <a:lnTo>
                    <a:pt x="162" y="73"/>
                  </a:lnTo>
                  <a:lnTo>
                    <a:pt x="158" y="75"/>
                  </a:lnTo>
                  <a:lnTo>
                    <a:pt x="156" y="73"/>
                  </a:lnTo>
                  <a:lnTo>
                    <a:pt x="156" y="71"/>
                  </a:lnTo>
                  <a:lnTo>
                    <a:pt x="156" y="70"/>
                  </a:lnTo>
                  <a:lnTo>
                    <a:pt x="154" y="68"/>
                  </a:lnTo>
                  <a:lnTo>
                    <a:pt x="150" y="66"/>
                  </a:lnTo>
                  <a:lnTo>
                    <a:pt x="150" y="64"/>
                  </a:lnTo>
                  <a:lnTo>
                    <a:pt x="152" y="62"/>
                  </a:lnTo>
                  <a:lnTo>
                    <a:pt x="154" y="62"/>
                  </a:lnTo>
                  <a:lnTo>
                    <a:pt x="158" y="56"/>
                  </a:lnTo>
                  <a:lnTo>
                    <a:pt x="160" y="54"/>
                  </a:lnTo>
                  <a:lnTo>
                    <a:pt x="162" y="48"/>
                  </a:lnTo>
                  <a:lnTo>
                    <a:pt x="164" y="46"/>
                  </a:lnTo>
                  <a:lnTo>
                    <a:pt x="164" y="43"/>
                  </a:lnTo>
                  <a:lnTo>
                    <a:pt x="166" y="41"/>
                  </a:lnTo>
                  <a:lnTo>
                    <a:pt x="168" y="39"/>
                  </a:lnTo>
                  <a:lnTo>
                    <a:pt x="166" y="35"/>
                  </a:lnTo>
                  <a:lnTo>
                    <a:pt x="160" y="31"/>
                  </a:lnTo>
                  <a:lnTo>
                    <a:pt x="154" y="27"/>
                  </a:lnTo>
                  <a:lnTo>
                    <a:pt x="148" y="25"/>
                  </a:lnTo>
                  <a:lnTo>
                    <a:pt x="145" y="23"/>
                  </a:lnTo>
                  <a:lnTo>
                    <a:pt x="139" y="22"/>
                  </a:lnTo>
                  <a:lnTo>
                    <a:pt x="139" y="20"/>
                  </a:lnTo>
                  <a:lnTo>
                    <a:pt x="139" y="18"/>
                  </a:lnTo>
                  <a:lnTo>
                    <a:pt x="139" y="16"/>
                  </a:lnTo>
                  <a:lnTo>
                    <a:pt x="139" y="14"/>
                  </a:lnTo>
                  <a:lnTo>
                    <a:pt x="139" y="10"/>
                  </a:lnTo>
                  <a:lnTo>
                    <a:pt x="139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08" y="0"/>
                  </a:lnTo>
                  <a:lnTo>
                    <a:pt x="83" y="4"/>
                  </a:lnTo>
                  <a:lnTo>
                    <a:pt x="83" y="6"/>
                  </a:lnTo>
                  <a:lnTo>
                    <a:pt x="79" y="14"/>
                  </a:lnTo>
                  <a:lnTo>
                    <a:pt x="77" y="16"/>
                  </a:lnTo>
                  <a:lnTo>
                    <a:pt x="79" y="16"/>
                  </a:lnTo>
                  <a:lnTo>
                    <a:pt x="81" y="16"/>
                  </a:lnTo>
                  <a:lnTo>
                    <a:pt x="83" y="16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89" y="25"/>
                  </a:lnTo>
                  <a:lnTo>
                    <a:pt x="87" y="27"/>
                  </a:lnTo>
                  <a:lnTo>
                    <a:pt x="83" y="35"/>
                  </a:lnTo>
                  <a:lnTo>
                    <a:pt x="83" y="37"/>
                  </a:lnTo>
                  <a:lnTo>
                    <a:pt x="85" y="41"/>
                  </a:lnTo>
                  <a:lnTo>
                    <a:pt x="85" y="46"/>
                  </a:lnTo>
                  <a:lnTo>
                    <a:pt x="85" y="48"/>
                  </a:lnTo>
                  <a:lnTo>
                    <a:pt x="85" y="50"/>
                  </a:lnTo>
                  <a:lnTo>
                    <a:pt x="85" y="52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9" y="56"/>
                  </a:lnTo>
                  <a:lnTo>
                    <a:pt x="89" y="56"/>
                  </a:lnTo>
                  <a:lnTo>
                    <a:pt x="89" y="58"/>
                  </a:lnTo>
                  <a:lnTo>
                    <a:pt x="85" y="60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77" y="64"/>
                  </a:lnTo>
                  <a:lnTo>
                    <a:pt x="77" y="66"/>
                  </a:lnTo>
                  <a:lnTo>
                    <a:pt x="75" y="68"/>
                  </a:lnTo>
                  <a:lnTo>
                    <a:pt x="73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68" y="70"/>
                  </a:lnTo>
                  <a:lnTo>
                    <a:pt x="66" y="71"/>
                  </a:lnTo>
                  <a:lnTo>
                    <a:pt x="64" y="71"/>
                  </a:lnTo>
                  <a:lnTo>
                    <a:pt x="58" y="75"/>
                  </a:lnTo>
                  <a:lnTo>
                    <a:pt x="52" y="77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7"/>
                  </a:lnTo>
                  <a:lnTo>
                    <a:pt x="47" y="77"/>
                  </a:lnTo>
                  <a:lnTo>
                    <a:pt x="45" y="77"/>
                  </a:lnTo>
                  <a:lnTo>
                    <a:pt x="39" y="79"/>
                  </a:lnTo>
                  <a:lnTo>
                    <a:pt x="37" y="79"/>
                  </a:lnTo>
                  <a:lnTo>
                    <a:pt x="35" y="81"/>
                  </a:lnTo>
                  <a:lnTo>
                    <a:pt x="31" y="85"/>
                  </a:lnTo>
                  <a:lnTo>
                    <a:pt x="29" y="87"/>
                  </a:lnTo>
                  <a:lnTo>
                    <a:pt x="29" y="93"/>
                  </a:lnTo>
                  <a:lnTo>
                    <a:pt x="27" y="95"/>
                  </a:lnTo>
                  <a:lnTo>
                    <a:pt x="22" y="98"/>
                  </a:lnTo>
                  <a:lnTo>
                    <a:pt x="20" y="102"/>
                  </a:lnTo>
                  <a:lnTo>
                    <a:pt x="18" y="104"/>
                  </a:lnTo>
                  <a:lnTo>
                    <a:pt x="16" y="108"/>
                  </a:lnTo>
                  <a:lnTo>
                    <a:pt x="14" y="112"/>
                  </a:lnTo>
                  <a:lnTo>
                    <a:pt x="12" y="119"/>
                  </a:lnTo>
                  <a:lnTo>
                    <a:pt x="12" y="123"/>
                  </a:lnTo>
                  <a:lnTo>
                    <a:pt x="10" y="125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6" y="139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7" y="150"/>
                  </a:lnTo>
                  <a:lnTo>
                    <a:pt x="29" y="152"/>
                  </a:lnTo>
                  <a:lnTo>
                    <a:pt x="39" y="164"/>
                  </a:lnTo>
                  <a:lnTo>
                    <a:pt x="41" y="166"/>
                  </a:lnTo>
                  <a:lnTo>
                    <a:pt x="47" y="171"/>
                  </a:lnTo>
                  <a:lnTo>
                    <a:pt x="47" y="177"/>
                  </a:lnTo>
                  <a:lnTo>
                    <a:pt x="49" y="177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6" y="202"/>
                  </a:lnTo>
                  <a:lnTo>
                    <a:pt x="52" y="206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50" y="204"/>
                  </a:lnTo>
                  <a:lnTo>
                    <a:pt x="50" y="202"/>
                  </a:lnTo>
                  <a:lnTo>
                    <a:pt x="49" y="202"/>
                  </a:lnTo>
                  <a:lnTo>
                    <a:pt x="43" y="206"/>
                  </a:lnTo>
                  <a:lnTo>
                    <a:pt x="41" y="208"/>
                  </a:lnTo>
                  <a:lnTo>
                    <a:pt x="39" y="208"/>
                  </a:lnTo>
                  <a:lnTo>
                    <a:pt x="39" y="208"/>
                  </a:lnTo>
                  <a:lnTo>
                    <a:pt x="33" y="208"/>
                  </a:lnTo>
                  <a:lnTo>
                    <a:pt x="31" y="206"/>
                  </a:lnTo>
                  <a:lnTo>
                    <a:pt x="29" y="204"/>
                  </a:lnTo>
                  <a:lnTo>
                    <a:pt x="27" y="204"/>
                  </a:lnTo>
                  <a:lnTo>
                    <a:pt x="25" y="204"/>
                  </a:lnTo>
                  <a:lnTo>
                    <a:pt x="24" y="204"/>
                  </a:lnTo>
                  <a:lnTo>
                    <a:pt x="22" y="204"/>
                  </a:lnTo>
                  <a:lnTo>
                    <a:pt x="22" y="204"/>
                  </a:lnTo>
                  <a:lnTo>
                    <a:pt x="18" y="204"/>
                  </a:lnTo>
                  <a:lnTo>
                    <a:pt x="16" y="204"/>
                  </a:lnTo>
                  <a:lnTo>
                    <a:pt x="12" y="206"/>
                  </a:lnTo>
                  <a:lnTo>
                    <a:pt x="4" y="216"/>
                  </a:lnTo>
                  <a:lnTo>
                    <a:pt x="0" y="219"/>
                  </a:lnTo>
                  <a:lnTo>
                    <a:pt x="8" y="223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2" y="235"/>
                  </a:lnTo>
                  <a:lnTo>
                    <a:pt x="24" y="244"/>
                  </a:lnTo>
                  <a:lnTo>
                    <a:pt x="24" y="246"/>
                  </a:lnTo>
                  <a:lnTo>
                    <a:pt x="25" y="248"/>
                  </a:lnTo>
                  <a:lnTo>
                    <a:pt x="27" y="248"/>
                  </a:lnTo>
                  <a:lnTo>
                    <a:pt x="27" y="250"/>
                  </a:lnTo>
                  <a:lnTo>
                    <a:pt x="29" y="250"/>
                  </a:lnTo>
                  <a:lnTo>
                    <a:pt x="29" y="256"/>
                  </a:lnTo>
                  <a:lnTo>
                    <a:pt x="29" y="258"/>
                  </a:lnTo>
                  <a:lnTo>
                    <a:pt x="29" y="260"/>
                  </a:lnTo>
                  <a:lnTo>
                    <a:pt x="29" y="260"/>
                  </a:lnTo>
                  <a:lnTo>
                    <a:pt x="29" y="262"/>
                  </a:lnTo>
                  <a:lnTo>
                    <a:pt x="29" y="262"/>
                  </a:lnTo>
                  <a:lnTo>
                    <a:pt x="27" y="262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9" y="265"/>
                  </a:lnTo>
                  <a:lnTo>
                    <a:pt x="29" y="267"/>
                  </a:lnTo>
                  <a:lnTo>
                    <a:pt x="31" y="267"/>
                  </a:lnTo>
                  <a:lnTo>
                    <a:pt x="37" y="269"/>
                  </a:lnTo>
                  <a:lnTo>
                    <a:pt x="39" y="269"/>
                  </a:lnTo>
                  <a:lnTo>
                    <a:pt x="39" y="269"/>
                  </a:lnTo>
                  <a:lnTo>
                    <a:pt x="41" y="269"/>
                  </a:lnTo>
                  <a:lnTo>
                    <a:pt x="41" y="269"/>
                  </a:lnTo>
                  <a:lnTo>
                    <a:pt x="43" y="273"/>
                  </a:lnTo>
                  <a:lnTo>
                    <a:pt x="43" y="275"/>
                  </a:lnTo>
                  <a:lnTo>
                    <a:pt x="45" y="279"/>
                  </a:lnTo>
                  <a:lnTo>
                    <a:pt x="49" y="283"/>
                  </a:lnTo>
                  <a:lnTo>
                    <a:pt x="52" y="289"/>
                  </a:lnTo>
                  <a:lnTo>
                    <a:pt x="50" y="294"/>
                  </a:lnTo>
                  <a:lnTo>
                    <a:pt x="49" y="300"/>
                  </a:lnTo>
                  <a:lnTo>
                    <a:pt x="47" y="302"/>
                  </a:lnTo>
                  <a:lnTo>
                    <a:pt x="43" y="315"/>
                  </a:lnTo>
                  <a:lnTo>
                    <a:pt x="45" y="319"/>
                  </a:lnTo>
                  <a:lnTo>
                    <a:pt x="50" y="323"/>
                  </a:lnTo>
                  <a:lnTo>
                    <a:pt x="52" y="327"/>
                  </a:lnTo>
                  <a:lnTo>
                    <a:pt x="52" y="331"/>
                  </a:lnTo>
                  <a:lnTo>
                    <a:pt x="52" y="335"/>
                  </a:lnTo>
                  <a:lnTo>
                    <a:pt x="49" y="340"/>
                  </a:lnTo>
                  <a:lnTo>
                    <a:pt x="49" y="344"/>
                  </a:lnTo>
                  <a:lnTo>
                    <a:pt x="49" y="354"/>
                  </a:lnTo>
                  <a:lnTo>
                    <a:pt x="49" y="358"/>
                  </a:lnTo>
                  <a:lnTo>
                    <a:pt x="50" y="360"/>
                  </a:lnTo>
                  <a:lnTo>
                    <a:pt x="52" y="363"/>
                  </a:lnTo>
                  <a:lnTo>
                    <a:pt x="54" y="365"/>
                  </a:lnTo>
                  <a:lnTo>
                    <a:pt x="54" y="371"/>
                  </a:lnTo>
                  <a:lnTo>
                    <a:pt x="54" y="373"/>
                  </a:lnTo>
                  <a:lnTo>
                    <a:pt x="58" y="381"/>
                  </a:lnTo>
                  <a:lnTo>
                    <a:pt x="60" y="385"/>
                  </a:lnTo>
                  <a:lnTo>
                    <a:pt x="60" y="394"/>
                  </a:lnTo>
                  <a:lnTo>
                    <a:pt x="60" y="398"/>
                  </a:lnTo>
                  <a:lnTo>
                    <a:pt x="58" y="400"/>
                  </a:lnTo>
                  <a:lnTo>
                    <a:pt x="58" y="402"/>
                  </a:lnTo>
                  <a:lnTo>
                    <a:pt x="60" y="402"/>
                  </a:lnTo>
                  <a:lnTo>
                    <a:pt x="60" y="404"/>
                  </a:lnTo>
                  <a:lnTo>
                    <a:pt x="60" y="406"/>
                  </a:lnTo>
                  <a:lnTo>
                    <a:pt x="58" y="408"/>
                  </a:lnTo>
                  <a:lnTo>
                    <a:pt x="58" y="410"/>
                  </a:lnTo>
                  <a:lnTo>
                    <a:pt x="58" y="410"/>
                  </a:lnTo>
                  <a:lnTo>
                    <a:pt x="58" y="413"/>
                  </a:lnTo>
                  <a:lnTo>
                    <a:pt x="58" y="415"/>
                  </a:lnTo>
                  <a:lnTo>
                    <a:pt x="56" y="419"/>
                  </a:lnTo>
                  <a:lnTo>
                    <a:pt x="56" y="421"/>
                  </a:lnTo>
                  <a:lnTo>
                    <a:pt x="56" y="421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5"/>
                  </a:lnTo>
                  <a:lnTo>
                    <a:pt x="56" y="429"/>
                  </a:lnTo>
                  <a:lnTo>
                    <a:pt x="56" y="429"/>
                  </a:lnTo>
                  <a:lnTo>
                    <a:pt x="56" y="431"/>
                  </a:lnTo>
                  <a:lnTo>
                    <a:pt x="56" y="438"/>
                  </a:lnTo>
                  <a:lnTo>
                    <a:pt x="56" y="440"/>
                  </a:lnTo>
                  <a:lnTo>
                    <a:pt x="58" y="444"/>
                  </a:lnTo>
                  <a:lnTo>
                    <a:pt x="64" y="456"/>
                  </a:lnTo>
                  <a:lnTo>
                    <a:pt x="64" y="459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70" y="461"/>
                  </a:lnTo>
                  <a:lnTo>
                    <a:pt x="70" y="463"/>
                  </a:lnTo>
                  <a:lnTo>
                    <a:pt x="72" y="463"/>
                  </a:lnTo>
                  <a:lnTo>
                    <a:pt x="72" y="463"/>
                  </a:lnTo>
                  <a:lnTo>
                    <a:pt x="72" y="465"/>
                  </a:lnTo>
                  <a:lnTo>
                    <a:pt x="73" y="465"/>
                  </a:lnTo>
                  <a:lnTo>
                    <a:pt x="73" y="467"/>
                  </a:lnTo>
                  <a:lnTo>
                    <a:pt x="73" y="471"/>
                  </a:lnTo>
                  <a:lnTo>
                    <a:pt x="73" y="473"/>
                  </a:lnTo>
                  <a:lnTo>
                    <a:pt x="68" y="477"/>
                  </a:lnTo>
                  <a:lnTo>
                    <a:pt x="66" y="479"/>
                  </a:lnTo>
                  <a:lnTo>
                    <a:pt x="66" y="479"/>
                  </a:lnTo>
                  <a:lnTo>
                    <a:pt x="62" y="483"/>
                  </a:lnTo>
                  <a:lnTo>
                    <a:pt x="62" y="484"/>
                  </a:lnTo>
                  <a:lnTo>
                    <a:pt x="62" y="484"/>
                  </a:lnTo>
                  <a:lnTo>
                    <a:pt x="62" y="488"/>
                  </a:lnTo>
                  <a:lnTo>
                    <a:pt x="62" y="488"/>
                  </a:lnTo>
                  <a:lnTo>
                    <a:pt x="62" y="490"/>
                  </a:lnTo>
                  <a:lnTo>
                    <a:pt x="62" y="492"/>
                  </a:lnTo>
                  <a:lnTo>
                    <a:pt x="62" y="494"/>
                  </a:lnTo>
                  <a:lnTo>
                    <a:pt x="60" y="498"/>
                  </a:lnTo>
                  <a:lnTo>
                    <a:pt x="81" y="498"/>
                  </a:lnTo>
                  <a:lnTo>
                    <a:pt x="79" y="498"/>
                  </a:lnTo>
                  <a:lnTo>
                    <a:pt x="79" y="498"/>
                  </a:lnTo>
                  <a:lnTo>
                    <a:pt x="85" y="498"/>
                  </a:lnTo>
                  <a:lnTo>
                    <a:pt x="87" y="500"/>
                  </a:lnTo>
                  <a:lnTo>
                    <a:pt x="87" y="500"/>
                  </a:lnTo>
                  <a:lnTo>
                    <a:pt x="89" y="502"/>
                  </a:lnTo>
                  <a:lnTo>
                    <a:pt x="91" y="504"/>
                  </a:lnTo>
                  <a:lnTo>
                    <a:pt x="93" y="504"/>
                  </a:lnTo>
                  <a:lnTo>
                    <a:pt x="95" y="504"/>
                  </a:lnTo>
                  <a:lnTo>
                    <a:pt x="95" y="504"/>
                  </a:lnTo>
                  <a:lnTo>
                    <a:pt x="98" y="507"/>
                  </a:lnTo>
                  <a:lnTo>
                    <a:pt x="100" y="507"/>
                  </a:lnTo>
                  <a:lnTo>
                    <a:pt x="100" y="507"/>
                  </a:lnTo>
                  <a:lnTo>
                    <a:pt x="102" y="507"/>
                  </a:lnTo>
                  <a:lnTo>
                    <a:pt x="108" y="506"/>
                  </a:lnTo>
                  <a:lnTo>
                    <a:pt x="112" y="504"/>
                  </a:lnTo>
                  <a:lnTo>
                    <a:pt x="114" y="500"/>
                  </a:lnTo>
                  <a:lnTo>
                    <a:pt x="116" y="498"/>
                  </a:lnTo>
                  <a:lnTo>
                    <a:pt x="118" y="496"/>
                  </a:lnTo>
                  <a:lnTo>
                    <a:pt x="118" y="494"/>
                  </a:lnTo>
                  <a:lnTo>
                    <a:pt x="122" y="490"/>
                  </a:lnTo>
                  <a:lnTo>
                    <a:pt x="122" y="488"/>
                  </a:lnTo>
                  <a:lnTo>
                    <a:pt x="123" y="486"/>
                  </a:lnTo>
                  <a:lnTo>
                    <a:pt x="123" y="483"/>
                  </a:lnTo>
                  <a:lnTo>
                    <a:pt x="123" y="479"/>
                  </a:lnTo>
                  <a:lnTo>
                    <a:pt x="123" y="475"/>
                  </a:lnTo>
                  <a:lnTo>
                    <a:pt x="123" y="473"/>
                  </a:lnTo>
                  <a:lnTo>
                    <a:pt x="125" y="473"/>
                  </a:lnTo>
                  <a:lnTo>
                    <a:pt x="127" y="471"/>
                  </a:lnTo>
                  <a:lnTo>
                    <a:pt x="129" y="469"/>
                  </a:lnTo>
                  <a:lnTo>
                    <a:pt x="131" y="467"/>
                  </a:lnTo>
                  <a:lnTo>
                    <a:pt x="133" y="465"/>
                  </a:lnTo>
                  <a:lnTo>
                    <a:pt x="133" y="463"/>
                  </a:lnTo>
                  <a:lnTo>
                    <a:pt x="135" y="461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8"/>
                  </a:lnTo>
                  <a:lnTo>
                    <a:pt x="131" y="458"/>
                  </a:lnTo>
                  <a:lnTo>
                    <a:pt x="129" y="456"/>
                  </a:lnTo>
                  <a:lnTo>
                    <a:pt x="122" y="454"/>
                  </a:lnTo>
                  <a:lnTo>
                    <a:pt x="120" y="452"/>
                  </a:lnTo>
                  <a:lnTo>
                    <a:pt x="120" y="450"/>
                  </a:lnTo>
                  <a:lnTo>
                    <a:pt x="120" y="446"/>
                  </a:lnTo>
                  <a:lnTo>
                    <a:pt x="120" y="444"/>
                  </a:lnTo>
                  <a:lnTo>
                    <a:pt x="120" y="444"/>
                  </a:lnTo>
                  <a:lnTo>
                    <a:pt x="118" y="438"/>
                  </a:lnTo>
                  <a:lnTo>
                    <a:pt x="114" y="436"/>
                  </a:lnTo>
                  <a:lnTo>
                    <a:pt x="114" y="425"/>
                  </a:lnTo>
                  <a:lnTo>
                    <a:pt x="114" y="421"/>
                  </a:lnTo>
                  <a:lnTo>
                    <a:pt x="116" y="417"/>
                  </a:lnTo>
                  <a:lnTo>
                    <a:pt x="118" y="413"/>
                  </a:lnTo>
                  <a:lnTo>
                    <a:pt x="120" y="410"/>
                  </a:lnTo>
                  <a:lnTo>
                    <a:pt x="122" y="404"/>
                  </a:lnTo>
                  <a:lnTo>
                    <a:pt x="123" y="394"/>
                  </a:lnTo>
                  <a:lnTo>
                    <a:pt x="123" y="386"/>
                  </a:lnTo>
                  <a:lnTo>
                    <a:pt x="122" y="386"/>
                  </a:lnTo>
                  <a:lnTo>
                    <a:pt x="120" y="385"/>
                  </a:lnTo>
                  <a:lnTo>
                    <a:pt x="116" y="385"/>
                  </a:lnTo>
                  <a:lnTo>
                    <a:pt x="114" y="385"/>
                  </a:lnTo>
                  <a:lnTo>
                    <a:pt x="114" y="385"/>
                  </a:lnTo>
                  <a:lnTo>
                    <a:pt x="112" y="385"/>
                  </a:lnTo>
                  <a:lnTo>
                    <a:pt x="112" y="386"/>
                  </a:lnTo>
                  <a:lnTo>
                    <a:pt x="114" y="388"/>
                  </a:lnTo>
                  <a:lnTo>
                    <a:pt x="114" y="390"/>
                  </a:lnTo>
                  <a:lnTo>
                    <a:pt x="114" y="392"/>
                  </a:lnTo>
                  <a:lnTo>
                    <a:pt x="116" y="398"/>
                  </a:lnTo>
                  <a:lnTo>
                    <a:pt x="110" y="402"/>
                  </a:lnTo>
                  <a:lnTo>
                    <a:pt x="110" y="402"/>
                  </a:lnTo>
                  <a:lnTo>
                    <a:pt x="108" y="404"/>
                  </a:lnTo>
                  <a:lnTo>
                    <a:pt x="108" y="406"/>
                  </a:lnTo>
                  <a:lnTo>
                    <a:pt x="106" y="404"/>
                  </a:lnTo>
                  <a:lnTo>
                    <a:pt x="106" y="404"/>
                  </a:lnTo>
                  <a:lnTo>
                    <a:pt x="106" y="400"/>
                  </a:lnTo>
                  <a:lnTo>
                    <a:pt x="102" y="398"/>
                  </a:lnTo>
                  <a:lnTo>
                    <a:pt x="102" y="398"/>
                  </a:lnTo>
                  <a:lnTo>
                    <a:pt x="100" y="396"/>
                  </a:lnTo>
                  <a:lnTo>
                    <a:pt x="100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4"/>
                  </a:lnTo>
                  <a:lnTo>
                    <a:pt x="100" y="390"/>
                  </a:lnTo>
                  <a:lnTo>
                    <a:pt x="102" y="383"/>
                  </a:lnTo>
                  <a:lnTo>
                    <a:pt x="100" y="381"/>
                  </a:lnTo>
                  <a:lnTo>
                    <a:pt x="100" y="381"/>
                  </a:lnTo>
                  <a:lnTo>
                    <a:pt x="97" y="373"/>
                  </a:lnTo>
                  <a:lnTo>
                    <a:pt x="93" y="367"/>
                  </a:lnTo>
                  <a:lnTo>
                    <a:pt x="91" y="363"/>
                  </a:lnTo>
                  <a:lnTo>
                    <a:pt x="91" y="362"/>
                  </a:lnTo>
                  <a:lnTo>
                    <a:pt x="91" y="360"/>
                  </a:lnTo>
                  <a:lnTo>
                    <a:pt x="91" y="358"/>
                  </a:lnTo>
                  <a:lnTo>
                    <a:pt x="93" y="356"/>
                  </a:lnTo>
                  <a:lnTo>
                    <a:pt x="93" y="354"/>
                  </a:lnTo>
                  <a:lnTo>
                    <a:pt x="95" y="354"/>
                  </a:lnTo>
                  <a:lnTo>
                    <a:pt x="97" y="350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4" y="344"/>
                  </a:lnTo>
                  <a:lnTo>
                    <a:pt x="104" y="342"/>
                  </a:lnTo>
                  <a:lnTo>
                    <a:pt x="104" y="340"/>
                  </a:lnTo>
                  <a:lnTo>
                    <a:pt x="104" y="340"/>
                  </a:lnTo>
                  <a:lnTo>
                    <a:pt x="104" y="338"/>
                  </a:lnTo>
                  <a:lnTo>
                    <a:pt x="108" y="337"/>
                  </a:lnTo>
                  <a:lnTo>
                    <a:pt x="112" y="335"/>
                  </a:lnTo>
                  <a:lnTo>
                    <a:pt x="112" y="333"/>
                  </a:lnTo>
                  <a:lnTo>
                    <a:pt x="112" y="331"/>
                  </a:lnTo>
                  <a:lnTo>
                    <a:pt x="110" y="327"/>
                  </a:lnTo>
                  <a:lnTo>
                    <a:pt x="108" y="319"/>
                  </a:lnTo>
                  <a:lnTo>
                    <a:pt x="110" y="315"/>
                  </a:lnTo>
                  <a:lnTo>
                    <a:pt x="110" y="313"/>
                  </a:lnTo>
                  <a:lnTo>
                    <a:pt x="110" y="308"/>
                  </a:lnTo>
                  <a:lnTo>
                    <a:pt x="112" y="285"/>
                  </a:lnTo>
                  <a:lnTo>
                    <a:pt x="110" y="279"/>
                  </a:lnTo>
                  <a:lnTo>
                    <a:pt x="114" y="273"/>
                  </a:lnTo>
                  <a:lnTo>
                    <a:pt x="116" y="273"/>
                  </a:lnTo>
                  <a:lnTo>
                    <a:pt x="122" y="271"/>
                  </a:lnTo>
                  <a:lnTo>
                    <a:pt x="120" y="271"/>
                  </a:lnTo>
                  <a:lnTo>
                    <a:pt x="118" y="271"/>
                  </a:lnTo>
                  <a:lnTo>
                    <a:pt x="118" y="267"/>
                  </a:lnTo>
                  <a:lnTo>
                    <a:pt x="120" y="264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29" y="254"/>
                  </a:lnTo>
                  <a:lnTo>
                    <a:pt x="135" y="240"/>
                  </a:lnTo>
                  <a:lnTo>
                    <a:pt x="148" y="221"/>
                  </a:lnTo>
                  <a:lnTo>
                    <a:pt x="150" y="216"/>
                  </a:lnTo>
                  <a:lnTo>
                    <a:pt x="154" y="212"/>
                  </a:lnTo>
                  <a:lnTo>
                    <a:pt x="160" y="208"/>
                  </a:lnTo>
                  <a:lnTo>
                    <a:pt x="162" y="206"/>
                  </a:lnTo>
                  <a:lnTo>
                    <a:pt x="164" y="202"/>
                  </a:lnTo>
                  <a:lnTo>
                    <a:pt x="168" y="192"/>
                  </a:lnTo>
                  <a:lnTo>
                    <a:pt x="177" y="179"/>
                  </a:lnTo>
                  <a:lnTo>
                    <a:pt x="181" y="169"/>
                  </a:lnTo>
                  <a:lnTo>
                    <a:pt x="183" y="164"/>
                  </a:lnTo>
                  <a:lnTo>
                    <a:pt x="181" y="162"/>
                  </a:lnTo>
                  <a:lnTo>
                    <a:pt x="181" y="158"/>
                  </a:lnTo>
                  <a:lnTo>
                    <a:pt x="179" y="154"/>
                  </a:lnTo>
                  <a:lnTo>
                    <a:pt x="179" y="150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9" y="110"/>
                  </a:lnTo>
                  <a:lnTo>
                    <a:pt x="193" y="75"/>
                  </a:lnTo>
                  <a:lnTo>
                    <a:pt x="193" y="73"/>
                  </a:lnTo>
                  <a:lnTo>
                    <a:pt x="193" y="7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0B4AACB2-EEB7-FC4C-B18F-DEDD2507CD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0162" y="3915440"/>
              <a:ext cx="736418" cy="711357"/>
            </a:xfrm>
            <a:custGeom>
              <a:avLst/>
              <a:gdLst>
                <a:gd name="T0" fmla="*/ 59 w 382"/>
                <a:gd name="T1" fmla="*/ 117 h 369"/>
                <a:gd name="T2" fmla="*/ 48 w 382"/>
                <a:gd name="T3" fmla="*/ 102 h 369"/>
                <a:gd name="T4" fmla="*/ 73 w 382"/>
                <a:gd name="T5" fmla="*/ 112 h 369"/>
                <a:gd name="T6" fmla="*/ 57 w 382"/>
                <a:gd name="T7" fmla="*/ 96 h 369"/>
                <a:gd name="T8" fmla="*/ 3 w 382"/>
                <a:gd name="T9" fmla="*/ 54 h 369"/>
                <a:gd name="T10" fmla="*/ 7 w 382"/>
                <a:gd name="T11" fmla="*/ 56 h 369"/>
                <a:gd name="T12" fmla="*/ 378 w 382"/>
                <a:gd name="T13" fmla="*/ 94 h 369"/>
                <a:gd name="T14" fmla="*/ 344 w 382"/>
                <a:gd name="T15" fmla="*/ 52 h 369"/>
                <a:gd name="T16" fmla="*/ 332 w 382"/>
                <a:gd name="T17" fmla="*/ 29 h 369"/>
                <a:gd name="T18" fmla="*/ 309 w 382"/>
                <a:gd name="T19" fmla="*/ 6 h 369"/>
                <a:gd name="T20" fmla="*/ 278 w 382"/>
                <a:gd name="T21" fmla="*/ 12 h 369"/>
                <a:gd name="T22" fmla="*/ 265 w 382"/>
                <a:gd name="T23" fmla="*/ 31 h 369"/>
                <a:gd name="T24" fmla="*/ 255 w 382"/>
                <a:gd name="T25" fmla="*/ 33 h 369"/>
                <a:gd name="T26" fmla="*/ 247 w 382"/>
                <a:gd name="T27" fmla="*/ 31 h 369"/>
                <a:gd name="T28" fmla="*/ 226 w 382"/>
                <a:gd name="T29" fmla="*/ 21 h 369"/>
                <a:gd name="T30" fmla="*/ 196 w 382"/>
                <a:gd name="T31" fmla="*/ 29 h 369"/>
                <a:gd name="T32" fmla="*/ 171 w 382"/>
                <a:gd name="T33" fmla="*/ 21 h 369"/>
                <a:gd name="T34" fmla="*/ 157 w 382"/>
                <a:gd name="T35" fmla="*/ 29 h 369"/>
                <a:gd name="T36" fmla="*/ 148 w 382"/>
                <a:gd name="T37" fmla="*/ 29 h 369"/>
                <a:gd name="T38" fmla="*/ 140 w 382"/>
                <a:gd name="T39" fmla="*/ 23 h 369"/>
                <a:gd name="T40" fmla="*/ 130 w 382"/>
                <a:gd name="T41" fmla="*/ 19 h 369"/>
                <a:gd name="T42" fmla="*/ 107 w 382"/>
                <a:gd name="T43" fmla="*/ 10 h 369"/>
                <a:gd name="T44" fmla="*/ 113 w 382"/>
                <a:gd name="T45" fmla="*/ 15 h 369"/>
                <a:gd name="T46" fmla="*/ 88 w 382"/>
                <a:gd name="T47" fmla="*/ 42 h 369"/>
                <a:gd name="T48" fmla="*/ 88 w 382"/>
                <a:gd name="T49" fmla="*/ 52 h 369"/>
                <a:gd name="T50" fmla="*/ 94 w 382"/>
                <a:gd name="T51" fmla="*/ 54 h 369"/>
                <a:gd name="T52" fmla="*/ 94 w 382"/>
                <a:gd name="T53" fmla="*/ 62 h 369"/>
                <a:gd name="T54" fmla="*/ 86 w 382"/>
                <a:gd name="T55" fmla="*/ 64 h 369"/>
                <a:gd name="T56" fmla="*/ 92 w 382"/>
                <a:gd name="T57" fmla="*/ 71 h 369"/>
                <a:gd name="T58" fmla="*/ 78 w 382"/>
                <a:gd name="T59" fmla="*/ 77 h 369"/>
                <a:gd name="T60" fmla="*/ 75 w 382"/>
                <a:gd name="T61" fmla="*/ 81 h 369"/>
                <a:gd name="T62" fmla="*/ 75 w 382"/>
                <a:gd name="T63" fmla="*/ 85 h 369"/>
                <a:gd name="T64" fmla="*/ 63 w 382"/>
                <a:gd name="T65" fmla="*/ 90 h 369"/>
                <a:gd name="T66" fmla="*/ 67 w 382"/>
                <a:gd name="T67" fmla="*/ 98 h 369"/>
                <a:gd name="T68" fmla="*/ 73 w 382"/>
                <a:gd name="T69" fmla="*/ 110 h 369"/>
                <a:gd name="T70" fmla="*/ 51 w 382"/>
                <a:gd name="T71" fmla="*/ 119 h 369"/>
                <a:gd name="T72" fmla="*/ 42 w 382"/>
                <a:gd name="T73" fmla="*/ 102 h 369"/>
                <a:gd name="T74" fmla="*/ 42 w 382"/>
                <a:gd name="T75" fmla="*/ 121 h 369"/>
                <a:gd name="T76" fmla="*/ 42 w 382"/>
                <a:gd name="T77" fmla="*/ 146 h 369"/>
                <a:gd name="T78" fmla="*/ 69 w 382"/>
                <a:gd name="T79" fmla="*/ 185 h 369"/>
                <a:gd name="T80" fmla="*/ 105 w 382"/>
                <a:gd name="T81" fmla="*/ 179 h 369"/>
                <a:gd name="T82" fmla="*/ 123 w 382"/>
                <a:gd name="T83" fmla="*/ 173 h 369"/>
                <a:gd name="T84" fmla="*/ 140 w 382"/>
                <a:gd name="T85" fmla="*/ 198 h 369"/>
                <a:gd name="T86" fmla="*/ 157 w 382"/>
                <a:gd name="T87" fmla="*/ 219 h 369"/>
                <a:gd name="T88" fmla="*/ 144 w 382"/>
                <a:gd name="T89" fmla="*/ 238 h 369"/>
                <a:gd name="T90" fmla="*/ 153 w 382"/>
                <a:gd name="T91" fmla="*/ 261 h 369"/>
                <a:gd name="T92" fmla="*/ 171 w 382"/>
                <a:gd name="T93" fmla="*/ 259 h 369"/>
                <a:gd name="T94" fmla="*/ 190 w 382"/>
                <a:gd name="T95" fmla="*/ 254 h 369"/>
                <a:gd name="T96" fmla="*/ 215 w 382"/>
                <a:gd name="T97" fmla="*/ 271 h 369"/>
                <a:gd name="T98" fmla="*/ 203 w 382"/>
                <a:gd name="T99" fmla="*/ 302 h 369"/>
                <a:gd name="T100" fmla="*/ 246 w 382"/>
                <a:gd name="T101" fmla="*/ 296 h 369"/>
                <a:gd name="T102" fmla="*/ 267 w 382"/>
                <a:gd name="T103" fmla="*/ 321 h 369"/>
                <a:gd name="T104" fmla="*/ 282 w 382"/>
                <a:gd name="T105" fmla="*/ 365 h 369"/>
                <a:gd name="T106" fmla="*/ 326 w 382"/>
                <a:gd name="T107" fmla="*/ 363 h 369"/>
                <a:gd name="T108" fmla="*/ 317 w 382"/>
                <a:gd name="T109" fmla="*/ 346 h 369"/>
                <a:gd name="T110" fmla="*/ 309 w 382"/>
                <a:gd name="T111" fmla="*/ 306 h 369"/>
                <a:gd name="T112" fmla="*/ 305 w 382"/>
                <a:gd name="T113" fmla="*/ 269 h 369"/>
                <a:gd name="T114" fmla="*/ 253 w 382"/>
                <a:gd name="T115" fmla="*/ 215 h 369"/>
                <a:gd name="T116" fmla="*/ 267 w 382"/>
                <a:gd name="T117" fmla="*/ 188 h 369"/>
                <a:gd name="T118" fmla="*/ 282 w 382"/>
                <a:gd name="T119" fmla="*/ 186 h 369"/>
                <a:gd name="T120" fmla="*/ 292 w 382"/>
                <a:gd name="T121" fmla="*/ 165 h 369"/>
                <a:gd name="T122" fmla="*/ 324 w 382"/>
                <a:gd name="T123" fmla="*/ 150 h 369"/>
                <a:gd name="T124" fmla="*/ 369 w 382"/>
                <a:gd name="T125" fmla="*/ 14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369">
                  <a:moveTo>
                    <a:pt x="50" y="106"/>
                  </a:moveTo>
                  <a:lnTo>
                    <a:pt x="53" y="106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1" y="113"/>
                  </a:lnTo>
                  <a:lnTo>
                    <a:pt x="53" y="113"/>
                  </a:lnTo>
                  <a:lnTo>
                    <a:pt x="51" y="115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5" y="117"/>
                  </a:lnTo>
                  <a:lnTo>
                    <a:pt x="69" y="115"/>
                  </a:lnTo>
                  <a:lnTo>
                    <a:pt x="65" y="113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51" y="100"/>
                  </a:lnTo>
                  <a:lnTo>
                    <a:pt x="50" y="98"/>
                  </a:lnTo>
                  <a:lnTo>
                    <a:pt x="48" y="98"/>
                  </a:lnTo>
                  <a:lnTo>
                    <a:pt x="48" y="102"/>
                  </a:lnTo>
                  <a:lnTo>
                    <a:pt x="48" y="104"/>
                  </a:lnTo>
                  <a:lnTo>
                    <a:pt x="50" y="106"/>
                  </a:lnTo>
                  <a:close/>
                  <a:moveTo>
                    <a:pt x="53" y="98"/>
                  </a:moveTo>
                  <a:lnTo>
                    <a:pt x="53" y="100"/>
                  </a:lnTo>
                  <a:lnTo>
                    <a:pt x="57" y="106"/>
                  </a:lnTo>
                  <a:lnTo>
                    <a:pt x="65" y="112"/>
                  </a:lnTo>
                  <a:lnTo>
                    <a:pt x="69" y="113"/>
                  </a:lnTo>
                  <a:lnTo>
                    <a:pt x="73" y="113"/>
                  </a:lnTo>
                  <a:lnTo>
                    <a:pt x="73" y="112"/>
                  </a:lnTo>
                  <a:lnTo>
                    <a:pt x="71" y="110"/>
                  </a:lnTo>
                  <a:lnTo>
                    <a:pt x="6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3" y="98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6"/>
                  </a:lnTo>
                  <a:lnTo>
                    <a:pt x="57" y="96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3" y="96"/>
                  </a:lnTo>
                  <a:lnTo>
                    <a:pt x="53" y="94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3" y="98"/>
                  </a:lnTo>
                  <a:close/>
                  <a:moveTo>
                    <a:pt x="5" y="52"/>
                  </a:moveTo>
                  <a:lnTo>
                    <a:pt x="3" y="54"/>
                  </a:lnTo>
                  <a:lnTo>
                    <a:pt x="3" y="58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3" y="62"/>
                  </a:lnTo>
                  <a:lnTo>
                    <a:pt x="5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9" y="50"/>
                  </a:lnTo>
                  <a:lnTo>
                    <a:pt x="7" y="50"/>
                  </a:lnTo>
                  <a:lnTo>
                    <a:pt x="5" y="52"/>
                  </a:lnTo>
                  <a:close/>
                  <a:moveTo>
                    <a:pt x="376" y="121"/>
                  </a:moveTo>
                  <a:lnTo>
                    <a:pt x="380" y="113"/>
                  </a:lnTo>
                  <a:lnTo>
                    <a:pt x="382" y="104"/>
                  </a:lnTo>
                  <a:lnTo>
                    <a:pt x="380" y="100"/>
                  </a:lnTo>
                  <a:lnTo>
                    <a:pt x="378" y="94"/>
                  </a:lnTo>
                  <a:lnTo>
                    <a:pt x="376" y="92"/>
                  </a:lnTo>
                  <a:lnTo>
                    <a:pt x="374" y="90"/>
                  </a:lnTo>
                  <a:lnTo>
                    <a:pt x="372" y="90"/>
                  </a:lnTo>
                  <a:lnTo>
                    <a:pt x="369" y="88"/>
                  </a:lnTo>
                  <a:lnTo>
                    <a:pt x="365" y="83"/>
                  </a:lnTo>
                  <a:lnTo>
                    <a:pt x="361" y="79"/>
                  </a:lnTo>
                  <a:lnTo>
                    <a:pt x="345" y="65"/>
                  </a:lnTo>
                  <a:lnTo>
                    <a:pt x="344" y="62"/>
                  </a:lnTo>
                  <a:lnTo>
                    <a:pt x="344" y="52"/>
                  </a:lnTo>
                  <a:lnTo>
                    <a:pt x="342" y="46"/>
                  </a:lnTo>
                  <a:lnTo>
                    <a:pt x="338" y="42"/>
                  </a:lnTo>
                  <a:lnTo>
                    <a:pt x="336" y="39"/>
                  </a:lnTo>
                  <a:lnTo>
                    <a:pt x="334" y="39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3"/>
                  </a:lnTo>
                  <a:lnTo>
                    <a:pt x="332" y="31"/>
                  </a:lnTo>
                  <a:lnTo>
                    <a:pt x="332" y="29"/>
                  </a:lnTo>
                  <a:lnTo>
                    <a:pt x="334" y="25"/>
                  </a:lnTo>
                  <a:lnTo>
                    <a:pt x="334" y="23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0" y="15"/>
                  </a:lnTo>
                  <a:lnTo>
                    <a:pt x="321" y="14"/>
                  </a:lnTo>
                  <a:lnTo>
                    <a:pt x="319" y="12"/>
                  </a:lnTo>
                  <a:lnTo>
                    <a:pt x="313" y="8"/>
                  </a:lnTo>
                  <a:lnTo>
                    <a:pt x="309" y="6"/>
                  </a:lnTo>
                  <a:lnTo>
                    <a:pt x="294" y="6"/>
                  </a:lnTo>
                  <a:lnTo>
                    <a:pt x="286" y="4"/>
                  </a:lnTo>
                  <a:lnTo>
                    <a:pt x="284" y="2"/>
                  </a:lnTo>
                  <a:lnTo>
                    <a:pt x="280" y="0"/>
                  </a:lnTo>
                  <a:lnTo>
                    <a:pt x="276" y="6"/>
                  </a:lnTo>
                  <a:lnTo>
                    <a:pt x="276" y="6"/>
                  </a:lnTo>
                  <a:lnTo>
                    <a:pt x="276" y="8"/>
                  </a:lnTo>
                  <a:lnTo>
                    <a:pt x="278" y="10"/>
                  </a:lnTo>
                  <a:lnTo>
                    <a:pt x="278" y="12"/>
                  </a:lnTo>
                  <a:lnTo>
                    <a:pt x="278" y="17"/>
                  </a:lnTo>
                  <a:lnTo>
                    <a:pt x="278" y="19"/>
                  </a:lnTo>
                  <a:lnTo>
                    <a:pt x="276" y="21"/>
                  </a:lnTo>
                  <a:lnTo>
                    <a:pt x="274" y="23"/>
                  </a:lnTo>
                  <a:lnTo>
                    <a:pt x="274" y="23"/>
                  </a:lnTo>
                  <a:lnTo>
                    <a:pt x="269" y="25"/>
                  </a:lnTo>
                  <a:lnTo>
                    <a:pt x="267" y="25"/>
                  </a:lnTo>
                  <a:lnTo>
                    <a:pt x="267" y="27"/>
                  </a:lnTo>
                  <a:lnTo>
                    <a:pt x="265" y="31"/>
                  </a:lnTo>
                  <a:lnTo>
                    <a:pt x="265" y="31"/>
                  </a:lnTo>
                  <a:lnTo>
                    <a:pt x="261" y="33"/>
                  </a:lnTo>
                  <a:lnTo>
                    <a:pt x="259" y="33"/>
                  </a:lnTo>
                  <a:lnTo>
                    <a:pt x="259" y="33"/>
                  </a:lnTo>
                  <a:lnTo>
                    <a:pt x="257" y="31"/>
                  </a:lnTo>
                  <a:lnTo>
                    <a:pt x="257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5"/>
                  </a:lnTo>
                  <a:lnTo>
                    <a:pt x="249" y="33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4" y="35"/>
                  </a:lnTo>
                  <a:lnTo>
                    <a:pt x="240" y="33"/>
                  </a:lnTo>
                  <a:lnTo>
                    <a:pt x="236" y="29"/>
                  </a:lnTo>
                  <a:lnTo>
                    <a:pt x="228" y="23"/>
                  </a:lnTo>
                  <a:lnTo>
                    <a:pt x="226" y="21"/>
                  </a:lnTo>
                  <a:lnTo>
                    <a:pt x="221" y="31"/>
                  </a:lnTo>
                  <a:lnTo>
                    <a:pt x="219" y="35"/>
                  </a:lnTo>
                  <a:lnTo>
                    <a:pt x="217" y="35"/>
                  </a:lnTo>
                  <a:lnTo>
                    <a:pt x="217" y="35"/>
                  </a:lnTo>
                  <a:lnTo>
                    <a:pt x="215" y="37"/>
                  </a:lnTo>
                  <a:lnTo>
                    <a:pt x="211" y="37"/>
                  </a:lnTo>
                  <a:lnTo>
                    <a:pt x="209" y="37"/>
                  </a:lnTo>
                  <a:lnTo>
                    <a:pt x="205" y="35"/>
                  </a:lnTo>
                  <a:lnTo>
                    <a:pt x="196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2" y="27"/>
                  </a:lnTo>
                  <a:lnTo>
                    <a:pt x="190" y="25"/>
                  </a:lnTo>
                  <a:lnTo>
                    <a:pt x="190" y="25"/>
                  </a:lnTo>
                  <a:lnTo>
                    <a:pt x="182" y="23"/>
                  </a:lnTo>
                  <a:lnTo>
                    <a:pt x="174" y="21"/>
                  </a:lnTo>
                  <a:lnTo>
                    <a:pt x="171" y="21"/>
                  </a:lnTo>
                  <a:lnTo>
                    <a:pt x="169" y="23"/>
                  </a:lnTo>
                  <a:lnTo>
                    <a:pt x="165" y="25"/>
                  </a:lnTo>
                  <a:lnTo>
                    <a:pt x="165" y="25"/>
                  </a:lnTo>
                  <a:lnTo>
                    <a:pt x="163" y="25"/>
                  </a:lnTo>
                  <a:lnTo>
                    <a:pt x="163" y="25"/>
                  </a:lnTo>
                  <a:lnTo>
                    <a:pt x="161" y="25"/>
                  </a:lnTo>
                  <a:lnTo>
                    <a:pt x="161" y="27"/>
                  </a:lnTo>
                  <a:lnTo>
                    <a:pt x="159" y="27"/>
                  </a:lnTo>
                  <a:lnTo>
                    <a:pt x="157" y="29"/>
                  </a:lnTo>
                  <a:lnTo>
                    <a:pt x="157" y="29"/>
                  </a:lnTo>
                  <a:lnTo>
                    <a:pt x="155" y="31"/>
                  </a:lnTo>
                  <a:lnTo>
                    <a:pt x="155" y="31"/>
                  </a:lnTo>
                  <a:lnTo>
                    <a:pt x="153" y="33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49" y="31"/>
                  </a:lnTo>
                  <a:lnTo>
                    <a:pt x="148" y="29"/>
                  </a:lnTo>
                  <a:lnTo>
                    <a:pt x="146" y="29"/>
                  </a:lnTo>
                  <a:lnTo>
                    <a:pt x="146" y="29"/>
                  </a:lnTo>
                  <a:lnTo>
                    <a:pt x="146" y="27"/>
                  </a:lnTo>
                  <a:lnTo>
                    <a:pt x="144" y="27"/>
                  </a:lnTo>
                  <a:lnTo>
                    <a:pt x="146" y="27"/>
                  </a:lnTo>
                  <a:lnTo>
                    <a:pt x="146" y="27"/>
                  </a:lnTo>
                  <a:lnTo>
                    <a:pt x="146" y="25"/>
                  </a:lnTo>
                  <a:lnTo>
                    <a:pt x="142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38" y="23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2" y="25"/>
                  </a:lnTo>
                  <a:lnTo>
                    <a:pt x="130" y="21"/>
                  </a:lnTo>
                  <a:lnTo>
                    <a:pt x="130" y="19"/>
                  </a:lnTo>
                  <a:lnTo>
                    <a:pt x="130" y="19"/>
                  </a:lnTo>
                  <a:lnTo>
                    <a:pt x="130" y="17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6" y="10"/>
                  </a:lnTo>
                  <a:lnTo>
                    <a:pt x="124" y="10"/>
                  </a:lnTo>
                  <a:lnTo>
                    <a:pt x="119" y="4"/>
                  </a:lnTo>
                  <a:lnTo>
                    <a:pt x="115" y="6"/>
                  </a:lnTo>
                  <a:lnTo>
                    <a:pt x="111" y="6"/>
                  </a:lnTo>
                  <a:lnTo>
                    <a:pt x="107" y="10"/>
                  </a:lnTo>
                  <a:lnTo>
                    <a:pt x="105" y="12"/>
                  </a:lnTo>
                  <a:lnTo>
                    <a:pt x="107" y="14"/>
                  </a:lnTo>
                  <a:lnTo>
                    <a:pt x="111" y="14"/>
                  </a:lnTo>
                  <a:lnTo>
                    <a:pt x="113" y="12"/>
                  </a:lnTo>
                  <a:lnTo>
                    <a:pt x="115" y="14"/>
                  </a:lnTo>
                  <a:lnTo>
                    <a:pt x="117" y="15"/>
                  </a:lnTo>
                  <a:lnTo>
                    <a:pt x="115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09" y="19"/>
                  </a:lnTo>
                  <a:lnTo>
                    <a:pt x="107" y="19"/>
                  </a:lnTo>
                  <a:lnTo>
                    <a:pt x="105" y="23"/>
                  </a:lnTo>
                  <a:lnTo>
                    <a:pt x="101" y="29"/>
                  </a:lnTo>
                  <a:lnTo>
                    <a:pt x="90" y="39"/>
                  </a:lnTo>
                  <a:lnTo>
                    <a:pt x="88" y="42"/>
                  </a:lnTo>
                  <a:lnTo>
                    <a:pt x="84" y="46"/>
                  </a:lnTo>
                  <a:lnTo>
                    <a:pt x="78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0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92" y="58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62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2" y="64"/>
                  </a:lnTo>
                  <a:lnTo>
                    <a:pt x="92" y="65"/>
                  </a:lnTo>
                  <a:lnTo>
                    <a:pt x="90" y="67"/>
                  </a:lnTo>
                  <a:lnTo>
                    <a:pt x="90" y="67"/>
                  </a:lnTo>
                  <a:lnTo>
                    <a:pt x="88" y="67"/>
                  </a:lnTo>
                  <a:lnTo>
                    <a:pt x="86" y="65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0" y="64"/>
                  </a:lnTo>
                  <a:lnTo>
                    <a:pt x="78" y="67"/>
                  </a:lnTo>
                  <a:lnTo>
                    <a:pt x="78" y="71"/>
                  </a:lnTo>
                  <a:lnTo>
                    <a:pt x="80" y="73"/>
                  </a:lnTo>
                  <a:lnTo>
                    <a:pt x="82" y="71"/>
                  </a:lnTo>
                  <a:lnTo>
                    <a:pt x="88" y="71"/>
                  </a:lnTo>
                  <a:lnTo>
                    <a:pt x="92" y="71"/>
                  </a:lnTo>
                  <a:lnTo>
                    <a:pt x="90" y="75"/>
                  </a:lnTo>
                  <a:lnTo>
                    <a:pt x="90" y="73"/>
                  </a:lnTo>
                  <a:lnTo>
                    <a:pt x="90" y="73"/>
                  </a:lnTo>
                  <a:lnTo>
                    <a:pt x="88" y="73"/>
                  </a:lnTo>
                  <a:lnTo>
                    <a:pt x="86" y="71"/>
                  </a:lnTo>
                  <a:lnTo>
                    <a:pt x="84" y="73"/>
                  </a:lnTo>
                  <a:lnTo>
                    <a:pt x="82" y="75"/>
                  </a:lnTo>
                  <a:lnTo>
                    <a:pt x="80" y="75"/>
                  </a:lnTo>
                  <a:lnTo>
                    <a:pt x="78" y="77"/>
                  </a:lnTo>
                  <a:lnTo>
                    <a:pt x="76" y="79"/>
                  </a:lnTo>
                  <a:lnTo>
                    <a:pt x="82" y="81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0" y="81"/>
                  </a:lnTo>
                  <a:lnTo>
                    <a:pt x="80" y="81"/>
                  </a:lnTo>
                  <a:lnTo>
                    <a:pt x="78" y="81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9" y="83"/>
                  </a:lnTo>
                  <a:lnTo>
                    <a:pt x="69" y="83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6" y="85"/>
                  </a:lnTo>
                  <a:lnTo>
                    <a:pt x="75" y="85"/>
                  </a:lnTo>
                  <a:lnTo>
                    <a:pt x="75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69" y="88"/>
                  </a:lnTo>
                  <a:lnTo>
                    <a:pt x="67" y="88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5" y="90"/>
                  </a:lnTo>
                  <a:lnTo>
                    <a:pt x="65" y="90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4"/>
                  </a:lnTo>
                  <a:lnTo>
                    <a:pt x="67" y="96"/>
                  </a:lnTo>
                  <a:lnTo>
                    <a:pt x="67" y="96"/>
                  </a:lnTo>
                  <a:lnTo>
                    <a:pt x="67" y="98"/>
                  </a:lnTo>
                  <a:lnTo>
                    <a:pt x="67" y="100"/>
                  </a:lnTo>
                  <a:lnTo>
                    <a:pt x="69" y="100"/>
                  </a:lnTo>
                  <a:lnTo>
                    <a:pt x="69" y="102"/>
                  </a:lnTo>
                  <a:lnTo>
                    <a:pt x="65" y="102"/>
                  </a:lnTo>
                  <a:lnTo>
                    <a:pt x="65" y="102"/>
                  </a:lnTo>
                  <a:lnTo>
                    <a:pt x="69" y="102"/>
                  </a:lnTo>
                  <a:lnTo>
                    <a:pt x="71" y="106"/>
                  </a:lnTo>
                  <a:lnTo>
                    <a:pt x="73" y="108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3" y="115"/>
                  </a:lnTo>
                  <a:lnTo>
                    <a:pt x="69" y="117"/>
                  </a:lnTo>
                  <a:lnTo>
                    <a:pt x="65" y="119"/>
                  </a:lnTo>
                  <a:lnTo>
                    <a:pt x="63" y="119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3" y="119"/>
                  </a:lnTo>
                  <a:lnTo>
                    <a:pt x="51" y="119"/>
                  </a:lnTo>
                  <a:lnTo>
                    <a:pt x="50" y="117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08"/>
                  </a:lnTo>
                  <a:lnTo>
                    <a:pt x="50" y="110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4" y="104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6" y="104"/>
                  </a:lnTo>
                  <a:lnTo>
                    <a:pt x="34" y="106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3" y="106"/>
                  </a:lnTo>
                  <a:lnTo>
                    <a:pt x="36" y="115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2" y="127"/>
                  </a:lnTo>
                  <a:lnTo>
                    <a:pt x="44" y="133"/>
                  </a:lnTo>
                  <a:lnTo>
                    <a:pt x="46" y="135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2" y="148"/>
                  </a:lnTo>
                  <a:lnTo>
                    <a:pt x="46" y="154"/>
                  </a:lnTo>
                  <a:lnTo>
                    <a:pt x="55" y="171"/>
                  </a:lnTo>
                  <a:lnTo>
                    <a:pt x="57" y="173"/>
                  </a:lnTo>
                  <a:lnTo>
                    <a:pt x="57" y="177"/>
                  </a:lnTo>
                  <a:lnTo>
                    <a:pt x="57" y="179"/>
                  </a:lnTo>
                  <a:lnTo>
                    <a:pt x="59" y="181"/>
                  </a:lnTo>
                  <a:lnTo>
                    <a:pt x="63" y="183"/>
                  </a:lnTo>
                  <a:lnTo>
                    <a:pt x="69" y="185"/>
                  </a:lnTo>
                  <a:lnTo>
                    <a:pt x="75" y="186"/>
                  </a:lnTo>
                  <a:lnTo>
                    <a:pt x="78" y="186"/>
                  </a:lnTo>
                  <a:lnTo>
                    <a:pt x="80" y="186"/>
                  </a:lnTo>
                  <a:lnTo>
                    <a:pt x="88" y="183"/>
                  </a:lnTo>
                  <a:lnTo>
                    <a:pt x="94" y="183"/>
                  </a:lnTo>
                  <a:lnTo>
                    <a:pt x="98" y="181"/>
                  </a:lnTo>
                  <a:lnTo>
                    <a:pt x="100" y="179"/>
                  </a:lnTo>
                  <a:lnTo>
                    <a:pt x="101" y="179"/>
                  </a:lnTo>
                  <a:lnTo>
                    <a:pt x="105" y="179"/>
                  </a:lnTo>
                  <a:lnTo>
                    <a:pt x="111" y="177"/>
                  </a:lnTo>
                  <a:lnTo>
                    <a:pt x="113" y="177"/>
                  </a:lnTo>
                  <a:lnTo>
                    <a:pt x="113" y="177"/>
                  </a:lnTo>
                  <a:lnTo>
                    <a:pt x="115" y="175"/>
                  </a:lnTo>
                  <a:lnTo>
                    <a:pt x="115" y="175"/>
                  </a:lnTo>
                  <a:lnTo>
                    <a:pt x="117" y="175"/>
                  </a:lnTo>
                  <a:lnTo>
                    <a:pt x="119" y="173"/>
                  </a:lnTo>
                  <a:lnTo>
                    <a:pt x="121" y="173"/>
                  </a:lnTo>
                  <a:lnTo>
                    <a:pt x="123" y="173"/>
                  </a:lnTo>
                  <a:lnTo>
                    <a:pt x="124" y="173"/>
                  </a:lnTo>
                  <a:lnTo>
                    <a:pt x="128" y="175"/>
                  </a:lnTo>
                  <a:lnTo>
                    <a:pt x="142" y="181"/>
                  </a:lnTo>
                  <a:lnTo>
                    <a:pt x="144" y="185"/>
                  </a:lnTo>
                  <a:lnTo>
                    <a:pt x="144" y="188"/>
                  </a:lnTo>
                  <a:lnTo>
                    <a:pt x="142" y="192"/>
                  </a:lnTo>
                  <a:lnTo>
                    <a:pt x="140" y="194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2" y="200"/>
                  </a:lnTo>
                  <a:lnTo>
                    <a:pt x="151" y="208"/>
                  </a:lnTo>
                  <a:lnTo>
                    <a:pt x="153" y="208"/>
                  </a:lnTo>
                  <a:lnTo>
                    <a:pt x="155" y="209"/>
                  </a:lnTo>
                  <a:lnTo>
                    <a:pt x="157" y="209"/>
                  </a:lnTo>
                  <a:lnTo>
                    <a:pt x="159" y="215"/>
                  </a:lnTo>
                  <a:lnTo>
                    <a:pt x="159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53" y="227"/>
                  </a:lnTo>
                  <a:lnTo>
                    <a:pt x="148" y="231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6" y="244"/>
                  </a:lnTo>
                  <a:lnTo>
                    <a:pt x="146" y="246"/>
                  </a:lnTo>
                  <a:lnTo>
                    <a:pt x="144" y="248"/>
                  </a:lnTo>
                  <a:lnTo>
                    <a:pt x="140" y="258"/>
                  </a:lnTo>
                  <a:lnTo>
                    <a:pt x="149" y="259"/>
                  </a:lnTo>
                  <a:lnTo>
                    <a:pt x="151" y="259"/>
                  </a:lnTo>
                  <a:lnTo>
                    <a:pt x="151" y="259"/>
                  </a:lnTo>
                  <a:lnTo>
                    <a:pt x="153" y="261"/>
                  </a:lnTo>
                  <a:lnTo>
                    <a:pt x="155" y="261"/>
                  </a:lnTo>
                  <a:lnTo>
                    <a:pt x="155" y="261"/>
                  </a:lnTo>
                  <a:lnTo>
                    <a:pt x="163" y="259"/>
                  </a:lnTo>
                  <a:lnTo>
                    <a:pt x="165" y="258"/>
                  </a:lnTo>
                  <a:lnTo>
                    <a:pt x="167" y="258"/>
                  </a:lnTo>
                  <a:lnTo>
                    <a:pt x="169" y="258"/>
                  </a:lnTo>
                  <a:lnTo>
                    <a:pt x="169" y="258"/>
                  </a:lnTo>
                  <a:lnTo>
                    <a:pt x="171" y="259"/>
                  </a:lnTo>
                  <a:lnTo>
                    <a:pt x="171" y="259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8"/>
                  </a:lnTo>
                  <a:lnTo>
                    <a:pt x="182" y="258"/>
                  </a:lnTo>
                  <a:lnTo>
                    <a:pt x="184" y="256"/>
                  </a:lnTo>
                  <a:lnTo>
                    <a:pt x="184" y="256"/>
                  </a:lnTo>
                  <a:lnTo>
                    <a:pt x="190" y="254"/>
                  </a:lnTo>
                  <a:lnTo>
                    <a:pt x="196" y="252"/>
                  </a:lnTo>
                  <a:lnTo>
                    <a:pt x="201" y="252"/>
                  </a:lnTo>
                  <a:lnTo>
                    <a:pt x="201" y="252"/>
                  </a:lnTo>
                  <a:lnTo>
                    <a:pt x="203" y="252"/>
                  </a:lnTo>
                  <a:lnTo>
                    <a:pt x="209" y="259"/>
                  </a:lnTo>
                  <a:lnTo>
                    <a:pt x="213" y="267"/>
                  </a:lnTo>
                  <a:lnTo>
                    <a:pt x="215" y="267"/>
                  </a:lnTo>
                  <a:lnTo>
                    <a:pt x="215" y="269"/>
                  </a:lnTo>
                  <a:lnTo>
                    <a:pt x="215" y="271"/>
                  </a:lnTo>
                  <a:lnTo>
                    <a:pt x="217" y="271"/>
                  </a:lnTo>
                  <a:lnTo>
                    <a:pt x="215" y="273"/>
                  </a:lnTo>
                  <a:lnTo>
                    <a:pt x="215" y="277"/>
                  </a:lnTo>
                  <a:lnTo>
                    <a:pt x="215" y="279"/>
                  </a:lnTo>
                  <a:lnTo>
                    <a:pt x="213" y="281"/>
                  </a:lnTo>
                  <a:lnTo>
                    <a:pt x="211" y="282"/>
                  </a:lnTo>
                  <a:lnTo>
                    <a:pt x="203" y="286"/>
                  </a:lnTo>
                  <a:lnTo>
                    <a:pt x="203" y="290"/>
                  </a:lnTo>
                  <a:lnTo>
                    <a:pt x="203" y="302"/>
                  </a:lnTo>
                  <a:lnTo>
                    <a:pt x="205" y="309"/>
                  </a:lnTo>
                  <a:lnTo>
                    <a:pt x="205" y="317"/>
                  </a:lnTo>
                  <a:lnTo>
                    <a:pt x="211" y="317"/>
                  </a:lnTo>
                  <a:lnTo>
                    <a:pt x="222" y="317"/>
                  </a:lnTo>
                  <a:lnTo>
                    <a:pt x="226" y="317"/>
                  </a:lnTo>
                  <a:lnTo>
                    <a:pt x="232" y="313"/>
                  </a:lnTo>
                  <a:lnTo>
                    <a:pt x="234" y="309"/>
                  </a:lnTo>
                  <a:lnTo>
                    <a:pt x="244" y="298"/>
                  </a:lnTo>
                  <a:lnTo>
                    <a:pt x="246" y="296"/>
                  </a:lnTo>
                  <a:lnTo>
                    <a:pt x="247" y="298"/>
                  </a:lnTo>
                  <a:lnTo>
                    <a:pt x="251" y="300"/>
                  </a:lnTo>
                  <a:lnTo>
                    <a:pt x="255" y="302"/>
                  </a:lnTo>
                  <a:lnTo>
                    <a:pt x="259" y="306"/>
                  </a:lnTo>
                  <a:lnTo>
                    <a:pt x="261" y="309"/>
                  </a:lnTo>
                  <a:lnTo>
                    <a:pt x="263" y="311"/>
                  </a:lnTo>
                  <a:lnTo>
                    <a:pt x="265" y="313"/>
                  </a:lnTo>
                  <a:lnTo>
                    <a:pt x="267" y="319"/>
                  </a:lnTo>
                  <a:lnTo>
                    <a:pt x="267" y="321"/>
                  </a:lnTo>
                  <a:lnTo>
                    <a:pt x="267" y="323"/>
                  </a:lnTo>
                  <a:lnTo>
                    <a:pt x="267" y="325"/>
                  </a:lnTo>
                  <a:lnTo>
                    <a:pt x="265" y="331"/>
                  </a:lnTo>
                  <a:lnTo>
                    <a:pt x="263" y="332"/>
                  </a:lnTo>
                  <a:lnTo>
                    <a:pt x="263" y="348"/>
                  </a:lnTo>
                  <a:lnTo>
                    <a:pt x="265" y="354"/>
                  </a:lnTo>
                  <a:lnTo>
                    <a:pt x="269" y="359"/>
                  </a:lnTo>
                  <a:lnTo>
                    <a:pt x="271" y="361"/>
                  </a:lnTo>
                  <a:lnTo>
                    <a:pt x="282" y="365"/>
                  </a:lnTo>
                  <a:lnTo>
                    <a:pt x="288" y="369"/>
                  </a:lnTo>
                  <a:lnTo>
                    <a:pt x="294" y="369"/>
                  </a:lnTo>
                  <a:lnTo>
                    <a:pt x="315" y="369"/>
                  </a:lnTo>
                  <a:lnTo>
                    <a:pt x="319" y="369"/>
                  </a:lnTo>
                  <a:lnTo>
                    <a:pt x="319" y="369"/>
                  </a:lnTo>
                  <a:lnTo>
                    <a:pt x="321" y="367"/>
                  </a:lnTo>
                  <a:lnTo>
                    <a:pt x="322" y="365"/>
                  </a:lnTo>
                  <a:lnTo>
                    <a:pt x="324" y="365"/>
                  </a:lnTo>
                  <a:lnTo>
                    <a:pt x="326" y="363"/>
                  </a:lnTo>
                  <a:lnTo>
                    <a:pt x="332" y="365"/>
                  </a:lnTo>
                  <a:lnTo>
                    <a:pt x="334" y="363"/>
                  </a:lnTo>
                  <a:lnTo>
                    <a:pt x="336" y="361"/>
                  </a:lnTo>
                  <a:lnTo>
                    <a:pt x="338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24" y="344"/>
                  </a:lnTo>
                  <a:lnTo>
                    <a:pt x="322" y="344"/>
                  </a:lnTo>
                  <a:lnTo>
                    <a:pt x="317" y="346"/>
                  </a:lnTo>
                  <a:lnTo>
                    <a:pt x="309" y="344"/>
                  </a:lnTo>
                  <a:lnTo>
                    <a:pt x="305" y="342"/>
                  </a:lnTo>
                  <a:lnTo>
                    <a:pt x="303" y="340"/>
                  </a:lnTo>
                  <a:lnTo>
                    <a:pt x="301" y="336"/>
                  </a:lnTo>
                  <a:lnTo>
                    <a:pt x="301" y="334"/>
                  </a:lnTo>
                  <a:lnTo>
                    <a:pt x="303" y="313"/>
                  </a:lnTo>
                  <a:lnTo>
                    <a:pt x="303" y="311"/>
                  </a:lnTo>
                  <a:lnTo>
                    <a:pt x="307" y="307"/>
                  </a:lnTo>
                  <a:lnTo>
                    <a:pt x="309" y="306"/>
                  </a:lnTo>
                  <a:lnTo>
                    <a:pt x="309" y="300"/>
                  </a:lnTo>
                  <a:lnTo>
                    <a:pt x="313" y="292"/>
                  </a:lnTo>
                  <a:lnTo>
                    <a:pt x="321" y="281"/>
                  </a:lnTo>
                  <a:lnTo>
                    <a:pt x="322" y="277"/>
                  </a:lnTo>
                  <a:lnTo>
                    <a:pt x="326" y="275"/>
                  </a:lnTo>
                  <a:lnTo>
                    <a:pt x="321" y="273"/>
                  </a:lnTo>
                  <a:lnTo>
                    <a:pt x="315" y="273"/>
                  </a:lnTo>
                  <a:lnTo>
                    <a:pt x="309" y="271"/>
                  </a:lnTo>
                  <a:lnTo>
                    <a:pt x="305" y="269"/>
                  </a:lnTo>
                  <a:lnTo>
                    <a:pt x="301" y="267"/>
                  </a:lnTo>
                  <a:lnTo>
                    <a:pt x="294" y="265"/>
                  </a:lnTo>
                  <a:lnTo>
                    <a:pt x="288" y="261"/>
                  </a:lnTo>
                  <a:lnTo>
                    <a:pt x="284" y="258"/>
                  </a:lnTo>
                  <a:lnTo>
                    <a:pt x="278" y="246"/>
                  </a:lnTo>
                  <a:lnTo>
                    <a:pt x="269" y="236"/>
                  </a:lnTo>
                  <a:lnTo>
                    <a:pt x="257" y="227"/>
                  </a:lnTo>
                  <a:lnTo>
                    <a:pt x="255" y="221"/>
                  </a:lnTo>
                  <a:lnTo>
                    <a:pt x="253" y="215"/>
                  </a:lnTo>
                  <a:lnTo>
                    <a:pt x="253" y="213"/>
                  </a:lnTo>
                  <a:lnTo>
                    <a:pt x="255" y="209"/>
                  </a:lnTo>
                  <a:lnTo>
                    <a:pt x="259" y="206"/>
                  </a:lnTo>
                  <a:lnTo>
                    <a:pt x="261" y="204"/>
                  </a:lnTo>
                  <a:lnTo>
                    <a:pt x="259" y="200"/>
                  </a:lnTo>
                  <a:lnTo>
                    <a:pt x="259" y="192"/>
                  </a:lnTo>
                  <a:lnTo>
                    <a:pt x="263" y="188"/>
                  </a:lnTo>
                  <a:lnTo>
                    <a:pt x="265" y="188"/>
                  </a:lnTo>
                  <a:lnTo>
                    <a:pt x="267" y="188"/>
                  </a:lnTo>
                  <a:lnTo>
                    <a:pt x="269" y="190"/>
                  </a:lnTo>
                  <a:lnTo>
                    <a:pt x="271" y="190"/>
                  </a:lnTo>
                  <a:lnTo>
                    <a:pt x="274" y="190"/>
                  </a:lnTo>
                  <a:lnTo>
                    <a:pt x="276" y="190"/>
                  </a:lnTo>
                  <a:lnTo>
                    <a:pt x="280" y="190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6"/>
                  </a:lnTo>
                  <a:lnTo>
                    <a:pt x="282" y="185"/>
                  </a:lnTo>
                  <a:lnTo>
                    <a:pt x="282" y="185"/>
                  </a:lnTo>
                  <a:lnTo>
                    <a:pt x="282" y="183"/>
                  </a:lnTo>
                  <a:lnTo>
                    <a:pt x="284" y="181"/>
                  </a:lnTo>
                  <a:lnTo>
                    <a:pt x="286" y="179"/>
                  </a:lnTo>
                  <a:lnTo>
                    <a:pt x="288" y="175"/>
                  </a:lnTo>
                  <a:lnTo>
                    <a:pt x="290" y="169"/>
                  </a:lnTo>
                  <a:lnTo>
                    <a:pt x="292" y="167"/>
                  </a:lnTo>
                  <a:lnTo>
                    <a:pt x="292" y="165"/>
                  </a:lnTo>
                  <a:lnTo>
                    <a:pt x="292" y="163"/>
                  </a:lnTo>
                  <a:lnTo>
                    <a:pt x="286" y="150"/>
                  </a:lnTo>
                  <a:lnTo>
                    <a:pt x="290" y="142"/>
                  </a:lnTo>
                  <a:lnTo>
                    <a:pt x="294" y="144"/>
                  </a:lnTo>
                  <a:lnTo>
                    <a:pt x="296" y="146"/>
                  </a:lnTo>
                  <a:lnTo>
                    <a:pt x="305" y="152"/>
                  </a:lnTo>
                  <a:lnTo>
                    <a:pt x="307" y="154"/>
                  </a:lnTo>
                  <a:lnTo>
                    <a:pt x="311" y="154"/>
                  </a:lnTo>
                  <a:lnTo>
                    <a:pt x="324" y="150"/>
                  </a:lnTo>
                  <a:lnTo>
                    <a:pt x="330" y="148"/>
                  </a:lnTo>
                  <a:lnTo>
                    <a:pt x="340" y="142"/>
                  </a:lnTo>
                  <a:lnTo>
                    <a:pt x="344" y="140"/>
                  </a:lnTo>
                  <a:lnTo>
                    <a:pt x="347" y="137"/>
                  </a:lnTo>
                  <a:lnTo>
                    <a:pt x="351" y="133"/>
                  </a:lnTo>
                  <a:lnTo>
                    <a:pt x="353" y="131"/>
                  </a:lnTo>
                  <a:lnTo>
                    <a:pt x="359" y="135"/>
                  </a:lnTo>
                  <a:lnTo>
                    <a:pt x="365" y="140"/>
                  </a:lnTo>
                  <a:lnTo>
                    <a:pt x="369" y="140"/>
                  </a:lnTo>
                  <a:lnTo>
                    <a:pt x="372" y="140"/>
                  </a:lnTo>
                  <a:lnTo>
                    <a:pt x="374" y="138"/>
                  </a:lnTo>
                  <a:lnTo>
                    <a:pt x="376" y="137"/>
                  </a:lnTo>
                  <a:lnTo>
                    <a:pt x="380" y="135"/>
                  </a:lnTo>
                  <a:lnTo>
                    <a:pt x="376" y="125"/>
                  </a:lnTo>
                  <a:lnTo>
                    <a:pt x="376" y="12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E231A7D2-410A-224B-91E3-43063F816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750" y="2993954"/>
              <a:ext cx="973537" cy="624606"/>
            </a:xfrm>
            <a:custGeom>
              <a:avLst/>
              <a:gdLst>
                <a:gd name="T0" fmla="*/ 495 w 505"/>
                <a:gd name="T1" fmla="*/ 40 h 324"/>
                <a:gd name="T2" fmla="*/ 476 w 505"/>
                <a:gd name="T3" fmla="*/ 29 h 324"/>
                <a:gd name="T4" fmla="*/ 467 w 505"/>
                <a:gd name="T5" fmla="*/ 21 h 324"/>
                <a:gd name="T6" fmla="*/ 453 w 505"/>
                <a:gd name="T7" fmla="*/ 13 h 324"/>
                <a:gd name="T8" fmla="*/ 430 w 505"/>
                <a:gd name="T9" fmla="*/ 13 h 324"/>
                <a:gd name="T10" fmla="*/ 403 w 505"/>
                <a:gd name="T11" fmla="*/ 21 h 324"/>
                <a:gd name="T12" fmla="*/ 367 w 505"/>
                <a:gd name="T13" fmla="*/ 23 h 324"/>
                <a:gd name="T14" fmla="*/ 348 w 505"/>
                <a:gd name="T15" fmla="*/ 23 h 324"/>
                <a:gd name="T16" fmla="*/ 307 w 505"/>
                <a:gd name="T17" fmla="*/ 17 h 324"/>
                <a:gd name="T18" fmla="*/ 288 w 505"/>
                <a:gd name="T19" fmla="*/ 15 h 324"/>
                <a:gd name="T20" fmla="*/ 271 w 505"/>
                <a:gd name="T21" fmla="*/ 21 h 324"/>
                <a:gd name="T22" fmla="*/ 253 w 505"/>
                <a:gd name="T23" fmla="*/ 25 h 324"/>
                <a:gd name="T24" fmla="*/ 236 w 505"/>
                <a:gd name="T25" fmla="*/ 25 h 324"/>
                <a:gd name="T26" fmla="*/ 211 w 505"/>
                <a:gd name="T27" fmla="*/ 25 h 324"/>
                <a:gd name="T28" fmla="*/ 180 w 505"/>
                <a:gd name="T29" fmla="*/ 33 h 324"/>
                <a:gd name="T30" fmla="*/ 148 w 505"/>
                <a:gd name="T31" fmla="*/ 46 h 324"/>
                <a:gd name="T32" fmla="*/ 127 w 505"/>
                <a:gd name="T33" fmla="*/ 34 h 324"/>
                <a:gd name="T34" fmla="*/ 113 w 505"/>
                <a:gd name="T35" fmla="*/ 9 h 324"/>
                <a:gd name="T36" fmla="*/ 103 w 505"/>
                <a:gd name="T37" fmla="*/ 25 h 324"/>
                <a:gd name="T38" fmla="*/ 107 w 505"/>
                <a:gd name="T39" fmla="*/ 33 h 324"/>
                <a:gd name="T40" fmla="*/ 115 w 505"/>
                <a:gd name="T41" fmla="*/ 46 h 324"/>
                <a:gd name="T42" fmla="*/ 103 w 505"/>
                <a:gd name="T43" fmla="*/ 73 h 324"/>
                <a:gd name="T44" fmla="*/ 113 w 505"/>
                <a:gd name="T45" fmla="*/ 88 h 324"/>
                <a:gd name="T46" fmla="*/ 130 w 505"/>
                <a:gd name="T47" fmla="*/ 105 h 324"/>
                <a:gd name="T48" fmla="*/ 125 w 505"/>
                <a:gd name="T49" fmla="*/ 115 h 324"/>
                <a:gd name="T50" fmla="*/ 121 w 505"/>
                <a:gd name="T51" fmla="*/ 123 h 324"/>
                <a:gd name="T52" fmla="*/ 109 w 505"/>
                <a:gd name="T53" fmla="*/ 130 h 324"/>
                <a:gd name="T54" fmla="*/ 103 w 505"/>
                <a:gd name="T55" fmla="*/ 125 h 324"/>
                <a:gd name="T56" fmla="*/ 75 w 505"/>
                <a:gd name="T57" fmla="*/ 157 h 324"/>
                <a:gd name="T58" fmla="*/ 50 w 505"/>
                <a:gd name="T59" fmla="*/ 161 h 324"/>
                <a:gd name="T60" fmla="*/ 36 w 505"/>
                <a:gd name="T61" fmla="*/ 157 h 324"/>
                <a:gd name="T62" fmla="*/ 21 w 505"/>
                <a:gd name="T63" fmla="*/ 182 h 324"/>
                <a:gd name="T64" fmla="*/ 19 w 505"/>
                <a:gd name="T65" fmla="*/ 190 h 324"/>
                <a:gd name="T66" fmla="*/ 23 w 505"/>
                <a:gd name="T67" fmla="*/ 205 h 324"/>
                <a:gd name="T68" fmla="*/ 9 w 505"/>
                <a:gd name="T69" fmla="*/ 215 h 324"/>
                <a:gd name="T70" fmla="*/ 0 w 505"/>
                <a:gd name="T71" fmla="*/ 240 h 324"/>
                <a:gd name="T72" fmla="*/ 5 w 505"/>
                <a:gd name="T73" fmla="*/ 263 h 324"/>
                <a:gd name="T74" fmla="*/ 40 w 505"/>
                <a:gd name="T75" fmla="*/ 303 h 324"/>
                <a:gd name="T76" fmla="*/ 44 w 505"/>
                <a:gd name="T77" fmla="*/ 311 h 324"/>
                <a:gd name="T78" fmla="*/ 46 w 505"/>
                <a:gd name="T79" fmla="*/ 317 h 324"/>
                <a:gd name="T80" fmla="*/ 50 w 505"/>
                <a:gd name="T81" fmla="*/ 319 h 324"/>
                <a:gd name="T82" fmla="*/ 57 w 505"/>
                <a:gd name="T83" fmla="*/ 324 h 324"/>
                <a:gd name="T84" fmla="*/ 71 w 505"/>
                <a:gd name="T85" fmla="*/ 323 h 324"/>
                <a:gd name="T86" fmla="*/ 73 w 505"/>
                <a:gd name="T87" fmla="*/ 323 h 324"/>
                <a:gd name="T88" fmla="*/ 82 w 505"/>
                <a:gd name="T89" fmla="*/ 317 h 324"/>
                <a:gd name="T90" fmla="*/ 92 w 505"/>
                <a:gd name="T91" fmla="*/ 321 h 324"/>
                <a:gd name="T92" fmla="*/ 117 w 505"/>
                <a:gd name="T93" fmla="*/ 307 h 324"/>
                <a:gd name="T94" fmla="*/ 153 w 505"/>
                <a:gd name="T95" fmla="*/ 305 h 324"/>
                <a:gd name="T96" fmla="*/ 173 w 505"/>
                <a:gd name="T97" fmla="*/ 305 h 324"/>
                <a:gd name="T98" fmla="*/ 201 w 505"/>
                <a:gd name="T99" fmla="*/ 280 h 324"/>
                <a:gd name="T100" fmla="*/ 282 w 505"/>
                <a:gd name="T101" fmla="*/ 244 h 324"/>
                <a:gd name="T102" fmla="*/ 307 w 505"/>
                <a:gd name="T103" fmla="*/ 232 h 324"/>
                <a:gd name="T104" fmla="*/ 321 w 505"/>
                <a:gd name="T105" fmla="*/ 221 h 324"/>
                <a:gd name="T106" fmla="*/ 371 w 505"/>
                <a:gd name="T107" fmla="*/ 165 h 324"/>
                <a:gd name="T108" fmla="*/ 378 w 505"/>
                <a:gd name="T109" fmla="*/ 150 h 324"/>
                <a:gd name="T110" fmla="*/ 413 w 505"/>
                <a:gd name="T111" fmla="*/ 130 h 324"/>
                <a:gd name="T112" fmla="*/ 447 w 505"/>
                <a:gd name="T113" fmla="*/ 123 h 324"/>
                <a:gd name="T114" fmla="*/ 472 w 505"/>
                <a:gd name="T115" fmla="*/ 109 h 324"/>
                <a:gd name="T116" fmla="*/ 499 w 505"/>
                <a:gd name="T117" fmla="*/ 61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5" h="324">
                  <a:moveTo>
                    <a:pt x="499" y="50"/>
                  </a:moveTo>
                  <a:lnTo>
                    <a:pt x="497" y="46"/>
                  </a:lnTo>
                  <a:lnTo>
                    <a:pt x="497" y="44"/>
                  </a:lnTo>
                  <a:lnTo>
                    <a:pt x="497" y="42"/>
                  </a:lnTo>
                  <a:lnTo>
                    <a:pt x="495" y="40"/>
                  </a:lnTo>
                  <a:lnTo>
                    <a:pt x="492" y="38"/>
                  </a:lnTo>
                  <a:lnTo>
                    <a:pt x="490" y="36"/>
                  </a:lnTo>
                  <a:lnTo>
                    <a:pt x="478" y="33"/>
                  </a:lnTo>
                  <a:lnTo>
                    <a:pt x="476" y="31"/>
                  </a:lnTo>
                  <a:lnTo>
                    <a:pt x="476" y="29"/>
                  </a:lnTo>
                  <a:lnTo>
                    <a:pt x="474" y="27"/>
                  </a:lnTo>
                  <a:lnTo>
                    <a:pt x="474" y="25"/>
                  </a:lnTo>
                  <a:lnTo>
                    <a:pt x="472" y="25"/>
                  </a:lnTo>
                  <a:lnTo>
                    <a:pt x="469" y="21"/>
                  </a:lnTo>
                  <a:lnTo>
                    <a:pt x="467" y="21"/>
                  </a:lnTo>
                  <a:lnTo>
                    <a:pt x="465" y="17"/>
                  </a:lnTo>
                  <a:lnTo>
                    <a:pt x="465" y="17"/>
                  </a:lnTo>
                  <a:lnTo>
                    <a:pt x="459" y="15"/>
                  </a:lnTo>
                  <a:lnTo>
                    <a:pt x="457" y="13"/>
                  </a:lnTo>
                  <a:lnTo>
                    <a:pt x="453" y="13"/>
                  </a:lnTo>
                  <a:lnTo>
                    <a:pt x="447" y="13"/>
                  </a:lnTo>
                  <a:lnTo>
                    <a:pt x="442" y="13"/>
                  </a:lnTo>
                  <a:lnTo>
                    <a:pt x="438" y="13"/>
                  </a:lnTo>
                  <a:lnTo>
                    <a:pt x="436" y="13"/>
                  </a:lnTo>
                  <a:lnTo>
                    <a:pt x="430" y="13"/>
                  </a:lnTo>
                  <a:lnTo>
                    <a:pt x="428" y="11"/>
                  </a:lnTo>
                  <a:lnTo>
                    <a:pt x="424" y="13"/>
                  </a:lnTo>
                  <a:lnTo>
                    <a:pt x="413" y="17"/>
                  </a:lnTo>
                  <a:lnTo>
                    <a:pt x="407" y="19"/>
                  </a:lnTo>
                  <a:lnTo>
                    <a:pt x="403" y="21"/>
                  </a:lnTo>
                  <a:lnTo>
                    <a:pt x="397" y="21"/>
                  </a:lnTo>
                  <a:lnTo>
                    <a:pt x="390" y="21"/>
                  </a:lnTo>
                  <a:lnTo>
                    <a:pt x="376" y="23"/>
                  </a:lnTo>
                  <a:lnTo>
                    <a:pt x="369" y="23"/>
                  </a:lnTo>
                  <a:lnTo>
                    <a:pt x="367" y="23"/>
                  </a:lnTo>
                  <a:lnTo>
                    <a:pt x="361" y="19"/>
                  </a:lnTo>
                  <a:lnTo>
                    <a:pt x="359" y="19"/>
                  </a:lnTo>
                  <a:lnTo>
                    <a:pt x="355" y="19"/>
                  </a:lnTo>
                  <a:lnTo>
                    <a:pt x="351" y="21"/>
                  </a:lnTo>
                  <a:lnTo>
                    <a:pt x="348" y="23"/>
                  </a:lnTo>
                  <a:lnTo>
                    <a:pt x="348" y="23"/>
                  </a:lnTo>
                  <a:lnTo>
                    <a:pt x="332" y="21"/>
                  </a:lnTo>
                  <a:lnTo>
                    <a:pt x="321" y="17"/>
                  </a:lnTo>
                  <a:lnTo>
                    <a:pt x="315" y="15"/>
                  </a:lnTo>
                  <a:lnTo>
                    <a:pt x="307" y="17"/>
                  </a:lnTo>
                  <a:lnTo>
                    <a:pt x="303" y="15"/>
                  </a:lnTo>
                  <a:lnTo>
                    <a:pt x="298" y="13"/>
                  </a:lnTo>
                  <a:lnTo>
                    <a:pt x="294" y="13"/>
                  </a:lnTo>
                  <a:lnTo>
                    <a:pt x="290" y="15"/>
                  </a:lnTo>
                  <a:lnTo>
                    <a:pt x="288" y="15"/>
                  </a:lnTo>
                  <a:lnTo>
                    <a:pt x="284" y="15"/>
                  </a:lnTo>
                  <a:lnTo>
                    <a:pt x="282" y="15"/>
                  </a:lnTo>
                  <a:lnTo>
                    <a:pt x="280" y="15"/>
                  </a:lnTo>
                  <a:lnTo>
                    <a:pt x="276" y="17"/>
                  </a:lnTo>
                  <a:lnTo>
                    <a:pt x="271" y="21"/>
                  </a:lnTo>
                  <a:lnTo>
                    <a:pt x="267" y="21"/>
                  </a:lnTo>
                  <a:lnTo>
                    <a:pt x="263" y="21"/>
                  </a:lnTo>
                  <a:lnTo>
                    <a:pt x="261" y="21"/>
                  </a:lnTo>
                  <a:lnTo>
                    <a:pt x="259" y="23"/>
                  </a:lnTo>
                  <a:lnTo>
                    <a:pt x="253" y="25"/>
                  </a:lnTo>
                  <a:lnTo>
                    <a:pt x="250" y="25"/>
                  </a:lnTo>
                  <a:lnTo>
                    <a:pt x="246" y="25"/>
                  </a:lnTo>
                  <a:lnTo>
                    <a:pt x="242" y="25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0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5" y="25"/>
                  </a:lnTo>
                  <a:lnTo>
                    <a:pt x="211" y="25"/>
                  </a:lnTo>
                  <a:lnTo>
                    <a:pt x="207" y="25"/>
                  </a:lnTo>
                  <a:lnTo>
                    <a:pt x="190" y="33"/>
                  </a:lnTo>
                  <a:lnTo>
                    <a:pt x="186" y="33"/>
                  </a:lnTo>
                  <a:lnTo>
                    <a:pt x="182" y="33"/>
                  </a:lnTo>
                  <a:lnTo>
                    <a:pt x="180" y="33"/>
                  </a:lnTo>
                  <a:lnTo>
                    <a:pt x="176" y="33"/>
                  </a:lnTo>
                  <a:lnTo>
                    <a:pt x="167" y="36"/>
                  </a:lnTo>
                  <a:lnTo>
                    <a:pt x="159" y="38"/>
                  </a:lnTo>
                  <a:lnTo>
                    <a:pt x="150" y="46"/>
                  </a:lnTo>
                  <a:lnTo>
                    <a:pt x="148" y="46"/>
                  </a:lnTo>
                  <a:lnTo>
                    <a:pt x="144" y="44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30" y="36"/>
                  </a:lnTo>
                  <a:lnTo>
                    <a:pt x="127" y="34"/>
                  </a:lnTo>
                  <a:lnTo>
                    <a:pt x="123" y="27"/>
                  </a:lnTo>
                  <a:lnTo>
                    <a:pt x="117" y="21"/>
                  </a:lnTo>
                  <a:lnTo>
                    <a:pt x="113" y="15"/>
                  </a:lnTo>
                  <a:lnTo>
                    <a:pt x="113" y="11"/>
                  </a:lnTo>
                  <a:lnTo>
                    <a:pt x="113" y="9"/>
                  </a:lnTo>
                  <a:lnTo>
                    <a:pt x="113" y="8"/>
                  </a:lnTo>
                  <a:lnTo>
                    <a:pt x="117" y="0"/>
                  </a:lnTo>
                  <a:lnTo>
                    <a:pt x="113" y="4"/>
                  </a:lnTo>
                  <a:lnTo>
                    <a:pt x="105" y="13"/>
                  </a:lnTo>
                  <a:lnTo>
                    <a:pt x="103" y="25"/>
                  </a:lnTo>
                  <a:lnTo>
                    <a:pt x="103" y="25"/>
                  </a:lnTo>
                  <a:lnTo>
                    <a:pt x="103" y="27"/>
                  </a:lnTo>
                  <a:lnTo>
                    <a:pt x="105" y="29"/>
                  </a:lnTo>
                  <a:lnTo>
                    <a:pt x="107" y="29"/>
                  </a:lnTo>
                  <a:lnTo>
                    <a:pt x="107" y="33"/>
                  </a:lnTo>
                  <a:lnTo>
                    <a:pt x="109" y="34"/>
                  </a:lnTo>
                  <a:lnTo>
                    <a:pt x="109" y="36"/>
                  </a:lnTo>
                  <a:lnTo>
                    <a:pt x="109" y="38"/>
                  </a:lnTo>
                  <a:lnTo>
                    <a:pt x="115" y="44"/>
                  </a:lnTo>
                  <a:lnTo>
                    <a:pt x="115" y="46"/>
                  </a:lnTo>
                  <a:lnTo>
                    <a:pt x="111" y="52"/>
                  </a:lnTo>
                  <a:lnTo>
                    <a:pt x="111" y="59"/>
                  </a:lnTo>
                  <a:lnTo>
                    <a:pt x="107" y="71"/>
                  </a:lnTo>
                  <a:lnTo>
                    <a:pt x="107" y="73"/>
                  </a:lnTo>
                  <a:lnTo>
                    <a:pt x="103" y="73"/>
                  </a:lnTo>
                  <a:lnTo>
                    <a:pt x="100" y="73"/>
                  </a:lnTo>
                  <a:lnTo>
                    <a:pt x="100" y="75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113" y="88"/>
                  </a:lnTo>
                  <a:lnTo>
                    <a:pt x="119" y="92"/>
                  </a:lnTo>
                  <a:lnTo>
                    <a:pt x="121" y="96"/>
                  </a:lnTo>
                  <a:lnTo>
                    <a:pt x="123" y="98"/>
                  </a:lnTo>
                  <a:lnTo>
                    <a:pt x="127" y="104"/>
                  </a:lnTo>
                  <a:lnTo>
                    <a:pt x="130" y="105"/>
                  </a:lnTo>
                  <a:lnTo>
                    <a:pt x="128" y="107"/>
                  </a:lnTo>
                  <a:lnTo>
                    <a:pt x="127" y="109"/>
                  </a:lnTo>
                  <a:lnTo>
                    <a:pt x="127" y="109"/>
                  </a:lnTo>
                  <a:lnTo>
                    <a:pt x="125" y="111"/>
                  </a:lnTo>
                  <a:lnTo>
                    <a:pt x="125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1" y="123"/>
                  </a:lnTo>
                  <a:lnTo>
                    <a:pt x="119" y="134"/>
                  </a:lnTo>
                  <a:lnTo>
                    <a:pt x="117" y="134"/>
                  </a:lnTo>
                  <a:lnTo>
                    <a:pt x="115" y="134"/>
                  </a:lnTo>
                  <a:lnTo>
                    <a:pt x="113" y="134"/>
                  </a:lnTo>
                  <a:lnTo>
                    <a:pt x="109" y="130"/>
                  </a:lnTo>
                  <a:lnTo>
                    <a:pt x="109" y="130"/>
                  </a:lnTo>
                  <a:lnTo>
                    <a:pt x="107" y="127"/>
                  </a:lnTo>
                  <a:lnTo>
                    <a:pt x="107" y="127"/>
                  </a:lnTo>
                  <a:lnTo>
                    <a:pt x="105" y="125"/>
                  </a:lnTo>
                  <a:lnTo>
                    <a:pt x="103" y="125"/>
                  </a:lnTo>
                  <a:lnTo>
                    <a:pt x="102" y="127"/>
                  </a:lnTo>
                  <a:lnTo>
                    <a:pt x="98" y="130"/>
                  </a:lnTo>
                  <a:lnTo>
                    <a:pt x="80" y="150"/>
                  </a:lnTo>
                  <a:lnTo>
                    <a:pt x="78" y="155"/>
                  </a:lnTo>
                  <a:lnTo>
                    <a:pt x="75" y="157"/>
                  </a:lnTo>
                  <a:lnTo>
                    <a:pt x="69" y="161"/>
                  </a:lnTo>
                  <a:lnTo>
                    <a:pt x="59" y="171"/>
                  </a:lnTo>
                  <a:lnTo>
                    <a:pt x="57" y="171"/>
                  </a:lnTo>
                  <a:lnTo>
                    <a:pt x="52" y="165"/>
                  </a:lnTo>
                  <a:lnTo>
                    <a:pt x="50" y="161"/>
                  </a:lnTo>
                  <a:lnTo>
                    <a:pt x="46" y="155"/>
                  </a:lnTo>
                  <a:lnTo>
                    <a:pt x="44" y="155"/>
                  </a:lnTo>
                  <a:lnTo>
                    <a:pt x="42" y="154"/>
                  </a:lnTo>
                  <a:lnTo>
                    <a:pt x="38" y="157"/>
                  </a:lnTo>
                  <a:lnTo>
                    <a:pt x="36" y="157"/>
                  </a:lnTo>
                  <a:lnTo>
                    <a:pt x="34" y="159"/>
                  </a:lnTo>
                  <a:lnTo>
                    <a:pt x="30" y="163"/>
                  </a:lnTo>
                  <a:lnTo>
                    <a:pt x="23" y="175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1" y="182"/>
                  </a:lnTo>
                  <a:lnTo>
                    <a:pt x="19" y="184"/>
                  </a:lnTo>
                  <a:lnTo>
                    <a:pt x="19" y="186"/>
                  </a:lnTo>
                  <a:lnTo>
                    <a:pt x="19" y="188"/>
                  </a:lnTo>
                  <a:lnTo>
                    <a:pt x="19" y="190"/>
                  </a:lnTo>
                  <a:lnTo>
                    <a:pt x="19" y="194"/>
                  </a:lnTo>
                  <a:lnTo>
                    <a:pt x="21" y="196"/>
                  </a:lnTo>
                  <a:lnTo>
                    <a:pt x="25" y="200"/>
                  </a:lnTo>
                  <a:lnTo>
                    <a:pt x="27" y="202"/>
                  </a:lnTo>
                  <a:lnTo>
                    <a:pt x="23" y="205"/>
                  </a:lnTo>
                  <a:lnTo>
                    <a:pt x="23" y="209"/>
                  </a:lnTo>
                  <a:lnTo>
                    <a:pt x="21" y="211"/>
                  </a:lnTo>
                  <a:lnTo>
                    <a:pt x="19" y="213"/>
                  </a:lnTo>
                  <a:lnTo>
                    <a:pt x="15" y="217"/>
                  </a:lnTo>
                  <a:lnTo>
                    <a:pt x="9" y="215"/>
                  </a:lnTo>
                  <a:lnTo>
                    <a:pt x="7" y="215"/>
                  </a:lnTo>
                  <a:lnTo>
                    <a:pt x="5" y="217"/>
                  </a:lnTo>
                  <a:lnTo>
                    <a:pt x="4" y="227"/>
                  </a:lnTo>
                  <a:lnTo>
                    <a:pt x="4" y="234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4" y="261"/>
                  </a:lnTo>
                  <a:lnTo>
                    <a:pt x="5" y="263"/>
                  </a:lnTo>
                  <a:lnTo>
                    <a:pt x="11" y="269"/>
                  </a:lnTo>
                  <a:lnTo>
                    <a:pt x="23" y="288"/>
                  </a:lnTo>
                  <a:lnTo>
                    <a:pt x="36" y="303"/>
                  </a:lnTo>
                  <a:lnTo>
                    <a:pt x="38" y="303"/>
                  </a:lnTo>
                  <a:lnTo>
                    <a:pt x="40" y="303"/>
                  </a:lnTo>
                  <a:lnTo>
                    <a:pt x="40" y="305"/>
                  </a:lnTo>
                  <a:lnTo>
                    <a:pt x="40" y="305"/>
                  </a:lnTo>
                  <a:lnTo>
                    <a:pt x="42" y="307"/>
                  </a:lnTo>
                  <a:lnTo>
                    <a:pt x="44" y="309"/>
                  </a:lnTo>
                  <a:lnTo>
                    <a:pt x="44" y="311"/>
                  </a:lnTo>
                  <a:lnTo>
                    <a:pt x="44" y="311"/>
                  </a:lnTo>
                  <a:lnTo>
                    <a:pt x="46" y="313"/>
                  </a:lnTo>
                  <a:lnTo>
                    <a:pt x="46" y="315"/>
                  </a:lnTo>
                  <a:lnTo>
                    <a:pt x="46" y="315"/>
                  </a:lnTo>
                  <a:lnTo>
                    <a:pt x="46" y="317"/>
                  </a:lnTo>
                  <a:lnTo>
                    <a:pt x="46" y="317"/>
                  </a:lnTo>
                  <a:lnTo>
                    <a:pt x="48" y="317"/>
                  </a:lnTo>
                  <a:lnTo>
                    <a:pt x="48" y="317"/>
                  </a:lnTo>
                  <a:lnTo>
                    <a:pt x="50" y="317"/>
                  </a:lnTo>
                  <a:lnTo>
                    <a:pt x="50" y="319"/>
                  </a:lnTo>
                  <a:lnTo>
                    <a:pt x="52" y="323"/>
                  </a:lnTo>
                  <a:lnTo>
                    <a:pt x="53" y="324"/>
                  </a:lnTo>
                  <a:lnTo>
                    <a:pt x="55" y="324"/>
                  </a:lnTo>
                  <a:lnTo>
                    <a:pt x="57" y="324"/>
                  </a:lnTo>
                  <a:lnTo>
                    <a:pt x="57" y="324"/>
                  </a:lnTo>
                  <a:lnTo>
                    <a:pt x="59" y="323"/>
                  </a:lnTo>
                  <a:lnTo>
                    <a:pt x="61" y="321"/>
                  </a:lnTo>
                  <a:lnTo>
                    <a:pt x="63" y="321"/>
                  </a:lnTo>
                  <a:lnTo>
                    <a:pt x="69" y="323"/>
                  </a:lnTo>
                  <a:lnTo>
                    <a:pt x="71" y="323"/>
                  </a:lnTo>
                  <a:lnTo>
                    <a:pt x="71" y="323"/>
                  </a:lnTo>
                  <a:lnTo>
                    <a:pt x="71" y="321"/>
                  </a:lnTo>
                  <a:lnTo>
                    <a:pt x="71" y="321"/>
                  </a:lnTo>
                  <a:lnTo>
                    <a:pt x="73" y="323"/>
                  </a:lnTo>
                  <a:lnTo>
                    <a:pt x="73" y="323"/>
                  </a:lnTo>
                  <a:lnTo>
                    <a:pt x="75" y="323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80" y="315"/>
                  </a:lnTo>
                  <a:lnTo>
                    <a:pt x="82" y="317"/>
                  </a:lnTo>
                  <a:lnTo>
                    <a:pt x="84" y="317"/>
                  </a:lnTo>
                  <a:lnTo>
                    <a:pt x="86" y="317"/>
                  </a:lnTo>
                  <a:lnTo>
                    <a:pt x="88" y="319"/>
                  </a:lnTo>
                  <a:lnTo>
                    <a:pt x="88" y="321"/>
                  </a:lnTo>
                  <a:lnTo>
                    <a:pt x="92" y="321"/>
                  </a:lnTo>
                  <a:lnTo>
                    <a:pt x="100" y="315"/>
                  </a:lnTo>
                  <a:lnTo>
                    <a:pt x="103" y="319"/>
                  </a:lnTo>
                  <a:lnTo>
                    <a:pt x="107" y="319"/>
                  </a:lnTo>
                  <a:lnTo>
                    <a:pt x="111" y="317"/>
                  </a:lnTo>
                  <a:lnTo>
                    <a:pt x="117" y="307"/>
                  </a:lnTo>
                  <a:lnTo>
                    <a:pt x="119" y="305"/>
                  </a:lnTo>
                  <a:lnTo>
                    <a:pt x="144" y="301"/>
                  </a:lnTo>
                  <a:lnTo>
                    <a:pt x="146" y="301"/>
                  </a:lnTo>
                  <a:lnTo>
                    <a:pt x="148" y="301"/>
                  </a:lnTo>
                  <a:lnTo>
                    <a:pt x="153" y="305"/>
                  </a:lnTo>
                  <a:lnTo>
                    <a:pt x="155" y="307"/>
                  </a:lnTo>
                  <a:lnTo>
                    <a:pt x="157" y="309"/>
                  </a:lnTo>
                  <a:lnTo>
                    <a:pt x="161" y="311"/>
                  </a:lnTo>
                  <a:lnTo>
                    <a:pt x="167" y="309"/>
                  </a:lnTo>
                  <a:lnTo>
                    <a:pt x="173" y="305"/>
                  </a:lnTo>
                  <a:lnTo>
                    <a:pt x="184" y="296"/>
                  </a:lnTo>
                  <a:lnTo>
                    <a:pt x="196" y="282"/>
                  </a:lnTo>
                  <a:lnTo>
                    <a:pt x="198" y="280"/>
                  </a:lnTo>
                  <a:lnTo>
                    <a:pt x="200" y="280"/>
                  </a:lnTo>
                  <a:lnTo>
                    <a:pt x="201" y="280"/>
                  </a:lnTo>
                  <a:lnTo>
                    <a:pt x="203" y="280"/>
                  </a:lnTo>
                  <a:lnTo>
                    <a:pt x="217" y="276"/>
                  </a:lnTo>
                  <a:lnTo>
                    <a:pt x="225" y="273"/>
                  </a:lnTo>
                  <a:lnTo>
                    <a:pt x="236" y="265"/>
                  </a:lnTo>
                  <a:lnTo>
                    <a:pt x="282" y="244"/>
                  </a:lnTo>
                  <a:lnTo>
                    <a:pt x="292" y="244"/>
                  </a:lnTo>
                  <a:lnTo>
                    <a:pt x="294" y="242"/>
                  </a:lnTo>
                  <a:lnTo>
                    <a:pt x="301" y="236"/>
                  </a:lnTo>
                  <a:lnTo>
                    <a:pt x="305" y="234"/>
                  </a:lnTo>
                  <a:lnTo>
                    <a:pt x="307" y="232"/>
                  </a:lnTo>
                  <a:lnTo>
                    <a:pt x="309" y="232"/>
                  </a:lnTo>
                  <a:lnTo>
                    <a:pt x="311" y="230"/>
                  </a:lnTo>
                  <a:lnTo>
                    <a:pt x="317" y="227"/>
                  </a:lnTo>
                  <a:lnTo>
                    <a:pt x="319" y="225"/>
                  </a:lnTo>
                  <a:lnTo>
                    <a:pt x="321" y="221"/>
                  </a:lnTo>
                  <a:lnTo>
                    <a:pt x="332" y="196"/>
                  </a:lnTo>
                  <a:lnTo>
                    <a:pt x="334" y="192"/>
                  </a:lnTo>
                  <a:lnTo>
                    <a:pt x="340" y="192"/>
                  </a:lnTo>
                  <a:lnTo>
                    <a:pt x="344" y="190"/>
                  </a:lnTo>
                  <a:lnTo>
                    <a:pt x="371" y="165"/>
                  </a:lnTo>
                  <a:lnTo>
                    <a:pt x="373" y="165"/>
                  </a:lnTo>
                  <a:lnTo>
                    <a:pt x="374" y="163"/>
                  </a:lnTo>
                  <a:lnTo>
                    <a:pt x="374" y="155"/>
                  </a:lnTo>
                  <a:lnTo>
                    <a:pt x="376" y="154"/>
                  </a:lnTo>
                  <a:lnTo>
                    <a:pt x="378" y="150"/>
                  </a:lnTo>
                  <a:lnTo>
                    <a:pt x="386" y="148"/>
                  </a:lnTo>
                  <a:lnTo>
                    <a:pt x="388" y="146"/>
                  </a:lnTo>
                  <a:lnTo>
                    <a:pt x="392" y="144"/>
                  </a:lnTo>
                  <a:lnTo>
                    <a:pt x="401" y="138"/>
                  </a:lnTo>
                  <a:lnTo>
                    <a:pt x="413" y="130"/>
                  </a:lnTo>
                  <a:lnTo>
                    <a:pt x="415" y="129"/>
                  </a:lnTo>
                  <a:lnTo>
                    <a:pt x="419" y="129"/>
                  </a:lnTo>
                  <a:lnTo>
                    <a:pt x="428" y="125"/>
                  </a:lnTo>
                  <a:lnTo>
                    <a:pt x="434" y="123"/>
                  </a:lnTo>
                  <a:lnTo>
                    <a:pt x="447" y="123"/>
                  </a:lnTo>
                  <a:lnTo>
                    <a:pt x="453" y="121"/>
                  </a:lnTo>
                  <a:lnTo>
                    <a:pt x="457" y="119"/>
                  </a:lnTo>
                  <a:lnTo>
                    <a:pt x="463" y="117"/>
                  </a:lnTo>
                  <a:lnTo>
                    <a:pt x="469" y="113"/>
                  </a:lnTo>
                  <a:lnTo>
                    <a:pt x="472" y="109"/>
                  </a:lnTo>
                  <a:lnTo>
                    <a:pt x="476" y="100"/>
                  </a:lnTo>
                  <a:lnTo>
                    <a:pt x="478" y="98"/>
                  </a:lnTo>
                  <a:lnTo>
                    <a:pt x="484" y="92"/>
                  </a:lnTo>
                  <a:lnTo>
                    <a:pt x="488" y="86"/>
                  </a:lnTo>
                  <a:lnTo>
                    <a:pt x="499" y="61"/>
                  </a:lnTo>
                  <a:lnTo>
                    <a:pt x="501" y="56"/>
                  </a:lnTo>
                  <a:lnTo>
                    <a:pt x="505" y="52"/>
                  </a:lnTo>
                  <a:lnTo>
                    <a:pt x="499" y="5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02330061-82BF-5942-B513-FB530C63D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0429" y="4031108"/>
              <a:ext cx="1507537" cy="1098844"/>
            </a:xfrm>
            <a:custGeom>
              <a:avLst/>
              <a:gdLst>
                <a:gd name="T0" fmla="*/ 756 w 782"/>
                <a:gd name="T1" fmla="*/ 434 h 570"/>
                <a:gd name="T2" fmla="*/ 719 w 782"/>
                <a:gd name="T3" fmla="*/ 415 h 570"/>
                <a:gd name="T4" fmla="*/ 700 w 782"/>
                <a:gd name="T5" fmla="*/ 407 h 570"/>
                <a:gd name="T6" fmla="*/ 686 w 782"/>
                <a:gd name="T7" fmla="*/ 382 h 570"/>
                <a:gd name="T8" fmla="*/ 679 w 782"/>
                <a:gd name="T9" fmla="*/ 374 h 570"/>
                <a:gd name="T10" fmla="*/ 661 w 782"/>
                <a:gd name="T11" fmla="*/ 355 h 570"/>
                <a:gd name="T12" fmla="*/ 635 w 782"/>
                <a:gd name="T13" fmla="*/ 340 h 570"/>
                <a:gd name="T14" fmla="*/ 627 w 782"/>
                <a:gd name="T15" fmla="*/ 324 h 570"/>
                <a:gd name="T16" fmla="*/ 615 w 782"/>
                <a:gd name="T17" fmla="*/ 315 h 570"/>
                <a:gd name="T18" fmla="*/ 600 w 782"/>
                <a:gd name="T19" fmla="*/ 292 h 570"/>
                <a:gd name="T20" fmla="*/ 560 w 782"/>
                <a:gd name="T21" fmla="*/ 274 h 570"/>
                <a:gd name="T22" fmla="*/ 546 w 782"/>
                <a:gd name="T23" fmla="*/ 276 h 570"/>
                <a:gd name="T24" fmla="*/ 536 w 782"/>
                <a:gd name="T25" fmla="*/ 288 h 570"/>
                <a:gd name="T26" fmla="*/ 527 w 782"/>
                <a:gd name="T27" fmla="*/ 303 h 570"/>
                <a:gd name="T28" fmla="*/ 506 w 782"/>
                <a:gd name="T29" fmla="*/ 317 h 570"/>
                <a:gd name="T30" fmla="*/ 481 w 782"/>
                <a:gd name="T31" fmla="*/ 301 h 570"/>
                <a:gd name="T32" fmla="*/ 448 w 782"/>
                <a:gd name="T33" fmla="*/ 255 h 570"/>
                <a:gd name="T34" fmla="*/ 413 w 782"/>
                <a:gd name="T35" fmla="*/ 207 h 570"/>
                <a:gd name="T36" fmla="*/ 266 w 782"/>
                <a:gd name="T37" fmla="*/ 153 h 570"/>
                <a:gd name="T38" fmla="*/ 277 w 782"/>
                <a:gd name="T39" fmla="*/ 119 h 570"/>
                <a:gd name="T40" fmla="*/ 260 w 782"/>
                <a:gd name="T41" fmla="*/ 75 h 570"/>
                <a:gd name="T42" fmla="*/ 252 w 782"/>
                <a:gd name="T43" fmla="*/ 9 h 570"/>
                <a:gd name="T44" fmla="*/ 214 w 782"/>
                <a:gd name="T45" fmla="*/ 2 h 570"/>
                <a:gd name="T46" fmla="*/ 204 w 782"/>
                <a:gd name="T47" fmla="*/ 40 h 570"/>
                <a:gd name="T48" fmla="*/ 171 w 782"/>
                <a:gd name="T49" fmla="*/ 63 h 570"/>
                <a:gd name="T50" fmla="*/ 148 w 782"/>
                <a:gd name="T51" fmla="*/ 101 h 570"/>
                <a:gd name="T52" fmla="*/ 89 w 782"/>
                <a:gd name="T53" fmla="*/ 180 h 570"/>
                <a:gd name="T54" fmla="*/ 54 w 782"/>
                <a:gd name="T55" fmla="*/ 215 h 570"/>
                <a:gd name="T56" fmla="*/ 12 w 782"/>
                <a:gd name="T57" fmla="*/ 232 h 570"/>
                <a:gd name="T58" fmla="*/ 2 w 782"/>
                <a:gd name="T59" fmla="*/ 280 h 570"/>
                <a:gd name="T60" fmla="*/ 43 w 782"/>
                <a:gd name="T61" fmla="*/ 299 h 570"/>
                <a:gd name="T62" fmla="*/ 62 w 782"/>
                <a:gd name="T63" fmla="*/ 309 h 570"/>
                <a:gd name="T64" fmla="*/ 93 w 782"/>
                <a:gd name="T65" fmla="*/ 330 h 570"/>
                <a:gd name="T66" fmla="*/ 158 w 782"/>
                <a:gd name="T67" fmla="*/ 345 h 570"/>
                <a:gd name="T68" fmla="*/ 169 w 782"/>
                <a:gd name="T69" fmla="*/ 363 h 570"/>
                <a:gd name="T70" fmla="*/ 185 w 782"/>
                <a:gd name="T71" fmla="*/ 384 h 570"/>
                <a:gd name="T72" fmla="*/ 196 w 782"/>
                <a:gd name="T73" fmla="*/ 388 h 570"/>
                <a:gd name="T74" fmla="*/ 210 w 782"/>
                <a:gd name="T75" fmla="*/ 420 h 570"/>
                <a:gd name="T76" fmla="*/ 252 w 782"/>
                <a:gd name="T77" fmla="*/ 449 h 570"/>
                <a:gd name="T78" fmla="*/ 254 w 782"/>
                <a:gd name="T79" fmla="*/ 461 h 570"/>
                <a:gd name="T80" fmla="*/ 264 w 782"/>
                <a:gd name="T81" fmla="*/ 472 h 570"/>
                <a:gd name="T82" fmla="*/ 277 w 782"/>
                <a:gd name="T83" fmla="*/ 482 h 570"/>
                <a:gd name="T84" fmla="*/ 294 w 782"/>
                <a:gd name="T85" fmla="*/ 476 h 570"/>
                <a:gd name="T86" fmla="*/ 315 w 782"/>
                <a:gd name="T87" fmla="*/ 486 h 570"/>
                <a:gd name="T88" fmla="*/ 323 w 782"/>
                <a:gd name="T89" fmla="*/ 499 h 570"/>
                <a:gd name="T90" fmla="*/ 333 w 782"/>
                <a:gd name="T91" fmla="*/ 499 h 570"/>
                <a:gd name="T92" fmla="*/ 360 w 782"/>
                <a:gd name="T93" fmla="*/ 514 h 570"/>
                <a:gd name="T94" fmla="*/ 404 w 782"/>
                <a:gd name="T95" fmla="*/ 524 h 570"/>
                <a:gd name="T96" fmla="*/ 417 w 782"/>
                <a:gd name="T97" fmla="*/ 530 h 570"/>
                <a:gd name="T98" fmla="*/ 423 w 782"/>
                <a:gd name="T99" fmla="*/ 536 h 570"/>
                <a:gd name="T100" fmla="*/ 458 w 782"/>
                <a:gd name="T101" fmla="*/ 545 h 570"/>
                <a:gd name="T102" fmla="*/ 487 w 782"/>
                <a:gd name="T103" fmla="*/ 557 h 570"/>
                <a:gd name="T104" fmla="*/ 548 w 782"/>
                <a:gd name="T105" fmla="*/ 555 h 570"/>
                <a:gd name="T106" fmla="*/ 592 w 782"/>
                <a:gd name="T107" fmla="*/ 568 h 570"/>
                <a:gd name="T108" fmla="*/ 633 w 782"/>
                <a:gd name="T109" fmla="*/ 561 h 570"/>
                <a:gd name="T110" fmla="*/ 642 w 782"/>
                <a:gd name="T111" fmla="*/ 532 h 570"/>
                <a:gd name="T112" fmla="*/ 679 w 782"/>
                <a:gd name="T113" fmla="*/ 501 h 570"/>
                <a:gd name="T114" fmla="*/ 734 w 782"/>
                <a:gd name="T115" fmla="*/ 468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82" h="570">
                  <a:moveTo>
                    <a:pt x="779" y="438"/>
                  </a:moveTo>
                  <a:lnTo>
                    <a:pt x="773" y="436"/>
                  </a:lnTo>
                  <a:lnTo>
                    <a:pt x="769" y="432"/>
                  </a:lnTo>
                  <a:lnTo>
                    <a:pt x="767" y="432"/>
                  </a:lnTo>
                  <a:lnTo>
                    <a:pt x="761" y="434"/>
                  </a:lnTo>
                  <a:lnTo>
                    <a:pt x="761" y="434"/>
                  </a:lnTo>
                  <a:lnTo>
                    <a:pt x="759" y="434"/>
                  </a:lnTo>
                  <a:lnTo>
                    <a:pt x="756" y="434"/>
                  </a:lnTo>
                  <a:lnTo>
                    <a:pt x="756" y="432"/>
                  </a:lnTo>
                  <a:lnTo>
                    <a:pt x="752" y="434"/>
                  </a:lnTo>
                  <a:lnTo>
                    <a:pt x="750" y="434"/>
                  </a:lnTo>
                  <a:lnTo>
                    <a:pt x="748" y="434"/>
                  </a:lnTo>
                  <a:lnTo>
                    <a:pt x="740" y="430"/>
                  </a:lnTo>
                  <a:lnTo>
                    <a:pt x="725" y="422"/>
                  </a:lnTo>
                  <a:lnTo>
                    <a:pt x="723" y="420"/>
                  </a:lnTo>
                  <a:lnTo>
                    <a:pt x="719" y="415"/>
                  </a:lnTo>
                  <a:lnTo>
                    <a:pt x="717" y="413"/>
                  </a:lnTo>
                  <a:lnTo>
                    <a:pt x="715" y="413"/>
                  </a:lnTo>
                  <a:lnTo>
                    <a:pt x="713" y="409"/>
                  </a:lnTo>
                  <a:lnTo>
                    <a:pt x="711" y="407"/>
                  </a:lnTo>
                  <a:lnTo>
                    <a:pt x="709" y="403"/>
                  </a:lnTo>
                  <a:lnTo>
                    <a:pt x="708" y="403"/>
                  </a:lnTo>
                  <a:lnTo>
                    <a:pt x="702" y="407"/>
                  </a:lnTo>
                  <a:lnTo>
                    <a:pt x="700" y="407"/>
                  </a:lnTo>
                  <a:lnTo>
                    <a:pt x="700" y="405"/>
                  </a:lnTo>
                  <a:lnTo>
                    <a:pt x="700" y="401"/>
                  </a:lnTo>
                  <a:lnTo>
                    <a:pt x="700" y="399"/>
                  </a:lnTo>
                  <a:lnTo>
                    <a:pt x="702" y="397"/>
                  </a:lnTo>
                  <a:lnTo>
                    <a:pt x="698" y="393"/>
                  </a:lnTo>
                  <a:lnTo>
                    <a:pt x="692" y="390"/>
                  </a:lnTo>
                  <a:lnTo>
                    <a:pt x="686" y="386"/>
                  </a:lnTo>
                  <a:lnTo>
                    <a:pt x="686" y="382"/>
                  </a:lnTo>
                  <a:lnTo>
                    <a:pt x="688" y="380"/>
                  </a:lnTo>
                  <a:lnTo>
                    <a:pt x="688" y="378"/>
                  </a:lnTo>
                  <a:lnTo>
                    <a:pt x="686" y="376"/>
                  </a:lnTo>
                  <a:lnTo>
                    <a:pt x="684" y="372"/>
                  </a:lnTo>
                  <a:lnTo>
                    <a:pt x="683" y="372"/>
                  </a:lnTo>
                  <a:lnTo>
                    <a:pt x="681" y="372"/>
                  </a:lnTo>
                  <a:lnTo>
                    <a:pt x="681" y="374"/>
                  </a:lnTo>
                  <a:lnTo>
                    <a:pt x="679" y="374"/>
                  </a:lnTo>
                  <a:lnTo>
                    <a:pt x="677" y="372"/>
                  </a:lnTo>
                  <a:lnTo>
                    <a:pt x="675" y="368"/>
                  </a:lnTo>
                  <a:lnTo>
                    <a:pt x="675" y="363"/>
                  </a:lnTo>
                  <a:lnTo>
                    <a:pt x="673" y="359"/>
                  </a:lnTo>
                  <a:lnTo>
                    <a:pt x="671" y="359"/>
                  </a:lnTo>
                  <a:lnTo>
                    <a:pt x="663" y="357"/>
                  </a:lnTo>
                  <a:lnTo>
                    <a:pt x="663" y="357"/>
                  </a:lnTo>
                  <a:lnTo>
                    <a:pt x="661" y="355"/>
                  </a:lnTo>
                  <a:lnTo>
                    <a:pt x="661" y="353"/>
                  </a:lnTo>
                  <a:lnTo>
                    <a:pt x="661" y="351"/>
                  </a:lnTo>
                  <a:lnTo>
                    <a:pt x="659" y="351"/>
                  </a:lnTo>
                  <a:lnTo>
                    <a:pt x="652" y="347"/>
                  </a:lnTo>
                  <a:lnTo>
                    <a:pt x="650" y="347"/>
                  </a:lnTo>
                  <a:lnTo>
                    <a:pt x="638" y="347"/>
                  </a:lnTo>
                  <a:lnTo>
                    <a:pt x="638" y="345"/>
                  </a:lnTo>
                  <a:lnTo>
                    <a:pt x="635" y="340"/>
                  </a:lnTo>
                  <a:lnTo>
                    <a:pt x="633" y="338"/>
                  </a:lnTo>
                  <a:lnTo>
                    <a:pt x="629" y="336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9" y="330"/>
                  </a:lnTo>
                  <a:lnTo>
                    <a:pt x="629" y="326"/>
                  </a:lnTo>
                  <a:lnTo>
                    <a:pt x="627" y="324"/>
                  </a:lnTo>
                  <a:lnTo>
                    <a:pt x="627" y="324"/>
                  </a:lnTo>
                  <a:lnTo>
                    <a:pt x="625" y="324"/>
                  </a:lnTo>
                  <a:lnTo>
                    <a:pt x="623" y="326"/>
                  </a:lnTo>
                  <a:lnTo>
                    <a:pt x="621" y="324"/>
                  </a:lnTo>
                  <a:lnTo>
                    <a:pt x="621" y="324"/>
                  </a:lnTo>
                  <a:lnTo>
                    <a:pt x="621" y="319"/>
                  </a:lnTo>
                  <a:lnTo>
                    <a:pt x="619" y="317"/>
                  </a:lnTo>
                  <a:lnTo>
                    <a:pt x="617" y="315"/>
                  </a:lnTo>
                  <a:lnTo>
                    <a:pt x="615" y="315"/>
                  </a:lnTo>
                  <a:lnTo>
                    <a:pt x="613" y="313"/>
                  </a:lnTo>
                  <a:lnTo>
                    <a:pt x="611" y="311"/>
                  </a:lnTo>
                  <a:lnTo>
                    <a:pt x="611" y="309"/>
                  </a:lnTo>
                  <a:lnTo>
                    <a:pt x="611" y="305"/>
                  </a:lnTo>
                  <a:lnTo>
                    <a:pt x="611" y="301"/>
                  </a:lnTo>
                  <a:lnTo>
                    <a:pt x="610" y="299"/>
                  </a:lnTo>
                  <a:lnTo>
                    <a:pt x="602" y="292"/>
                  </a:lnTo>
                  <a:lnTo>
                    <a:pt x="600" y="292"/>
                  </a:lnTo>
                  <a:lnTo>
                    <a:pt x="594" y="290"/>
                  </a:lnTo>
                  <a:lnTo>
                    <a:pt x="590" y="290"/>
                  </a:lnTo>
                  <a:lnTo>
                    <a:pt x="577" y="280"/>
                  </a:lnTo>
                  <a:lnTo>
                    <a:pt x="573" y="276"/>
                  </a:lnTo>
                  <a:lnTo>
                    <a:pt x="571" y="276"/>
                  </a:lnTo>
                  <a:lnTo>
                    <a:pt x="565" y="274"/>
                  </a:lnTo>
                  <a:lnTo>
                    <a:pt x="563" y="274"/>
                  </a:lnTo>
                  <a:lnTo>
                    <a:pt x="560" y="274"/>
                  </a:lnTo>
                  <a:lnTo>
                    <a:pt x="560" y="276"/>
                  </a:lnTo>
                  <a:lnTo>
                    <a:pt x="556" y="282"/>
                  </a:lnTo>
                  <a:lnTo>
                    <a:pt x="554" y="280"/>
                  </a:lnTo>
                  <a:lnTo>
                    <a:pt x="552" y="276"/>
                  </a:lnTo>
                  <a:lnTo>
                    <a:pt x="550" y="274"/>
                  </a:lnTo>
                  <a:lnTo>
                    <a:pt x="548" y="274"/>
                  </a:lnTo>
                  <a:lnTo>
                    <a:pt x="546" y="274"/>
                  </a:lnTo>
                  <a:lnTo>
                    <a:pt x="546" y="276"/>
                  </a:lnTo>
                  <a:lnTo>
                    <a:pt x="546" y="276"/>
                  </a:lnTo>
                  <a:lnTo>
                    <a:pt x="544" y="276"/>
                  </a:lnTo>
                  <a:lnTo>
                    <a:pt x="542" y="278"/>
                  </a:lnTo>
                  <a:lnTo>
                    <a:pt x="542" y="278"/>
                  </a:lnTo>
                  <a:lnTo>
                    <a:pt x="538" y="280"/>
                  </a:lnTo>
                  <a:lnTo>
                    <a:pt x="538" y="282"/>
                  </a:lnTo>
                  <a:lnTo>
                    <a:pt x="538" y="284"/>
                  </a:lnTo>
                  <a:lnTo>
                    <a:pt x="536" y="288"/>
                  </a:lnTo>
                  <a:lnTo>
                    <a:pt x="536" y="290"/>
                  </a:lnTo>
                  <a:lnTo>
                    <a:pt x="536" y="292"/>
                  </a:lnTo>
                  <a:lnTo>
                    <a:pt x="536" y="294"/>
                  </a:lnTo>
                  <a:lnTo>
                    <a:pt x="536" y="295"/>
                  </a:lnTo>
                  <a:lnTo>
                    <a:pt x="536" y="297"/>
                  </a:lnTo>
                  <a:lnTo>
                    <a:pt x="535" y="299"/>
                  </a:lnTo>
                  <a:lnTo>
                    <a:pt x="529" y="301"/>
                  </a:lnTo>
                  <a:lnTo>
                    <a:pt x="527" y="303"/>
                  </a:lnTo>
                  <a:lnTo>
                    <a:pt x="523" y="307"/>
                  </a:lnTo>
                  <a:lnTo>
                    <a:pt x="519" y="311"/>
                  </a:lnTo>
                  <a:lnTo>
                    <a:pt x="517" y="313"/>
                  </a:lnTo>
                  <a:lnTo>
                    <a:pt x="515" y="315"/>
                  </a:lnTo>
                  <a:lnTo>
                    <a:pt x="513" y="317"/>
                  </a:lnTo>
                  <a:lnTo>
                    <a:pt x="512" y="317"/>
                  </a:lnTo>
                  <a:lnTo>
                    <a:pt x="510" y="317"/>
                  </a:lnTo>
                  <a:lnTo>
                    <a:pt x="506" y="317"/>
                  </a:lnTo>
                  <a:lnTo>
                    <a:pt x="498" y="315"/>
                  </a:lnTo>
                  <a:lnTo>
                    <a:pt x="494" y="313"/>
                  </a:lnTo>
                  <a:lnTo>
                    <a:pt x="492" y="311"/>
                  </a:lnTo>
                  <a:lnTo>
                    <a:pt x="490" y="309"/>
                  </a:lnTo>
                  <a:lnTo>
                    <a:pt x="488" y="305"/>
                  </a:lnTo>
                  <a:lnTo>
                    <a:pt x="488" y="303"/>
                  </a:lnTo>
                  <a:lnTo>
                    <a:pt x="487" y="303"/>
                  </a:lnTo>
                  <a:lnTo>
                    <a:pt x="481" y="301"/>
                  </a:lnTo>
                  <a:lnTo>
                    <a:pt x="475" y="295"/>
                  </a:lnTo>
                  <a:lnTo>
                    <a:pt x="460" y="282"/>
                  </a:lnTo>
                  <a:lnTo>
                    <a:pt x="452" y="272"/>
                  </a:lnTo>
                  <a:lnTo>
                    <a:pt x="452" y="269"/>
                  </a:lnTo>
                  <a:lnTo>
                    <a:pt x="452" y="265"/>
                  </a:lnTo>
                  <a:lnTo>
                    <a:pt x="452" y="263"/>
                  </a:lnTo>
                  <a:lnTo>
                    <a:pt x="450" y="257"/>
                  </a:lnTo>
                  <a:lnTo>
                    <a:pt x="448" y="255"/>
                  </a:lnTo>
                  <a:lnTo>
                    <a:pt x="446" y="253"/>
                  </a:lnTo>
                  <a:lnTo>
                    <a:pt x="442" y="247"/>
                  </a:lnTo>
                  <a:lnTo>
                    <a:pt x="440" y="246"/>
                  </a:lnTo>
                  <a:lnTo>
                    <a:pt x="433" y="240"/>
                  </a:lnTo>
                  <a:lnTo>
                    <a:pt x="431" y="236"/>
                  </a:lnTo>
                  <a:lnTo>
                    <a:pt x="415" y="213"/>
                  </a:lnTo>
                  <a:lnTo>
                    <a:pt x="413" y="211"/>
                  </a:lnTo>
                  <a:lnTo>
                    <a:pt x="413" y="207"/>
                  </a:lnTo>
                  <a:lnTo>
                    <a:pt x="400" y="205"/>
                  </a:lnTo>
                  <a:lnTo>
                    <a:pt x="385" y="207"/>
                  </a:lnTo>
                  <a:lnTo>
                    <a:pt x="379" y="207"/>
                  </a:lnTo>
                  <a:lnTo>
                    <a:pt x="375" y="205"/>
                  </a:lnTo>
                  <a:lnTo>
                    <a:pt x="281" y="173"/>
                  </a:lnTo>
                  <a:lnTo>
                    <a:pt x="275" y="169"/>
                  </a:lnTo>
                  <a:lnTo>
                    <a:pt x="269" y="161"/>
                  </a:lnTo>
                  <a:lnTo>
                    <a:pt x="266" y="153"/>
                  </a:lnTo>
                  <a:lnTo>
                    <a:pt x="266" y="148"/>
                  </a:lnTo>
                  <a:lnTo>
                    <a:pt x="266" y="142"/>
                  </a:lnTo>
                  <a:lnTo>
                    <a:pt x="267" y="136"/>
                  </a:lnTo>
                  <a:lnTo>
                    <a:pt x="269" y="132"/>
                  </a:lnTo>
                  <a:lnTo>
                    <a:pt x="273" y="128"/>
                  </a:lnTo>
                  <a:lnTo>
                    <a:pt x="275" y="126"/>
                  </a:lnTo>
                  <a:lnTo>
                    <a:pt x="277" y="123"/>
                  </a:lnTo>
                  <a:lnTo>
                    <a:pt x="277" y="119"/>
                  </a:lnTo>
                  <a:lnTo>
                    <a:pt x="275" y="117"/>
                  </a:lnTo>
                  <a:lnTo>
                    <a:pt x="273" y="113"/>
                  </a:lnTo>
                  <a:lnTo>
                    <a:pt x="264" y="101"/>
                  </a:lnTo>
                  <a:lnTo>
                    <a:pt x="260" y="98"/>
                  </a:lnTo>
                  <a:lnTo>
                    <a:pt x="260" y="94"/>
                  </a:lnTo>
                  <a:lnTo>
                    <a:pt x="258" y="88"/>
                  </a:lnTo>
                  <a:lnTo>
                    <a:pt x="258" y="82"/>
                  </a:lnTo>
                  <a:lnTo>
                    <a:pt x="260" y="75"/>
                  </a:lnTo>
                  <a:lnTo>
                    <a:pt x="267" y="40"/>
                  </a:lnTo>
                  <a:lnTo>
                    <a:pt x="267" y="34"/>
                  </a:lnTo>
                  <a:lnTo>
                    <a:pt x="266" y="32"/>
                  </a:lnTo>
                  <a:lnTo>
                    <a:pt x="264" y="30"/>
                  </a:lnTo>
                  <a:lnTo>
                    <a:pt x="260" y="27"/>
                  </a:lnTo>
                  <a:lnTo>
                    <a:pt x="258" y="23"/>
                  </a:lnTo>
                  <a:lnTo>
                    <a:pt x="254" y="11"/>
                  </a:lnTo>
                  <a:lnTo>
                    <a:pt x="252" y="9"/>
                  </a:lnTo>
                  <a:lnTo>
                    <a:pt x="250" y="7"/>
                  </a:lnTo>
                  <a:lnTo>
                    <a:pt x="246" y="5"/>
                  </a:lnTo>
                  <a:lnTo>
                    <a:pt x="244" y="5"/>
                  </a:lnTo>
                  <a:lnTo>
                    <a:pt x="237" y="4"/>
                  </a:lnTo>
                  <a:lnTo>
                    <a:pt x="221" y="0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4" y="2"/>
                  </a:lnTo>
                  <a:lnTo>
                    <a:pt x="208" y="7"/>
                  </a:lnTo>
                  <a:lnTo>
                    <a:pt x="202" y="17"/>
                  </a:lnTo>
                  <a:lnTo>
                    <a:pt x="198" y="23"/>
                  </a:lnTo>
                  <a:lnTo>
                    <a:pt x="196" y="27"/>
                  </a:lnTo>
                  <a:lnTo>
                    <a:pt x="196" y="30"/>
                  </a:lnTo>
                  <a:lnTo>
                    <a:pt x="196" y="34"/>
                  </a:lnTo>
                  <a:lnTo>
                    <a:pt x="200" y="36"/>
                  </a:lnTo>
                  <a:lnTo>
                    <a:pt x="204" y="40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198" y="53"/>
                  </a:lnTo>
                  <a:lnTo>
                    <a:pt x="185" y="65"/>
                  </a:lnTo>
                  <a:lnTo>
                    <a:pt x="181" y="67"/>
                  </a:lnTo>
                  <a:lnTo>
                    <a:pt x="179" y="65"/>
                  </a:lnTo>
                  <a:lnTo>
                    <a:pt x="173" y="63"/>
                  </a:lnTo>
                  <a:lnTo>
                    <a:pt x="171" y="63"/>
                  </a:lnTo>
                  <a:lnTo>
                    <a:pt x="169" y="63"/>
                  </a:lnTo>
                  <a:lnTo>
                    <a:pt x="167" y="65"/>
                  </a:lnTo>
                  <a:lnTo>
                    <a:pt x="166" y="69"/>
                  </a:lnTo>
                  <a:lnTo>
                    <a:pt x="162" y="86"/>
                  </a:lnTo>
                  <a:lnTo>
                    <a:pt x="158" y="90"/>
                  </a:lnTo>
                  <a:lnTo>
                    <a:pt x="156" y="94"/>
                  </a:lnTo>
                  <a:lnTo>
                    <a:pt x="150" y="100"/>
                  </a:lnTo>
                  <a:lnTo>
                    <a:pt x="148" y="101"/>
                  </a:lnTo>
                  <a:lnTo>
                    <a:pt x="143" y="107"/>
                  </a:lnTo>
                  <a:lnTo>
                    <a:pt x="139" y="109"/>
                  </a:lnTo>
                  <a:lnTo>
                    <a:pt x="135" y="117"/>
                  </a:lnTo>
                  <a:lnTo>
                    <a:pt x="129" y="125"/>
                  </a:lnTo>
                  <a:lnTo>
                    <a:pt x="118" y="144"/>
                  </a:lnTo>
                  <a:lnTo>
                    <a:pt x="106" y="153"/>
                  </a:lnTo>
                  <a:lnTo>
                    <a:pt x="96" y="169"/>
                  </a:lnTo>
                  <a:lnTo>
                    <a:pt x="89" y="180"/>
                  </a:lnTo>
                  <a:lnTo>
                    <a:pt x="77" y="192"/>
                  </a:lnTo>
                  <a:lnTo>
                    <a:pt x="75" y="196"/>
                  </a:lnTo>
                  <a:lnTo>
                    <a:pt x="73" y="199"/>
                  </a:lnTo>
                  <a:lnTo>
                    <a:pt x="69" y="201"/>
                  </a:lnTo>
                  <a:lnTo>
                    <a:pt x="62" y="207"/>
                  </a:lnTo>
                  <a:lnTo>
                    <a:pt x="60" y="209"/>
                  </a:lnTo>
                  <a:lnTo>
                    <a:pt x="56" y="213"/>
                  </a:lnTo>
                  <a:lnTo>
                    <a:pt x="54" y="215"/>
                  </a:lnTo>
                  <a:lnTo>
                    <a:pt x="50" y="217"/>
                  </a:lnTo>
                  <a:lnTo>
                    <a:pt x="46" y="217"/>
                  </a:lnTo>
                  <a:lnTo>
                    <a:pt x="43" y="217"/>
                  </a:lnTo>
                  <a:lnTo>
                    <a:pt x="35" y="217"/>
                  </a:lnTo>
                  <a:lnTo>
                    <a:pt x="25" y="215"/>
                  </a:lnTo>
                  <a:lnTo>
                    <a:pt x="21" y="217"/>
                  </a:lnTo>
                  <a:lnTo>
                    <a:pt x="20" y="221"/>
                  </a:lnTo>
                  <a:lnTo>
                    <a:pt x="12" y="232"/>
                  </a:lnTo>
                  <a:lnTo>
                    <a:pt x="8" y="240"/>
                  </a:lnTo>
                  <a:lnTo>
                    <a:pt x="8" y="246"/>
                  </a:lnTo>
                  <a:lnTo>
                    <a:pt x="6" y="247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80"/>
                  </a:lnTo>
                  <a:lnTo>
                    <a:pt x="4" y="282"/>
                  </a:lnTo>
                  <a:lnTo>
                    <a:pt x="8" y="284"/>
                  </a:lnTo>
                  <a:lnTo>
                    <a:pt x="16" y="286"/>
                  </a:lnTo>
                  <a:lnTo>
                    <a:pt x="21" y="284"/>
                  </a:lnTo>
                  <a:lnTo>
                    <a:pt x="23" y="284"/>
                  </a:lnTo>
                  <a:lnTo>
                    <a:pt x="39" y="299"/>
                  </a:lnTo>
                  <a:lnTo>
                    <a:pt x="41" y="297"/>
                  </a:lnTo>
                  <a:lnTo>
                    <a:pt x="43" y="299"/>
                  </a:lnTo>
                  <a:lnTo>
                    <a:pt x="46" y="301"/>
                  </a:lnTo>
                  <a:lnTo>
                    <a:pt x="50" y="301"/>
                  </a:lnTo>
                  <a:lnTo>
                    <a:pt x="56" y="299"/>
                  </a:lnTo>
                  <a:lnTo>
                    <a:pt x="58" y="301"/>
                  </a:lnTo>
                  <a:lnTo>
                    <a:pt x="60" y="303"/>
                  </a:lnTo>
                  <a:lnTo>
                    <a:pt x="62" y="305"/>
                  </a:lnTo>
                  <a:lnTo>
                    <a:pt x="62" y="307"/>
                  </a:lnTo>
                  <a:lnTo>
                    <a:pt x="62" y="309"/>
                  </a:lnTo>
                  <a:lnTo>
                    <a:pt x="64" y="313"/>
                  </a:lnTo>
                  <a:lnTo>
                    <a:pt x="71" y="322"/>
                  </a:lnTo>
                  <a:lnTo>
                    <a:pt x="75" y="324"/>
                  </a:lnTo>
                  <a:lnTo>
                    <a:pt x="81" y="324"/>
                  </a:lnTo>
                  <a:lnTo>
                    <a:pt x="85" y="326"/>
                  </a:lnTo>
                  <a:lnTo>
                    <a:pt x="87" y="328"/>
                  </a:lnTo>
                  <a:lnTo>
                    <a:pt x="89" y="330"/>
                  </a:lnTo>
                  <a:lnTo>
                    <a:pt x="93" y="330"/>
                  </a:lnTo>
                  <a:lnTo>
                    <a:pt x="104" y="328"/>
                  </a:lnTo>
                  <a:lnTo>
                    <a:pt x="110" y="330"/>
                  </a:lnTo>
                  <a:lnTo>
                    <a:pt x="118" y="332"/>
                  </a:lnTo>
                  <a:lnTo>
                    <a:pt x="127" y="343"/>
                  </a:lnTo>
                  <a:lnTo>
                    <a:pt x="133" y="345"/>
                  </a:lnTo>
                  <a:lnTo>
                    <a:pt x="146" y="345"/>
                  </a:lnTo>
                  <a:lnTo>
                    <a:pt x="154" y="345"/>
                  </a:lnTo>
                  <a:lnTo>
                    <a:pt x="158" y="345"/>
                  </a:lnTo>
                  <a:lnTo>
                    <a:pt x="162" y="347"/>
                  </a:lnTo>
                  <a:lnTo>
                    <a:pt x="164" y="347"/>
                  </a:lnTo>
                  <a:lnTo>
                    <a:pt x="166" y="349"/>
                  </a:lnTo>
                  <a:lnTo>
                    <a:pt x="166" y="351"/>
                  </a:lnTo>
                  <a:lnTo>
                    <a:pt x="166" y="355"/>
                  </a:lnTo>
                  <a:lnTo>
                    <a:pt x="166" y="355"/>
                  </a:lnTo>
                  <a:lnTo>
                    <a:pt x="167" y="359"/>
                  </a:lnTo>
                  <a:lnTo>
                    <a:pt x="169" y="363"/>
                  </a:lnTo>
                  <a:lnTo>
                    <a:pt x="171" y="365"/>
                  </a:lnTo>
                  <a:lnTo>
                    <a:pt x="171" y="368"/>
                  </a:lnTo>
                  <a:lnTo>
                    <a:pt x="169" y="372"/>
                  </a:lnTo>
                  <a:lnTo>
                    <a:pt x="171" y="376"/>
                  </a:lnTo>
                  <a:lnTo>
                    <a:pt x="173" y="382"/>
                  </a:lnTo>
                  <a:lnTo>
                    <a:pt x="175" y="384"/>
                  </a:lnTo>
                  <a:lnTo>
                    <a:pt x="179" y="386"/>
                  </a:lnTo>
                  <a:lnTo>
                    <a:pt x="185" y="384"/>
                  </a:lnTo>
                  <a:lnTo>
                    <a:pt x="189" y="382"/>
                  </a:lnTo>
                  <a:lnTo>
                    <a:pt x="191" y="382"/>
                  </a:lnTo>
                  <a:lnTo>
                    <a:pt x="192" y="384"/>
                  </a:lnTo>
                  <a:lnTo>
                    <a:pt x="192" y="384"/>
                  </a:lnTo>
                  <a:lnTo>
                    <a:pt x="192" y="388"/>
                  </a:lnTo>
                  <a:lnTo>
                    <a:pt x="192" y="388"/>
                  </a:lnTo>
                  <a:lnTo>
                    <a:pt x="194" y="388"/>
                  </a:lnTo>
                  <a:lnTo>
                    <a:pt x="196" y="388"/>
                  </a:lnTo>
                  <a:lnTo>
                    <a:pt x="200" y="388"/>
                  </a:lnTo>
                  <a:lnTo>
                    <a:pt x="206" y="390"/>
                  </a:lnTo>
                  <a:lnTo>
                    <a:pt x="208" y="393"/>
                  </a:lnTo>
                  <a:lnTo>
                    <a:pt x="206" y="403"/>
                  </a:lnTo>
                  <a:lnTo>
                    <a:pt x="206" y="405"/>
                  </a:lnTo>
                  <a:lnTo>
                    <a:pt x="208" y="413"/>
                  </a:lnTo>
                  <a:lnTo>
                    <a:pt x="210" y="418"/>
                  </a:lnTo>
                  <a:lnTo>
                    <a:pt x="210" y="420"/>
                  </a:lnTo>
                  <a:lnTo>
                    <a:pt x="217" y="422"/>
                  </a:lnTo>
                  <a:lnTo>
                    <a:pt x="227" y="428"/>
                  </a:lnTo>
                  <a:lnTo>
                    <a:pt x="244" y="432"/>
                  </a:lnTo>
                  <a:lnTo>
                    <a:pt x="250" y="434"/>
                  </a:lnTo>
                  <a:lnTo>
                    <a:pt x="254" y="440"/>
                  </a:lnTo>
                  <a:lnTo>
                    <a:pt x="256" y="445"/>
                  </a:lnTo>
                  <a:lnTo>
                    <a:pt x="254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3"/>
                  </a:lnTo>
                  <a:lnTo>
                    <a:pt x="258" y="453"/>
                  </a:lnTo>
                  <a:lnTo>
                    <a:pt x="258" y="455"/>
                  </a:lnTo>
                  <a:lnTo>
                    <a:pt x="258" y="455"/>
                  </a:lnTo>
                  <a:lnTo>
                    <a:pt x="256" y="459"/>
                  </a:lnTo>
                  <a:lnTo>
                    <a:pt x="254" y="461"/>
                  </a:lnTo>
                  <a:lnTo>
                    <a:pt x="254" y="461"/>
                  </a:lnTo>
                  <a:lnTo>
                    <a:pt x="256" y="465"/>
                  </a:lnTo>
                  <a:lnTo>
                    <a:pt x="256" y="466"/>
                  </a:lnTo>
                  <a:lnTo>
                    <a:pt x="256" y="468"/>
                  </a:lnTo>
                  <a:lnTo>
                    <a:pt x="258" y="470"/>
                  </a:lnTo>
                  <a:lnTo>
                    <a:pt x="258" y="472"/>
                  </a:lnTo>
                  <a:lnTo>
                    <a:pt x="260" y="472"/>
                  </a:lnTo>
                  <a:lnTo>
                    <a:pt x="262" y="472"/>
                  </a:lnTo>
                  <a:lnTo>
                    <a:pt x="264" y="472"/>
                  </a:lnTo>
                  <a:lnTo>
                    <a:pt x="266" y="472"/>
                  </a:lnTo>
                  <a:lnTo>
                    <a:pt x="266" y="472"/>
                  </a:lnTo>
                  <a:lnTo>
                    <a:pt x="267" y="474"/>
                  </a:lnTo>
                  <a:lnTo>
                    <a:pt x="267" y="478"/>
                  </a:lnTo>
                  <a:lnTo>
                    <a:pt x="269" y="478"/>
                  </a:lnTo>
                  <a:lnTo>
                    <a:pt x="271" y="480"/>
                  </a:lnTo>
                  <a:lnTo>
                    <a:pt x="273" y="482"/>
                  </a:lnTo>
                  <a:lnTo>
                    <a:pt x="277" y="482"/>
                  </a:lnTo>
                  <a:lnTo>
                    <a:pt x="279" y="482"/>
                  </a:lnTo>
                  <a:lnTo>
                    <a:pt x="283" y="480"/>
                  </a:lnTo>
                  <a:lnTo>
                    <a:pt x="285" y="482"/>
                  </a:lnTo>
                  <a:lnTo>
                    <a:pt x="285" y="482"/>
                  </a:lnTo>
                  <a:lnTo>
                    <a:pt x="289" y="482"/>
                  </a:lnTo>
                  <a:lnTo>
                    <a:pt x="290" y="482"/>
                  </a:lnTo>
                  <a:lnTo>
                    <a:pt x="292" y="476"/>
                  </a:lnTo>
                  <a:lnTo>
                    <a:pt x="294" y="476"/>
                  </a:lnTo>
                  <a:lnTo>
                    <a:pt x="296" y="476"/>
                  </a:lnTo>
                  <a:lnTo>
                    <a:pt x="298" y="480"/>
                  </a:lnTo>
                  <a:lnTo>
                    <a:pt x="298" y="482"/>
                  </a:lnTo>
                  <a:lnTo>
                    <a:pt x="298" y="484"/>
                  </a:lnTo>
                  <a:lnTo>
                    <a:pt x="302" y="484"/>
                  </a:lnTo>
                  <a:lnTo>
                    <a:pt x="308" y="482"/>
                  </a:lnTo>
                  <a:lnTo>
                    <a:pt x="310" y="482"/>
                  </a:lnTo>
                  <a:lnTo>
                    <a:pt x="315" y="486"/>
                  </a:lnTo>
                  <a:lnTo>
                    <a:pt x="317" y="486"/>
                  </a:lnTo>
                  <a:lnTo>
                    <a:pt x="319" y="488"/>
                  </a:lnTo>
                  <a:lnTo>
                    <a:pt x="319" y="489"/>
                  </a:lnTo>
                  <a:lnTo>
                    <a:pt x="319" y="489"/>
                  </a:lnTo>
                  <a:lnTo>
                    <a:pt x="321" y="495"/>
                  </a:lnTo>
                  <a:lnTo>
                    <a:pt x="321" y="495"/>
                  </a:lnTo>
                  <a:lnTo>
                    <a:pt x="323" y="497"/>
                  </a:lnTo>
                  <a:lnTo>
                    <a:pt x="323" y="499"/>
                  </a:lnTo>
                  <a:lnTo>
                    <a:pt x="325" y="497"/>
                  </a:lnTo>
                  <a:lnTo>
                    <a:pt x="327" y="497"/>
                  </a:lnTo>
                  <a:lnTo>
                    <a:pt x="329" y="497"/>
                  </a:lnTo>
                  <a:lnTo>
                    <a:pt x="329" y="497"/>
                  </a:lnTo>
                  <a:lnTo>
                    <a:pt x="331" y="497"/>
                  </a:lnTo>
                  <a:lnTo>
                    <a:pt x="331" y="497"/>
                  </a:lnTo>
                  <a:lnTo>
                    <a:pt x="333" y="497"/>
                  </a:lnTo>
                  <a:lnTo>
                    <a:pt x="333" y="499"/>
                  </a:lnTo>
                  <a:lnTo>
                    <a:pt x="335" y="503"/>
                  </a:lnTo>
                  <a:lnTo>
                    <a:pt x="335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4" y="501"/>
                  </a:lnTo>
                  <a:lnTo>
                    <a:pt x="346" y="503"/>
                  </a:lnTo>
                  <a:lnTo>
                    <a:pt x="356" y="509"/>
                  </a:lnTo>
                  <a:lnTo>
                    <a:pt x="360" y="514"/>
                  </a:lnTo>
                  <a:lnTo>
                    <a:pt x="364" y="518"/>
                  </a:lnTo>
                  <a:lnTo>
                    <a:pt x="371" y="520"/>
                  </a:lnTo>
                  <a:lnTo>
                    <a:pt x="383" y="524"/>
                  </a:lnTo>
                  <a:lnTo>
                    <a:pt x="383" y="524"/>
                  </a:lnTo>
                  <a:lnTo>
                    <a:pt x="396" y="526"/>
                  </a:lnTo>
                  <a:lnTo>
                    <a:pt x="398" y="526"/>
                  </a:lnTo>
                  <a:lnTo>
                    <a:pt x="400" y="526"/>
                  </a:lnTo>
                  <a:lnTo>
                    <a:pt x="404" y="524"/>
                  </a:lnTo>
                  <a:lnTo>
                    <a:pt x="408" y="524"/>
                  </a:lnTo>
                  <a:lnTo>
                    <a:pt x="410" y="524"/>
                  </a:lnTo>
                  <a:lnTo>
                    <a:pt x="413" y="528"/>
                  </a:lnTo>
                  <a:lnTo>
                    <a:pt x="415" y="528"/>
                  </a:lnTo>
                  <a:lnTo>
                    <a:pt x="415" y="528"/>
                  </a:lnTo>
                  <a:lnTo>
                    <a:pt x="417" y="528"/>
                  </a:lnTo>
                  <a:lnTo>
                    <a:pt x="417" y="528"/>
                  </a:lnTo>
                  <a:lnTo>
                    <a:pt x="417" y="530"/>
                  </a:lnTo>
                  <a:lnTo>
                    <a:pt x="417" y="534"/>
                  </a:lnTo>
                  <a:lnTo>
                    <a:pt x="417" y="534"/>
                  </a:lnTo>
                  <a:lnTo>
                    <a:pt x="419" y="534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21" y="536"/>
                  </a:lnTo>
                  <a:lnTo>
                    <a:pt x="423" y="536"/>
                  </a:lnTo>
                  <a:lnTo>
                    <a:pt x="425" y="536"/>
                  </a:lnTo>
                  <a:lnTo>
                    <a:pt x="427" y="536"/>
                  </a:lnTo>
                  <a:lnTo>
                    <a:pt x="429" y="541"/>
                  </a:lnTo>
                  <a:lnTo>
                    <a:pt x="431" y="543"/>
                  </a:lnTo>
                  <a:lnTo>
                    <a:pt x="433" y="545"/>
                  </a:lnTo>
                  <a:lnTo>
                    <a:pt x="444" y="547"/>
                  </a:lnTo>
                  <a:lnTo>
                    <a:pt x="450" y="545"/>
                  </a:lnTo>
                  <a:lnTo>
                    <a:pt x="458" y="545"/>
                  </a:lnTo>
                  <a:lnTo>
                    <a:pt x="462" y="545"/>
                  </a:lnTo>
                  <a:lnTo>
                    <a:pt x="463" y="543"/>
                  </a:lnTo>
                  <a:lnTo>
                    <a:pt x="465" y="543"/>
                  </a:lnTo>
                  <a:lnTo>
                    <a:pt x="467" y="541"/>
                  </a:lnTo>
                  <a:lnTo>
                    <a:pt x="469" y="543"/>
                  </a:lnTo>
                  <a:lnTo>
                    <a:pt x="475" y="547"/>
                  </a:lnTo>
                  <a:lnTo>
                    <a:pt x="481" y="553"/>
                  </a:lnTo>
                  <a:lnTo>
                    <a:pt x="487" y="557"/>
                  </a:lnTo>
                  <a:lnTo>
                    <a:pt x="492" y="559"/>
                  </a:lnTo>
                  <a:lnTo>
                    <a:pt x="498" y="557"/>
                  </a:lnTo>
                  <a:lnTo>
                    <a:pt x="502" y="557"/>
                  </a:lnTo>
                  <a:lnTo>
                    <a:pt x="506" y="557"/>
                  </a:lnTo>
                  <a:lnTo>
                    <a:pt x="510" y="553"/>
                  </a:lnTo>
                  <a:lnTo>
                    <a:pt x="519" y="545"/>
                  </a:lnTo>
                  <a:lnTo>
                    <a:pt x="536" y="557"/>
                  </a:lnTo>
                  <a:lnTo>
                    <a:pt x="548" y="555"/>
                  </a:lnTo>
                  <a:lnTo>
                    <a:pt x="554" y="551"/>
                  </a:lnTo>
                  <a:lnTo>
                    <a:pt x="558" y="551"/>
                  </a:lnTo>
                  <a:lnTo>
                    <a:pt x="563" y="553"/>
                  </a:lnTo>
                  <a:lnTo>
                    <a:pt x="579" y="566"/>
                  </a:lnTo>
                  <a:lnTo>
                    <a:pt x="583" y="568"/>
                  </a:lnTo>
                  <a:lnTo>
                    <a:pt x="588" y="570"/>
                  </a:lnTo>
                  <a:lnTo>
                    <a:pt x="590" y="570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602" y="557"/>
                  </a:lnTo>
                  <a:lnTo>
                    <a:pt x="606" y="551"/>
                  </a:lnTo>
                  <a:lnTo>
                    <a:pt x="610" y="549"/>
                  </a:lnTo>
                  <a:lnTo>
                    <a:pt x="615" y="553"/>
                  </a:lnTo>
                  <a:lnTo>
                    <a:pt x="619" y="559"/>
                  </a:lnTo>
                  <a:lnTo>
                    <a:pt x="625" y="561"/>
                  </a:lnTo>
                  <a:lnTo>
                    <a:pt x="633" y="561"/>
                  </a:lnTo>
                  <a:lnTo>
                    <a:pt x="636" y="557"/>
                  </a:lnTo>
                  <a:lnTo>
                    <a:pt x="638" y="555"/>
                  </a:lnTo>
                  <a:lnTo>
                    <a:pt x="638" y="551"/>
                  </a:lnTo>
                  <a:lnTo>
                    <a:pt x="638" y="551"/>
                  </a:lnTo>
                  <a:lnTo>
                    <a:pt x="638" y="547"/>
                  </a:lnTo>
                  <a:lnTo>
                    <a:pt x="638" y="541"/>
                  </a:lnTo>
                  <a:lnTo>
                    <a:pt x="640" y="536"/>
                  </a:lnTo>
                  <a:lnTo>
                    <a:pt x="642" y="532"/>
                  </a:lnTo>
                  <a:lnTo>
                    <a:pt x="646" y="528"/>
                  </a:lnTo>
                  <a:lnTo>
                    <a:pt x="648" y="524"/>
                  </a:lnTo>
                  <a:lnTo>
                    <a:pt x="654" y="516"/>
                  </a:lnTo>
                  <a:lnTo>
                    <a:pt x="656" y="514"/>
                  </a:lnTo>
                  <a:lnTo>
                    <a:pt x="665" y="509"/>
                  </a:lnTo>
                  <a:lnTo>
                    <a:pt x="671" y="503"/>
                  </a:lnTo>
                  <a:lnTo>
                    <a:pt x="675" y="501"/>
                  </a:lnTo>
                  <a:lnTo>
                    <a:pt x="679" y="501"/>
                  </a:lnTo>
                  <a:lnTo>
                    <a:pt x="700" y="501"/>
                  </a:lnTo>
                  <a:lnTo>
                    <a:pt x="708" y="499"/>
                  </a:lnTo>
                  <a:lnTo>
                    <a:pt x="711" y="497"/>
                  </a:lnTo>
                  <a:lnTo>
                    <a:pt x="715" y="495"/>
                  </a:lnTo>
                  <a:lnTo>
                    <a:pt x="717" y="489"/>
                  </a:lnTo>
                  <a:lnTo>
                    <a:pt x="719" y="484"/>
                  </a:lnTo>
                  <a:lnTo>
                    <a:pt x="725" y="476"/>
                  </a:lnTo>
                  <a:lnTo>
                    <a:pt x="734" y="468"/>
                  </a:lnTo>
                  <a:lnTo>
                    <a:pt x="763" y="457"/>
                  </a:lnTo>
                  <a:lnTo>
                    <a:pt x="773" y="451"/>
                  </a:lnTo>
                  <a:lnTo>
                    <a:pt x="782" y="441"/>
                  </a:lnTo>
                  <a:lnTo>
                    <a:pt x="779" y="43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C20C0BA5-DF5E-1643-9A28-34C841AF9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851" y="3456625"/>
              <a:ext cx="152296" cy="350859"/>
            </a:xfrm>
            <a:custGeom>
              <a:avLst/>
              <a:gdLst>
                <a:gd name="T0" fmla="*/ 73 w 79"/>
                <a:gd name="T1" fmla="*/ 31 h 182"/>
                <a:gd name="T2" fmla="*/ 73 w 79"/>
                <a:gd name="T3" fmla="*/ 29 h 182"/>
                <a:gd name="T4" fmla="*/ 75 w 79"/>
                <a:gd name="T5" fmla="*/ 27 h 182"/>
                <a:gd name="T6" fmla="*/ 75 w 79"/>
                <a:gd name="T7" fmla="*/ 23 h 182"/>
                <a:gd name="T8" fmla="*/ 75 w 79"/>
                <a:gd name="T9" fmla="*/ 8 h 182"/>
                <a:gd name="T10" fmla="*/ 71 w 79"/>
                <a:gd name="T11" fmla="*/ 2 h 182"/>
                <a:gd name="T12" fmla="*/ 67 w 79"/>
                <a:gd name="T13" fmla="*/ 2 h 182"/>
                <a:gd name="T14" fmla="*/ 63 w 79"/>
                <a:gd name="T15" fmla="*/ 0 h 182"/>
                <a:gd name="T16" fmla="*/ 63 w 79"/>
                <a:gd name="T17" fmla="*/ 2 h 182"/>
                <a:gd name="T18" fmla="*/ 63 w 79"/>
                <a:gd name="T19" fmla="*/ 4 h 182"/>
                <a:gd name="T20" fmla="*/ 61 w 79"/>
                <a:gd name="T21" fmla="*/ 8 h 182"/>
                <a:gd name="T22" fmla="*/ 55 w 79"/>
                <a:gd name="T23" fmla="*/ 15 h 182"/>
                <a:gd name="T24" fmla="*/ 54 w 79"/>
                <a:gd name="T25" fmla="*/ 17 h 182"/>
                <a:gd name="T26" fmla="*/ 50 w 79"/>
                <a:gd name="T27" fmla="*/ 21 h 182"/>
                <a:gd name="T28" fmla="*/ 50 w 79"/>
                <a:gd name="T29" fmla="*/ 23 h 182"/>
                <a:gd name="T30" fmla="*/ 50 w 79"/>
                <a:gd name="T31" fmla="*/ 25 h 182"/>
                <a:gd name="T32" fmla="*/ 52 w 79"/>
                <a:gd name="T33" fmla="*/ 25 h 182"/>
                <a:gd name="T34" fmla="*/ 52 w 79"/>
                <a:gd name="T35" fmla="*/ 25 h 182"/>
                <a:gd name="T36" fmla="*/ 50 w 79"/>
                <a:gd name="T37" fmla="*/ 27 h 182"/>
                <a:gd name="T38" fmla="*/ 42 w 79"/>
                <a:gd name="T39" fmla="*/ 33 h 182"/>
                <a:gd name="T40" fmla="*/ 44 w 79"/>
                <a:gd name="T41" fmla="*/ 36 h 182"/>
                <a:gd name="T42" fmla="*/ 46 w 79"/>
                <a:gd name="T43" fmla="*/ 38 h 182"/>
                <a:gd name="T44" fmla="*/ 50 w 79"/>
                <a:gd name="T45" fmla="*/ 46 h 182"/>
                <a:gd name="T46" fmla="*/ 42 w 79"/>
                <a:gd name="T47" fmla="*/ 69 h 182"/>
                <a:gd name="T48" fmla="*/ 46 w 79"/>
                <a:gd name="T49" fmla="*/ 69 h 182"/>
                <a:gd name="T50" fmla="*/ 46 w 79"/>
                <a:gd name="T51" fmla="*/ 79 h 182"/>
                <a:gd name="T52" fmla="*/ 44 w 79"/>
                <a:gd name="T53" fmla="*/ 88 h 182"/>
                <a:gd name="T54" fmla="*/ 42 w 79"/>
                <a:gd name="T55" fmla="*/ 94 h 182"/>
                <a:gd name="T56" fmla="*/ 38 w 79"/>
                <a:gd name="T57" fmla="*/ 100 h 182"/>
                <a:gd name="T58" fmla="*/ 36 w 79"/>
                <a:gd name="T59" fmla="*/ 115 h 182"/>
                <a:gd name="T60" fmla="*/ 34 w 79"/>
                <a:gd name="T61" fmla="*/ 115 h 182"/>
                <a:gd name="T62" fmla="*/ 29 w 79"/>
                <a:gd name="T63" fmla="*/ 113 h 182"/>
                <a:gd name="T64" fmla="*/ 25 w 79"/>
                <a:gd name="T65" fmla="*/ 113 h 182"/>
                <a:gd name="T66" fmla="*/ 19 w 79"/>
                <a:gd name="T67" fmla="*/ 127 h 182"/>
                <a:gd name="T68" fmla="*/ 19 w 79"/>
                <a:gd name="T69" fmla="*/ 131 h 182"/>
                <a:gd name="T70" fmla="*/ 19 w 79"/>
                <a:gd name="T71" fmla="*/ 136 h 182"/>
                <a:gd name="T72" fmla="*/ 21 w 79"/>
                <a:gd name="T73" fmla="*/ 140 h 182"/>
                <a:gd name="T74" fmla="*/ 19 w 79"/>
                <a:gd name="T75" fmla="*/ 146 h 182"/>
                <a:gd name="T76" fmla="*/ 11 w 79"/>
                <a:gd name="T77" fmla="*/ 163 h 182"/>
                <a:gd name="T78" fmla="*/ 4 w 79"/>
                <a:gd name="T79" fmla="*/ 182 h 182"/>
                <a:gd name="T80" fmla="*/ 9 w 79"/>
                <a:gd name="T81" fmla="*/ 182 h 182"/>
                <a:gd name="T82" fmla="*/ 11 w 79"/>
                <a:gd name="T83" fmla="*/ 181 h 182"/>
                <a:gd name="T84" fmla="*/ 13 w 79"/>
                <a:gd name="T85" fmla="*/ 175 h 182"/>
                <a:gd name="T86" fmla="*/ 27 w 79"/>
                <a:gd name="T87" fmla="*/ 156 h 182"/>
                <a:gd name="T88" fmla="*/ 29 w 79"/>
                <a:gd name="T89" fmla="*/ 152 h 182"/>
                <a:gd name="T90" fmla="*/ 30 w 79"/>
                <a:gd name="T91" fmla="*/ 148 h 182"/>
                <a:gd name="T92" fmla="*/ 36 w 79"/>
                <a:gd name="T93" fmla="*/ 140 h 182"/>
                <a:gd name="T94" fmla="*/ 42 w 79"/>
                <a:gd name="T95" fmla="*/ 131 h 182"/>
                <a:gd name="T96" fmla="*/ 52 w 79"/>
                <a:gd name="T97" fmla="*/ 131 h 182"/>
                <a:gd name="T98" fmla="*/ 55 w 79"/>
                <a:gd name="T99" fmla="*/ 117 h 182"/>
                <a:gd name="T100" fmla="*/ 57 w 79"/>
                <a:gd name="T101" fmla="*/ 115 h 182"/>
                <a:gd name="T102" fmla="*/ 61 w 79"/>
                <a:gd name="T103" fmla="*/ 113 h 182"/>
                <a:gd name="T104" fmla="*/ 61 w 79"/>
                <a:gd name="T105" fmla="*/ 109 h 182"/>
                <a:gd name="T106" fmla="*/ 59 w 79"/>
                <a:gd name="T107" fmla="*/ 104 h 182"/>
                <a:gd name="T108" fmla="*/ 54 w 79"/>
                <a:gd name="T109" fmla="*/ 92 h 182"/>
                <a:gd name="T110" fmla="*/ 54 w 79"/>
                <a:gd name="T111" fmla="*/ 88 h 182"/>
                <a:gd name="T112" fmla="*/ 61 w 79"/>
                <a:gd name="T113" fmla="*/ 73 h 182"/>
                <a:gd name="T114" fmla="*/ 59 w 79"/>
                <a:gd name="T115" fmla="*/ 67 h 182"/>
                <a:gd name="T116" fmla="*/ 59 w 79"/>
                <a:gd name="T117" fmla="*/ 61 h 182"/>
                <a:gd name="T118" fmla="*/ 63 w 79"/>
                <a:gd name="T119" fmla="*/ 58 h 182"/>
                <a:gd name="T120" fmla="*/ 67 w 79"/>
                <a:gd name="T121" fmla="*/ 52 h 182"/>
                <a:gd name="T122" fmla="*/ 73 w 79"/>
                <a:gd name="T123" fmla="*/ 44 h 182"/>
                <a:gd name="T124" fmla="*/ 79 w 79"/>
                <a:gd name="T125" fmla="*/ 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" h="182">
                  <a:moveTo>
                    <a:pt x="75" y="33"/>
                  </a:moveTo>
                  <a:lnTo>
                    <a:pt x="73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3" y="27"/>
                  </a:lnTo>
                  <a:lnTo>
                    <a:pt x="75" y="27"/>
                  </a:lnTo>
                  <a:lnTo>
                    <a:pt x="75" y="25"/>
                  </a:lnTo>
                  <a:lnTo>
                    <a:pt x="75" y="23"/>
                  </a:lnTo>
                  <a:lnTo>
                    <a:pt x="75" y="10"/>
                  </a:lnTo>
                  <a:lnTo>
                    <a:pt x="75" y="8"/>
                  </a:lnTo>
                  <a:lnTo>
                    <a:pt x="75" y="4"/>
                  </a:lnTo>
                  <a:lnTo>
                    <a:pt x="71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6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2" y="19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7"/>
                  </a:lnTo>
                  <a:lnTo>
                    <a:pt x="50" y="27"/>
                  </a:lnTo>
                  <a:lnTo>
                    <a:pt x="46" y="29"/>
                  </a:lnTo>
                  <a:lnTo>
                    <a:pt x="42" y="33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0" y="46"/>
                  </a:lnTo>
                  <a:lnTo>
                    <a:pt x="48" y="54"/>
                  </a:lnTo>
                  <a:lnTo>
                    <a:pt x="42" y="69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6" y="73"/>
                  </a:lnTo>
                  <a:lnTo>
                    <a:pt x="46" y="79"/>
                  </a:lnTo>
                  <a:lnTo>
                    <a:pt x="44" y="86"/>
                  </a:lnTo>
                  <a:lnTo>
                    <a:pt x="44" y="88"/>
                  </a:lnTo>
                  <a:lnTo>
                    <a:pt x="44" y="92"/>
                  </a:lnTo>
                  <a:lnTo>
                    <a:pt x="42" y="94"/>
                  </a:lnTo>
                  <a:lnTo>
                    <a:pt x="40" y="98"/>
                  </a:lnTo>
                  <a:lnTo>
                    <a:pt x="38" y="100"/>
                  </a:lnTo>
                  <a:lnTo>
                    <a:pt x="38" y="108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9" y="113"/>
                  </a:lnTo>
                  <a:lnTo>
                    <a:pt x="25" y="111"/>
                  </a:lnTo>
                  <a:lnTo>
                    <a:pt x="25" y="113"/>
                  </a:lnTo>
                  <a:lnTo>
                    <a:pt x="23" y="113"/>
                  </a:lnTo>
                  <a:lnTo>
                    <a:pt x="19" y="127"/>
                  </a:lnTo>
                  <a:lnTo>
                    <a:pt x="19" y="131"/>
                  </a:lnTo>
                  <a:lnTo>
                    <a:pt x="19" y="131"/>
                  </a:lnTo>
                  <a:lnTo>
                    <a:pt x="19" y="134"/>
                  </a:lnTo>
                  <a:lnTo>
                    <a:pt x="19" y="136"/>
                  </a:lnTo>
                  <a:lnTo>
                    <a:pt x="21" y="138"/>
                  </a:lnTo>
                  <a:lnTo>
                    <a:pt x="21" y="140"/>
                  </a:lnTo>
                  <a:lnTo>
                    <a:pt x="19" y="142"/>
                  </a:lnTo>
                  <a:lnTo>
                    <a:pt x="19" y="146"/>
                  </a:lnTo>
                  <a:lnTo>
                    <a:pt x="15" y="156"/>
                  </a:lnTo>
                  <a:lnTo>
                    <a:pt x="11" y="163"/>
                  </a:lnTo>
                  <a:lnTo>
                    <a:pt x="0" y="179"/>
                  </a:lnTo>
                  <a:lnTo>
                    <a:pt x="4" y="182"/>
                  </a:lnTo>
                  <a:lnTo>
                    <a:pt x="7" y="182"/>
                  </a:lnTo>
                  <a:lnTo>
                    <a:pt x="9" y="182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79"/>
                  </a:lnTo>
                  <a:lnTo>
                    <a:pt x="13" y="175"/>
                  </a:lnTo>
                  <a:lnTo>
                    <a:pt x="25" y="161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2"/>
                  </a:lnTo>
                  <a:lnTo>
                    <a:pt x="29" y="150"/>
                  </a:lnTo>
                  <a:lnTo>
                    <a:pt x="30" y="148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38" y="136"/>
                  </a:lnTo>
                  <a:lnTo>
                    <a:pt x="42" y="131"/>
                  </a:lnTo>
                  <a:lnTo>
                    <a:pt x="44" y="129"/>
                  </a:lnTo>
                  <a:lnTo>
                    <a:pt x="52" y="131"/>
                  </a:lnTo>
                  <a:lnTo>
                    <a:pt x="55" y="123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5"/>
                  </a:lnTo>
                  <a:lnTo>
                    <a:pt x="59" y="115"/>
                  </a:lnTo>
                  <a:lnTo>
                    <a:pt x="61" y="113"/>
                  </a:lnTo>
                  <a:lnTo>
                    <a:pt x="61" y="111"/>
                  </a:lnTo>
                  <a:lnTo>
                    <a:pt x="61" y="109"/>
                  </a:lnTo>
                  <a:lnTo>
                    <a:pt x="61" y="106"/>
                  </a:lnTo>
                  <a:lnTo>
                    <a:pt x="59" y="104"/>
                  </a:lnTo>
                  <a:lnTo>
                    <a:pt x="55" y="98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9" y="79"/>
                  </a:lnTo>
                  <a:lnTo>
                    <a:pt x="61" y="73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3"/>
                  </a:lnTo>
                  <a:lnTo>
                    <a:pt x="59" y="61"/>
                  </a:lnTo>
                  <a:lnTo>
                    <a:pt x="59" y="59"/>
                  </a:lnTo>
                  <a:lnTo>
                    <a:pt x="63" y="58"/>
                  </a:lnTo>
                  <a:lnTo>
                    <a:pt x="65" y="56"/>
                  </a:lnTo>
                  <a:lnTo>
                    <a:pt x="67" y="52"/>
                  </a:lnTo>
                  <a:lnTo>
                    <a:pt x="71" y="44"/>
                  </a:lnTo>
                  <a:lnTo>
                    <a:pt x="73" y="44"/>
                  </a:lnTo>
                  <a:lnTo>
                    <a:pt x="75" y="42"/>
                  </a:lnTo>
                  <a:lnTo>
                    <a:pt x="79" y="33"/>
                  </a:lnTo>
                  <a:lnTo>
                    <a:pt x="75" y="3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C6F6EC0B-16F5-0846-AA83-F61E2540F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6097" y="3171311"/>
              <a:ext cx="389415" cy="296881"/>
            </a:xfrm>
            <a:custGeom>
              <a:avLst/>
              <a:gdLst>
                <a:gd name="T0" fmla="*/ 202 w 202"/>
                <a:gd name="T1" fmla="*/ 12 h 154"/>
                <a:gd name="T2" fmla="*/ 200 w 202"/>
                <a:gd name="T3" fmla="*/ 2 h 154"/>
                <a:gd name="T4" fmla="*/ 194 w 202"/>
                <a:gd name="T5" fmla="*/ 0 h 154"/>
                <a:gd name="T6" fmla="*/ 190 w 202"/>
                <a:gd name="T7" fmla="*/ 0 h 154"/>
                <a:gd name="T8" fmla="*/ 188 w 202"/>
                <a:gd name="T9" fmla="*/ 4 h 154"/>
                <a:gd name="T10" fmla="*/ 171 w 202"/>
                <a:gd name="T11" fmla="*/ 8 h 154"/>
                <a:gd name="T12" fmla="*/ 161 w 202"/>
                <a:gd name="T13" fmla="*/ 6 h 154"/>
                <a:gd name="T14" fmla="*/ 144 w 202"/>
                <a:gd name="T15" fmla="*/ 13 h 154"/>
                <a:gd name="T16" fmla="*/ 136 w 202"/>
                <a:gd name="T17" fmla="*/ 17 h 154"/>
                <a:gd name="T18" fmla="*/ 131 w 202"/>
                <a:gd name="T19" fmla="*/ 29 h 154"/>
                <a:gd name="T20" fmla="*/ 123 w 202"/>
                <a:gd name="T21" fmla="*/ 38 h 154"/>
                <a:gd name="T22" fmla="*/ 111 w 202"/>
                <a:gd name="T23" fmla="*/ 42 h 154"/>
                <a:gd name="T24" fmla="*/ 106 w 202"/>
                <a:gd name="T25" fmla="*/ 50 h 154"/>
                <a:gd name="T26" fmla="*/ 100 w 202"/>
                <a:gd name="T27" fmla="*/ 48 h 154"/>
                <a:gd name="T28" fmla="*/ 92 w 202"/>
                <a:gd name="T29" fmla="*/ 29 h 154"/>
                <a:gd name="T30" fmla="*/ 84 w 202"/>
                <a:gd name="T31" fmla="*/ 25 h 154"/>
                <a:gd name="T32" fmla="*/ 84 w 202"/>
                <a:gd name="T33" fmla="*/ 15 h 154"/>
                <a:gd name="T34" fmla="*/ 77 w 202"/>
                <a:gd name="T35" fmla="*/ 13 h 154"/>
                <a:gd name="T36" fmla="*/ 61 w 202"/>
                <a:gd name="T37" fmla="*/ 13 h 154"/>
                <a:gd name="T38" fmla="*/ 59 w 202"/>
                <a:gd name="T39" fmla="*/ 10 h 154"/>
                <a:gd name="T40" fmla="*/ 48 w 202"/>
                <a:gd name="T41" fmla="*/ 6 h 154"/>
                <a:gd name="T42" fmla="*/ 50 w 202"/>
                <a:gd name="T43" fmla="*/ 19 h 154"/>
                <a:gd name="T44" fmla="*/ 52 w 202"/>
                <a:gd name="T45" fmla="*/ 40 h 154"/>
                <a:gd name="T46" fmla="*/ 38 w 202"/>
                <a:gd name="T47" fmla="*/ 38 h 154"/>
                <a:gd name="T48" fmla="*/ 29 w 202"/>
                <a:gd name="T49" fmla="*/ 35 h 154"/>
                <a:gd name="T50" fmla="*/ 9 w 202"/>
                <a:gd name="T51" fmla="*/ 62 h 154"/>
                <a:gd name="T52" fmla="*/ 27 w 202"/>
                <a:gd name="T53" fmla="*/ 62 h 154"/>
                <a:gd name="T54" fmla="*/ 33 w 202"/>
                <a:gd name="T55" fmla="*/ 60 h 154"/>
                <a:gd name="T56" fmla="*/ 40 w 202"/>
                <a:gd name="T57" fmla="*/ 69 h 154"/>
                <a:gd name="T58" fmla="*/ 40 w 202"/>
                <a:gd name="T59" fmla="*/ 81 h 154"/>
                <a:gd name="T60" fmla="*/ 29 w 202"/>
                <a:gd name="T61" fmla="*/ 79 h 154"/>
                <a:gd name="T62" fmla="*/ 19 w 202"/>
                <a:gd name="T63" fmla="*/ 77 h 154"/>
                <a:gd name="T64" fmla="*/ 17 w 202"/>
                <a:gd name="T65" fmla="*/ 85 h 154"/>
                <a:gd name="T66" fmla="*/ 17 w 202"/>
                <a:gd name="T67" fmla="*/ 92 h 154"/>
                <a:gd name="T68" fmla="*/ 6 w 202"/>
                <a:gd name="T69" fmla="*/ 102 h 154"/>
                <a:gd name="T70" fmla="*/ 2 w 202"/>
                <a:gd name="T71" fmla="*/ 117 h 154"/>
                <a:gd name="T72" fmla="*/ 4 w 202"/>
                <a:gd name="T73" fmla="*/ 127 h 154"/>
                <a:gd name="T74" fmla="*/ 15 w 202"/>
                <a:gd name="T75" fmla="*/ 135 h 154"/>
                <a:gd name="T76" fmla="*/ 21 w 202"/>
                <a:gd name="T77" fmla="*/ 123 h 154"/>
                <a:gd name="T78" fmla="*/ 33 w 202"/>
                <a:gd name="T79" fmla="*/ 129 h 154"/>
                <a:gd name="T80" fmla="*/ 40 w 202"/>
                <a:gd name="T81" fmla="*/ 131 h 154"/>
                <a:gd name="T82" fmla="*/ 44 w 202"/>
                <a:gd name="T83" fmla="*/ 127 h 154"/>
                <a:gd name="T84" fmla="*/ 48 w 202"/>
                <a:gd name="T85" fmla="*/ 131 h 154"/>
                <a:gd name="T86" fmla="*/ 61 w 202"/>
                <a:gd name="T87" fmla="*/ 135 h 154"/>
                <a:gd name="T88" fmla="*/ 75 w 202"/>
                <a:gd name="T89" fmla="*/ 144 h 154"/>
                <a:gd name="T90" fmla="*/ 92 w 202"/>
                <a:gd name="T91" fmla="*/ 144 h 154"/>
                <a:gd name="T92" fmla="*/ 90 w 202"/>
                <a:gd name="T93" fmla="*/ 129 h 154"/>
                <a:gd name="T94" fmla="*/ 92 w 202"/>
                <a:gd name="T95" fmla="*/ 108 h 154"/>
                <a:gd name="T96" fmla="*/ 104 w 202"/>
                <a:gd name="T97" fmla="*/ 100 h 154"/>
                <a:gd name="T98" fmla="*/ 117 w 202"/>
                <a:gd name="T99" fmla="*/ 94 h 154"/>
                <a:gd name="T100" fmla="*/ 127 w 202"/>
                <a:gd name="T101" fmla="*/ 94 h 154"/>
                <a:gd name="T102" fmla="*/ 138 w 202"/>
                <a:gd name="T103" fmla="*/ 79 h 154"/>
                <a:gd name="T104" fmla="*/ 154 w 202"/>
                <a:gd name="T105" fmla="*/ 73 h 154"/>
                <a:gd name="T106" fmla="*/ 171 w 202"/>
                <a:gd name="T107" fmla="*/ 73 h 154"/>
                <a:gd name="T108" fmla="*/ 184 w 202"/>
                <a:gd name="T109" fmla="*/ 73 h 154"/>
                <a:gd name="T110" fmla="*/ 192 w 202"/>
                <a:gd name="T111" fmla="*/ 62 h 154"/>
                <a:gd name="T112" fmla="*/ 196 w 202"/>
                <a:gd name="T113" fmla="*/ 52 h 154"/>
                <a:gd name="T114" fmla="*/ 198 w 202"/>
                <a:gd name="T115" fmla="*/ 42 h 154"/>
                <a:gd name="T116" fmla="*/ 198 w 202"/>
                <a:gd name="T117" fmla="*/ 35 h 154"/>
                <a:gd name="T118" fmla="*/ 202 w 202"/>
                <a:gd name="T119" fmla="*/ 25 h 154"/>
                <a:gd name="T120" fmla="*/ 200 w 202"/>
                <a:gd name="T121" fmla="*/ 1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" h="154">
                  <a:moveTo>
                    <a:pt x="200" y="15"/>
                  </a:moveTo>
                  <a:lnTo>
                    <a:pt x="202" y="13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0" y="10"/>
                  </a:lnTo>
                  <a:lnTo>
                    <a:pt x="200" y="10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2"/>
                  </a:lnTo>
                  <a:lnTo>
                    <a:pt x="198" y="0"/>
                  </a:lnTo>
                  <a:lnTo>
                    <a:pt x="196" y="2"/>
                  </a:lnTo>
                  <a:lnTo>
                    <a:pt x="196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8" y="4"/>
                  </a:lnTo>
                  <a:lnTo>
                    <a:pt x="188" y="4"/>
                  </a:lnTo>
                  <a:lnTo>
                    <a:pt x="186" y="8"/>
                  </a:lnTo>
                  <a:lnTo>
                    <a:pt x="184" y="12"/>
                  </a:lnTo>
                  <a:lnTo>
                    <a:pt x="181" y="13"/>
                  </a:lnTo>
                  <a:lnTo>
                    <a:pt x="179" y="13"/>
                  </a:lnTo>
                  <a:lnTo>
                    <a:pt x="171" y="8"/>
                  </a:lnTo>
                  <a:lnTo>
                    <a:pt x="171" y="6"/>
                  </a:lnTo>
                  <a:lnTo>
                    <a:pt x="169" y="6"/>
                  </a:lnTo>
                  <a:lnTo>
                    <a:pt x="169" y="6"/>
                  </a:lnTo>
                  <a:lnTo>
                    <a:pt x="165" y="4"/>
                  </a:lnTo>
                  <a:lnTo>
                    <a:pt x="161" y="6"/>
                  </a:lnTo>
                  <a:lnTo>
                    <a:pt x="156" y="6"/>
                  </a:lnTo>
                  <a:lnTo>
                    <a:pt x="146" y="10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4" y="13"/>
                  </a:lnTo>
                  <a:lnTo>
                    <a:pt x="144" y="13"/>
                  </a:lnTo>
                  <a:lnTo>
                    <a:pt x="142" y="15"/>
                  </a:lnTo>
                  <a:lnTo>
                    <a:pt x="142" y="15"/>
                  </a:lnTo>
                  <a:lnTo>
                    <a:pt x="140" y="15"/>
                  </a:lnTo>
                  <a:lnTo>
                    <a:pt x="136" y="17"/>
                  </a:lnTo>
                  <a:lnTo>
                    <a:pt x="131" y="17"/>
                  </a:lnTo>
                  <a:lnTo>
                    <a:pt x="131" y="23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1" y="29"/>
                  </a:lnTo>
                  <a:lnTo>
                    <a:pt x="129" y="31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19" y="38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3" y="40"/>
                  </a:lnTo>
                  <a:lnTo>
                    <a:pt x="111" y="42"/>
                  </a:lnTo>
                  <a:lnTo>
                    <a:pt x="109" y="44"/>
                  </a:lnTo>
                  <a:lnTo>
                    <a:pt x="107" y="44"/>
                  </a:lnTo>
                  <a:lnTo>
                    <a:pt x="107" y="48"/>
                  </a:lnTo>
                  <a:lnTo>
                    <a:pt x="106" y="4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100" y="48"/>
                  </a:lnTo>
                  <a:lnTo>
                    <a:pt x="94" y="48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2" y="29"/>
                  </a:lnTo>
                  <a:lnTo>
                    <a:pt x="90" y="27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4" y="21"/>
                  </a:lnTo>
                  <a:lnTo>
                    <a:pt x="86" y="17"/>
                  </a:lnTo>
                  <a:lnTo>
                    <a:pt x="84" y="17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79" y="13"/>
                  </a:lnTo>
                  <a:lnTo>
                    <a:pt x="77" y="13"/>
                  </a:lnTo>
                  <a:lnTo>
                    <a:pt x="71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2" y="13"/>
                  </a:lnTo>
                  <a:lnTo>
                    <a:pt x="50" y="19"/>
                  </a:lnTo>
                  <a:lnTo>
                    <a:pt x="50" y="21"/>
                  </a:lnTo>
                  <a:lnTo>
                    <a:pt x="54" y="31"/>
                  </a:lnTo>
                  <a:lnTo>
                    <a:pt x="54" y="33"/>
                  </a:lnTo>
                  <a:lnTo>
                    <a:pt x="54" y="37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4" y="37"/>
                  </a:lnTo>
                  <a:lnTo>
                    <a:pt x="33" y="37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19" y="42"/>
                  </a:lnTo>
                  <a:lnTo>
                    <a:pt x="9" y="44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13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9" y="62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34" y="62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2" y="73"/>
                  </a:lnTo>
                  <a:lnTo>
                    <a:pt x="44" y="75"/>
                  </a:lnTo>
                  <a:lnTo>
                    <a:pt x="42" y="75"/>
                  </a:lnTo>
                  <a:lnTo>
                    <a:pt x="40" y="81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1" y="81"/>
                  </a:lnTo>
                  <a:lnTo>
                    <a:pt x="29" y="81"/>
                  </a:lnTo>
                  <a:lnTo>
                    <a:pt x="29" y="79"/>
                  </a:lnTo>
                  <a:lnTo>
                    <a:pt x="27" y="77"/>
                  </a:lnTo>
                  <a:lnTo>
                    <a:pt x="23" y="79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5" y="79"/>
                  </a:lnTo>
                  <a:lnTo>
                    <a:pt x="15" y="81"/>
                  </a:lnTo>
                  <a:lnTo>
                    <a:pt x="15" y="83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9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7" y="92"/>
                  </a:lnTo>
                  <a:lnTo>
                    <a:pt x="13" y="98"/>
                  </a:lnTo>
                  <a:lnTo>
                    <a:pt x="13" y="104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15"/>
                  </a:lnTo>
                  <a:lnTo>
                    <a:pt x="2" y="117"/>
                  </a:lnTo>
                  <a:lnTo>
                    <a:pt x="2" y="119"/>
                  </a:lnTo>
                  <a:lnTo>
                    <a:pt x="2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9" y="131"/>
                  </a:lnTo>
                  <a:lnTo>
                    <a:pt x="9" y="133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7" y="135"/>
                  </a:lnTo>
                  <a:lnTo>
                    <a:pt x="19" y="133"/>
                  </a:lnTo>
                  <a:lnTo>
                    <a:pt x="21" y="131"/>
                  </a:lnTo>
                  <a:lnTo>
                    <a:pt x="21" y="129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33" y="129"/>
                  </a:lnTo>
                  <a:lnTo>
                    <a:pt x="33" y="129"/>
                  </a:lnTo>
                  <a:lnTo>
                    <a:pt x="34" y="131"/>
                  </a:lnTo>
                  <a:lnTo>
                    <a:pt x="34" y="131"/>
                  </a:lnTo>
                  <a:lnTo>
                    <a:pt x="36" y="131"/>
                  </a:lnTo>
                  <a:lnTo>
                    <a:pt x="38" y="131"/>
                  </a:lnTo>
                  <a:lnTo>
                    <a:pt x="40" y="131"/>
                  </a:lnTo>
                  <a:lnTo>
                    <a:pt x="40" y="131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6" y="127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3"/>
                  </a:lnTo>
                  <a:lnTo>
                    <a:pt x="54" y="133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61" y="135"/>
                  </a:lnTo>
                  <a:lnTo>
                    <a:pt x="65" y="135"/>
                  </a:lnTo>
                  <a:lnTo>
                    <a:pt x="67" y="135"/>
                  </a:lnTo>
                  <a:lnTo>
                    <a:pt x="69" y="136"/>
                  </a:lnTo>
                  <a:lnTo>
                    <a:pt x="71" y="140"/>
                  </a:lnTo>
                  <a:lnTo>
                    <a:pt x="75" y="144"/>
                  </a:lnTo>
                  <a:lnTo>
                    <a:pt x="77" y="146"/>
                  </a:lnTo>
                  <a:lnTo>
                    <a:pt x="81" y="150"/>
                  </a:lnTo>
                  <a:lnTo>
                    <a:pt x="84" y="154"/>
                  </a:lnTo>
                  <a:lnTo>
                    <a:pt x="88" y="148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88" y="133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94" y="117"/>
                  </a:lnTo>
                  <a:lnTo>
                    <a:pt x="92" y="113"/>
                  </a:lnTo>
                  <a:lnTo>
                    <a:pt x="90" y="113"/>
                  </a:lnTo>
                  <a:lnTo>
                    <a:pt x="92" y="108"/>
                  </a:lnTo>
                  <a:lnTo>
                    <a:pt x="96" y="104"/>
                  </a:lnTo>
                  <a:lnTo>
                    <a:pt x="98" y="102"/>
                  </a:lnTo>
                  <a:lnTo>
                    <a:pt x="100" y="100"/>
                  </a:lnTo>
                  <a:lnTo>
                    <a:pt x="102" y="100"/>
                  </a:lnTo>
                  <a:lnTo>
                    <a:pt x="104" y="100"/>
                  </a:lnTo>
                  <a:lnTo>
                    <a:pt x="107" y="100"/>
                  </a:lnTo>
                  <a:lnTo>
                    <a:pt x="109" y="100"/>
                  </a:lnTo>
                  <a:lnTo>
                    <a:pt x="111" y="98"/>
                  </a:lnTo>
                  <a:lnTo>
                    <a:pt x="113" y="96"/>
                  </a:lnTo>
                  <a:lnTo>
                    <a:pt x="117" y="94"/>
                  </a:lnTo>
                  <a:lnTo>
                    <a:pt x="121" y="96"/>
                  </a:lnTo>
                  <a:lnTo>
                    <a:pt x="123" y="96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34" y="83"/>
                  </a:lnTo>
                  <a:lnTo>
                    <a:pt x="134" y="79"/>
                  </a:lnTo>
                  <a:lnTo>
                    <a:pt x="138" y="79"/>
                  </a:lnTo>
                  <a:lnTo>
                    <a:pt x="140" y="77"/>
                  </a:lnTo>
                  <a:lnTo>
                    <a:pt x="142" y="75"/>
                  </a:lnTo>
                  <a:lnTo>
                    <a:pt x="144" y="75"/>
                  </a:lnTo>
                  <a:lnTo>
                    <a:pt x="148" y="75"/>
                  </a:lnTo>
                  <a:lnTo>
                    <a:pt x="154" y="73"/>
                  </a:lnTo>
                  <a:lnTo>
                    <a:pt x="157" y="73"/>
                  </a:lnTo>
                  <a:lnTo>
                    <a:pt x="163" y="75"/>
                  </a:lnTo>
                  <a:lnTo>
                    <a:pt x="167" y="73"/>
                  </a:lnTo>
                  <a:lnTo>
                    <a:pt x="169" y="73"/>
                  </a:lnTo>
                  <a:lnTo>
                    <a:pt x="171" y="73"/>
                  </a:lnTo>
                  <a:lnTo>
                    <a:pt x="177" y="75"/>
                  </a:lnTo>
                  <a:lnTo>
                    <a:pt x="182" y="77"/>
                  </a:lnTo>
                  <a:lnTo>
                    <a:pt x="184" y="77"/>
                  </a:lnTo>
                  <a:lnTo>
                    <a:pt x="184" y="75"/>
                  </a:lnTo>
                  <a:lnTo>
                    <a:pt x="184" y="73"/>
                  </a:lnTo>
                  <a:lnTo>
                    <a:pt x="186" y="73"/>
                  </a:lnTo>
                  <a:lnTo>
                    <a:pt x="188" y="71"/>
                  </a:lnTo>
                  <a:lnTo>
                    <a:pt x="188" y="69"/>
                  </a:lnTo>
                  <a:lnTo>
                    <a:pt x="188" y="67"/>
                  </a:lnTo>
                  <a:lnTo>
                    <a:pt x="192" y="62"/>
                  </a:lnTo>
                  <a:lnTo>
                    <a:pt x="194" y="58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6" y="54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198" y="38"/>
                  </a:lnTo>
                  <a:lnTo>
                    <a:pt x="196" y="38"/>
                  </a:lnTo>
                  <a:lnTo>
                    <a:pt x="196" y="37"/>
                  </a:lnTo>
                  <a:lnTo>
                    <a:pt x="196" y="35"/>
                  </a:lnTo>
                  <a:lnTo>
                    <a:pt x="198" y="35"/>
                  </a:lnTo>
                  <a:lnTo>
                    <a:pt x="200" y="35"/>
                  </a:lnTo>
                  <a:lnTo>
                    <a:pt x="202" y="33"/>
                  </a:lnTo>
                  <a:lnTo>
                    <a:pt x="200" y="33"/>
                  </a:lnTo>
                  <a:lnTo>
                    <a:pt x="198" y="31"/>
                  </a:lnTo>
                  <a:lnTo>
                    <a:pt x="202" y="25"/>
                  </a:lnTo>
                  <a:lnTo>
                    <a:pt x="202" y="21"/>
                  </a:lnTo>
                  <a:lnTo>
                    <a:pt x="202" y="19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200" y="1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901EDE83-63DA-4C4B-86B1-3621BA7E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7800" y="2785751"/>
              <a:ext cx="819314" cy="722924"/>
            </a:xfrm>
            <a:custGeom>
              <a:avLst/>
              <a:gdLst>
                <a:gd name="T0" fmla="*/ 386 w 425"/>
                <a:gd name="T1" fmla="*/ 2 h 375"/>
                <a:gd name="T2" fmla="*/ 378 w 425"/>
                <a:gd name="T3" fmla="*/ 10 h 375"/>
                <a:gd name="T4" fmla="*/ 357 w 425"/>
                <a:gd name="T5" fmla="*/ 25 h 375"/>
                <a:gd name="T6" fmla="*/ 342 w 425"/>
                <a:gd name="T7" fmla="*/ 39 h 375"/>
                <a:gd name="T8" fmla="*/ 330 w 425"/>
                <a:gd name="T9" fmla="*/ 89 h 375"/>
                <a:gd name="T10" fmla="*/ 302 w 425"/>
                <a:gd name="T11" fmla="*/ 77 h 375"/>
                <a:gd name="T12" fmla="*/ 302 w 425"/>
                <a:gd name="T13" fmla="*/ 87 h 375"/>
                <a:gd name="T14" fmla="*/ 302 w 425"/>
                <a:gd name="T15" fmla="*/ 125 h 375"/>
                <a:gd name="T16" fmla="*/ 282 w 425"/>
                <a:gd name="T17" fmla="*/ 142 h 375"/>
                <a:gd name="T18" fmla="*/ 242 w 425"/>
                <a:gd name="T19" fmla="*/ 171 h 375"/>
                <a:gd name="T20" fmla="*/ 211 w 425"/>
                <a:gd name="T21" fmla="*/ 187 h 375"/>
                <a:gd name="T22" fmla="*/ 196 w 425"/>
                <a:gd name="T23" fmla="*/ 204 h 375"/>
                <a:gd name="T24" fmla="*/ 196 w 425"/>
                <a:gd name="T25" fmla="*/ 181 h 375"/>
                <a:gd name="T26" fmla="*/ 184 w 425"/>
                <a:gd name="T27" fmla="*/ 150 h 375"/>
                <a:gd name="T28" fmla="*/ 163 w 425"/>
                <a:gd name="T29" fmla="*/ 179 h 375"/>
                <a:gd name="T30" fmla="*/ 161 w 425"/>
                <a:gd name="T31" fmla="*/ 208 h 375"/>
                <a:gd name="T32" fmla="*/ 131 w 425"/>
                <a:gd name="T33" fmla="*/ 206 h 375"/>
                <a:gd name="T34" fmla="*/ 111 w 425"/>
                <a:gd name="T35" fmla="*/ 206 h 375"/>
                <a:gd name="T36" fmla="*/ 90 w 425"/>
                <a:gd name="T37" fmla="*/ 192 h 375"/>
                <a:gd name="T38" fmla="*/ 67 w 425"/>
                <a:gd name="T39" fmla="*/ 189 h 375"/>
                <a:gd name="T40" fmla="*/ 65 w 425"/>
                <a:gd name="T41" fmla="*/ 164 h 375"/>
                <a:gd name="T42" fmla="*/ 48 w 425"/>
                <a:gd name="T43" fmla="*/ 158 h 375"/>
                <a:gd name="T44" fmla="*/ 29 w 425"/>
                <a:gd name="T45" fmla="*/ 141 h 375"/>
                <a:gd name="T46" fmla="*/ 13 w 425"/>
                <a:gd name="T47" fmla="*/ 131 h 375"/>
                <a:gd name="T48" fmla="*/ 13 w 425"/>
                <a:gd name="T49" fmla="*/ 154 h 375"/>
                <a:gd name="T50" fmla="*/ 9 w 425"/>
                <a:gd name="T51" fmla="*/ 167 h 375"/>
                <a:gd name="T52" fmla="*/ 2 w 425"/>
                <a:gd name="T53" fmla="*/ 196 h 375"/>
                <a:gd name="T54" fmla="*/ 19 w 425"/>
                <a:gd name="T55" fmla="*/ 198 h 375"/>
                <a:gd name="T56" fmla="*/ 42 w 425"/>
                <a:gd name="T57" fmla="*/ 198 h 375"/>
                <a:gd name="T58" fmla="*/ 54 w 425"/>
                <a:gd name="T59" fmla="*/ 196 h 375"/>
                <a:gd name="T60" fmla="*/ 56 w 425"/>
                <a:gd name="T61" fmla="*/ 204 h 375"/>
                <a:gd name="T62" fmla="*/ 57 w 425"/>
                <a:gd name="T63" fmla="*/ 217 h 375"/>
                <a:gd name="T64" fmla="*/ 65 w 425"/>
                <a:gd name="T65" fmla="*/ 244 h 375"/>
                <a:gd name="T66" fmla="*/ 88 w 425"/>
                <a:gd name="T67" fmla="*/ 250 h 375"/>
                <a:gd name="T68" fmla="*/ 119 w 425"/>
                <a:gd name="T69" fmla="*/ 252 h 375"/>
                <a:gd name="T70" fmla="*/ 136 w 425"/>
                <a:gd name="T71" fmla="*/ 235 h 375"/>
                <a:gd name="T72" fmla="*/ 157 w 425"/>
                <a:gd name="T73" fmla="*/ 250 h 375"/>
                <a:gd name="T74" fmla="*/ 169 w 425"/>
                <a:gd name="T75" fmla="*/ 265 h 375"/>
                <a:gd name="T76" fmla="*/ 179 w 425"/>
                <a:gd name="T77" fmla="*/ 285 h 375"/>
                <a:gd name="T78" fmla="*/ 186 w 425"/>
                <a:gd name="T79" fmla="*/ 313 h 375"/>
                <a:gd name="T80" fmla="*/ 198 w 425"/>
                <a:gd name="T81" fmla="*/ 342 h 375"/>
                <a:gd name="T82" fmla="*/ 213 w 425"/>
                <a:gd name="T83" fmla="*/ 363 h 375"/>
                <a:gd name="T84" fmla="*/ 227 w 425"/>
                <a:gd name="T85" fmla="*/ 371 h 375"/>
                <a:gd name="T86" fmla="*/ 250 w 425"/>
                <a:gd name="T87" fmla="*/ 369 h 375"/>
                <a:gd name="T88" fmla="*/ 250 w 425"/>
                <a:gd name="T89" fmla="*/ 352 h 375"/>
                <a:gd name="T90" fmla="*/ 269 w 425"/>
                <a:gd name="T91" fmla="*/ 321 h 375"/>
                <a:gd name="T92" fmla="*/ 269 w 425"/>
                <a:gd name="T93" fmla="*/ 298 h 375"/>
                <a:gd name="T94" fmla="*/ 280 w 425"/>
                <a:gd name="T95" fmla="*/ 271 h 375"/>
                <a:gd name="T96" fmla="*/ 302 w 425"/>
                <a:gd name="T97" fmla="*/ 273 h 375"/>
                <a:gd name="T98" fmla="*/ 352 w 425"/>
                <a:gd name="T99" fmla="*/ 235 h 375"/>
                <a:gd name="T100" fmla="*/ 365 w 425"/>
                <a:gd name="T101" fmla="*/ 242 h 375"/>
                <a:gd name="T102" fmla="*/ 375 w 425"/>
                <a:gd name="T103" fmla="*/ 223 h 375"/>
                <a:gd name="T104" fmla="*/ 371 w 425"/>
                <a:gd name="T105" fmla="*/ 204 h 375"/>
                <a:gd name="T106" fmla="*/ 357 w 425"/>
                <a:gd name="T107" fmla="*/ 181 h 375"/>
                <a:gd name="T108" fmla="*/ 359 w 425"/>
                <a:gd name="T109" fmla="*/ 142 h 375"/>
                <a:gd name="T110" fmla="*/ 363 w 425"/>
                <a:gd name="T111" fmla="*/ 112 h 375"/>
                <a:gd name="T112" fmla="*/ 378 w 425"/>
                <a:gd name="T113" fmla="*/ 94 h 375"/>
                <a:gd name="T114" fmla="*/ 386 w 425"/>
                <a:gd name="T115" fmla="*/ 91 h 375"/>
                <a:gd name="T116" fmla="*/ 403 w 425"/>
                <a:gd name="T117" fmla="*/ 46 h 375"/>
                <a:gd name="T118" fmla="*/ 425 w 425"/>
                <a:gd name="T119" fmla="*/ 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5" h="375">
                  <a:moveTo>
                    <a:pt x="419" y="4"/>
                  </a:moveTo>
                  <a:lnTo>
                    <a:pt x="413" y="4"/>
                  </a:lnTo>
                  <a:lnTo>
                    <a:pt x="409" y="2"/>
                  </a:lnTo>
                  <a:lnTo>
                    <a:pt x="407" y="2"/>
                  </a:lnTo>
                  <a:lnTo>
                    <a:pt x="403" y="0"/>
                  </a:lnTo>
                  <a:lnTo>
                    <a:pt x="390" y="0"/>
                  </a:lnTo>
                  <a:lnTo>
                    <a:pt x="386" y="0"/>
                  </a:lnTo>
                  <a:lnTo>
                    <a:pt x="386" y="2"/>
                  </a:lnTo>
                  <a:lnTo>
                    <a:pt x="384" y="4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2" y="8"/>
                  </a:lnTo>
                  <a:lnTo>
                    <a:pt x="382" y="8"/>
                  </a:lnTo>
                  <a:lnTo>
                    <a:pt x="380" y="10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7" y="6"/>
                  </a:lnTo>
                  <a:lnTo>
                    <a:pt x="373" y="6"/>
                  </a:lnTo>
                  <a:lnTo>
                    <a:pt x="371" y="10"/>
                  </a:lnTo>
                  <a:lnTo>
                    <a:pt x="369" y="16"/>
                  </a:lnTo>
                  <a:lnTo>
                    <a:pt x="367" y="18"/>
                  </a:lnTo>
                  <a:lnTo>
                    <a:pt x="365" y="19"/>
                  </a:lnTo>
                  <a:lnTo>
                    <a:pt x="361" y="23"/>
                  </a:lnTo>
                  <a:lnTo>
                    <a:pt x="357" y="25"/>
                  </a:lnTo>
                  <a:lnTo>
                    <a:pt x="355" y="25"/>
                  </a:lnTo>
                  <a:lnTo>
                    <a:pt x="352" y="25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44" y="31"/>
                  </a:lnTo>
                  <a:lnTo>
                    <a:pt x="342" y="35"/>
                  </a:lnTo>
                  <a:lnTo>
                    <a:pt x="342" y="37"/>
                  </a:lnTo>
                  <a:lnTo>
                    <a:pt x="342" y="39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0" y="62"/>
                  </a:lnTo>
                  <a:lnTo>
                    <a:pt x="334" y="73"/>
                  </a:lnTo>
                  <a:lnTo>
                    <a:pt x="332" y="75"/>
                  </a:lnTo>
                  <a:lnTo>
                    <a:pt x="332" y="85"/>
                  </a:lnTo>
                  <a:lnTo>
                    <a:pt x="332" y="87"/>
                  </a:lnTo>
                  <a:lnTo>
                    <a:pt x="330" y="89"/>
                  </a:lnTo>
                  <a:lnTo>
                    <a:pt x="327" y="89"/>
                  </a:lnTo>
                  <a:lnTo>
                    <a:pt x="321" y="94"/>
                  </a:lnTo>
                  <a:lnTo>
                    <a:pt x="317" y="96"/>
                  </a:lnTo>
                  <a:lnTo>
                    <a:pt x="315" y="96"/>
                  </a:lnTo>
                  <a:lnTo>
                    <a:pt x="311" y="87"/>
                  </a:lnTo>
                  <a:lnTo>
                    <a:pt x="309" y="85"/>
                  </a:lnTo>
                  <a:lnTo>
                    <a:pt x="307" y="81"/>
                  </a:lnTo>
                  <a:lnTo>
                    <a:pt x="302" y="77"/>
                  </a:lnTo>
                  <a:lnTo>
                    <a:pt x="298" y="73"/>
                  </a:lnTo>
                  <a:lnTo>
                    <a:pt x="298" y="73"/>
                  </a:lnTo>
                  <a:lnTo>
                    <a:pt x="294" y="75"/>
                  </a:lnTo>
                  <a:lnTo>
                    <a:pt x="292" y="77"/>
                  </a:lnTo>
                  <a:lnTo>
                    <a:pt x="294" y="81"/>
                  </a:lnTo>
                  <a:lnTo>
                    <a:pt x="298" y="85"/>
                  </a:lnTo>
                  <a:lnTo>
                    <a:pt x="300" y="87"/>
                  </a:lnTo>
                  <a:lnTo>
                    <a:pt x="302" y="87"/>
                  </a:lnTo>
                  <a:lnTo>
                    <a:pt x="302" y="91"/>
                  </a:lnTo>
                  <a:lnTo>
                    <a:pt x="303" y="92"/>
                  </a:lnTo>
                  <a:lnTo>
                    <a:pt x="302" y="98"/>
                  </a:lnTo>
                  <a:lnTo>
                    <a:pt x="303" y="104"/>
                  </a:lnTo>
                  <a:lnTo>
                    <a:pt x="300" y="114"/>
                  </a:lnTo>
                  <a:lnTo>
                    <a:pt x="302" y="119"/>
                  </a:lnTo>
                  <a:lnTo>
                    <a:pt x="302" y="121"/>
                  </a:lnTo>
                  <a:lnTo>
                    <a:pt x="302" y="125"/>
                  </a:lnTo>
                  <a:lnTo>
                    <a:pt x="302" y="127"/>
                  </a:lnTo>
                  <a:lnTo>
                    <a:pt x="300" y="127"/>
                  </a:lnTo>
                  <a:lnTo>
                    <a:pt x="298" y="131"/>
                  </a:lnTo>
                  <a:lnTo>
                    <a:pt x="296" y="131"/>
                  </a:lnTo>
                  <a:lnTo>
                    <a:pt x="292" y="133"/>
                  </a:lnTo>
                  <a:lnTo>
                    <a:pt x="290" y="141"/>
                  </a:lnTo>
                  <a:lnTo>
                    <a:pt x="286" y="142"/>
                  </a:lnTo>
                  <a:lnTo>
                    <a:pt x="282" y="142"/>
                  </a:lnTo>
                  <a:lnTo>
                    <a:pt x="278" y="144"/>
                  </a:lnTo>
                  <a:lnTo>
                    <a:pt x="277" y="148"/>
                  </a:lnTo>
                  <a:lnTo>
                    <a:pt x="275" y="150"/>
                  </a:lnTo>
                  <a:lnTo>
                    <a:pt x="263" y="164"/>
                  </a:lnTo>
                  <a:lnTo>
                    <a:pt x="259" y="171"/>
                  </a:lnTo>
                  <a:lnTo>
                    <a:pt x="259" y="173"/>
                  </a:lnTo>
                  <a:lnTo>
                    <a:pt x="255" y="173"/>
                  </a:lnTo>
                  <a:lnTo>
                    <a:pt x="242" y="171"/>
                  </a:lnTo>
                  <a:lnTo>
                    <a:pt x="236" y="169"/>
                  </a:lnTo>
                  <a:lnTo>
                    <a:pt x="232" y="165"/>
                  </a:lnTo>
                  <a:lnTo>
                    <a:pt x="230" y="165"/>
                  </a:lnTo>
                  <a:lnTo>
                    <a:pt x="229" y="165"/>
                  </a:lnTo>
                  <a:lnTo>
                    <a:pt x="227" y="167"/>
                  </a:lnTo>
                  <a:lnTo>
                    <a:pt x="225" y="175"/>
                  </a:lnTo>
                  <a:lnTo>
                    <a:pt x="217" y="187"/>
                  </a:lnTo>
                  <a:lnTo>
                    <a:pt x="211" y="187"/>
                  </a:lnTo>
                  <a:lnTo>
                    <a:pt x="207" y="187"/>
                  </a:lnTo>
                  <a:lnTo>
                    <a:pt x="205" y="187"/>
                  </a:lnTo>
                  <a:lnTo>
                    <a:pt x="205" y="187"/>
                  </a:lnTo>
                  <a:lnTo>
                    <a:pt x="205" y="190"/>
                  </a:lnTo>
                  <a:lnTo>
                    <a:pt x="204" y="194"/>
                  </a:lnTo>
                  <a:lnTo>
                    <a:pt x="200" y="198"/>
                  </a:lnTo>
                  <a:lnTo>
                    <a:pt x="198" y="202"/>
                  </a:lnTo>
                  <a:lnTo>
                    <a:pt x="196" y="204"/>
                  </a:lnTo>
                  <a:lnTo>
                    <a:pt x="194" y="202"/>
                  </a:lnTo>
                  <a:lnTo>
                    <a:pt x="188" y="194"/>
                  </a:lnTo>
                  <a:lnTo>
                    <a:pt x="186" y="189"/>
                  </a:lnTo>
                  <a:lnTo>
                    <a:pt x="188" y="187"/>
                  </a:lnTo>
                  <a:lnTo>
                    <a:pt x="192" y="185"/>
                  </a:lnTo>
                  <a:lnTo>
                    <a:pt x="192" y="185"/>
                  </a:lnTo>
                  <a:lnTo>
                    <a:pt x="192" y="183"/>
                  </a:lnTo>
                  <a:lnTo>
                    <a:pt x="196" y="181"/>
                  </a:lnTo>
                  <a:lnTo>
                    <a:pt x="198" y="177"/>
                  </a:lnTo>
                  <a:lnTo>
                    <a:pt x="200" y="169"/>
                  </a:lnTo>
                  <a:lnTo>
                    <a:pt x="202" y="167"/>
                  </a:lnTo>
                  <a:lnTo>
                    <a:pt x="202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192" y="154"/>
                  </a:lnTo>
                  <a:lnTo>
                    <a:pt x="184" y="150"/>
                  </a:lnTo>
                  <a:lnTo>
                    <a:pt x="182" y="148"/>
                  </a:lnTo>
                  <a:lnTo>
                    <a:pt x="177" y="156"/>
                  </a:lnTo>
                  <a:lnTo>
                    <a:pt x="177" y="158"/>
                  </a:lnTo>
                  <a:lnTo>
                    <a:pt x="171" y="164"/>
                  </a:lnTo>
                  <a:lnTo>
                    <a:pt x="169" y="165"/>
                  </a:lnTo>
                  <a:lnTo>
                    <a:pt x="167" y="171"/>
                  </a:lnTo>
                  <a:lnTo>
                    <a:pt x="165" y="177"/>
                  </a:lnTo>
                  <a:lnTo>
                    <a:pt x="163" y="179"/>
                  </a:lnTo>
                  <a:lnTo>
                    <a:pt x="165" y="183"/>
                  </a:lnTo>
                  <a:lnTo>
                    <a:pt x="165" y="185"/>
                  </a:lnTo>
                  <a:lnTo>
                    <a:pt x="165" y="189"/>
                  </a:lnTo>
                  <a:lnTo>
                    <a:pt x="163" y="194"/>
                  </a:lnTo>
                  <a:lnTo>
                    <a:pt x="161" y="202"/>
                  </a:lnTo>
                  <a:lnTo>
                    <a:pt x="161" y="204"/>
                  </a:lnTo>
                  <a:lnTo>
                    <a:pt x="161" y="206"/>
                  </a:lnTo>
                  <a:lnTo>
                    <a:pt x="161" y="208"/>
                  </a:lnTo>
                  <a:lnTo>
                    <a:pt x="159" y="210"/>
                  </a:lnTo>
                  <a:lnTo>
                    <a:pt x="157" y="208"/>
                  </a:lnTo>
                  <a:lnTo>
                    <a:pt x="155" y="206"/>
                  </a:lnTo>
                  <a:lnTo>
                    <a:pt x="152" y="204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0" y="202"/>
                  </a:lnTo>
                  <a:lnTo>
                    <a:pt x="131" y="206"/>
                  </a:lnTo>
                  <a:lnTo>
                    <a:pt x="123" y="210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1" y="204"/>
                  </a:lnTo>
                  <a:lnTo>
                    <a:pt x="119" y="204"/>
                  </a:lnTo>
                  <a:lnTo>
                    <a:pt x="117" y="204"/>
                  </a:lnTo>
                  <a:lnTo>
                    <a:pt x="113" y="206"/>
                  </a:lnTo>
                  <a:lnTo>
                    <a:pt x="111" y="206"/>
                  </a:lnTo>
                  <a:lnTo>
                    <a:pt x="109" y="206"/>
                  </a:lnTo>
                  <a:lnTo>
                    <a:pt x="107" y="206"/>
                  </a:lnTo>
                  <a:lnTo>
                    <a:pt x="102" y="204"/>
                  </a:lnTo>
                  <a:lnTo>
                    <a:pt x="100" y="198"/>
                  </a:lnTo>
                  <a:lnTo>
                    <a:pt x="96" y="194"/>
                  </a:lnTo>
                  <a:lnTo>
                    <a:pt x="94" y="192"/>
                  </a:lnTo>
                  <a:lnTo>
                    <a:pt x="92" y="192"/>
                  </a:lnTo>
                  <a:lnTo>
                    <a:pt x="90" y="192"/>
                  </a:lnTo>
                  <a:lnTo>
                    <a:pt x="88" y="187"/>
                  </a:lnTo>
                  <a:lnTo>
                    <a:pt x="86" y="185"/>
                  </a:lnTo>
                  <a:lnTo>
                    <a:pt x="81" y="183"/>
                  </a:lnTo>
                  <a:lnTo>
                    <a:pt x="77" y="181"/>
                  </a:lnTo>
                  <a:lnTo>
                    <a:pt x="73" y="183"/>
                  </a:lnTo>
                  <a:lnTo>
                    <a:pt x="71" y="185"/>
                  </a:lnTo>
                  <a:lnTo>
                    <a:pt x="69" y="187"/>
                  </a:lnTo>
                  <a:lnTo>
                    <a:pt x="67" y="189"/>
                  </a:lnTo>
                  <a:lnTo>
                    <a:pt x="65" y="189"/>
                  </a:lnTo>
                  <a:lnTo>
                    <a:pt x="63" y="189"/>
                  </a:lnTo>
                  <a:lnTo>
                    <a:pt x="61" y="183"/>
                  </a:lnTo>
                  <a:lnTo>
                    <a:pt x="61" y="181"/>
                  </a:lnTo>
                  <a:lnTo>
                    <a:pt x="63" y="177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65" y="164"/>
                  </a:lnTo>
                  <a:lnTo>
                    <a:pt x="63" y="162"/>
                  </a:lnTo>
                  <a:lnTo>
                    <a:pt x="61" y="156"/>
                  </a:lnTo>
                  <a:lnTo>
                    <a:pt x="59" y="154"/>
                  </a:lnTo>
                  <a:lnTo>
                    <a:pt x="57" y="154"/>
                  </a:lnTo>
                  <a:lnTo>
                    <a:pt x="56" y="154"/>
                  </a:lnTo>
                  <a:lnTo>
                    <a:pt x="54" y="154"/>
                  </a:lnTo>
                  <a:lnTo>
                    <a:pt x="50" y="158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40" y="154"/>
                  </a:lnTo>
                  <a:lnTo>
                    <a:pt x="38" y="152"/>
                  </a:lnTo>
                  <a:lnTo>
                    <a:pt x="34" y="150"/>
                  </a:lnTo>
                  <a:lnTo>
                    <a:pt x="29" y="141"/>
                  </a:lnTo>
                  <a:lnTo>
                    <a:pt x="27" y="133"/>
                  </a:lnTo>
                  <a:lnTo>
                    <a:pt x="25" y="129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19"/>
                  </a:lnTo>
                  <a:lnTo>
                    <a:pt x="17" y="123"/>
                  </a:lnTo>
                  <a:lnTo>
                    <a:pt x="15" y="127"/>
                  </a:lnTo>
                  <a:lnTo>
                    <a:pt x="13" y="131"/>
                  </a:lnTo>
                  <a:lnTo>
                    <a:pt x="11" y="137"/>
                  </a:lnTo>
                  <a:lnTo>
                    <a:pt x="9" y="141"/>
                  </a:lnTo>
                  <a:lnTo>
                    <a:pt x="9" y="142"/>
                  </a:lnTo>
                  <a:lnTo>
                    <a:pt x="9" y="144"/>
                  </a:lnTo>
                  <a:lnTo>
                    <a:pt x="9" y="146"/>
                  </a:lnTo>
                  <a:lnTo>
                    <a:pt x="11" y="150"/>
                  </a:lnTo>
                  <a:lnTo>
                    <a:pt x="13" y="152"/>
                  </a:lnTo>
                  <a:lnTo>
                    <a:pt x="13" y="154"/>
                  </a:lnTo>
                  <a:lnTo>
                    <a:pt x="13" y="160"/>
                  </a:lnTo>
                  <a:lnTo>
                    <a:pt x="13" y="162"/>
                  </a:lnTo>
                  <a:lnTo>
                    <a:pt x="13" y="164"/>
                  </a:lnTo>
                  <a:lnTo>
                    <a:pt x="13" y="164"/>
                  </a:lnTo>
                  <a:lnTo>
                    <a:pt x="13" y="165"/>
                  </a:lnTo>
                  <a:lnTo>
                    <a:pt x="11" y="165"/>
                  </a:lnTo>
                  <a:lnTo>
                    <a:pt x="9" y="167"/>
                  </a:lnTo>
                  <a:lnTo>
                    <a:pt x="9" y="167"/>
                  </a:lnTo>
                  <a:lnTo>
                    <a:pt x="9" y="171"/>
                  </a:lnTo>
                  <a:lnTo>
                    <a:pt x="11" y="177"/>
                  </a:lnTo>
                  <a:lnTo>
                    <a:pt x="9" y="179"/>
                  </a:lnTo>
                  <a:lnTo>
                    <a:pt x="8" y="179"/>
                  </a:lnTo>
                  <a:lnTo>
                    <a:pt x="6" y="181"/>
                  </a:lnTo>
                  <a:lnTo>
                    <a:pt x="4" y="185"/>
                  </a:lnTo>
                  <a:lnTo>
                    <a:pt x="4" y="187"/>
                  </a:lnTo>
                  <a:lnTo>
                    <a:pt x="2" y="196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2" y="202"/>
                  </a:lnTo>
                  <a:lnTo>
                    <a:pt x="2" y="204"/>
                  </a:lnTo>
                  <a:lnTo>
                    <a:pt x="6" y="202"/>
                  </a:lnTo>
                  <a:lnTo>
                    <a:pt x="13" y="200"/>
                  </a:lnTo>
                  <a:lnTo>
                    <a:pt x="17" y="198"/>
                  </a:lnTo>
                  <a:lnTo>
                    <a:pt x="19" y="198"/>
                  </a:lnTo>
                  <a:lnTo>
                    <a:pt x="19" y="198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7" y="200"/>
                  </a:lnTo>
                  <a:lnTo>
                    <a:pt x="34" y="202"/>
                  </a:lnTo>
                  <a:lnTo>
                    <a:pt x="38" y="200"/>
                  </a:lnTo>
                  <a:lnTo>
                    <a:pt x="40" y="198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0" y="192"/>
                  </a:lnTo>
                  <a:lnTo>
                    <a:pt x="50" y="192"/>
                  </a:lnTo>
                  <a:lnTo>
                    <a:pt x="52" y="192"/>
                  </a:lnTo>
                  <a:lnTo>
                    <a:pt x="52" y="194"/>
                  </a:lnTo>
                  <a:lnTo>
                    <a:pt x="52" y="194"/>
                  </a:lnTo>
                  <a:lnTo>
                    <a:pt x="52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6" y="196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6" y="202"/>
                  </a:lnTo>
                  <a:lnTo>
                    <a:pt x="56" y="204"/>
                  </a:lnTo>
                  <a:lnTo>
                    <a:pt x="56" y="204"/>
                  </a:lnTo>
                  <a:lnTo>
                    <a:pt x="56" y="206"/>
                  </a:lnTo>
                  <a:lnTo>
                    <a:pt x="56" y="210"/>
                  </a:lnTo>
                  <a:lnTo>
                    <a:pt x="57" y="212"/>
                  </a:lnTo>
                  <a:lnTo>
                    <a:pt x="57" y="213"/>
                  </a:lnTo>
                  <a:lnTo>
                    <a:pt x="59" y="215"/>
                  </a:lnTo>
                  <a:lnTo>
                    <a:pt x="57" y="217"/>
                  </a:lnTo>
                  <a:lnTo>
                    <a:pt x="57" y="217"/>
                  </a:lnTo>
                  <a:lnTo>
                    <a:pt x="56" y="221"/>
                  </a:lnTo>
                  <a:lnTo>
                    <a:pt x="54" y="223"/>
                  </a:lnTo>
                  <a:lnTo>
                    <a:pt x="54" y="225"/>
                  </a:lnTo>
                  <a:lnTo>
                    <a:pt x="57" y="229"/>
                  </a:lnTo>
                  <a:lnTo>
                    <a:pt x="63" y="237"/>
                  </a:lnTo>
                  <a:lnTo>
                    <a:pt x="65" y="238"/>
                  </a:lnTo>
                  <a:lnTo>
                    <a:pt x="65" y="240"/>
                  </a:lnTo>
                  <a:lnTo>
                    <a:pt x="65" y="244"/>
                  </a:lnTo>
                  <a:lnTo>
                    <a:pt x="65" y="244"/>
                  </a:lnTo>
                  <a:lnTo>
                    <a:pt x="65" y="246"/>
                  </a:lnTo>
                  <a:lnTo>
                    <a:pt x="67" y="246"/>
                  </a:lnTo>
                  <a:lnTo>
                    <a:pt x="71" y="246"/>
                  </a:lnTo>
                  <a:lnTo>
                    <a:pt x="77" y="248"/>
                  </a:lnTo>
                  <a:lnTo>
                    <a:pt x="79" y="250"/>
                  </a:lnTo>
                  <a:lnTo>
                    <a:pt x="81" y="250"/>
                  </a:lnTo>
                  <a:lnTo>
                    <a:pt x="88" y="250"/>
                  </a:lnTo>
                  <a:lnTo>
                    <a:pt x="88" y="254"/>
                  </a:lnTo>
                  <a:lnTo>
                    <a:pt x="90" y="256"/>
                  </a:lnTo>
                  <a:lnTo>
                    <a:pt x="92" y="258"/>
                  </a:lnTo>
                  <a:lnTo>
                    <a:pt x="94" y="260"/>
                  </a:lnTo>
                  <a:lnTo>
                    <a:pt x="96" y="260"/>
                  </a:lnTo>
                  <a:lnTo>
                    <a:pt x="104" y="263"/>
                  </a:lnTo>
                  <a:lnTo>
                    <a:pt x="113" y="254"/>
                  </a:lnTo>
                  <a:lnTo>
                    <a:pt x="119" y="252"/>
                  </a:lnTo>
                  <a:lnTo>
                    <a:pt x="119" y="248"/>
                  </a:lnTo>
                  <a:lnTo>
                    <a:pt x="119" y="246"/>
                  </a:lnTo>
                  <a:lnTo>
                    <a:pt x="129" y="237"/>
                  </a:lnTo>
                  <a:lnTo>
                    <a:pt x="132" y="235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6" y="233"/>
                  </a:lnTo>
                  <a:lnTo>
                    <a:pt x="136" y="235"/>
                  </a:lnTo>
                  <a:lnTo>
                    <a:pt x="136" y="242"/>
                  </a:lnTo>
                  <a:lnTo>
                    <a:pt x="144" y="246"/>
                  </a:lnTo>
                  <a:lnTo>
                    <a:pt x="148" y="244"/>
                  </a:lnTo>
                  <a:lnTo>
                    <a:pt x="152" y="248"/>
                  </a:lnTo>
                  <a:lnTo>
                    <a:pt x="154" y="250"/>
                  </a:lnTo>
                  <a:lnTo>
                    <a:pt x="155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9" y="250"/>
                  </a:lnTo>
                  <a:lnTo>
                    <a:pt x="159" y="254"/>
                  </a:lnTo>
                  <a:lnTo>
                    <a:pt x="167" y="260"/>
                  </a:lnTo>
                  <a:lnTo>
                    <a:pt x="169" y="262"/>
                  </a:lnTo>
                  <a:lnTo>
                    <a:pt x="169" y="262"/>
                  </a:lnTo>
                  <a:lnTo>
                    <a:pt x="169" y="263"/>
                  </a:lnTo>
                  <a:lnTo>
                    <a:pt x="169" y="263"/>
                  </a:lnTo>
                  <a:lnTo>
                    <a:pt x="169" y="265"/>
                  </a:lnTo>
                  <a:lnTo>
                    <a:pt x="167" y="269"/>
                  </a:lnTo>
                  <a:lnTo>
                    <a:pt x="167" y="269"/>
                  </a:lnTo>
                  <a:lnTo>
                    <a:pt x="169" y="273"/>
                  </a:lnTo>
                  <a:lnTo>
                    <a:pt x="169" y="275"/>
                  </a:lnTo>
                  <a:lnTo>
                    <a:pt x="173" y="277"/>
                  </a:lnTo>
                  <a:lnTo>
                    <a:pt x="177" y="279"/>
                  </a:lnTo>
                  <a:lnTo>
                    <a:pt x="177" y="281"/>
                  </a:lnTo>
                  <a:lnTo>
                    <a:pt x="179" y="285"/>
                  </a:lnTo>
                  <a:lnTo>
                    <a:pt x="179" y="288"/>
                  </a:lnTo>
                  <a:lnTo>
                    <a:pt x="180" y="292"/>
                  </a:lnTo>
                  <a:lnTo>
                    <a:pt x="184" y="300"/>
                  </a:lnTo>
                  <a:lnTo>
                    <a:pt x="184" y="302"/>
                  </a:lnTo>
                  <a:lnTo>
                    <a:pt x="182" y="304"/>
                  </a:lnTo>
                  <a:lnTo>
                    <a:pt x="184" y="308"/>
                  </a:lnTo>
                  <a:lnTo>
                    <a:pt x="186" y="311"/>
                  </a:lnTo>
                  <a:lnTo>
                    <a:pt x="186" y="313"/>
                  </a:lnTo>
                  <a:lnTo>
                    <a:pt x="180" y="319"/>
                  </a:lnTo>
                  <a:lnTo>
                    <a:pt x="180" y="323"/>
                  </a:lnTo>
                  <a:lnTo>
                    <a:pt x="175" y="333"/>
                  </a:lnTo>
                  <a:lnTo>
                    <a:pt x="175" y="335"/>
                  </a:lnTo>
                  <a:lnTo>
                    <a:pt x="179" y="340"/>
                  </a:lnTo>
                  <a:lnTo>
                    <a:pt x="192" y="340"/>
                  </a:lnTo>
                  <a:lnTo>
                    <a:pt x="196" y="342"/>
                  </a:lnTo>
                  <a:lnTo>
                    <a:pt x="198" y="342"/>
                  </a:lnTo>
                  <a:lnTo>
                    <a:pt x="200" y="346"/>
                  </a:lnTo>
                  <a:lnTo>
                    <a:pt x="202" y="348"/>
                  </a:lnTo>
                  <a:lnTo>
                    <a:pt x="204" y="350"/>
                  </a:lnTo>
                  <a:lnTo>
                    <a:pt x="204" y="354"/>
                  </a:lnTo>
                  <a:lnTo>
                    <a:pt x="204" y="354"/>
                  </a:lnTo>
                  <a:lnTo>
                    <a:pt x="209" y="356"/>
                  </a:lnTo>
                  <a:lnTo>
                    <a:pt x="213" y="361"/>
                  </a:lnTo>
                  <a:lnTo>
                    <a:pt x="213" y="363"/>
                  </a:lnTo>
                  <a:lnTo>
                    <a:pt x="215" y="365"/>
                  </a:lnTo>
                  <a:lnTo>
                    <a:pt x="217" y="365"/>
                  </a:lnTo>
                  <a:lnTo>
                    <a:pt x="219" y="363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3" y="365"/>
                  </a:lnTo>
                  <a:lnTo>
                    <a:pt x="225" y="365"/>
                  </a:lnTo>
                  <a:lnTo>
                    <a:pt x="227" y="371"/>
                  </a:lnTo>
                  <a:lnTo>
                    <a:pt x="227" y="373"/>
                  </a:lnTo>
                  <a:lnTo>
                    <a:pt x="230" y="373"/>
                  </a:lnTo>
                  <a:lnTo>
                    <a:pt x="236" y="375"/>
                  </a:lnTo>
                  <a:lnTo>
                    <a:pt x="244" y="375"/>
                  </a:lnTo>
                  <a:lnTo>
                    <a:pt x="246" y="375"/>
                  </a:lnTo>
                  <a:lnTo>
                    <a:pt x="246" y="373"/>
                  </a:lnTo>
                  <a:lnTo>
                    <a:pt x="248" y="371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50" y="367"/>
                  </a:lnTo>
                  <a:lnTo>
                    <a:pt x="250" y="365"/>
                  </a:lnTo>
                  <a:lnTo>
                    <a:pt x="250" y="365"/>
                  </a:lnTo>
                  <a:lnTo>
                    <a:pt x="250" y="363"/>
                  </a:lnTo>
                  <a:lnTo>
                    <a:pt x="254" y="363"/>
                  </a:lnTo>
                  <a:lnTo>
                    <a:pt x="254" y="361"/>
                  </a:lnTo>
                  <a:lnTo>
                    <a:pt x="250" y="352"/>
                  </a:lnTo>
                  <a:lnTo>
                    <a:pt x="250" y="348"/>
                  </a:lnTo>
                  <a:lnTo>
                    <a:pt x="254" y="342"/>
                  </a:lnTo>
                  <a:lnTo>
                    <a:pt x="254" y="33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9" y="323"/>
                  </a:lnTo>
                  <a:lnTo>
                    <a:pt x="265" y="325"/>
                  </a:lnTo>
                  <a:lnTo>
                    <a:pt x="269" y="321"/>
                  </a:lnTo>
                  <a:lnTo>
                    <a:pt x="271" y="319"/>
                  </a:lnTo>
                  <a:lnTo>
                    <a:pt x="273" y="317"/>
                  </a:lnTo>
                  <a:lnTo>
                    <a:pt x="273" y="313"/>
                  </a:lnTo>
                  <a:lnTo>
                    <a:pt x="277" y="310"/>
                  </a:lnTo>
                  <a:lnTo>
                    <a:pt x="275" y="308"/>
                  </a:lnTo>
                  <a:lnTo>
                    <a:pt x="271" y="304"/>
                  </a:lnTo>
                  <a:lnTo>
                    <a:pt x="269" y="302"/>
                  </a:lnTo>
                  <a:lnTo>
                    <a:pt x="269" y="298"/>
                  </a:lnTo>
                  <a:lnTo>
                    <a:pt x="269" y="296"/>
                  </a:lnTo>
                  <a:lnTo>
                    <a:pt x="269" y="294"/>
                  </a:lnTo>
                  <a:lnTo>
                    <a:pt x="269" y="292"/>
                  </a:lnTo>
                  <a:lnTo>
                    <a:pt x="271" y="290"/>
                  </a:lnTo>
                  <a:lnTo>
                    <a:pt x="271" y="290"/>
                  </a:lnTo>
                  <a:lnTo>
                    <a:pt x="271" y="285"/>
                  </a:lnTo>
                  <a:lnTo>
                    <a:pt x="273" y="283"/>
                  </a:lnTo>
                  <a:lnTo>
                    <a:pt x="280" y="271"/>
                  </a:lnTo>
                  <a:lnTo>
                    <a:pt x="284" y="267"/>
                  </a:lnTo>
                  <a:lnTo>
                    <a:pt x="286" y="265"/>
                  </a:lnTo>
                  <a:lnTo>
                    <a:pt x="288" y="265"/>
                  </a:lnTo>
                  <a:lnTo>
                    <a:pt x="292" y="262"/>
                  </a:lnTo>
                  <a:lnTo>
                    <a:pt x="294" y="263"/>
                  </a:lnTo>
                  <a:lnTo>
                    <a:pt x="296" y="263"/>
                  </a:lnTo>
                  <a:lnTo>
                    <a:pt x="300" y="269"/>
                  </a:lnTo>
                  <a:lnTo>
                    <a:pt x="302" y="273"/>
                  </a:lnTo>
                  <a:lnTo>
                    <a:pt x="307" y="279"/>
                  </a:lnTo>
                  <a:lnTo>
                    <a:pt x="309" y="279"/>
                  </a:lnTo>
                  <a:lnTo>
                    <a:pt x="319" y="269"/>
                  </a:lnTo>
                  <a:lnTo>
                    <a:pt x="325" y="265"/>
                  </a:lnTo>
                  <a:lnTo>
                    <a:pt x="328" y="263"/>
                  </a:lnTo>
                  <a:lnTo>
                    <a:pt x="330" y="258"/>
                  </a:lnTo>
                  <a:lnTo>
                    <a:pt x="348" y="238"/>
                  </a:lnTo>
                  <a:lnTo>
                    <a:pt x="352" y="235"/>
                  </a:lnTo>
                  <a:lnTo>
                    <a:pt x="353" y="233"/>
                  </a:lnTo>
                  <a:lnTo>
                    <a:pt x="355" y="233"/>
                  </a:lnTo>
                  <a:lnTo>
                    <a:pt x="357" y="235"/>
                  </a:lnTo>
                  <a:lnTo>
                    <a:pt x="357" y="235"/>
                  </a:lnTo>
                  <a:lnTo>
                    <a:pt x="359" y="238"/>
                  </a:lnTo>
                  <a:lnTo>
                    <a:pt x="359" y="238"/>
                  </a:lnTo>
                  <a:lnTo>
                    <a:pt x="363" y="242"/>
                  </a:lnTo>
                  <a:lnTo>
                    <a:pt x="365" y="242"/>
                  </a:lnTo>
                  <a:lnTo>
                    <a:pt x="367" y="242"/>
                  </a:lnTo>
                  <a:lnTo>
                    <a:pt x="369" y="242"/>
                  </a:lnTo>
                  <a:lnTo>
                    <a:pt x="371" y="231"/>
                  </a:lnTo>
                  <a:lnTo>
                    <a:pt x="371" y="231"/>
                  </a:lnTo>
                  <a:lnTo>
                    <a:pt x="371" y="229"/>
                  </a:lnTo>
                  <a:lnTo>
                    <a:pt x="375" y="227"/>
                  </a:lnTo>
                  <a:lnTo>
                    <a:pt x="375" y="225"/>
                  </a:lnTo>
                  <a:lnTo>
                    <a:pt x="375" y="223"/>
                  </a:lnTo>
                  <a:lnTo>
                    <a:pt x="375" y="219"/>
                  </a:lnTo>
                  <a:lnTo>
                    <a:pt x="377" y="217"/>
                  </a:lnTo>
                  <a:lnTo>
                    <a:pt x="377" y="217"/>
                  </a:lnTo>
                  <a:lnTo>
                    <a:pt x="378" y="215"/>
                  </a:lnTo>
                  <a:lnTo>
                    <a:pt x="380" y="213"/>
                  </a:lnTo>
                  <a:lnTo>
                    <a:pt x="377" y="212"/>
                  </a:lnTo>
                  <a:lnTo>
                    <a:pt x="373" y="206"/>
                  </a:lnTo>
                  <a:lnTo>
                    <a:pt x="371" y="204"/>
                  </a:lnTo>
                  <a:lnTo>
                    <a:pt x="369" y="200"/>
                  </a:lnTo>
                  <a:lnTo>
                    <a:pt x="363" y="196"/>
                  </a:lnTo>
                  <a:lnTo>
                    <a:pt x="348" y="187"/>
                  </a:lnTo>
                  <a:lnTo>
                    <a:pt x="348" y="185"/>
                  </a:lnTo>
                  <a:lnTo>
                    <a:pt x="350" y="183"/>
                  </a:lnTo>
                  <a:lnTo>
                    <a:pt x="350" y="181"/>
                  </a:lnTo>
                  <a:lnTo>
                    <a:pt x="353" y="181"/>
                  </a:lnTo>
                  <a:lnTo>
                    <a:pt x="357" y="181"/>
                  </a:lnTo>
                  <a:lnTo>
                    <a:pt x="357" y="179"/>
                  </a:lnTo>
                  <a:lnTo>
                    <a:pt x="361" y="167"/>
                  </a:lnTo>
                  <a:lnTo>
                    <a:pt x="361" y="160"/>
                  </a:lnTo>
                  <a:lnTo>
                    <a:pt x="365" y="154"/>
                  </a:lnTo>
                  <a:lnTo>
                    <a:pt x="365" y="152"/>
                  </a:lnTo>
                  <a:lnTo>
                    <a:pt x="359" y="146"/>
                  </a:lnTo>
                  <a:lnTo>
                    <a:pt x="359" y="144"/>
                  </a:lnTo>
                  <a:lnTo>
                    <a:pt x="359" y="142"/>
                  </a:lnTo>
                  <a:lnTo>
                    <a:pt x="357" y="141"/>
                  </a:lnTo>
                  <a:lnTo>
                    <a:pt x="357" y="137"/>
                  </a:lnTo>
                  <a:lnTo>
                    <a:pt x="355" y="137"/>
                  </a:lnTo>
                  <a:lnTo>
                    <a:pt x="353" y="135"/>
                  </a:lnTo>
                  <a:lnTo>
                    <a:pt x="353" y="133"/>
                  </a:lnTo>
                  <a:lnTo>
                    <a:pt x="353" y="133"/>
                  </a:lnTo>
                  <a:lnTo>
                    <a:pt x="355" y="121"/>
                  </a:lnTo>
                  <a:lnTo>
                    <a:pt x="363" y="112"/>
                  </a:lnTo>
                  <a:lnTo>
                    <a:pt x="367" y="108"/>
                  </a:lnTo>
                  <a:lnTo>
                    <a:pt x="373" y="106"/>
                  </a:lnTo>
                  <a:lnTo>
                    <a:pt x="373" y="102"/>
                  </a:lnTo>
                  <a:lnTo>
                    <a:pt x="373" y="98"/>
                  </a:lnTo>
                  <a:lnTo>
                    <a:pt x="375" y="98"/>
                  </a:lnTo>
                  <a:lnTo>
                    <a:pt x="375" y="96"/>
                  </a:lnTo>
                  <a:lnTo>
                    <a:pt x="377" y="94"/>
                  </a:lnTo>
                  <a:lnTo>
                    <a:pt x="378" y="94"/>
                  </a:lnTo>
                  <a:lnTo>
                    <a:pt x="378" y="94"/>
                  </a:lnTo>
                  <a:lnTo>
                    <a:pt x="378" y="96"/>
                  </a:lnTo>
                  <a:lnTo>
                    <a:pt x="380" y="96"/>
                  </a:lnTo>
                  <a:lnTo>
                    <a:pt x="380" y="96"/>
                  </a:lnTo>
                  <a:lnTo>
                    <a:pt x="382" y="96"/>
                  </a:lnTo>
                  <a:lnTo>
                    <a:pt x="384" y="94"/>
                  </a:lnTo>
                  <a:lnTo>
                    <a:pt x="386" y="92"/>
                  </a:lnTo>
                  <a:lnTo>
                    <a:pt x="386" y="91"/>
                  </a:lnTo>
                  <a:lnTo>
                    <a:pt x="388" y="91"/>
                  </a:lnTo>
                  <a:lnTo>
                    <a:pt x="390" y="91"/>
                  </a:lnTo>
                  <a:lnTo>
                    <a:pt x="394" y="89"/>
                  </a:lnTo>
                  <a:lnTo>
                    <a:pt x="396" y="87"/>
                  </a:lnTo>
                  <a:lnTo>
                    <a:pt x="398" y="85"/>
                  </a:lnTo>
                  <a:lnTo>
                    <a:pt x="398" y="79"/>
                  </a:lnTo>
                  <a:lnTo>
                    <a:pt x="401" y="48"/>
                  </a:lnTo>
                  <a:lnTo>
                    <a:pt x="403" y="46"/>
                  </a:lnTo>
                  <a:lnTo>
                    <a:pt x="407" y="44"/>
                  </a:lnTo>
                  <a:lnTo>
                    <a:pt x="409" y="41"/>
                  </a:lnTo>
                  <a:lnTo>
                    <a:pt x="411" y="33"/>
                  </a:lnTo>
                  <a:lnTo>
                    <a:pt x="415" y="29"/>
                  </a:lnTo>
                  <a:lnTo>
                    <a:pt x="421" y="14"/>
                  </a:lnTo>
                  <a:lnTo>
                    <a:pt x="423" y="10"/>
                  </a:lnTo>
                  <a:lnTo>
                    <a:pt x="425" y="6"/>
                  </a:lnTo>
                  <a:lnTo>
                    <a:pt x="425" y="6"/>
                  </a:lnTo>
                  <a:lnTo>
                    <a:pt x="419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13233880-E3F7-7244-A157-7109AE8C53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71642" y="1631001"/>
              <a:ext cx="589906" cy="1166317"/>
            </a:xfrm>
            <a:custGeom>
              <a:avLst/>
              <a:gdLst>
                <a:gd name="T0" fmla="*/ 25 w 306"/>
                <a:gd name="T1" fmla="*/ 71 h 605"/>
                <a:gd name="T2" fmla="*/ 304 w 306"/>
                <a:gd name="T3" fmla="*/ 392 h 605"/>
                <a:gd name="T4" fmla="*/ 298 w 306"/>
                <a:gd name="T5" fmla="*/ 353 h 605"/>
                <a:gd name="T6" fmla="*/ 296 w 306"/>
                <a:gd name="T7" fmla="*/ 313 h 605"/>
                <a:gd name="T8" fmla="*/ 266 w 306"/>
                <a:gd name="T9" fmla="*/ 284 h 605"/>
                <a:gd name="T10" fmla="*/ 243 w 306"/>
                <a:gd name="T11" fmla="*/ 277 h 605"/>
                <a:gd name="T12" fmla="*/ 216 w 306"/>
                <a:gd name="T13" fmla="*/ 252 h 605"/>
                <a:gd name="T14" fmla="*/ 200 w 306"/>
                <a:gd name="T15" fmla="*/ 246 h 605"/>
                <a:gd name="T16" fmla="*/ 183 w 306"/>
                <a:gd name="T17" fmla="*/ 248 h 605"/>
                <a:gd name="T18" fmla="*/ 170 w 306"/>
                <a:gd name="T19" fmla="*/ 229 h 605"/>
                <a:gd name="T20" fmla="*/ 158 w 306"/>
                <a:gd name="T21" fmla="*/ 219 h 605"/>
                <a:gd name="T22" fmla="*/ 145 w 306"/>
                <a:gd name="T23" fmla="*/ 190 h 605"/>
                <a:gd name="T24" fmla="*/ 139 w 306"/>
                <a:gd name="T25" fmla="*/ 163 h 605"/>
                <a:gd name="T26" fmla="*/ 139 w 306"/>
                <a:gd name="T27" fmla="*/ 133 h 605"/>
                <a:gd name="T28" fmla="*/ 135 w 306"/>
                <a:gd name="T29" fmla="*/ 115 h 605"/>
                <a:gd name="T30" fmla="*/ 120 w 306"/>
                <a:gd name="T31" fmla="*/ 98 h 605"/>
                <a:gd name="T32" fmla="*/ 98 w 306"/>
                <a:gd name="T33" fmla="*/ 63 h 605"/>
                <a:gd name="T34" fmla="*/ 79 w 306"/>
                <a:gd name="T35" fmla="*/ 52 h 605"/>
                <a:gd name="T36" fmla="*/ 72 w 306"/>
                <a:gd name="T37" fmla="*/ 36 h 605"/>
                <a:gd name="T38" fmla="*/ 73 w 306"/>
                <a:gd name="T39" fmla="*/ 25 h 605"/>
                <a:gd name="T40" fmla="*/ 70 w 306"/>
                <a:gd name="T41" fmla="*/ 15 h 605"/>
                <a:gd name="T42" fmla="*/ 66 w 306"/>
                <a:gd name="T43" fmla="*/ 10 h 605"/>
                <a:gd name="T44" fmla="*/ 45 w 306"/>
                <a:gd name="T45" fmla="*/ 23 h 605"/>
                <a:gd name="T46" fmla="*/ 39 w 306"/>
                <a:gd name="T47" fmla="*/ 29 h 605"/>
                <a:gd name="T48" fmla="*/ 27 w 306"/>
                <a:gd name="T49" fmla="*/ 38 h 605"/>
                <a:gd name="T50" fmla="*/ 31 w 306"/>
                <a:gd name="T51" fmla="*/ 48 h 605"/>
                <a:gd name="T52" fmla="*/ 31 w 306"/>
                <a:gd name="T53" fmla="*/ 54 h 605"/>
                <a:gd name="T54" fmla="*/ 20 w 306"/>
                <a:gd name="T55" fmla="*/ 65 h 605"/>
                <a:gd name="T56" fmla="*/ 29 w 306"/>
                <a:gd name="T57" fmla="*/ 65 h 605"/>
                <a:gd name="T58" fmla="*/ 16 w 306"/>
                <a:gd name="T59" fmla="*/ 83 h 605"/>
                <a:gd name="T60" fmla="*/ 10 w 306"/>
                <a:gd name="T61" fmla="*/ 96 h 605"/>
                <a:gd name="T62" fmla="*/ 27 w 306"/>
                <a:gd name="T63" fmla="*/ 90 h 605"/>
                <a:gd name="T64" fmla="*/ 22 w 306"/>
                <a:gd name="T65" fmla="*/ 106 h 605"/>
                <a:gd name="T66" fmla="*/ 25 w 306"/>
                <a:gd name="T67" fmla="*/ 121 h 605"/>
                <a:gd name="T68" fmla="*/ 37 w 306"/>
                <a:gd name="T69" fmla="*/ 134 h 605"/>
                <a:gd name="T70" fmla="*/ 60 w 306"/>
                <a:gd name="T71" fmla="*/ 148 h 605"/>
                <a:gd name="T72" fmla="*/ 54 w 306"/>
                <a:gd name="T73" fmla="*/ 177 h 605"/>
                <a:gd name="T74" fmla="*/ 70 w 306"/>
                <a:gd name="T75" fmla="*/ 181 h 605"/>
                <a:gd name="T76" fmla="*/ 100 w 306"/>
                <a:gd name="T77" fmla="*/ 202 h 605"/>
                <a:gd name="T78" fmla="*/ 118 w 306"/>
                <a:gd name="T79" fmla="*/ 213 h 605"/>
                <a:gd name="T80" fmla="*/ 120 w 306"/>
                <a:gd name="T81" fmla="*/ 230 h 605"/>
                <a:gd name="T82" fmla="*/ 125 w 306"/>
                <a:gd name="T83" fmla="*/ 257 h 605"/>
                <a:gd name="T84" fmla="*/ 164 w 306"/>
                <a:gd name="T85" fmla="*/ 294 h 605"/>
                <a:gd name="T86" fmla="*/ 175 w 306"/>
                <a:gd name="T87" fmla="*/ 328 h 605"/>
                <a:gd name="T88" fmla="*/ 181 w 306"/>
                <a:gd name="T89" fmla="*/ 373 h 605"/>
                <a:gd name="T90" fmla="*/ 170 w 306"/>
                <a:gd name="T91" fmla="*/ 392 h 605"/>
                <a:gd name="T92" fmla="*/ 141 w 306"/>
                <a:gd name="T93" fmla="*/ 401 h 605"/>
                <a:gd name="T94" fmla="*/ 173 w 306"/>
                <a:gd name="T95" fmla="*/ 448 h 605"/>
                <a:gd name="T96" fmla="*/ 191 w 306"/>
                <a:gd name="T97" fmla="*/ 488 h 605"/>
                <a:gd name="T98" fmla="*/ 175 w 306"/>
                <a:gd name="T99" fmla="*/ 526 h 605"/>
                <a:gd name="T100" fmla="*/ 202 w 306"/>
                <a:gd name="T101" fmla="*/ 536 h 605"/>
                <a:gd name="T102" fmla="*/ 204 w 306"/>
                <a:gd name="T103" fmla="*/ 555 h 605"/>
                <a:gd name="T104" fmla="*/ 212 w 306"/>
                <a:gd name="T105" fmla="*/ 597 h 605"/>
                <a:gd name="T106" fmla="*/ 281 w 306"/>
                <a:gd name="T107" fmla="*/ 544 h 605"/>
                <a:gd name="T108" fmla="*/ 293 w 306"/>
                <a:gd name="T109" fmla="*/ 511 h 605"/>
                <a:gd name="T110" fmla="*/ 295 w 306"/>
                <a:gd name="T111" fmla="*/ 494 h 605"/>
                <a:gd name="T112" fmla="*/ 291 w 306"/>
                <a:gd name="T113" fmla="*/ 455 h 605"/>
                <a:gd name="T114" fmla="*/ 296 w 306"/>
                <a:gd name="T115" fmla="*/ 426 h 605"/>
                <a:gd name="T116" fmla="*/ 300 w 306"/>
                <a:gd name="T117" fmla="*/ 413 h 605"/>
                <a:gd name="T118" fmla="*/ 304 w 306"/>
                <a:gd name="T119" fmla="*/ 398 h 605"/>
                <a:gd name="T120" fmla="*/ 75 w 306"/>
                <a:gd name="T121" fmla="*/ 6 h 605"/>
                <a:gd name="T122" fmla="*/ 72 w 306"/>
                <a:gd name="T123" fmla="*/ 1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605">
                  <a:moveTo>
                    <a:pt x="18" y="77"/>
                  </a:moveTo>
                  <a:lnTo>
                    <a:pt x="20" y="77"/>
                  </a:lnTo>
                  <a:lnTo>
                    <a:pt x="20" y="77"/>
                  </a:lnTo>
                  <a:lnTo>
                    <a:pt x="20" y="75"/>
                  </a:lnTo>
                  <a:lnTo>
                    <a:pt x="22" y="73"/>
                  </a:lnTo>
                  <a:lnTo>
                    <a:pt x="24" y="75"/>
                  </a:lnTo>
                  <a:lnTo>
                    <a:pt x="25" y="75"/>
                  </a:lnTo>
                  <a:lnTo>
                    <a:pt x="27" y="73"/>
                  </a:lnTo>
                  <a:lnTo>
                    <a:pt x="25" y="71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0" y="69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8" y="77"/>
                  </a:lnTo>
                  <a:close/>
                  <a:moveTo>
                    <a:pt x="304" y="392"/>
                  </a:moveTo>
                  <a:lnTo>
                    <a:pt x="304" y="390"/>
                  </a:lnTo>
                  <a:lnTo>
                    <a:pt x="306" y="388"/>
                  </a:lnTo>
                  <a:lnTo>
                    <a:pt x="306" y="384"/>
                  </a:lnTo>
                  <a:lnTo>
                    <a:pt x="306" y="375"/>
                  </a:lnTo>
                  <a:lnTo>
                    <a:pt x="304" y="371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0" y="355"/>
                  </a:lnTo>
                  <a:lnTo>
                    <a:pt x="298" y="353"/>
                  </a:lnTo>
                  <a:lnTo>
                    <a:pt x="296" y="350"/>
                  </a:lnTo>
                  <a:lnTo>
                    <a:pt x="295" y="348"/>
                  </a:lnTo>
                  <a:lnTo>
                    <a:pt x="295" y="344"/>
                  </a:lnTo>
                  <a:lnTo>
                    <a:pt x="295" y="334"/>
                  </a:lnTo>
                  <a:lnTo>
                    <a:pt x="295" y="330"/>
                  </a:lnTo>
                  <a:lnTo>
                    <a:pt x="298" y="325"/>
                  </a:lnTo>
                  <a:lnTo>
                    <a:pt x="298" y="321"/>
                  </a:lnTo>
                  <a:lnTo>
                    <a:pt x="298" y="317"/>
                  </a:lnTo>
                  <a:lnTo>
                    <a:pt x="296" y="313"/>
                  </a:lnTo>
                  <a:lnTo>
                    <a:pt x="291" y="309"/>
                  </a:lnTo>
                  <a:lnTo>
                    <a:pt x="289" y="305"/>
                  </a:lnTo>
                  <a:lnTo>
                    <a:pt x="287" y="302"/>
                  </a:lnTo>
                  <a:lnTo>
                    <a:pt x="287" y="298"/>
                  </a:lnTo>
                  <a:lnTo>
                    <a:pt x="289" y="292"/>
                  </a:lnTo>
                  <a:lnTo>
                    <a:pt x="283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6" y="284"/>
                  </a:lnTo>
                  <a:lnTo>
                    <a:pt x="266" y="282"/>
                  </a:lnTo>
                  <a:lnTo>
                    <a:pt x="262" y="280"/>
                  </a:lnTo>
                  <a:lnTo>
                    <a:pt x="262" y="279"/>
                  </a:lnTo>
                  <a:lnTo>
                    <a:pt x="258" y="282"/>
                  </a:lnTo>
                  <a:lnTo>
                    <a:pt x="254" y="282"/>
                  </a:lnTo>
                  <a:lnTo>
                    <a:pt x="248" y="282"/>
                  </a:lnTo>
                  <a:lnTo>
                    <a:pt x="245" y="280"/>
                  </a:lnTo>
                  <a:lnTo>
                    <a:pt x="246" y="279"/>
                  </a:lnTo>
                  <a:lnTo>
                    <a:pt x="243" y="277"/>
                  </a:lnTo>
                  <a:lnTo>
                    <a:pt x="237" y="273"/>
                  </a:lnTo>
                  <a:lnTo>
                    <a:pt x="235" y="271"/>
                  </a:lnTo>
                  <a:lnTo>
                    <a:pt x="231" y="263"/>
                  </a:lnTo>
                  <a:lnTo>
                    <a:pt x="227" y="261"/>
                  </a:lnTo>
                  <a:lnTo>
                    <a:pt x="221" y="261"/>
                  </a:lnTo>
                  <a:lnTo>
                    <a:pt x="220" y="259"/>
                  </a:lnTo>
                  <a:lnTo>
                    <a:pt x="220" y="255"/>
                  </a:lnTo>
                  <a:lnTo>
                    <a:pt x="220" y="254"/>
                  </a:lnTo>
                  <a:lnTo>
                    <a:pt x="216" y="252"/>
                  </a:lnTo>
                  <a:lnTo>
                    <a:pt x="212" y="252"/>
                  </a:lnTo>
                  <a:lnTo>
                    <a:pt x="210" y="252"/>
                  </a:lnTo>
                  <a:lnTo>
                    <a:pt x="208" y="252"/>
                  </a:lnTo>
                  <a:lnTo>
                    <a:pt x="206" y="252"/>
                  </a:lnTo>
                  <a:lnTo>
                    <a:pt x="204" y="254"/>
                  </a:lnTo>
                  <a:lnTo>
                    <a:pt x="202" y="252"/>
                  </a:lnTo>
                  <a:lnTo>
                    <a:pt x="202" y="250"/>
                  </a:lnTo>
                  <a:lnTo>
                    <a:pt x="200" y="246"/>
                  </a:lnTo>
                  <a:lnTo>
                    <a:pt x="200" y="246"/>
                  </a:lnTo>
                  <a:lnTo>
                    <a:pt x="195" y="244"/>
                  </a:lnTo>
                  <a:lnTo>
                    <a:pt x="193" y="246"/>
                  </a:lnTo>
                  <a:lnTo>
                    <a:pt x="191" y="246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7" y="250"/>
                  </a:lnTo>
                  <a:lnTo>
                    <a:pt x="185" y="250"/>
                  </a:lnTo>
                  <a:lnTo>
                    <a:pt x="185" y="250"/>
                  </a:lnTo>
                  <a:lnTo>
                    <a:pt x="183" y="248"/>
                  </a:lnTo>
                  <a:lnTo>
                    <a:pt x="181" y="246"/>
                  </a:lnTo>
                  <a:lnTo>
                    <a:pt x="181" y="242"/>
                  </a:lnTo>
                  <a:lnTo>
                    <a:pt x="177" y="238"/>
                  </a:lnTo>
                  <a:lnTo>
                    <a:pt x="173" y="236"/>
                  </a:lnTo>
                  <a:lnTo>
                    <a:pt x="172" y="234"/>
                  </a:lnTo>
                  <a:lnTo>
                    <a:pt x="170" y="232"/>
                  </a:lnTo>
                  <a:lnTo>
                    <a:pt x="170" y="230"/>
                  </a:lnTo>
                  <a:lnTo>
                    <a:pt x="170" y="229"/>
                  </a:lnTo>
                  <a:lnTo>
                    <a:pt x="170" y="229"/>
                  </a:lnTo>
                  <a:lnTo>
                    <a:pt x="168" y="227"/>
                  </a:lnTo>
                  <a:lnTo>
                    <a:pt x="166" y="225"/>
                  </a:lnTo>
                  <a:lnTo>
                    <a:pt x="164" y="225"/>
                  </a:lnTo>
                  <a:lnTo>
                    <a:pt x="162" y="225"/>
                  </a:lnTo>
                  <a:lnTo>
                    <a:pt x="162" y="225"/>
                  </a:lnTo>
                  <a:lnTo>
                    <a:pt x="160" y="225"/>
                  </a:lnTo>
                  <a:lnTo>
                    <a:pt x="160" y="221"/>
                  </a:lnTo>
                  <a:lnTo>
                    <a:pt x="160" y="221"/>
                  </a:lnTo>
                  <a:lnTo>
                    <a:pt x="158" y="219"/>
                  </a:lnTo>
                  <a:lnTo>
                    <a:pt x="156" y="219"/>
                  </a:lnTo>
                  <a:lnTo>
                    <a:pt x="152" y="221"/>
                  </a:lnTo>
                  <a:lnTo>
                    <a:pt x="150" y="221"/>
                  </a:lnTo>
                  <a:lnTo>
                    <a:pt x="148" y="217"/>
                  </a:lnTo>
                  <a:lnTo>
                    <a:pt x="147" y="215"/>
                  </a:lnTo>
                  <a:lnTo>
                    <a:pt x="143" y="217"/>
                  </a:lnTo>
                  <a:lnTo>
                    <a:pt x="141" y="211"/>
                  </a:lnTo>
                  <a:lnTo>
                    <a:pt x="143" y="196"/>
                  </a:lnTo>
                  <a:lnTo>
                    <a:pt x="145" y="190"/>
                  </a:lnTo>
                  <a:lnTo>
                    <a:pt x="145" y="188"/>
                  </a:lnTo>
                  <a:lnTo>
                    <a:pt x="143" y="184"/>
                  </a:lnTo>
                  <a:lnTo>
                    <a:pt x="139" y="181"/>
                  </a:lnTo>
                  <a:lnTo>
                    <a:pt x="137" y="179"/>
                  </a:lnTo>
                  <a:lnTo>
                    <a:pt x="137" y="175"/>
                  </a:lnTo>
                  <a:lnTo>
                    <a:pt x="137" y="173"/>
                  </a:lnTo>
                  <a:lnTo>
                    <a:pt x="139" y="169"/>
                  </a:lnTo>
                  <a:lnTo>
                    <a:pt x="139" y="165"/>
                  </a:lnTo>
                  <a:lnTo>
                    <a:pt x="139" y="163"/>
                  </a:lnTo>
                  <a:lnTo>
                    <a:pt x="133" y="158"/>
                  </a:lnTo>
                  <a:lnTo>
                    <a:pt x="131" y="156"/>
                  </a:lnTo>
                  <a:lnTo>
                    <a:pt x="131" y="152"/>
                  </a:lnTo>
                  <a:lnTo>
                    <a:pt x="129" y="150"/>
                  </a:lnTo>
                  <a:lnTo>
                    <a:pt x="129" y="142"/>
                  </a:lnTo>
                  <a:lnTo>
                    <a:pt x="129" y="138"/>
                  </a:lnTo>
                  <a:lnTo>
                    <a:pt x="131" y="136"/>
                  </a:lnTo>
                  <a:lnTo>
                    <a:pt x="133" y="134"/>
                  </a:lnTo>
                  <a:lnTo>
                    <a:pt x="139" y="133"/>
                  </a:lnTo>
                  <a:lnTo>
                    <a:pt x="141" y="131"/>
                  </a:lnTo>
                  <a:lnTo>
                    <a:pt x="141" y="129"/>
                  </a:lnTo>
                  <a:lnTo>
                    <a:pt x="141" y="125"/>
                  </a:lnTo>
                  <a:lnTo>
                    <a:pt x="141" y="123"/>
                  </a:lnTo>
                  <a:lnTo>
                    <a:pt x="141" y="123"/>
                  </a:lnTo>
                  <a:lnTo>
                    <a:pt x="139" y="121"/>
                  </a:lnTo>
                  <a:lnTo>
                    <a:pt x="139" y="121"/>
                  </a:lnTo>
                  <a:lnTo>
                    <a:pt x="137" y="117"/>
                  </a:lnTo>
                  <a:lnTo>
                    <a:pt x="135" y="115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3" y="109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20" y="102"/>
                  </a:lnTo>
                  <a:lnTo>
                    <a:pt x="120" y="98"/>
                  </a:lnTo>
                  <a:lnTo>
                    <a:pt x="122" y="94"/>
                  </a:lnTo>
                  <a:lnTo>
                    <a:pt x="123" y="88"/>
                  </a:lnTo>
                  <a:lnTo>
                    <a:pt x="123" y="86"/>
                  </a:lnTo>
                  <a:lnTo>
                    <a:pt x="120" y="83"/>
                  </a:lnTo>
                  <a:lnTo>
                    <a:pt x="114" y="73"/>
                  </a:lnTo>
                  <a:lnTo>
                    <a:pt x="110" y="71"/>
                  </a:lnTo>
                  <a:lnTo>
                    <a:pt x="108" y="69"/>
                  </a:lnTo>
                  <a:lnTo>
                    <a:pt x="106" y="69"/>
                  </a:lnTo>
                  <a:lnTo>
                    <a:pt x="98" y="63"/>
                  </a:lnTo>
                  <a:lnTo>
                    <a:pt x="89" y="63"/>
                  </a:lnTo>
                  <a:lnTo>
                    <a:pt x="85" y="58"/>
                  </a:lnTo>
                  <a:lnTo>
                    <a:pt x="83" y="56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83" y="52"/>
                  </a:lnTo>
                  <a:lnTo>
                    <a:pt x="81" y="52"/>
                  </a:lnTo>
                  <a:lnTo>
                    <a:pt x="79" y="52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48"/>
                  </a:lnTo>
                  <a:lnTo>
                    <a:pt x="70" y="46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38"/>
                  </a:lnTo>
                  <a:lnTo>
                    <a:pt x="72" y="36"/>
                  </a:lnTo>
                  <a:lnTo>
                    <a:pt x="72" y="35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5" y="31"/>
                  </a:lnTo>
                  <a:lnTo>
                    <a:pt x="75" y="29"/>
                  </a:lnTo>
                  <a:lnTo>
                    <a:pt x="75" y="27"/>
                  </a:lnTo>
                  <a:lnTo>
                    <a:pt x="73" y="27"/>
                  </a:lnTo>
                  <a:lnTo>
                    <a:pt x="73" y="25"/>
                  </a:lnTo>
                  <a:lnTo>
                    <a:pt x="73" y="25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0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52" y="17"/>
                  </a:lnTo>
                  <a:lnTo>
                    <a:pt x="49" y="19"/>
                  </a:lnTo>
                  <a:lnTo>
                    <a:pt x="47" y="19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39" y="31"/>
                  </a:lnTo>
                  <a:lnTo>
                    <a:pt x="37" y="33"/>
                  </a:lnTo>
                  <a:lnTo>
                    <a:pt x="35" y="33"/>
                  </a:lnTo>
                  <a:lnTo>
                    <a:pt x="33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29" y="36"/>
                  </a:lnTo>
                  <a:lnTo>
                    <a:pt x="27" y="38"/>
                  </a:lnTo>
                  <a:lnTo>
                    <a:pt x="29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5" y="52"/>
                  </a:lnTo>
                  <a:lnTo>
                    <a:pt x="35" y="56"/>
                  </a:lnTo>
                  <a:lnTo>
                    <a:pt x="33" y="60"/>
                  </a:lnTo>
                  <a:lnTo>
                    <a:pt x="31" y="61"/>
                  </a:lnTo>
                  <a:lnTo>
                    <a:pt x="29" y="60"/>
                  </a:lnTo>
                  <a:lnTo>
                    <a:pt x="29" y="58"/>
                  </a:lnTo>
                  <a:lnTo>
                    <a:pt x="31" y="54"/>
                  </a:lnTo>
                  <a:lnTo>
                    <a:pt x="31" y="50"/>
                  </a:lnTo>
                  <a:lnTo>
                    <a:pt x="29" y="52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22" y="61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7" y="65"/>
                  </a:lnTo>
                  <a:lnTo>
                    <a:pt x="29" y="65"/>
                  </a:lnTo>
                  <a:lnTo>
                    <a:pt x="29" y="69"/>
                  </a:lnTo>
                  <a:lnTo>
                    <a:pt x="29" y="75"/>
                  </a:lnTo>
                  <a:lnTo>
                    <a:pt x="29" y="77"/>
                  </a:lnTo>
                  <a:lnTo>
                    <a:pt x="27" y="79"/>
                  </a:lnTo>
                  <a:lnTo>
                    <a:pt x="22" y="83"/>
                  </a:lnTo>
                  <a:lnTo>
                    <a:pt x="20" y="83"/>
                  </a:lnTo>
                  <a:lnTo>
                    <a:pt x="18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6" y="85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88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2" y="102"/>
                  </a:lnTo>
                  <a:lnTo>
                    <a:pt x="0" y="108"/>
                  </a:lnTo>
                  <a:lnTo>
                    <a:pt x="2" y="108"/>
                  </a:lnTo>
                  <a:lnTo>
                    <a:pt x="10" y="104"/>
                  </a:lnTo>
                  <a:lnTo>
                    <a:pt x="16" y="98"/>
                  </a:lnTo>
                  <a:lnTo>
                    <a:pt x="22" y="92"/>
                  </a:lnTo>
                  <a:lnTo>
                    <a:pt x="27" y="90"/>
                  </a:lnTo>
                  <a:lnTo>
                    <a:pt x="27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5" y="100"/>
                  </a:lnTo>
                  <a:lnTo>
                    <a:pt x="24" y="102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6"/>
                  </a:lnTo>
                  <a:lnTo>
                    <a:pt x="20" y="106"/>
                  </a:lnTo>
                  <a:lnTo>
                    <a:pt x="20" y="108"/>
                  </a:lnTo>
                  <a:lnTo>
                    <a:pt x="18" y="108"/>
                  </a:lnTo>
                  <a:lnTo>
                    <a:pt x="18" y="111"/>
                  </a:lnTo>
                  <a:lnTo>
                    <a:pt x="20" y="113"/>
                  </a:lnTo>
                  <a:lnTo>
                    <a:pt x="35" y="106"/>
                  </a:lnTo>
                  <a:lnTo>
                    <a:pt x="27" y="119"/>
                  </a:lnTo>
                  <a:lnTo>
                    <a:pt x="25" y="121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31" y="123"/>
                  </a:lnTo>
                  <a:lnTo>
                    <a:pt x="33" y="123"/>
                  </a:lnTo>
                  <a:lnTo>
                    <a:pt x="35" y="123"/>
                  </a:lnTo>
                  <a:lnTo>
                    <a:pt x="37" y="129"/>
                  </a:lnTo>
                  <a:lnTo>
                    <a:pt x="37" y="131"/>
                  </a:lnTo>
                  <a:lnTo>
                    <a:pt x="37" y="133"/>
                  </a:lnTo>
                  <a:lnTo>
                    <a:pt x="37" y="134"/>
                  </a:lnTo>
                  <a:lnTo>
                    <a:pt x="37" y="136"/>
                  </a:lnTo>
                  <a:lnTo>
                    <a:pt x="35" y="138"/>
                  </a:lnTo>
                  <a:lnTo>
                    <a:pt x="35" y="140"/>
                  </a:lnTo>
                  <a:lnTo>
                    <a:pt x="35" y="142"/>
                  </a:lnTo>
                  <a:lnTo>
                    <a:pt x="39" y="144"/>
                  </a:lnTo>
                  <a:lnTo>
                    <a:pt x="52" y="148"/>
                  </a:lnTo>
                  <a:lnTo>
                    <a:pt x="54" y="148"/>
                  </a:lnTo>
                  <a:lnTo>
                    <a:pt x="56" y="148"/>
                  </a:lnTo>
                  <a:lnTo>
                    <a:pt x="60" y="148"/>
                  </a:lnTo>
                  <a:lnTo>
                    <a:pt x="60" y="150"/>
                  </a:lnTo>
                  <a:lnTo>
                    <a:pt x="58" y="152"/>
                  </a:lnTo>
                  <a:lnTo>
                    <a:pt x="56" y="158"/>
                  </a:lnTo>
                  <a:lnTo>
                    <a:pt x="58" y="161"/>
                  </a:lnTo>
                  <a:lnTo>
                    <a:pt x="58" y="163"/>
                  </a:lnTo>
                  <a:lnTo>
                    <a:pt x="56" y="169"/>
                  </a:lnTo>
                  <a:lnTo>
                    <a:pt x="54" y="171"/>
                  </a:lnTo>
                  <a:lnTo>
                    <a:pt x="54" y="175"/>
                  </a:lnTo>
                  <a:lnTo>
                    <a:pt x="54" y="177"/>
                  </a:lnTo>
                  <a:lnTo>
                    <a:pt x="52" y="179"/>
                  </a:lnTo>
                  <a:lnTo>
                    <a:pt x="52" y="186"/>
                  </a:lnTo>
                  <a:lnTo>
                    <a:pt x="54" y="182"/>
                  </a:lnTo>
                  <a:lnTo>
                    <a:pt x="58" y="184"/>
                  </a:lnTo>
                  <a:lnTo>
                    <a:pt x="60" y="182"/>
                  </a:lnTo>
                  <a:lnTo>
                    <a:pt x="62" y="181"/>
                  </a:lnTo>
                  <a:lnTo>
                    <a:pt x="64" y="181"/>
                  </a:lnTo>
                  <a:lnTo>
                    <a:pt x="66" y="181"/>
                  </a:lnTo>
                  <a:lnTo>
                    <a:pt x="70" y="181"/>
                  </a:lnTo>
                  <a:lnTo>
                    <a:pt x="73" y="184"/>
                  </a:lnTo>
                  <a:lnTo>
                    <a:pt x="75" y="184"/>
                  </a:lnTo>
                  <a:lnTo>
                    <a:pt x="77" y="184"/>
                  </a:lnTo>
                  <a:lnTo>
                    <a:pt x="79" y="184"/>
                  </a:lnTo>
                  <a:lnTo>
                    <a:pt x="81" y="186"/>
                  </a:lnTo>
                  <a:lnTo>
                    <a:pt x="89" y="190"/>
                  </a:lnTo>
                  <a:lnTo>
                    <a:pt x="91" y="194"/>
                  </a:lnTo>
                  <a:lnTo>
                    <a:pt x="98" y="200"/>
                  </a:lnTo>
                  <a:lnTo>
                    <a:pt x="100" y="202"/>
                  </a:lnTo>
                  <a:lnTo>
                    <a:pt x="104" y="202"/>
                  </a:lnTo>
                  <a:lnTo>
                    <a:pt x="110" y="204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08" y="213"/>
                  </a:lnTo>
                  <a:lnTo>
                    <a:pt x="110" y="215"/>
                  </a:lnTo>
                  <a:lnTo>
                    <a:pt x="114" y="215"/>
                  </a:lnTo>
                  <a:lnTo>
                    <a:pt x="116" y="213"/>
                  </a:lnTo>
                  <a:lnTo>
                    <a:pt x="118" y="213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2" y="215"/>
                  </a:lnTo>
                  <a:lnTo>
                    <a:pt x="123" y="217"/>
                  </a:lnTo>
                  <a:lnTo>
                    <a:pt x="125" y="219"/>
                  </a:lnTo>
                  <a:lnTo>
                    <a:pt x="127" y="219"/>
                  </a:lnTo>
                  <a:lnTo>
                    <a:pt x="125" y="221"/>
                  </a:lnTo>
                  <a:lnTo>
                    <a:pt x="123" y="225"/>
                  </a:lnTo>
                  <a:lnTo>
                    <a:pt x="120" y="230"/>
                  </a:lnTo>
                  <a:lnTo>
                    <a:pt x="120" y="232"/>
                  </a:lnTo>
                  <a:lnTo>
                    <a:pt x="122" y="234"/>
                  </a:lnTo>
                  <a:lnTo>
                    <a:pt x="122" y="238"/>
                  </a:lnTo>
                  <a:lnTo>
                    <a:pt x="122" y="240"/>
                  </a:lnTo>
                  <a:lnTo>
                    <a:pt x="122" y="242"/>
                  </a:lnTo>
                  <a:lnTo>
                    <a:pt x="123" y="248"/>
                  </a:lnTo>
                  <a:lnTo>
                    <a:pt x="125" y="254"/>
                  </a:lnTo>
                  <a:lnTo>
                    <a:pt x="125" y="255"/>
                  </a:lnTo>
                  <a:lnTo>
                    <a:pt x="125" y="257"/>
                  </a:lnTo>
                  <a:lnTo>
                    <a:pt x="125" y="259"/>
                  </a:lnTo>
                  <a:lnTo>
                    <a:pt x="127" y="261"/>
                  </a:lnTo>
                  <a:lnTo>
                    <a:pt x="129" y="261"/>
                  </a:lnTo>
                  <a:lnTo>
                    <a:pt x="133" y="265"/>
                  </a:lnTo>
                  <a:lnTo>
                    <a:pt x="135" y="271"/>
                  </a:lnTo>
                  <a:lnTo>
                    <a:pt x="139" y="277"/>
                  </a:lnTo>
                  <a:lnTo>
                    <a:pt x="145" y="280"/>
                  </a:lnTo>
                  <a:lnTo>
                    <a:pt x="148" y="282"/>
                  </a:lnTo>
                  <a:lnTo>
                    <a:pt x="164" y="294"/>
                  </a:lnTo>
                  <a:lnTo>
                    <a:pt x="172" y="302"/>
                  </a:lnTo>
                  <a:lnTo>
                    <a:pt x="179" y="313"/>
                  </a:lnTo>
                  <a:lnTo>
                    <a:pt x="181" y="315"/>
                  </a:lnTo>
                  <a:lnTo>
                    <a:pt x="183" y="317"/>
                  </a:lnTo>
                  <a:lnTo>
                    <a:pt x="183" y="319"/>
                  </a:lnTo>
                  <a:lnTo>
                    <a:pt x="181" y="319"/>
                  </a:lnTo>
                  <a:lnTo>
                    <a:pt x="181" y="321"/>
                  </a:lnTo>
                  <a:lnTo>
                    <a:pt x="179" y="325"/>
                  </a:lnTo>
                  <a:lnTo>
                    <a:pt x="175" y="328"/>
                  </a:lnTo>
                  <a:lnTo>
                    <a:pt x="173" y="330"/>
                  </a:lnTo>
                  <a:lnTo>
                    <a:pt x="175" y="350"/>
                  </a:lnTo>
                  <a:lnTo>
                    <a:pt x="177" y="353"/>
                  </a:lnTo>
                  <a:lnTo>
                    <a:pt x="179" y="355"/>
                  </a:lnTo>
                  <a:lnTo>
                    <a:pt x="179" y="357"/>
                  </a:lnTo>
                  <a:lnTo>
                    <a:pt x="179" y="361"/>
                  </a:lnTo>
                  <a:lnTo>
                    <a:pt x="179" y="365"/>
                  </a:lnTo>
                  <a:lnTo>
                    <a:pt x="181" y="371"/>
                  </a:lnTo>
                  <a:lnTo>
                    <a:pt x="181" y="373"/>
                  </a:lnTo>
                  <a:lnTo>
                    <a:pt x="181" y="375"/>
                  </a:lnTo>
                  <a:lnTo>
                    <a:pt x="179" y="380"/>
                  </a:lnTo>
                  <a:lnTo>
                    <a:pt x="177" y="382"/>
                  </a:lnTo>
                  <a:lnTo>
                    <a:pt x="175" y="382"/>
                  </a:lnTo>
                  <a:lnTo>
                    <a:pt x="173" y="382"/>
                  </a:lnTo>
                  <a:lnTo>
                    <a:pt x="173" y="382"/>
                  </a:lnTo>
                  <a:lnTo>
                    <a:pt x="172" y="384"/>
                  </a:lnTo>
                  <a:lnTo>
                    <a:pt x="172" y="388"/>
                  </a:lnTo>
                  <a:lnTo>
                    <a:pt x="170" y="392"/>
                  </a:lnTo>
                  <a:lnTo>
                    <a:pt x="168" y="394"/>
                  </a:lnTo>
                  <a:lnTo>
                    <a:pt x="164" y="396"/>
                  </a:lnTo>
                  <a:lnTo>
                    <a:pt x="160" y="398"/>
                  </a:lnTo>
                  <a:lnTo>
                    <a:pt x="156" y="398"/>
                  </a:lnTo>
                  <a:lnTo>
                    <a:pt x="152" y="398"/>
                  </a:lnTo>
                  <a:lnTo>
                    <a:pt x="150" y="398"/>
                  </a:lnTo>
                  <a:lnTo>
                    <a:pt x="147" y="401"/>
                  </a:lnTo>
                  <a:lnTo>
                    <a:pt x="145" y="401"/>
                  </a:lnTo>
                  <a:lnTo>
                    <a:pt x="141" y="401"/>
                  </a:lnTo>
                  <a:lnTo>
                    <a:pt x="143" y="405"/>
                  </a:lnTo>
                  <a:lnTo>
                    <a:pt x="143" y="405"/>
                  </a:lnTo>
                  <a:lnTo>
                    <a:pt x="143" y="407"/>
                  </a:lnTo>
                  <a:lnTo>
                    <a:pt x="139" y="409"/>
                  </a:lnTo>
                  <a:lnTo>
                    <a:pt x="139" y="411"/>
                  </a:lnTo>
                  <a:lnTo>
                    <a:pt x="137" y="413"/>
                  </a:lnTo>
                  <a:lnTo>
                    <a:pt x="137" y="415"/>
                  </a:lnTo>
                  <a:lnTo>
                    <a:pt x="137" y="417"/>
                  </a:lnTo>
                  <a:lnTo>
                    <a:pt x="173" y="448"/>
                  </a:lnTo>
                  <a:lnTo>
                    <a:pt x="177" y="451"/>
                  </a:lnTo>
                  <a:lnTo>
                    <a:pt x="179" y="455"/>
                  </a:lnTo>
                  <a:lnTo>
                    <a:pt x="181" y="457"/>
                  </a:lnTo>
                  <a:lnTo>
                    <a:pt x="183" y="463"/>
                  </a:lnTo>
                  <a:lnTo>
                    <a:pt x="185" y="478"/>
                  </a:lnTo>
                  <a:lnTo>
                    <a:pt x="185" y="482"/>
                  </a:lnTo>
                  <a:lnTo>
                    <a:pt x="187" y="486"/>
                  </a:lnTo>
                  <a:lnTo>
                    <a:pt x="189" y="488"/>
                  </a:lnTo>
                  <a:lnTo>
                    <a:pt x="191" y="488"/>
                  </a:lnTo>
                  <a:lnTo>
                    <a:pt x="193" y="490"/>
                  </a:lnTo>
                  <a:lnTo>
                    <a:pt x="193" y="494"/>
                  </a:lnTo>
                  <a:lnTo>
                    <a:pt x="189" y="497"/>
                  </a:lnTo>
                  <a:lnTo>
                    <a:pt x="187" y="501"/>
                  </a:lnTo>
                  <a:lnTo>
                    <a:pt x="183" y="503"/>
                  </a:lnTo>
                  <a:lnTo>
                    <a:pt x="179" y="505"/>
                  </a:lnTo>
                  <a:lnTo>
                    <a:pt x="177" y="509"/>
                  </a:lnTo>
                  <a:lnTo>
                    <a:pt x="175" y="522"/>
                  </a:lnTo>
                  <a:lnTo>
                    <a:pt x="175" y="526"/>
                  </a:lnTo>
                  <a:lnTo>
                    <a:pt x="177" y="532"/>
                  </a:lnTo>
                  <a:lnTo>
                    <a:pt x="179" y="538"/>
                  </a:lnTo>
                  <a:lnTo>
                    <a:pt x="185" y="546"/>
                  </a:lnTo>
                  <a:lnTo>
                    <a:pt x="189" y="547"/>
                  </a:lnTo>
                  <a:lnTo>
                    <a:pt x="191" y="549"/>
                  </a:lnTo>
                  <a:lnTo>
                    <a:pt x="195" y="547"/>
                  </a:lnTo>
                  <a:lnTo>
                    <a:pt x="198" y="546"/>
                  </a:lnTo>
                  <a:lnTo>
                    <a:pt x="200" y="542"/>
                  </a:lnTo>
                  <a:lnTo>
                    <a:pt x="202" y="536"/>
                  </a:lnTo>
                  <a:lnTo>
                    <a:pt x="204" y="532"/>
                  </a:lnTo>
                  <a:lnTo>
                    <a:pt x="210" y="528"/>
                  </a:lnTo>
                  <a:lnTo>
                    <a:pt x="214" y="536"/>
                  </a:lnTo>
                  <a:lnTo>
                    <a:pt x="212" y="540"/>
                  </a:lnTo>
                  <a:lnTo>
                    <a:pt x="212" y="544"/>
                  </a:lnTo>
                  <a:lnTo>
                    <a:pt x="210" y="546"/>
                  </a:lnTo>
                  <a:lnTo>
                    <a:pt x="206" y="549"/>
                  </a:lnTo>
                  <a:lnTo>
                    <a:pt x="206" y="551"/>
                  </a:lnTo>
                  <a:lnTo>
                    <a:pt x="204" y="555"/>
                  </a:lnTo>
                  <a:lnTo>
                    <a:pt x="206" y="557"/>
                  </a:lnTo>
                  <a:lnTo>
                    <a:pt x="206" y="565"/>
                  </a:lnTo>
                  <a:lnTo>
                    <a:pt x="204" y="570"/>
                  </a:lnTo>
                  <a:lnTo>
                    <a:pt x="204" y="574"/>
                  </a:lnTo>
                  <a:lnTo>
                    <a:pt x="206" y="578"/>
                  </a:lnTo>
                  <a:lnTo>
                    <a:pt x="208" y="584"/>
                  </a:lnTo>
                  <a:lnTo>
                    <a:pt x="210" y="590"/>
                  </a:lnTo>
                  <a:lnTo>
                    <a:pt x="212" y="594"/>
                  </a:lnTo>
                  <a:lnTo>
                    <a:pt x="212" y="597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8" y="605"/>
                  </a:lnTo>
                  <a:lnTo>
                    <a:pt x="221" y="605"/>
                  </a:lnTo>
                  <a:lnTo>
                    <a:pt x="225" y="605"/>
                  </a:lnTo>
                  <a:lnTo>
                    <a:pt x="227" y="605"/>
                  </a:lnTo>
                  <a:lnTo>
                    <a:pt x="279" y="557"/>
                  </a:lnTo>
                  <a:lnTo>
                    <a:pt x="279" y="551"/>
                  </a:lnTo>
                  <a:lnTo>
                    <a:pt x="281" y="544"/>
                  </a:lnTo>
                  <a:lnTo>
                    <a:pt x="283" y="540"/>
                  </a:lnTo>
                  <a:lnTo>
                    <a:pt x="283" y="538"/>
                  </a:lnTo>
                  <a:lnTo>
                    <a:pt x="283" y="536"/>
                  </a:lnTo>
                  <a:lnTo>
                    <a:pt x="281" y="534"/>
                  </a:lnTo>
                  <a:lnTo>
                    <a:pt x="281" y="532"/>
                  </a:lnTo>
                  <a:lnTo>
                    <a:pt x="281" y="526"/>
                  </a:lnTo>
                  <a:lnTo>
                    <a:pt x="283" y="524"/>
                  </a:lnTo>
                  <a:lnTo>
                    <a:pt x="291" y="513"/>
                  </a:lnTo>
                  <a:lnTo>
                    <a:pt x="293" y="511"/>
                  </a:lnTo>
                  <a:lnTo>
                    <a:pt x="295" y="511"/>
                  </a:lnTo>
                  <a:lnTo>
                    <a:pt x="295" y="509"/>
                  </a:lnTo>
                  <a:lnTo>
                    <a:pt x="295" y="503"/>
                  </a:lnTo>
                  <a:lnTo>
                    <a:pt x="295" y="501"/>
                  </a:lnTo>
                  <a:lnTo>
                    <a:pt x="295" y="499"/>
                  </a:lnTo>
                  <a:lnTo>
                    <a:pt x="296" y="499"/>
                  </a:lnTo>
                  <a:lnTo>
                    <a:pt x="295" y="497"/>
                  </a:lnTo>
                  <a:lnTo>
                    <a:pt x="295" y="496"/>
                  </a:lnTo>
                  <a:lnTo>
                    <a:pt x="295" y="494"/>
                  </a:lnTo>
                  <a:lnTo>
                    <a:pt x="295" y="492"/>
                  </a:lnTo>
                  <a:lnTo>
                    <a:pt x="295" y="490"/>
                  </a:lnTo>
                  <a:lnTo>
                    <a:pt x="296" y="482"/>
                  </a:lnTo>
                  <a:lnTo>
                    <a:pt x="296" y="478"/>
                  </a:lnTo>
                  <a:lnTo>
                    <a:pt x="295" y="469"/>
                  </a:lnTo>
                  <a:lnTo>
                    <a:pt x="295" y="467"/>
                  </a:lnTo>
                  <a:lnTo>
                    <a:pt x="293" y="467"/>
                  </a:lnTo>
                  <a:lnTo>
                    <a:pt x="291" y="457"/>
                  </a:lnTo>
                  <a:lnTo>
                    <a:pt x="291" y="455"/>
                  </a:lnTo>
                  <a:lnTo>
                    <a:pt x="289" y="446"/>
                  </a:lnTo>
                  <a:lnTo>
                    <a:pt x="287" y="442"/>
                  </a:lnTo>
                  <a:lnTo>
                    <a:pt x="289" y="440"/>
                  </a:lnTo>
                  <a:lnTo>
                    <a:pt x="289" y="434"/>
                  </a:lnTo>
                  <a:lnTo>
                    <a:pt x="291" y="430"/>
                  </a:lnTo>
                  <a:lnTo>
                    <a:pt x="291" y="430"/>
                  </a:lnTo>
                  <a:lnTo>
                    <a:pt x="295" y="428"/>
                  </a:lnTo>
                  <a:lnTo>
                    <a:pt x="295" y="428"/>
                  </a:lnTo>
                  <a:lnTo>
                    <a:pt x="296" y="426"/>
                  </a:lnTo>
                  <a:lnTo>
                    <a:pt x="296" y="424"/>
                  </a:lnTo>
                  <a:lnTo>
                    <a:pt x="298" y="423"/>
                  </a:lnTo>
                  <a:lnTo>
                    <a:pt x="300" y="423"/>
                  </a:lnTo>
                  <a:lnTo>
                    <a:pt x="302" y="421"/>
                  </a:lnTo>
                  <a:lnTo>
                    <a:pt x="302" y="419"/>
                  </a:lnTo>
                  <a:lnTo>
                    <a:pt x="302" y="419"/>
                  </a:lnTo>
                  <a:lnTo>
                    <a:pt x="300" y="415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2" y="411"/>
                  </a:lnTo>
                  <a:lnTo>
                    <a:pt x="302" y="411"/>
                  </a:lnTo>
                  <a:lnTo>
                    <a:pt x="302" y="409"/>
                  </a:lnTo>
                  <a:lnTo>
                    <a:pt x="304" y="405"/>
                  </a:lnTo>
                  <a:lnTo>
                    <a:pt x="304" y="403"/>
                  </a:lnTo>
                  <a:lnTo>
                    <a:pt x="304" y="400"/>
                  </a:lnTo>
                  <a:lnTo>
                    <a:pt x="304" y="400"/>
                  </a:lnTo>
                  <a:lnTo>
                    <a:pt x="304" y="398"/>
                  </a:lnTo>
                  <a:lnTo>
                    <a:pt x="306" y="396"/>
                  </a:lnTo>
                  <a:lnTo>
                    <a:pt x="306" y="394"/>
                  </a:lnTo>
                  <a:lnTo>
                    <a:pt x="306" y="392"/>
                  </a:lnTo>
                  <a:lnTo>
                    <a:pt x="304" y="392"/>
                  </a:lnTo>
                  <a:close/>
                  <a:moveTo>
                    <a:pt x="72" y="10"/>
                  </a:moveTo>
                  <a:lnTo>
                    <a:pt x="72" y="8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F33BC648-637C-9245-8E05-642CDE276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588" y="1542322"/>
              <a:ext cx="161935" cy="254469"/>
            </a:xfrm>
            <a:custGeom>
              <a:avLst/>
              <a:gdLst>
                <a:gd name="T0" fmla="*/ 84 w 84"/>
                <a:gd name="T1" fmla="*/ 52 h 132"/>
                <a:gd name="T2" fmla="*/ 82 w 84"/>
                <a:gd name="T3" fmla="*/ 42 h 132"/>
                <a:gd name="T4" fmla="*/ 82 w 84"/>
                <a:gd name="T5" fmla="*/ 36 h 132"/>
                <a:gd name="T6" fmla="*/ 84 w 84"/>
                <a:gd name="T7" fmla="*/ 31 h 132"/>
                <a:gd name="T8" fmla="*/ 82 w 84"/>
                <a:gd name="T9" fmla="*/ 25 h 132"/>
                <a:gd name="T10" fmla="*/ 78 w 84"/>
                <a:gd name="T11" fmla="*/ 23 h 132"/>
                <a:gd name="T12" fmla="*/ 77 w 84"/>
                <a:gd name="T13" fmla="*/ 13 h 132"/>
                <a:gd name="T14" fmla="*/ 67 w 84"/>
                <a:gd name="T15" fmla="*/ 4 h 132"/>
                <a:gd name="T16" fmla="*/ 65 w 84"/>
                <a:gd name="T17" fmla="*/ 2 h 132"/>
                <a:gd name="T18" fmla="*/ 63 w 84"/>
                <a:gd name="T19" fmla="*/ 8 h 132"/>
                <a:gd name="T20" fmla="*/ 53 w 84"/>
                <a:gd name="T21" fmla="*/ 8 h 132"/>
                <a:gd name="T22" fmla="*/ 48 w 84"/>
                <a:gd name="T23" fmla="*/ 13 h 132"/>
                <a:gd name="T24" fmla="*/ 44 w 84"/>
                <a:gd name="T25" fmla="*/ 17 h 132"/>
                <a:gd name="T26" fmla="*/ 38 w 84"/>
                <a:gd name="T27" fmla="*/ 17 h 132"/>
                <a:gd name="T28" fmla="*/ 36 w 84"/>
                <a:gd name="T29" fmla="*/ 21 h 132"/>
                <a:gd name="T30" fmla="*/ 34 w 84"/>
                <a:gd name="T31" fmla="*/ 25 h 132"/>
                <a:gd name="T32" fmla="*/ 32 w 84"/>
                <a:gd name="T33" fmla="*/ 31 h 132"/>
                <a:gd name="T34" fmla="*/ 25 w 84"/>
                <a:gd name="T35" fmla="*/ 34 h 132"/>
                <a:gd name="T36" fmla="*/ 11 w 84"/>
                <a:gd name="T37" fmla="*/ 42 h 132"/>
                <a:gd name="T38" fmla="*/ 9 w 84"/>
                <a:gd name="T39" fmla="*/ 42 h 132"/>
                <a:gd name="T40" fmla="*/ 5 w 84"/>
                <a:gd name="T41" fmla="*/ 46 h 132"/>
                <a:gd name="T42" fmla="*/ 5 w 84"/>
                <a:gd name="T43" fmla="*/ 46 h 132"/>
                <a:gd name="T44" fmla="*/ 5 w 84"/>
                <a:gd name="T45" fmla="*/ 52 h 132"/>
                <a:gd name="T46" fmla="*/ 5 w 84"/>
                <a:gd name="T47" fmla="*/ 54 h 132"/>
                <a:gd name="T48" fmla="*/ 5 w 84"/>
                <a:gd name="T49" fmla="*/ 56 h 132"/>
                <a:gd name="T50" fmla="*/ 2 w 84"/>
                <a:gd name="T51" fmla="*/ 61 h 132"/>
                <a:gd name="T52" fmla="*/ 0 w 84"/>
                <a:gd name="T53" fmla="*/ 61 h 132"/>
                <a:gd name="T54" fmla="*/ 0 w 84"/>
                <a:gd name="T55" fmla="*/ 61 h 132"/>
                <a:gd name="T56" fmla="*/ 0 w 84"/>
                <a:gd name="T57" fmla="*/ 63 h 132"/>
                <a:gd name="T58" fmla="*/ 0 w 84"/>
                <a:gd name="T59" fmla="*/ 65 h 132"/>
                <a:gd name="T60" fmla="*/ 0 w 84"/>
                <a:gd name="T61" fmla="*/ 67 h 132"/>
                <a:gd name="T62" fmla="*/ 3 w 84"/>
                <a:gd name="T63" fmla="*/ 71 h 132"/>
                <a:gd name="T64" fmla="*/ 5 w 84"/>
                <a:gd name="T65" fmla="*/ 73 h 132"/>
                <a:gd name="T66" fmla="*/ 5 w 84"/>
                <a:gd name="T67" fmla="*/ 77 h 132"/>
                <a:gd name="T68" fmla="*/ 3 w 84"/>
                <a:gd name="T69" fmla="*/ 79 h 132"/>
                <a:gd name="T70" fmla="*/ 2 w 84"/>
                <a:gd name="T71" fmla="*/ 82 h 132"/>
                <a:gd name="T72" fmla="*/ 0 w 84"/>
                <a:gd name="T73" fmla="*/ 88 h 132"/>
                <a:gd name="T74" fmla="*/ 0 w 84"/>
                <a:gd name="T75" fmla="*/ 92 h 132"/>
                <a:gd name="T76" fmla="*/ 2 w 84"/>
                <a:gd name="T77" fmla="*/ 96 h 132"/>
                <a:gd name="T78" fmla="*/ 2 w 84"/>
                <a:gd name="T79" fmla="*/ 96 h 132"/>
                <a:gd name="T80" fmla="*/ 11 w 84"/>
                <a:gd name="T81" fmla="*/ 98 h 132"/>
                <a:gd name="T82" fmla="*/ 13 w 84"/>
                <a:gd name="T83" fmla="*/ 98 h 132"/>
                <a:gd name="T84" fmla="*/ 15 w 84"/>
                <a:gd name="T85" fmla="*/ 100 h 132"/>
                <a:gd name="T86" fmla="*/ 15 w 84"/>
                <a:gd name="T87" fmla="*/ 104 h 132"/>
                <a:gd name="T88" fmla="*/ 28 w 84"/>
                <a:gd name="T89" fmla="*/ 109 h 132"/>
                <a:gd name="T90" fmla="*/ 38 w 84"/>
                <a:gd name="T91" fmla="*/ 115 h 132"/>
                <a:gd name="T92" fmla="*/ 44 w 84"/>
                <a:gd name="T93" fmla="*/ 119 h 132"/>
                <a:gd name="T94" fmla="*/ 53 w 84"/>
                <a:gd name="T95" fmla="*/ 132 h 132"/>
                <a:gd name="T96" fmla="*/ 65 w 84"/>
                <a:gd name="T97" fmla="*/ 113 h 132"/>
                <a:gd name="T98" fmla="*/ 67 w 84"/>
                <a:gd name="T99" fmla="*/ 106 h 132"/>
                <a:gd name="T100" fmla="*/ 71 w 84"/>
                <a:gd name="T101" fmla="*/ 94 h 132"/>
                <a:gd name="T102" fmla="*/ 84 w 84"/>
                <a:gd name="T103" fmla="*/ 81 h 132"/>
                <a:gd name="T104" fmla="*/ 84 w 84"/>
                <a:gd name="T105" fmla="*/ 6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" h="132">
                  <a:moveTo>
                    <a:pt x="84" y="54"/>
                  </a:moveTo>
                  <a:lnTo>
                    <a:pt x="84" y="52"/>
                  </a:lnTo>
                  <a:lnTo>
                    <a:pt x="84" y="50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4" y="31"/>
                  </a:lnTo>
                  <a:lnTo>
                    <a:pt x="84" y="29"/>
                  </a:lnTo>
                  <a:lnTo>
                    <a:pt x="82" y="25"/>
                  </a:lnTo>
                  <a:lnTo>
                    <a:pt x="80" y="25"/>
                  </a:lnTo>
                  <a:lnTo>
                    <a:pt x="78" y="23"/>
                  </a:lnTo>
                  <a:lnTo>
                    <a:pt x="77" y="15"/>
                  </a:lnTo>
                  <a:lnTo>
                    <a:pt x="77" y="13"/>
                  </a:lnTo>
                  <a:lnTo>
                    <a:pt x="73" y="10"/>
                  </a:lnTo>
                  <a:lnTo>
                    <a:pt x="67" y="4"/>
                  </a:lnTo>
                  <a:lnTo>
                    <a:pt x="65" y="0"/>
                  </a:lnTo>
                  <a:lnTo>
                    <a:pt x="65" y="2"/>
                  </a:lnTo>
                  <a:lnTo>
                    <a:pt x="65" y="6"/>
                  </a:lnTo>
                  <a:lnTo>
                    <a:pt x="63" y="8"/>
                  </a:lnTo>
                  <a:lnTo>
                    <a:pt x="57" y="8"/>
                  </a:lnTo>
                  <a:lnTo>
                    <a:pt x="53" y="8"/>
                  </a:lnTo>
                  <a:lnTo>
                    <a:pt x="52" y="10"/>
                  </a:lnTo>
                  <a:lnTo>
                    <a:pt x="48" y="13"/>
                  </a:lnTo>
                  <a:lnTo>
                    <a:pt x="46" y="15"/>
                  </a:lnTo>
                  <a:lnTo>
                    <a:pt x="44" y="17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2" y="31"/>
                  </a:lnTo>
                  <a:lnTo>
                    <a:pt x="30" y="33"/>
                  </a:lnTo>
                  <a:lnTo>
                    <a:pt x="25" y="34"/>
                  </a:lnTo>
                  <a:lnTo>
                    <a:pt x="13" y="40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8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3"/>
                  </a:lnTo>
                  <a:lnTo>
                    <a:pt x="5" y="73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3" y="79"/>
                  </a:lnTo>
                  <a:lnTo>
                    <a:pt x="3" y="79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2"/>
                  </a:lnTo>
                  <a:lnTo>
                    <a:pt x="2" y="94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9" y="98"/>
                  </a:lnTo>
                  <a:lnTo>
                    <a:pt x="11" y="98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3" y="102"/>
                  </a:lnTo>
                  <a:lnTo>
                    <a:pt x="15" y="104"/>
                  </a:lnTo>
                  <a:lnTo>
                    <a:pt x="19" y="109"/>
                  </a:lnTo>
                  <a:lnTo>
                    <a:pt x="28" y="109"/>
                  </a:lnTo>
                  <a:lnTo>
                    <a:pt x="36" y="115"/>
                  </a:lnTo>
                  <a:lnTo>
                    <a:pt x="38" y="115"/>
                  </a:lnTo>
                  <a:lnTo>
                    <a:pt x="40" y="117"/>
                  </a:lnTo>
                  <a:lnTo>
                    <a:pt x="44" y="119"/>
                  </a:lnTo>
                  <a:lnTo>
                    <a:pt x="50" y="129"/>
                  </a:lnTo>
                  <a:lnTo>
                    <a:pt x="53" y="132"/>
                  </a:lnTo>
                  <a:lnTo>
                    <a:pt x="61" y="115"/>
                  </a:lnTo>
                  <a:lnTo>
                    <a:pt x="65" y="113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9" y="100"/>
                  </a:lnTo>
                  <a:lnTo>
                    <a:pt x="71" y="94"/>
                  </a:lnTo>
                  <a:lnTo>
                    <a:pt x="80" y="86"/>
                  </a:lnTo>
                  <a:lnTo>
                    <a:pt x="84" y="81"/>
                  </a:lnTo>
                  <a:lnTo>
                    <a:pt x="84" y="79"/>
                  </a:lnTo>
                  <a:lnTo>
                    <a:pt x="84" y="67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9DD40874-DFA9-7C45-A57F-7BB99F389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7591" y="2768401"/>
              <a:ext cx="884859" cy="325798"/>
            </a:xfrm>
            <a:custGeom>
              <a:avLst/>
              <a:gdLst>
                <a:gd name="T0" fmla="*/ 429 w 459"/>
                <a:gd name="T1" fmla="*/ 119 h 169"/>
                <a:gd name="T2" fmla="*/ 381 w 459"/>
                <a:gd name="T3" fmla="*/ 57 h 169"/>
                <a:gd name="T4" fmla="*/ 350 w 459"/>
                <a:gd name="T5" fmla="*/ 19 h 169"/>
                <a:gd name="T6" fmla="*/ 325 w 459"/>
                <a:gd name="T7" fmla="*/ 25 h 169"/>
                <a:gd name="T8" fmla="*/ 300 w 459"/>
                <a:gd name="T9" fmla="*/ 15 h 169"/>
                <a:gd name="T10" fmla="*/ 294 w 459"/>
                <a:gd name="T11" fmla="*/ 15 h 169"/>
                <a:gd name="T12" fmla="*/ 281 w 459"/>
                <a:gd name="T13" fmla="*/ 4 h 169"/>
                <a:gd name="T14" fmla="*/ 269 w 459"/>
                <a:gd name="T15" fmla="*/ 4 h 169"/>
                <a:gd name="T16" fmla="*/ 260 w 459"/>
                <a:gd name="T17" fmla="*/ 0 h 169"/>
                <a:gd name="T18" fmla="*/ 233 w 459"/>
                <a:gd name="T19" fmla="*/ 4 h 169"/>
                <a:gd name="T20" fmla="*/ 225 w 459"/>
                <a:gd name="T21" fmla="*/ 9 h 169"/>
                <a:gd name="T22" fmla="*/ 190 w 459"/>
                <a:gd name="T23" fmla="*/ 17 h 169"/>
                <a:gd name="T24" fmla="*/ 183 w 459"/>
                <a:gd name="T25" fmla="*/ 21 h 169"/>
                <a:gd name="T26" fmla="*/ 171 w 459"/>
                <a:gd name="T27" fmla="*/ 19 h 169"/>
                <a:gd name="T28" fmla="*/ 167 w 459"/>
                <a:gd name="T29" fmla="*/ 13 h 169"/>
                <a:gd name="T30" fmla="*/ 156 w 459"/>
                <a:gd name="T31" fmla="*/ 11 h 169"/>
                <a:gd name="T32" fmla="*/ 140 w 459"/>
                <a:gd name="T33" fmla="*/ 13 h 169"/>
                <a:gd name="T34" fmla="*/ 129 w 459"/>
                <a:gd name="T35" fmla="*/ 11 h 169"/>
                <a:gd name="T36" fmla="*/ 127 w 459"/>
                <a:gd name="T37" fmla="*/ 11 h 169"/>
                <a:gd name="T38" fmla="*/ 123 w 459"/>
                <a:gd name="T39" fmla="*/ 9 h 169"/>
                <a:gd name="T40" fmla="*/ 117 w 459"/>
                <a:gd name="T41" fmla="*/ 9 h 169"/>
                <a:gd name="T42" fmla="*/ 108 w 459"/>
                <a:gd name="T43" fmla="*/ 7 h 169"/>
                <a:gd name="T44" fmla="*/ 98 w 459"/>
                <a:gd name="T45" fmla="*/ 9 h 169"/>
                <a:gd name="T46" fmla="*/ 90 w 459"/>
                <a:gd name="T47" fmla="*/ 13 h 169"/>
                <a:gd name="T48" fmla="*/ 83 w 459"/>
                <a:gd name="T49" fmla="*/ 17 h 169"/>
                <a:gd name="T50" fmla="*/ 62 w 459"/>
                <a:gd name="T51" fmla="*/ 15 h 169"/>
                <a:gd name="T52" fmla="*/ 52 w 459"/>
                <a:gd name="T53" fmla="*/ 38 h 169"/>
                <a:gd name="T54" fmla="*/ 40 w 459"/>
                <a:gd name="T55" fmla="*/ 55 h 169"/>
                <a:gd name="T56" fmla="*/ 33 w 459"/>
                <a:gd name="T57" fmla="*/ 96 h 169"/>
                <a:gd name="T58" fmla="*/ 23 w 459"/>
                <a:gd name="T59" fmla="*/ 100 h 169"/>
                <a:gd name="T60" fmla="*/ 17 w 459"/>
                <a:gd name="T61" fmla="*/ 105 h 169"/>
                <a:gd name="T62" fmla="*/ 15 w 459"/>
                <a:gd name="T63" fmla="*/ 103 h 169"/>
                <a:gd name="T64" fmla="*/ 10 w 459"/>
                <a:gd name="T65" fmla="*/ 107 h 169"/>
                <a:gd name="T66" fmla="*/ 0 w 459"/>
                <a:gd name="T67" fmla="*/ 125 h 169"/>
                <a:gd name="T68" fmla="*/ 4 w 459"/>
                <a:gd name="T69" fmla="*/ 138 h 169"/>
                <a:gd name="T70" fmla="*/ 19 w 459"/>
                <a:gd name="T71" fmla="*/ 155 h 169"/>
                <a:gd name="T72" fmla="*/ 37 w 459"/>
                <a:gd name="T73" fmla="*/ 163 h 169"/>
                <a:gd name="T74" fmla="*/ 67 w 459"/>
                <a:gd name="T75" fmla="*/ 150 h 169"/>
                <a:gd name="T76" fmla="*/ 94 w 459"/>
                <a:gd name="T77" fmla="*/ 142 h 169"/>
                <a:gd name="T78" fmla="*/ 117 w 459"/>
                <a:gd name="T79" fmla="*/ 140 h 169"/>
                <a:gd name="T80" fmla="*/ 129 w 459"/>
                <a:gd name="T81" fmla="*/ 142 h 169"/>
                <a:gd name="T82" fmla="*/ 146 w 459"/>
                <a:gd name="T83" fmla="*/ 140 h 169"/>
                <a:gd name="T84" fmla="*/ 158 w 459"/>
                <a:gd name="T85" fmla="*/ 138 h 169"/>
                <a:gd name="T86" fmla="*/ 171 w 459"/>
                <a:gd name="T87" fmla="*/ 132 h 169"/>
                <a:gd name="T88" fmla="*/ 185 w 459"/>
                <a:gd name="T89" fmla="*/ 130 h 169"/>
                <a:gd name="T90" fmla="*/ 208 w 459"/>
                <a:gd name="T91" fmla="*/ 134 h 169"/>
                <a:gd name="T92" fmla="*/ 238 w 459"/>
                <a:gd name="T93" fmla="*/ 138 h 169"/>
                <a:gd name="T94" fmla="*/ 254 w 459"/>
                <a:gd name="T95" fmla="*/ 140 h 169"/>
                <a:gd name="T96" fmla="*/ 284 w 459"/>
                <a:gd name="T97" fmla="*/ 138 h 169"/>
                <a:gd name="T98" fmla="*/ 311 w 459"/>
                <a:gd name="T99" fmla="*/ 130 h 169"/>
                <a:gd name="T100" fmla="*/ 325 w 459"/>
                <a:gd name="T101" fmla="*/ 130 h 169"/>
                <a:gd name="T102" fmla="*/ 344 w 459"/>
                <a:gd name="T103" fmla="*/ 130 h 169"/>
                <a:gd name="T104" fmla="*/ 354 w 459"/>
                <a:gd name="T105" fmla="*/ 138 h 169"/>
                <a:gd name="T106" fmla="*/ 361 w 459"/>
                <a:gd name="T107" fmla="*/ 144 h 169"/>
                <a:gd name="T108" fmla="*/ 377 w 459"/>
                <a:gd name="T109" fmla="*/ 153 h 169"/>
                <a:gd name="T110" fmla="*/ 384 w 459"/>
                <a:gd name="T111" fmla="*/ 161 h 169"/>
                <a:gd name="T112" fmla="*/ 394 w 459"/>
                <a:gd name="T113" fmla="*/ 167 h 169"/>
                <a:gd name="T114" fmla="*/ 444 w 459"/>
                <a:gd name="T115" fmla="*/ 16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9" h="169">
                  <a:moveTo>
                    <a:pt x="457" y="153"/>
                  </a:moveTo>
                  <a:lnTo>
                    <a:pt x="452" y="148"/>
                  </a:lnTo>
                  <a:lnTo>
                    <a:pt x="440" y="132"/>
                  </a:lnTo>
                  <a:lnTo>
                    <a:pt x="429" y="119"/>
                  </a:lnTo>
                  <a:lnTo>
                    <a:pt x="417" y="103"/>
                  </a:lnTo>
                  <a:lnTo>
                    <a:pt x="406" y="88"/>
                  </a:lnTo>
                  <a:lnTo>
                    <a:pt x="392" y="73"/>
                  </a:lnTo>
                  <a:lnTo>
                    <a:pt x="381" y="57"/>
                  </a:lnTo>
                  <a:lnTo>
                    <a:pt x="369" y="42"/>
                  </a:lnTo>
                  <a:lnTo>
                    <a:pt x="358" y="27"/>
                  </a:lnTo>
                  <a:lnTo>
                    <a:pt x="354" y="25"/>
                  </a:lnTo>
                  <a:lnTo>
                    <a:pt x="350" y="19"/>
                  </a:lnTo>
                  <a:lnTo>
                    <a:pt x="344" y="19"/>
                  </a:lnTo>
                  <a:lnTo>
                    <a:pt x="338" y="19"/>
                  </a:lnTo>
                  <a:lnTo>
                    <a:pt x="333" y="21"/>
                  </a:lnTo>
                  <a:lnTo>
                    <a:pt x="325" y="25"/>
                  </a:lnTo>
                  <a:lnTo>
                    <a:pt x="319" y="25"/>
                  </a:lnTo>
                  <a:lnTo>
                    <a:pt x="304" y="17"/>
                  </a:lnTo>
                  <a:lnTo>
                    <a:pt x="300" y="17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294" y="15"/>
                  </a:lnTo>
                  <a:lnTo>
                    <a:pt x="292" y="15"/>
                  </a:lnTo>
                  <a:lnTo>
                    <a:pt x="288" y="13"/>
                  </a:lnTo>
                  <a:lnTo>
                    <a:pt x="288" y="13"/>
                  </a:lnTo>
                  <a:lnTo>
                    <a:pt x="281" y="4"/>
                  </a:lnTo>
                  <a:lnTo>
                    <a:pt x="279" y="2"/>
                  </a:lnTo>
                  <a:lnTo>
                    <a:pt x="277" y="2"/>
                  </a:lnTo>
                  <a:lnTo>
                    <a:pt x="271" y="4"/>
                  </a:lnTo>
                  <a:lnTo>
                    <a:pt x="269" y="4"/>
                  </a:lnTo>
                  <a:lnTo>
                    <a:pt x="263" y="2"/>
                  </a:lnTo>
                  <a:lnTo>
                    <a:pt x="261" y="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8" y="2"/>
                  </a:lnTo>
                  <a:lnTo>
                    <a:pt x="233" y="4"/>
                  </a:lnTo>
                  <a:lnTo>
                    <a:pt x="229" y="4"/>
                  </a:lnTo>
                  <a:lnTo>
                    <a:pt x="227" y="5"/>
                  </a:lnTo>
                  <a:lnTo>
                    <a:pt x="227" y="7"/>
                  </a:lnTo>
                  <a:lnTo>
                    <a:pt x="225" y="9"/>
                  </a:lnTo>
                  <a:lnTo>
                    <a:pt x="219" y="13"/>
                  </a:lnTo>
                  <a:lnTo>
                    <a:pt x="211" y="17"/>
                  </a:lnTo>
                  <a:lnTo>
                    <a:pt x="202" y="17"/>
                  </a:lnTo>
                  <a:lnTo>
                    <a:pt x="190" y="17"/>
                  </a:lnTo>
                  <a:lnTo>
                    <a:pt x="190" y="17"/>
                  </a:lnTo>
                  <a:lnTo>
                    <a:pt x="188" y="19"/>
                  </a:lnTo>
                  <a:lnTo>
                    <a:pt x="186" y="21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79" y="19"/>
                  </a:lnTo>
                  <a:lnTo>
                    <a:pt x="171" y="19"/>
                  </a:lnTo>
                  <a:lnTo>
                    <a:pt x="169" y="17"/>
                  </a:lnTo>
                  <a:lnTo>
                    <a:pt x="169" y="17"/>
                  </a:lnTo>
                  <a:lnTo>
                    <a:pt x="167" y="13"/>
                  </a:lnTo>
                  <a:lnTo>
                    <a:pt x="167" y="13"/>
                  </a:lnTo>
                  <a:lnTo>
                    <a:pt x="167" y="11"/>
                  </a:lnTo>
                  <a:lnTo>
                    <a:pt x="163" y="11"/>
                  </a:lnTo>
                  <a:lnTo>
                    <a:pt x="158" y="11"/>
                  </a:lnTo>
                  <a:lnTo>
                    <a:pt x="156" y="11"/>
                  </a:lnTo>
                  <a:lnTo>
                    <a:pt x="150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0" y="13"/>
                  </a:lnTo>
                  <a:lnTo>
                    <a:pt x="138" y="13"/>
                  </a:lnTo>
                  <a:lnTo>
                    <a:pt x="137" y="11"/>
                  </a:lnTo>
                  <a:lnTo>
                    <a:pt x="133" y="9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3" y="9"/>
                  </a:lnTo>
                  <a:lnTo>
                    <a:pt x="121" y="9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7" y="9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6" y="7"/>
                  </a:lnTo>
                  <a:lnTo>
                    <a:pt x="108" y="11"/>
                  </a:lnTo>
                  <a:lnTo>
                    <a:pt x="102" y="9"/>
                  </a:lnTo>
                  <a:lnTo>
                    <a:pt x="98" y="9"/>
                  </a:lnTo>
                  <a:lnTo>
                    <a:pt x="96" y="11"/>
                  </a:lnTo>
                  <a:lnTo>
                    <a:pt x="90" y="11"/>
                  </a:lnTo>
                  <a:lnTo>
                    <a:pt x="90" y="13"/>
                  </a:lnTo>
                  <a:lnTo>
                    <a:pt x="90" y="13"/>
                  </a:lnTo>
                  <a:lnTo>
                    <a:pt x="88" y="13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81" y="17"/>
                  </a:lnTo>
                  <a:lnTo>
                    <a:pt x="79" y="17"/>
                  </a:lnTo>
                  <a:lnTo>
                    <a:pt x="73" y="17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0" y="19"/>
                  </a:lnTo>
                  <a:lnTo>
                    <a:pt x="58" y="23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6" y="50"/>
                  </a:lnTo>
                  <a:lnTo>
                    <a:pt x="44" y="53"/>
                  </a:lnTo>
                  <a:lnTo>
                    <a:pt x="40" y="55"/>
                  </a:lnTo>
                  <a:lnTo>
                    <a:pt x="38" y="57"/>
                  </a:lnTo>
                  <a:lnTo>
                    <a:pt x="35" y="88"/>
                  </a:lnTo>
                  <a:lnTo>
                    <a:pt x="35" y="94"/>
                  </a:lnTo>
                  <a:lnTo>
                    <a:pt x="33" y="96"/>
                  </a:lnTo>
                  <a:lnTo>
                    <a:pt x="31" y="98"/>
                  </a:lnTo>
                  <a:lnTo>
                    <a:pt x="27" y="100"/>
                  </a:lnTo>
                  <a:lnTo>
                    <a:pt x="25" y="100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1" y="103"/>
                  </a:lnTo>
                  <a:lnTo>
                    <a:pt x="19" y="105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15" y="105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3"/>
                  </a:lnTo>
                  <a:lnTo>
                    <a:pt x="12" y="105"/>
                  </a:lnTo>
                  <a:lnTo>
                    <a:pt x="12" y="107"/>
                  </a:lnTo>
                  <a:lnTo>
                    <a:pt x="10" y="107"/>
                  </a:lnTo>
                  <a:lnTo>
                    <a:pt x="10" y="111"/>
                  </a:lnTo>
                  <a:lnTo>
                    <a:pt x="10" y="115"/>
                  </a:lnTo>
                  <a:lnTo>
                    <a:pt x="4" y="117"/>
                  </a:lnTo>
                  <a:lnTo>
                    <a:pt x="0" y="125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4" y="138"/>
                  </a:lnTo>
                  <a:lnTo>
                    <a:pt x="10" y="144"/>
                  </a:lnTo>
                  <a:lnTo>
                    <a:pt x="14" y="151"/>
                  </a:lnTo>
                  <a:lnTo>
                    <a:pt x="17" y="153"/>
                  </a:lnTo>
                  <a:lnTo>
                    <a:pt x="19" y="155"/>
                  </a:lnTo>
                  <a:lnTo>
                    <a:pt x="25" y="159"/>
                  </a:lnTo>
                  <a:lnTo>
                    <a:pt x="31" y="161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46" y="155"/>
                  </a:lnTo>
                  <a:lnTo>
                    <a:pt x="54" y="153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69" y="150"/>
                  </a:lnTo>
                  <a:lnTo>
                    <a:pt x="73" y="150"/>
                  </a:lnTo>
                  <a:lnTo>
                    <a:pt x="77" y="150"/>
                  </a:lnTo>
                  <a:lnTo>
                    <a:pt x="94" y="142"/>
                  </a:lnTo>
                  <a:lnTo>
                    <a:pt x="98" y="142"/>
                  </a:lnTo>
                  <a:lnTo>
                    <a:pt x="112" y="142"/>
                  </a:lnTo>
                  <a:lnTo>
                    <a:pt x="113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23" y="142"/>
                  </a:lnTo>
                  <a:lnTo>
                    <a:pt x="125" y="144"/>
                  </a:lnTo>
                  <a:lnTo>
                    <a:pt x="129" y="142"/>
                  </a:lnTo>
                  <a:lnTo>
                    <a:pt x="133" y="142"/>
                  </a:lnTo>
                  <a:lnTo>
                    <a:pt x="137" y="142"/>
                  </a:lnTo>
                  <a:lnTo>
                    <a:pt x="140" y="142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50" y="138"/>
                  </a:lnTo>
                  <a:lnTo>
                    <a:pt x="154" y="138"/>
                  </a:lnTo>
                  <a:lnTo>
                    <a:pt x="158" y="138"/>
                  </a:lnTo>
                  <a:lnTo>
                    <a:pt x="163" y="134"/>
                  </a:lnTo>
                  <a:lnTo>
                    <a:pt x="167" y="132"/>
                  </a:lnTo>
                  <a:lnTo>
                    <a:pt x="169" y="132"/>
                  </a:lnTo>
                  <a:lnTo>
                    <a:pt x="171" y="132"/>
                  </a:lnTo>
                  <a:lnTo>
                    <a:pt x="175" y="132"/>
                  </a:lnTo>
                  <a:lnTo>
                    <a:pt x="177" y="132"/>
                  </a:lnTo>
                  <a:lnTo>
                    <a:pt x="181" y="130"/>
                  </a:lnTo>
                  <a:lnTo>
                    <a:pt x="185" y="130"/>
                  </a:lnTo>
                  <a:lnTo>
                    <a:pt x="190" y="132"/>
                  </a:lnTo>
                  <a:lnTo>
                    <a:pt x="194" y="134"/>
                  </a:lnTo>
                  <a:lnTo>
                    <a:pt x="202" y="132"/>
                  </a:lnTo>
                  <a:lnTo>
                    <a:pt x="208" y="134"/>
                  </a:lnTo>
                  <a:lnTo>
                    <a:pt x="219" y="138"/>
                  </a:lnTo>
                  <a:lnTo>
                    <a:pt x="235" y="140"/>
                  </a:lnTo>
                  <a:lnTo>
                    <a:pt x="235" y="140"/>
                  </a:lnTo>
                  <a:lnTo>
                    <a:pt x="238" y="138"/>
                  </a:lnTo>
                  <a:lnTo>
                    <a:pt x="242" y="136"/>
                  </a:lnTo>
                  <a:lnTo>
                    <a:pt x="246" y="136"/>
                  </a:lnTo>
                  <a:lnTo>
                    <a:pt x="248" y="136"/>
                  </a:lnTo>
                  <a:lnTo>
                    <a:pt x="254" y="140"/>
                  </a:lnTo>
                  <a:lnTo>
                    <a:pt x="256" y="140"/>
                  </a:lnTo>
                  <a:lnTo>
                    <a:pt x="263" y="140"/>
                  </a:lnTo>
                  <a:lnTo>
                    <a:pt x="277" y="138"/>
                  </a:lnTo>
                  <a:lnTo>
                    <a:pt x="284" y="138"/>
                  </a:lnTo>
                  <a:lnTo>
                    <a:pt x="290" y="138"/>
                  </a:lnTo>
                  <a:lnTo>
                    <a:pt x="294" y="136"/>
                  </a:lnTo>
                  <a:lnTo>
                    <a:pt x="300" y="134"/>
                  </a:lnTo>
                  <a:lnTo>
                    <a:pt x="311" y="130"/>
                  </a:lnTo>
                  <a:lnTo>
                    <a:pt x="315" y="128"/>
                  </a:lnTo>
                  <a:lnTo>
                    <a:pt x="317" y="130"/>
                  </a:lnTo>
                  <a:lnTo>
                    <a:pt x="323" y="130"/>
                  </a:lnTo>
                  <a:lnTo>
                    <a:pt x="325" y="130"/>
                  </a:lnTo>
                  <a:lnTo>
                    <a:pt x="329" y="130"/>
                  </a:lnTo>
                  <a:lnTo>
                    <a:pt x="334" y="130"/>
                  </a:lnTo>
                  <a:lnTo>
                    <a:pt x="340" y="130"/>
                  </a:lnTo>
                  <a:lnTo>
                    <a:pt x="344" y="130"/>
                  </a:lnTo>
                  <a:lnTo>
                    <a:pt x="346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4" y="138"/>
                  </a:lnTo>
                  <a:lnTo>
                    <a:pt x="356" y="138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4"/>
                  </a:lnTo>
                  <a:lnTo>
                    <a:pt x="363" y="146"/>
                  </a:lnTo>
                  <a:lnTo>
                    <a:pt x="363" y="148"/>
                  </a:lnTo>
                  <a:lnTo>
                    <a:pt x="365" y="150"/>
                  </a:lnTo>
                  <a:lnTo>
                    <a:pt x="377" y="153"/>
                  </a:lnTo>
                  <a:lnTo>
                    <a:pt x="379" y="155"/>
                  </a:lnTo>
                  <a:lnTo>
                    <a:pt x="382" y="157"/>
                  </a:lnTo>
                  <a:lnTo>
                    <a:pt x="384" y="159"/>
                  </a:lnTo>
                  <a:lnTo>
                    <a:pt x="384" y="161"/>
                  </a:lnTo>
                  <a:lnTo>
                    <a:pt x="384" y="163"/>
                  </a:lnTo>
                  <a:lnTo>
                    <a:pt x="386" y="167"/>
                  </a:lnTo>
                  <a:lnTo>
                    <a:pt x="392" y="169"/>
                  </a:lnTo>
                  <a:lnTo>
                    <a:pt x="394" y="167"/>
                  </a:lnTo>
                  <a:lnTo>
                    <a:pt x="398" y="165"/>
                  </a:lnTo>
                  <a:lnTo>
                    <a:pt x="404" y="163"/>
                  </a:lnTo>
                  <a:lnTo>
                    <a:pt x="436" y="165"/>
                  </a:lnTo>
                  <a:lnTo>
                    <a:pt x="444" y="163"/>
                  </a:lnTo>
                  <a:lnTo>
                    <a:pt x="459" y="153"/>
                  </a:lnTo>
                  <a:lnTo>
                    <a:pt x="457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37B172BB-45EE-F647-8B7F-030F51A2F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9815" y="2226690"/>
              <a:ext cx="981249" cy="1048722"/>
            </a:xfrm>
            <a:custGeom>
              <a:avLst/>
              <a:gdLst>
                <a:gd name="T0" fmla="*/ 449 w 509"/>
                <a:gd name="T1" fmla="*/ 296 h 544"/>
                <a:gd name="T2" fmla="*/ 428 w 509"/>
                <a:gd name="T3" fmla="*/ 265 h 544"/>
                <a:gd name="T4" fmla="*/ 438 w 509"/>
                <a:gd name="T5" fmla="*/ 227 h 544"/>
                <a:gd name="T6" fmla="*/ 403 w 509"/>
                <a:gd name="T7" fmla="*/ 229 h 544"/>
                <a:gd name="T8" fmla="*/ 417 w 509"/>
                <a:gd name="T9" fmla="*/ 181 h 544"/>
                <a:gd name="T10" fmla="*/ 397 w 509"/>
                <a:gd name="T11" fmla="*/ 139 h 544"/>
                <a:gd name="T12" fmla="*/ 326 w 509"/>
                <a:gd name="T13" fmla="*/ 127 h 544"/>
                <a:gd name="T14" fmla="*/ 284 w 509"/>
                <a:gd name="T15" fmla="*/ 148 h 544"/>
                <a:gd name="T16" fmla="*/ 242 w 509"/>
                <a:gd name="T17" fmla="*/ 206 h 544"/>
                <a:gd name="T18" fmla="*/ 198 w 509"/>
                <a:gd name="T19" fmla="*/ 238 h 544"/>
                <a:gd name="T20" fmla="*/ 111 w 509"/>
                <a:gd name="T21" fmla="*/ 140 h 544"/>
                <a:gd name="T22" fmla="*/ 142 w 509"/>
                <a:gd name="T23" fmla="*/ 46 h 544"/>
                <a:gd name="T24" fmla="*/ 109 w 509"/>
                <a:gd name="T25" fmla="*/ 0 h 544"/>
                <a:gd name="T26" fmla="*/ 76 w 509"/>
                <a:gd name="T27" fmla="*/ 19 h 544"/>
                <a:gd name="T28" fmla="*/ 36 w 509"/>
                <a:gd name="T29" fmla="*/ 39 h 544"/>
                <a:gd name="T30" fmla="*/ 50 w 509"/>
                <a:gd name="T31" fmla="*/ 64 h 544"/>
                <a:gd name="T32" fmla="*/ 57 w 509"/>
                <a:gd name="T33" fmla="*/ 115 h 544"/>
                <a:gd name="T34" fmla="*/ 63 w 509"/>
                <a:gd name="T35" fmla="*/ 129 h 544"/>
                <a:gd name="T36" fmla="*/ 57 w 509"/>
                <a:gd name="T37" fmla="*/ 150 h 544"/>
                <a:gd name="T38" fmla="*/ 32 w 509"/>
                <a:gd name="T39" fmla="*/ 133 h 544"/>
                <a:gd name="T40" fmla="*/ 44 w 509"/>
                <a:gd name="T41" fmla="*/ 127 h 544"/>
                <a:gd name="T42" fmla="*/ 48 w 509"/>
                <a:gd name="T43" fmla="*/ 123 h 544"/>
                <a:gd name="T44" fmla="*/ 36 w 509"/>
                <a:gd name="T45" fmla="*/ 119 h 544"/>
                <a:gd name="T46" fmla="*/ 30 w 509"/>
                <a:gd name="T47" fmla="*/ 108 h 544"/>
                <a:gd name="T48" fmla="*/ 27 w 509"/>
                <a:gd name="T49" fmla="*/ 96 h 544"/>
                <a:gd name="T50" fmla="*/ 27 w 509"/>
                <a:gd name="T51" fmla="*/ 127 h 544"/>
                <a:gd name="T52" fmla="*/ 5 w 509"/>
                <a:gd name="T53" fmla="*/ 164 h 544"/>
                <a:gd name="T54" fmla="*/ 0 w 509"/>
                <a:gd name="T55" fmla="*/ 173 h 544"/>
                <a:gd name="T56" fmla="*/ 84 w 509"/>
                <a:gd name="T57" fmla="*/ 246 h 544"/>
                <a:gd name="T58" fmla="*/ 86 w 509"/>
                <a:gd name="T59" fmla="*/ 296 h 544"/>
                <a:gd name="T60" fmla="*/ 48 w 509"/>
                <a:gd name="T61" fmla="*/ 302 h 544"/>
                <a:gd name="T62" fmla="*/ 48 w 509"/>
                <a:gd name="T63" fmla="*/ 321 h 544"/>
                <a:gd name="T64" fmla="*/ 28 w 509"/>
                <a:gd name="T65" fmla="*/ 336 h 544"/>
                <a:gd name="T66" fmla="*/ 30 w 509"/>
                <a:gd name="T67" fmla="*/ 348 h 544"/>
                <a:gd name="T68" fmla="*/ 36 w 509"/>
                <a:gd name="T69" fmla="*/ 352 h 544"/>
                <a:gd name="T70" fmla="*/ 40 w 509"/>
                <a:gd name="T71" fmla="*/ 361 h 544"/>
                <a:gd name="T72" fmla="*/ 53 w 509"/>
                <a:gd name="T73" fmla="*/ 379 h 544"/>
                <a:gd name="T74" fmla="*/ 53 w 509"/>
                <a:gd name="T75" fmla="*/ 392 h 544"/>
                <a:gd name="T76" fmla="*/ 55 w 509"/>
                <a:gd name="T77" fmla="*/ 407 h 544"/>
                <a:gd name="T78" fmla="*/ 67 w 509"/>
                <a:gd name="T79" fmla="*/ 427 h 544"/>
                <a:gd name="T80" fmla="*/ 134 w 509"/>
                <a:gd name="T81" fmla="*/ 425 h 544"/>
                <a:gd name="T82" fmla="*/ 157 w 509"/>
                <a:gd name="T83" fmla="*/ 477 h 544"/>
                <a:gd name="T84" fmla="*/ 165 w 509"/>
                <a:gd name="T85" fmla="*/ 515 h 544"/>
                <a:gd name="T86" fmla="*/ 219 w 509"/>
                <a:gd name="T87" fmla="*/ 525 h 544"/>
                <a:gd name="T88" fmla="*/ 242 w 509"/>
                <a:gd name="T89" fmla="*/ 530 h 544"/>
                <a:gd name="T90" fmla="*/ 238 w 509"/>
                <a:gd name="T91" fmla="*/ 496 h 544"/>
                <a:gd name="T92" fmla="*/ 251 w 509"/>
                <a:gd name="T93" fmla="*/ 503 h 544"/>
                <a:gd name="T94" fmla="*/ 274 w 509"/>
                <a:gd name="T95" fmla="*/ 505 h 544"/>
                <a:gd name="T96" fmla="*/ 282 w 509"/>
                <a:gd name="T97" fmla="*/ 519 h 544"/>
                <a:gd name="T98" fmla="*/ 296 w 509"/>
                <a:gd name="T99" fmla="*/ 540 h 544"/>
                <a:gd name="T100" fmla="*/ 313 w 509"/>
                <a:gd name="T101" fmla="*/ 528 h 544"/>
                <a:gd name="T102" fmla="*/ 326 w 509"/>
                <a:gd name="T103" fmla="*/ 507 h 544"/>
                <a:gd name="T104" fmla="*/ 351 w 509"/>
                <a:gd name="T105" fmla="*/ 496 h 544"/>
                <a:gd name="T106" fmla="*/ 378 w 509"/>
                <a:gd name="T107" fmla="*/ 494 h 544"/>
                <a:gd name="T108" fmla="*/ 384 w 509"/>
                <a:gd name="T109" fmla="*/ 490 h 544"/>
                <a:gd name="T110" fmla="*/ 399 w 509"/>
                <a:gd name="T111" fmla="*/ 467 h 544"/>
                <a:gd name="T112" fmla="*/ 401 w 509"/>
                <a:gd name="T113" fmla="*/ 444 h 544"/>
                <a:gd name="T114" fmla="*/ 405 w 509"/>
                <a:gd name="T115" fmla="*/ 413 h 544"/>
                <a:gd name="T116" fmla="*/ 430 w 509"/>
                <a:gd name="T117" fmla="*/ 384 h 544"/>
                <a:gd name="T118" fmla="*/ 445 w 509"/>
                <a:gd name="T119" fmla="*/ 352 h 544"/>
                <a:gd name="T120" fmla="*/ 509 w 509"/>
                <a:gd name="T121" fmla="*/ 286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9" h="544">
                  <a:moveTo>
                    <a:pt x="509" y="286"/>
                  </a:moveTo>
                  <a:lnTo>
                    <a:pt x="507" y="285"/>
                  </a:lnTo>
                  <a:lnTo>
                    <a:pt x="505" y="283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1" y="256"/>
                  </a:lnTo>
                  <a:lnTo>
                    <a:pt x="503" y="250"/>
                  </a:lnTo>
                  <a:lnTo>
                    <a:pt x="503" y="248"/>
                  </a:lnTo>
                  <a:lnTo>
                    <a:pt x="451" y="296"/>
                  </a:lnTo>
                  <a:lnTo>
                    <a:pt x="449" y="296"/>
                  </a:lnTo>
                  <a:lnTo>
                    <a:pt x="445" y="296"/>
                  </a:lnTo>
                  <a:lnTo>
                    <a:pt x="442" y="296"/>
                  </a:lnTo>
                  <a:lnTo>
                    <a:pt x="438" y="294"/>
                  </a:lnTo>
                  <a:lnTo>
                    <a:pt x="436" y="292"/>
                  </a:lnTo>
                  <a:lnTo>
                    <a:pt x="436" y="288"/>
                  </a:lnTo>
                  <a:lnTo>
                    <a:pt x="436" y="285"/>
                  </a:lnTo>
                  <a:lnTo>
                    <a:pt x="434" y="281"/>
                  </a:lnTo>
                  <a:lnTo>
                    <a:pt x="432" y="275"/>
                  </a:lnTo>
                  <a:lnTo>
                    <a:pt x="430" y="269"/>
                  </a:lnTo>
                  <a:lnTo>
                    <a:pt x="428" y="265"/>
                  </a:lnTo>
                  <a:lnTo>
                    <a:pt x="428" y="261"/>
                  </a:lnTo>
                  <a:lnTo>
                    <a:pt x="430" y="256"/>
                  </a:lnTo>
                  <a:lnTo>
                    <a:pt x="430" y="248"/>
                  </a:lnTo>
                  <a:lnTo>
                    <a:pt x="428" y="246"/>
                  </a:lnTo>
                  <a:lnTo>
                    <a:pt x="430" y="242"/>
                  </a:lnTo>
                  <a:lnTo>
                    <a:pt x="430" y="240"/>
                  </a:lnTo>
                  <a:lnTo>
                    <a:pt x="434" y="237"/>
                  </a:lnTo>
                  <a:lnTo>
                    <a:pt x="436" y="235"/>
                  </a:lnTo>
                  <a:lnTo>
                    <a:pt x="436" y="231"/>
                  </a:lnTo>
                  <a:lnTo>
                    <a:pt x="438" y="227"/>
                  </a:lnTo>
                  <a:lnTo>
                    <a:pt x="434" y="219"/>
                  </a:lnTo>
                  <a:lnTo>
                    <a:pt x="428" y="223"/>
                  </a:lnTo>
                  <a:lnTo>
                    <a:pt x="426" y="227"/>
                  </a:lnTo>
                  <a:lnTo>
                    <a:pt x="424" y="233"/>
                  </a:lnTo>
                  <a:lnTo>
                    <a:pt x="422" y="237"/>
                  </a:lnTo>
                  <a:lnTo>
                    <a:pt x="419" y="238"/>
                  </a:lnTo>
                  <a:lnTo>
                    <a:pt x="415" y="240"/>
                  </a:lnTo>
                  <a:lnTo>
                    <a:pt x="413" y="238"/>
                  </a:lnTo>
                  <a:lnTo>
                    <a:pt x="409" y="237"/>
                  </a:lnTo>
                  <a:lnTo>
                    <a:pt x="403" y="229"/>
                  </a:lnTo>
                  <a:lnTo>
                    <a:pt x="401" y="223"/>
                  </a:lnTo>
                  <a:lnTo>
                    <a:pt x="399" y="217"/>
                  </a:lnTo>
                  <a:lnTo>
                    <a:pt x="399" y="213"/>
                  </a:lnTo>
                  <a:lnTo>
                    <a:pt x="401" y="200"/>
                  </a:lnTo>
                  <a:lnTo>
                    <a:pt x="403" y="196"/>
                  </a:lnTo>
                  <a:lnTo>
                    <a:pt x="407" y="194"/>
                  </a:lnTo>
                  <a:lnTo>
                    <a:pt x="411" y="192"/>
                  </a:lnTo>
                  <a:lnTo>
                    <a:pt x="413" y="188"/>
                  </a:lnTo>
                  <a:lnTo>
                    <a:pt x="417" y="185"/>
                  </a:lnTo>
                  <a:lnTo>
                    <a:pt x="417" y="181"/>
                  </a:lnTo>
                  <a:lnTo>
                    <a:pt x="415" y="179"/>
                  </a:lnTo>
                  <a:lnTo>
                    <a:pt x="413" y="179"/>
                  </a:lnTo>
                  <a:lnTo>
                    <a:pt x="411" y="177"/>
                  </a:lnTo>
                  <a:lnTo>
                    <a:pt x="409" y="173"/>
                  </a:lnTo>
                  <a:lnTo>
                    <a:pt x="409" y="169"/>
                  </a:lnTo>
                  <a:lnTo>
                    <a:pt x="407" y="154"/>
                  </a:lnTo>
                  <a:lnTo>
                    <a:pt x="405" y="148"/>
                  </a:lnTo>
                  <a:lnTo>
                    <a:pt x="403" y="146"/>
                  </a:lnTo>
                  <a:lnTo>
                    <a:pt x="401" y="142"/>
                  </a:lnTo>
                  <a:lnTo>
                    <a:pt x="397" y="139"/>
                  </a:lnTo>
                  <a:lnTo>
                    <a:pt x="361" y="108"/>
                  </a:lnTo>
                  <a:lnTo>
                    <a:pt x="357" y="108"/>
                  </a:lnTo>
                  <a:lnTo>
                    <a:pt x="355" y="110"/>
                  </a:lnTo>
                  <a:lnTo>
                    <a:pt x="353" y="114"/>
                  </a:lnTo>
                  <a:lnTo>
                    <a:pt x="349" y="119"/>
                  </a:lnTo>
                  <a:lnTo>
                    <a:pt x="344" y="127"/>
                  </a:lnTo>
                  <a:lnTo>
                    <a:pt x="336" y="125"/>
                  </a:lnTo>
                  <a:lnTo>
                    <a:pt x="332" y="125"/>
                  </a:lnTo>
                  <a:lnTo>
                    <a:pt x="330" y="127"/>
                  </a:lnTo>
                  <a:lnTo>
                    <a:pt x="326" y="127"/>
                  </a:lnTo>
                  <a:lnTo>
                    <a:pt x="324" y="129"/>
                  </a:lnTo>
                  <a:lnTo>
                    <a:pt x="322" y="129"/>
                  </a:lnTo>
                  <a:lnTo>
                    <a:pt x="321" y="127"/>
                  </a:lnTo>
                  <a:lnTo>
                    <a:pt x="317" y="127"/>
                  </a:lnTo>
                  <a:lnTo>
                    <a:pt x="305" y="129"/>
                  </a:lnTo>
                  <a:lnTo>
                    <a:pt x="301" y="129"/>
                  </a:lnTo>
                  <a:lnTo>
                    <a:pt x="299" y="131"/>
                  </a:lnTo>
                  <a:lnTo>
                    <a:pt x="296" y="135"/>
                  </a:lnTo>
                  <a:lnTo>
                    <a:pt x="294" y="139"/>
                  </a:lnTo>
                  <a:lnTo>
                    <a:pt x="284" y="148"/>
                  </a:lnTo>
                  <a:lnTo>
                    <a:pt x="278" y="156"/>
                  </a:lnTo>
                  <a:lnTo>
                    <a:pt x="273" y="160"/>
                  </a:lnTo>
                  <a:lnTo>
                    <a:pt x="265" y="165"/>
                  </a:lnTo>
                  <a:lnTo>
                    <a:pt x="263" y="167"/>
                  </a:lnTo>
                  <a:lnTo>
                    <a:pt x="257" y="179"/>
                  </a:lnTo>
                  <a:lnTo>
                    <a:pt x="253" y="181"/>
                  </a:lnTo>
                  <a:lnTo>
                    <a:pt x="251" y="185"/>
                  </a:lnTo>
                  <a:lnTo>
                    <a:pt x="249" y="187"/>
                  </a:lnTo>
                  <a:lnTo>
                    <a:pt x="246" y="200"/>
                  </a:lnTo>
                  <a:lnTo>
                    <a:pt x="242" y="206"/>
                  </a:lnTo>
                  <a:lnTo>
                    <a:pt x="240" y="208"/>
                  </a:lnTo>
                  <a:lnTo>
                    <a:pt x="234" y="210"/>
                  </a:lnTo>
                  <a:lnTo>
                    <a:pt x="224" y="212"/>
                  </a:lnTo>
                  <a:lnTo>
                    <a:pt x="219" y="213"/>
                  </a:lnTo>
                  <a:lnTo>
                    <a:pt x="213" y="217"/>
                  </a:lnTo>
                  <a:lnTo>
                    <a:pt x="203" y="233"/>
                  </a:lnTo>
                  <a:lnTo>
                    <a:pt x="201" y="235"/>
                  </a:lnTo>
                  <a:lnTo>
                    <a:pt x="201" y="237"/>
                  </a:lnTo>
                  <a:lnTo>
                    <a:pt x="199" y="238"/>
                  </a:lnTo>
                  <a:lnTo>
                    <a:pt x="198" y="238"/>
                  </a:lnTo>
                  <a:lnTo>
                    <a:pt x="182" y="238"/>
                  </a:lnTo>
                  <a:lnTo>
                    <a:pt x="173" y="238"/>
                  </a:lnTo>
                  <a:lnTo>
                    <a:pt x="113" y="237"/>
                  </a:lnTo>
                  <a:lnTo>
                    <a:pt x="109" y="223"/>
                  </a:lnTo>
                  <a:lnTo>
                    <a:pt x="100" y="202"/>
                  </a:lnTo>
                  <a:lnTo>
                    <a:pt x="98" y="194"/>
                  </a:lnTo>
                  <a:lnTo>
                    <a:pt x="98" y="179"/>
                  </a:lnTo>
                  <a:lnTo>
                    <a:pt x="103" y="158"/>
                  </a:lnTo>
                  <a:lnTo>
                    <a:pt x="109" y="148"/>
                  </a:lnTo>
                  <a:lnTo>
                    <a:pt x="111" y="140"/>
                  </a:lnTo>
                  <a:lnTo>
                    <a:pt x="111" y="137"/>
                  </a:lnTo>
                  <a:lnTo>
                    <a:pt x="111" y="121"/>
                  </a:lnTo>
                  <a:lnTo>
                    <a:pt x="115" y="117"/>
                  </a:lnTo>
                  <a:lnTo>
                    <a:pt x="119" y="110"/>
                  </a:lnTo>
                  <a:lnTo>
                    <a:pt x="128" y="92"/>
                  </a:lnTo>
                  <a:lnTo>
                    <a:pt x="134" y="83"/>
                  </a:lnTo>
                  <a:lnTo>
                    <a:pt x="144" y="73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42" y="46"/>
                  </a:lnTo>
                  <a:lnTo>
                    <a:pt x="140" y="43"/>
                  </a:lnTo>
                  <a:lnTo>
                    <a:pt x="136" y="39"/>
                  </a:lnTo>
                  <a:lnTo>
                    <a:pt x="134" y="37"/>
                  </a:lnTo>
                  <a:lnTo>
                    <a:pt x="125" y="33"/>
                  </a:lnTo>
                  <a:lnTo>
                    <a:pt x="123" y="31"/>
                  </a:lnTo>
                  <a:lnTo>
                    <a:pt x="121" y="25"/>
                  </a:lnTo>
                  <a:lnTo>
                    <a:pt x="117" y="19"/>
                  </a:lnTo>
                  <a:lnTo>
                    <a:pt x="113" y="8"/>
                  </a:lnTo>
                  <a:lnTo>
                    <a:pt x="113" y="4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8" y="6"/>
                  </a:lnTo>
                  <a:lnTo>
                    <a:pt x="92" y="14"/>
                  </a:lnTo>
                  <a:lnTo>
                    <a:pt x="90" y="14"/>
                  </a:lnTo>
                  <a:lnTo>
                    <a:pt x="78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5" y="23"/>
                  </a:lnTo>
                  <a:lnTo>
                    <a:pt x="75" y="25"/>
                  </a:lnTo>
                  <a:lnTo>
                    <a:pt x="75" y="27"/>
                  </a:lnTo>
                  <a:lnTo>
                    <a:pt x="75" y="29"/>
                  </a:lnTo>
                  <a:lnTo>
                    <a:pt x="71" y="29"/>
                  </a:lnTo>
                  <a:lnTo>
                    <a:pt x="57" y="35"/>
                  </a:lnTo>
                  <a:lnTo>
                    <a:pt x="53" y="35"/>
                  </a:lnTo>
                  <a:lnTo>
                    <a:pt x="36" y="39"/>
                  </a:lnTo>
                  <a:lnTo>
                    <a:pt x="34" y="43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0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5" y="71"/>
                  </a:lnTo>
                  <a:lnTo>
                    <a:pt x="57" y="75"/>
                  </a:lnTo>
                  <a:lnTo>
                    <a:pt x="57" y="96"/>
                  </a:lnTo>
                  <a:lnTo>
                    <a:pt x="57" y="102"/>
                  </a:lnTo>
                  <a:lnTo>
                    <a:pt x="59" y="108"/>
                  </a:lnTo>
                  <a:lnTo>
                    <a:pt x="59" y="110"/>
                  </a:lnTo>
                  <a:lnTo>
                    <a:pt x="57" y="115"/>
                  </a:lnTo>
                  <a:lnTo>
                    <a:pt x="57" y="119"/>
                  </a:lnTo>
                  <a:lnTo>
                    <a:pt x="59" y="123"/>
                  </a:lnTo>
                  <a:lnTo>
                    <a:pt x="59" y="125"/>
                  </a:lnTo>
                  <a:lnTo>
                    <a:pt x="61" y="125"/>
                  </a:lnTo>
                  <a:lnTo>
                    <a:pt x="59" y="125"/>
                  </a:lnTo>
                  <a:lnTo>
                    <a:pt x="59" y="123"/>
                  </a:lnTo>
                  <a:lnTo>
                    <a:pt x="59" y="123"/>
                  </a:lnTo>
                  <a:lnTo>
                    <a:pt x="61" y="121"/>
                  </a:lnTo>
                  <a:lnTo>
                    <a:pt x="63" y="125"/>
                  </a:lnTo>
                  <a:lnTo>
                    <a:pt x="63" y="129"/>
                  </a:lnTo>
                  <a:lnTo>
                    <a:pt x="61" y="139"/>
                  </a:lnTo>
                  <a:lnTo>
                    <a:pt x="61" y="140"/>
                  </a:lnTo>
                  <a:lnTo>
                    <a:pt x="59" y="142"/>
                  </a:lnTo>
                  <a:lnTo>
                    <a:pt x="59" y="144"/>
                  </a:lnTo>
                  <a:lnTo>
                    <a:pt x="59" y="144"/>
                  </a:lnTo>
                  <a:lnTo>
                    <a:pt x="59" y="146"/>
                  </a:lnTo>
                  <a:lnTo>
                    <a:pt x="59" y="146"/>
                  </a:lnTo>
                  <a:lnTo>
                    <a:pt x="59" y="148"/>
                  </a:lnTo>
                  <a:lnTo>
                    <a:pt x="59" y="150"/>
                  </a:lnTo>
                  <a:lnTo>
                    <a:pt x="57" y="150"/>
                  </a:lnTo>
                  <a:lnTo>
                    <a:pt x="55" y="152"/>
                  </a:lnTo>
                  <a:lnTo>
                    <a:pt x="53" y="152"/>
                  </a:lnTo>
                  <a:lnTo>
                    <a:pt x="44" y="152"/>
                  </a:lnTo>
                  <a:lnTo>
                    <a:pt x="34" y="148"/>
                  </a:lnTo>
                  <a:lnTo>
                    <a:pt x="30" y="142"/>
                  </a:lnTo>
                  <a:lnTo>
                    <a:pt x="34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3"/>
                  </a:lnTo>
                  <a:lnTo>
                    <a:pt x="34" y="131"/>
                  </a:lnTo>
                  <a:lnTo>
                    <a:pt x="38" y="131"/>
                  </a:lnTo>
                  <a:lnTo>
                    <a:pt x="42" y="131"/>
                  </a:lnTo>
                  <a:lnTo>
                    <a:pt x="46" y="133"/>
                  </a:lnTo>
                  <a:lnTo>
                    <a:pt x="46" y="131"/>
                  </a:lnTo>
                  <a:lnTo>
                    <a:pt x="44" y="131"/>
                  </a:lnTo>
                  <a:lnTo>
                    <a:pt x="42" y="129"/>
                  </a:lnTo>
                  <a:lnTo>
                    <a:pt x="42" y="127"/>
                  </a:lnTo>
                  <a:lnTo>
                    <a:pt x="42" y="127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7"/>
                  </a:lnTo>
                  <a:lnTo>
                    <a:pt x="44" y="127"/>
                  </a:lnTo>
                  <a:lnTo>
                    <a:pt x="44" y="125"/>
                  </a:lnTo>
                  <a:lnTo>
                    <a:pt x="42" y="125"/>
                  </a:lnTo>
                  <a:lnTo>
                    <a:pt x="42" y="125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6" y="119"/>
                  </a:lnTo>
                  <a:lnTo>
                    <a:pt x="46" y="117"/>
                  </a:lnTo>
                  <a:lnTo>
                    <a:pt x="46" y="115"/>
                  </a:lnTo>
                  <a:lnTo>
                    <a:pt x="36" y="115"/>
                  </a:lnTo>
                  <a:lnTo>
                    <a:pt x="36" y="119"/>
                  </a:lnTo>
                  <a:lnTo>
                    <a:pt x="32" y="119"/>
                  </a:lnTo>
                  <a:lnTo>
                    <a:pt x="28" y="117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2" y="114"/>
                  </a:lnTo>
                  <a:lnTo>
                    <a:pt x="32" y="110"/>
                  </a:lnTo>
                  <a:lnTo>
                    <a:pt x="34" y="108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7" y="106"/>
                  </a:lnTo>
                  <a:lnTo>
                    <a:pt x="25" y="102"/>
                  </a:lnTo>
                  <a:lnTo>
                    <a:pt x="25" y="98"/>
                  </a:lnTo>
                  <a:lnTo>
                    <a:pt x="27" y="98"/>
                  </a:lnTo>
                  <a:lnTo>
                    <a:pt x="27" y="100"/>
                  </a:lnTo>
                  <a:lnTo>
                    <a:pt x="27" y="100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5" y="106"/>
                  </a:lnTo>
                  <a:lnTo>
                    <a:pt x="27" y="108"/>
                  </a:lnTo>
                  <a:lnTo>
                    <a:pt x="27" y="112"/>
                  </a:lnTo>
                  <a:lnTo>
                    <a:pt x="28" y="123"/>
                  </a:lnTo>
                  <a:lnTo>
                    <a:pt x="27" y="127"/>
                  </a:lnTo>
                  <a:lnTo>
                    <a:pt x="25" y="129"/>
                  </a:lnTo>
                  <a:lnTo>
                    <a:pt x="25" y="133"/>
                  </a:lnTo>
                  <a:lnTo>
                    <a:pt x="23" y="135"/>
                  </a:lnTo>
                  <a:lnTo>
                    <a:pt x="21" y="135"/>
                  </a:lnTo>
                  <a:lnTo>
                    <a:pt x="19" y="139"/>
                  </a:lnTo>
                  <a:lnTo>
                    <a:pt x="17" y="154"/>
                  </a:lnTo>
                  <a:lnTo>
                    <a:pt x="15" y="156"/>
                  </a:lnTo>
                  <a:lnTo>
                    <a:pt x="13" y="158"/>
                  </a:lnTo>
                  <a:lnTo>
                    <a:pt x="9" y="162"/>
                  </a:lnTo>
                  <a:lnTo>
                    <a:pt x="5" y="164"/>
                  </a:lnTo>
                  <a:lnTo>
                    <a:pt x="2" y="164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71"/>
                  </a:lnTo>
                  <a:lnTo>
                    <a:pt x="3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3"/>
                  </a:lnTo>
                  <a:lnTo>
                    <a:pt x="2" y="175"/>
                  </a:lnTo>
                  <a:lnTo>
                    <a:pt x="3" y="177"/>
                  </a:lnTo>
                  <a:lnTo>
                    <a:pt x="23" y="194"/>
                  </a:lnTo>
                  <a:lnTo>
                    <a:pt x="40" y="206"/>
                  </a:lnTo>
                  <a:lnTo>
                    <a:pt x="55" y="225"/>
                  </a:lnTo>
                  <a:lnTo>
                    <a:pt x="69" y="240"/>
                  </a:lnTo>
                  <a:lnTo>
                    <a:pt x="73" y="242"/>
                  </a:lnTo>
                  <a:lnTo>
                    <a:pt x="76" y="246"/>
                  </a:lnTo>
                  <a:lnTo>
                    <a:pt x="82" y="246"/>
                  </a:lnTo>
                  <a:lnTo>
                    <a:pt x="84" y="246"/>
                  </a:lnTo>
                  <a:lnTo>
                    <a:pt x="86" y="248"/>
                  </a:lnTo>
                  <a:lnTo>
                    <a:pt x="92" y="254"/>
                  </a:lnTo>
                  <a:lnTo>
                    <a:pt x="94" y="258"/>
                  </a:lnTo>
                  <a:lnTo>
                    <a:pt x="98" y="267"/>
                  </a:lnTo>
                  <a:lnTo>
                    <a:pt x="98" y="285"/>
                  </a:lnTo>
                  <a:lnTo>
                    <a:pt x="98" y="288"/>
                  </a:lnTo>
                  <a:lnTo>
                    <a:pt x="98" y="288"/>
                  </a:lnTo>
                  <a:lnTo>
                    <a:pt x="92" y="298"/>
                  </a:lnTo>
                  <a:lnTo>
                    <a:pt x="88" y="298"/>
                  </a:lnTo>
                  <a:lnTo>
                    <a:pt x="86" y="296"/>
                  </a:lnTo>
                  <a:lnTo>
                    <a:pt x="82" y="296"/>
                  </a:lnTo>
                  <a:lnTo>
                    <a:pt x="71" y="292"/>
                  </a:lnTo>
                  <a:lnTo>
                    <a:pt x="67" y="292"/>
                  </a:lnTo>
                  <a:lnTo>
                    <a:pt x="57" y="292"/>
                  </a:lnTo>
                  <a:lnTo>
                    <a:pt x="51" y="294"/>
                  </a:lnTo>
                  <a:lnTo>
                    <a:pt x="50" y="294"/>
                  </a:lnTo>
                  <a:lnTo>
                    <a:pt x="48" y="296"/>
                  </a:lnTo>
                  <a:lnTo>
                    <a:pt x="46" y="298"/>
                  </a:lnTo>
                  <a:lnTo>
                    <a:pt x="46" y="300"/>
                  </a:lnTo>
                  <a:lnTo>
                    <a:pt x="48" y="302"/>
                  </a:lnTo>
                  <a:lnTo>
                    <a:pt x="48" y="302"/>
                  </a:lnTo>
                  <a:lnTo>
                    <a:pt x="50" y="302"/>
                  </a:lnTo>
                  <a:lnTo>
                    <a:pt x="50" y="304"/>
                  </a:lnTo>
                  <a:lnTo>
                    <a:pt x="51" y="306"/>
                  </a:lnTo>
                  <a:lnTo>
                    <a:pt x="51" y="308"/>
                  </a:lnTo>
                  <a:lnTo>
                    <a:pt x="51" y="313"/>
                  </a:lnTo>
                  <a:lnTo>
                    <a:pt x="51" y="315"/>
                  </a:lnTo>
                  <a:lnTo>
                    <a:pt x="50" y="317"/>
                  </a:lnTo>
                  <a:lnTo>
                    <a:pt x="48" y="319"/>
                  </a:lnTo>
                  <a:lnTo>
                    <a:pt x="48" y="321"/>
                  </a:lnTo>
                  <a:lnTo>
                    <a:pt x="46" y="321"/>
                  </a:lnTo>
                  <a:lnTo>
                    <a:pt x="38" y="321"/>
                  </a:lnTo>
                  <a:lnTo>
                    <a:pt x="34" y="323"/>
                  </a:lnTo>
                  <a:lnTo>
                    <a:pt x="32" y="325"/>
                  </a:lnTo>
                  <a:lnTo>
                    <a:pt x="27" y="325"/>
                  </a:lnTo>
                  <a:lnTo>
                    <a:pt x="25" y="327"/>
                  </a:lnTo>
                  <a:lnTo>
                    <a:pt x="25" y="327"/>
                  </a:lnTo>
                  <a:lnTo>
                    <a:pt x="25" y="334"/>
                  </a:lnTo>
                  <a:lnTo>
                    <a:pt x="27" y="334"/>
                  </a:lnTo>
                  <a:lnTo>
                    <a:pt x="28" y="336"/>
                  </a:lnTo>
                  <a:lnTo>
                    <a:pt x="28" y="338"/>
                  </a:lnTo>
                  <a:lnTo>
                    <a:pt x="28" y="340"/>
                  </a:lnTo>
                  <a:lnTo>
                    <a:pt x="25" y="342"/>
                  </a:lnTo>
                  <a:lnTo>
                    <a:pt x="27" y="342"/>
                  </a:lnTo>
                  <a:lnTo>
                    <a:pt x="28" y="342"/>
                  </a:lnTo>
                  <a:lnTo>
                    <a:pt x="28" y="344"/>
                  </a:lnTo>
                  <a:lnTo>
                    <a:pt x="30" y="344"/>
                  </a:lnTo>
                  <a:lnTo>
                    <a:pt x="30" y="346"/>
                  </a:lnTo>
                  <a:lnTo>
                    <a:pt x="30" y="348"/>
                  </a:lnTo>
                  <a:lnTo>
                    <a:pt x="30" y="348"/>
                  </a:lnTo>
                  <a:lnTo>
                    <a:pt x="32" y="348"/>
                  </a:lnTo>
                  <a:lnTo>
                    <a:pt x="32" y="348"/>
                  </a:lnTo>
                  <a:lnTo>
                    <a:pt x="34" y="346"/>
                  </a:lnTo>
                  <a:lnTo>
                    <a:pt x="34" y="344"/>
                  </a:lnTo>
                  <a:lnTo>
                    <a:pt x="36" y="346"/>
                  </a:lnTo>
                  <a:lnTo>
                    <a:pt x="36" y="348"/>
                  </a:lnTo>
                  <a:lnTo>
                    <a:pt x="34" y="348"/>
                  </a:lnTo>
                  <a:lnTo>
                    <a:pt x="34" y="350"/>
                  </a:lnTo>
                  <a:lnTo>
                    <a:pt x="36" y="352"/>
                  </a:lnTo>
                  <a:lnTo>
                    <a:pt x="36" y="352"/>
                  </a:lnTo>
                  <a:lnTo>
                    <a:pt x="40" y="352"/>
                  </a:lnTo>
                  <a:lnTo>
                    <a:pt x="42" y="354"/>
                  </a:lnTo>
                  <a:lnTo>
                    <a:pt x="42" y="356"/>
                  </a:lnTo>
                  <a:lnTo>
                    <a:pt x="40" y="356"/>
                  </a:lnTo>
                  <a:lnTo>
                    <a:pt x="38" y="356"/>
                  </a:lnTo>
                  <a:lnTo>
                    <a:pt x="38" y="356"/>
                  </a:lnTo>
                  <a:lnTo>
                    <a:pt x="36" y="358"/>
                  </a:lnTo>
                  <a:lnTo>
                    <a:pt x="36" y="359"/>
                  </a:lnTo>
                  <a:lnTo>
                    <a:pt x="38" y="361"/>
                  </a:lnTo>
                  <a:lnTo>
                    <a:pt x="40" y="361"/>
                  </a:lnTo>
                  <a:lnTo>
                    <a:pt x="42" y="363"/>
                  </a:lnTo>
                  <a:lnTo>
                    <a:pt x="42" y="363"/>
                  </a:lnTo>
                  <a:lnTo>
                    <a:pt x="44" y="365"/>
                  </a:lnTo>
                  <a:lnTo>
                    <a:pt x="44" y="369"/>
                  </a:lnTo>
                  <a:lnTo>
                    <a:pt x="46" y="371"/>
                  </a:lnTo>
                  <a:lnTo>
                    <a:pt x="46" y="373"/>
                  </a:lnTo>
                  <a:lnTo>
                    <a:pt x="48" y="375"/>
                  </a:lnTo>
                  <a:lnTo>
                    <a:pt x="50" y="373"/>
                  </a:lnTo>
                  <a:lnTo>
                    <a:pt x="53" y="379"/>
                  </a:lnTo>
                  <a:lnTo>
                    <a:pt x="53" y="379"/>
                  </a:lnTo>
                  <a:lnTo>
                    <a:pt x="51" y="381"/>
                  </a:lnTo>
                  <a:lnTo>
                    <a:pt x="51" y="382"/>
                  </a:lnTo>
                  <a:lnTo>
                    <a:pt x="51" y="384"/>
                  </a:lnTo>
                  <a:lnTo>
                    <a:pt x="53" y="384"/>
                  </a:lnTo>
                  <a:lnTo>
                    <a:pt x="53" y="386"/>
                  </a:lnTo>
                  <a:lnTo>
                    <a:pt x="53" y="386"/>
                  </a:lnTo>
                  <a:lnTo>
                    <a:pt x="51" y="386"/>
                  </a:lnTo>
                  <a:lnTo>
                    <a:pt x="51" y="388"/>
                  </a:lnTo>
                  <a:lnTo>
                    <a:pt x="51" y="390"/>
                  </a:lnTo>
                  <a:lnTo>
                    <a:pt x="53" y="392"/>
                  </a:lnTo>
                  <a:lnTo>
                    <a:pt x="53" y="394"/>
                  </a:lnTo>
                  <a:lnTo>
                    <a:pt x="51" y="396"/>
                  </a:lnTo>
                  <a:lnTo>
                    <a:pt x="53" y="396"/>
                  </a:lnTo>
                  <a:lnTo>
                    <a:pt x="53" y="398"/>
                  </a:lnTo>
                  <a:lnTo>
                    <a:pt x="53" y="398"/>
                  </a:lnTo>
                  <a:lnTo>
                    <a:pt x="51" y="402"/>
                  </a:lnTo>
                  <a:lnTo>
                    <a:pt x="51" y="404"/>
                  </a:lnTo>
                  <a:lnTo>
                    <a:pt x="51" y="407"/>
                  </a:lnTo>
                  <a:lnTo>
                    <a:pt x="53" y="407"/>
                  </a:lnTo>
                  <a:lnTo>
                    <a:pt x="55" y="407"/>
                  </a:lnTo>
                  <a:lnTo>
                    <a:pt x="55" y="409"/>
                  </a:lnTo>
                  <a:lnTo>
                    <a:pt x="57" y="409"/>
                  </a:lnTo>
                  <a:lnTo>
                    <a:pt x="57" y="413"/>
                  </a:lnTo>
                  <a:lnTo>
                    <a:pt x="57" y="413"/>
                  </a:lnTo>
                  <a:lnTo>
                    <a:pt x="61" y="419"/>
                  </a:lnTo>
                  <a:lnTo>
                    <a:pt x="63" y="421"/>
                  </a:lnTo>
                  <a:lnTo>
                    <a:pt x="63" y="425"/>
                  </a:lnTo>
                  <a:lnTo>
                    <a:pt x="65" y="425"/>
                  </a:lnTo>
                  <a:lnTo>
                    <a:pt x="65" y="427"/>
                  </a:lnTo>
                  <a:lnTo>
                    <a:pt x="67" y="427"/>
                  </a:lnTo>
                  <a:lnTo>
                    <a:pt x="71" y="429"/>
                  </a:lnTo>
                  <a:lnTo>
                    <a:pt x="75" y="429"/>
                  </a:lnTo>
                  <a:lnTo>
                    <a:pt x="88" y="429"/>
                  </a:lnTo>
                  <a:lnTo>
                    <a:pt x="96" y="427"/>
                  </a:lnTo>
                  <a:lnTo>
                    <a:pt x="103" y="427"/>
                  </a:lnTo>
                  <a:lnTo>
                    <a:pt x="111" y="425"/>
                  </a:lnTo>
                  <a:lnTo>
                    <a:pt x="117" y="425"/>
                  </a:lnTo>
                  <a:lnTo>
                    <a:pt x="123" y="425"/>
                  </a:lnTo>
                  <a:lnTo>
                    <a:pt x="128" y="425"/>
                  </a:lnTo>
                  <a:lnTo>
                    <a:pt x="134" y="425"/>
                  </a:lnTo>
                  <a:lnTo>
                    <a:pt x="136" y="427"/>
                  </a:lnTo>
                  <a:lnTo>
                    <a:pt x="138" y="429"/>
                  </a:lnTo>
                  <a:lnTo>
                    <a:pt x="140" y="438"/>
                  </a:lnTo>
                  <a:lnTo>
                    <a:pt x="144" y="450"/>
                  </a:lnTo>
                  <a:lnTo>
                    <a:pt x="148" y="454"/>
                  </a:lnTo>
                  <a:lnTo>
                    <a:pt x="151" y="455"/>
                  </a:lnTo>
                  <a:lnTo>
                    <a:pt x="155" y="455"/>
                  </a:lnTo>
                  <a:lnTo>
                    <a:pt x="159" y="457"/>
                  </a:lnTo>
                  <a:lnTo>
                    <a:pt x="161" y="465"/>
                  </a:lnTo>
                  <a:lnTo>
                    <a:pt x="157" y="477"/>
                  </a:lnTo>
                  <a:lnTo>
                    <a:pt x="155" y="480"/>
                  </a:lnTo>
                  <a:lnTo>
                    <a:pt x="157" y="484"/>
                  </a:lnTo>
                  <a:lnTo>
                    <a:pt x="157" y="488"/>
                  </a:lnTo>
                  <a:lnTo>
                    <a:pt x="163" y="496"/>
                  </a:lnTo>
                  <a:lnTo>
                    <a:pt x="163" y="498"/>
                  </a:lnTo>
                  <a:lnTo>
                    <a:pt x="165" y="502"/>
                  </a:lnTo>
                  <a:lnTo>
                    <a:pt x="163" y="507"/>
                  </a:lnTo>
                  <a:lnTo>
                    <a:pt x="163" y="511"/>
                  </a:lnTo>
                  <a:lnTo>
                    <a:pt x="163" y="513"/>
                  </a:lnTo>
                  <a:lnTo>
                    <a:pt x="165" y="515"/>
                  </a:lnTo>
                  <a:lnTo>
                    <a:pt x="171" y="521"/>
                  </a:lnTo>
                  <a:lnTo>
                    <a:pt x="174" y="523"/>
                  </a:lnTo>
                  <a:lnTo>
                    <a:pt x="176" y="527"/>
                  </a:lnTo>
                  <a:lnTo>
                    <a:pt x="180" y="530"/>
                  </a:lnTo>
                  <a:lnTo>
                    <a:pt x="184" y="532"/>
                  </a:lnTo>
                  <a:lnTo>
                    <a:pt x="190" y="534"/>
                  </a:lnTo>
                  <a:lnTo>
                    <a:pt x="196" y="536"/>
                  </a:lnTo>
                  <a:lnTo>
                    <a:pt x="199" y="534"/>
                  </a:lnTo>
                  <a:lnTo>
                    <a:pt x="209" y="532"/>
                  </a:lnTo>
                  <a:lnTo>
                    <a:pt x="219" y="525"/>
                  </a:lnTo>
                  <a:lnTo>
                    <a:pt x="221" y="525"/>
                  </a:lnTo>
                  <a:lnTo>
                    <a:pt x="223" y="527"/>
                  </a:lnTo>
                  <a:lnTo>
                    <a:pt x="224" y="527"/>
                  </a:lnTo>
                  <a:lnTo>
                    <a:pt x="226" y="528"/>
                  </a:lnTo>
                  <a:lnTo>
                    <a:pt x="228" y="528"/>
                  </a:lnTo>
                  <a:lnTo>
                    <a:pt x="232" y="528"/>
                  </a:lnTo>
                  <a:lnTo>
                    <a:pt x="234" y="528"/>
                  </a:lnTo>
                  <a:lnTo>
                    <a:pt x="238" y="528"/>
                  </a:lnTo>
                  <a:lnTo>
                    <a:pt x="240" y="530"/>
                  </a:lnTo>
                  <a:lnTo>
                    <a:pt x="242" y="530"/>
                  </a:lnTo>
                  <a:lnTo>
                    <a:pt x="244" y="527"/>
                  </a:lnTo>
                  <a:lnTo>
                    <a:pt x="244" y="523"/>
                  </a:lnTo>
                  <a:lnTo>
                    <a:pt x="244" y="521"/>
                  </a:lnTo>
                  <a:lnTo>
                    <a:pt x="240" y="511"/>
                  </a:lnTo>
                  <a:lnTo>
                    <a:pt x="240" y="509"/>
                  </a:lnTo>
                  <a:lnTo>
                    <a:pt x="242" y="503"/>
                  </a:lnTo>
                  <a:lnTo>
                    <a:pt x="240" y="503"/>
                  </a:lnTo>
                  <a:lnTo>
                    <a:pt x="238" y="502"/>
                  </a:lnTo>
                  <a:lnTo>
                    <a:pt x="238" y="496"/>
                  </a:lnTo>
                  <a:lnTo>
                    <a:pt x="238" y="496"/>
                  </a:lnTo>
                  <a:lnTo>
                    <a:pt x="240" y="496"/>
                  </a:lnTo>
                  <a:lnTo>
                    <a:pt x="246" y="498"/>
                  </a:lnTo>
                  <a:lnTo>
                    <a:pt x="248" y="498"/>
                  </a:lnTo>
                  <a:lnTo>
                    <a:pt x="249" y="500"/>
                  </a:lnTo>
                  <a:lnTo>
                    <a:pt x="249" y="500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51" y="503"/>
                  </a:lnTo>
                  <a:lnTo>
                    <a:pt x="251" y="503"/>
                  </a:lnTo>
                  <a:lnTo>
                    <a:pt x="257" y="505"/>
                  </a:lnTo>
                  <a:lnTo>
                    <a:pt x="259" y="507"/>
                  </a:lnTo>
                  <a:lnTo>
                    <a:pt x="259" y="507"/>
                  </a:lnTo>
                  <a:lnTo>
                    <a:pt x="261" y="505"/>
                  </a:lnTo>
                  <a:lnTo>
                    <a:pt x="267" y="503"/>
                  </a:lnTo>
                  <a:lnTo>
                    <a:pt x="269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3" y="505"/>
                  </a:lnTo>
                  <a:lnTo>
                    <a:pt x="274" y="505"/>
                  </a:lnTo>
                  <a:lnTo>
                    <a:pt x="274" y="507"/>
                  </a:lnTo>
                  <a:lnTo>
                    <a:pt x="276" y="507"/>
                  </a:lnTo>
                  <a:lnTo>
                    <a:pt x="274" y="511"/>
                  </a:lnTo>
                  <a:lnTo>
                    <a:pt x="274" y="513"/>
                  </a:lnTo>
                  <a:lnTo>
                    <a:pt x="274" y="515"/>
                  </a:lnTo>
                  <a:lnTo>
                    <a:pt x="276" y="517"/>
                  </a:lnTo>
                  <a:lnTo>
                    <a:pt x="278" y="517"/>
                  </a:lnTo>
                  <a:lnTo>
                    <a:pt x="278" y="517"/>
                  </a:lnTo>
                  <a:lnTo>
                    <a:pt x="280" y="517"/>
                  </a:lnTo>
                  <a:lnTo>
                    <a:pt x="282" y="519"/>
                  </a:lnTo>
                  <a:lnTo>
                    <a:pt x="284" y="530"/>
                  </a:lnTo>
                  <a:lnTo>
                    <a:pt x="286" y="532"/>
                  </a:lnTo>
                  <a:lnTo>
                    <a:pt x="286" y="532"/>
                  </a:lnTo>
                  <a:lnTo>
                    <a:pt x="284" y="538"/>
                  </a:lnTo>
                  <a:lnTo>
                    <a:pt x="290" y="538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4" y="544"/>
                  </a:lnTo>
                  <a:lnTo>
                    <a:pt x="296" y="540"/>
                  </a:lnTo>
                  <a:lnTo>
                    <a:pt x="296" y="540"/>
                  </a:lnTo>
                  <a:lnTo>
                    <a:pt x="296" y="538"/>
                  </a:lnTo>
                  <a:lnTo>
                    <a:pt x="297" y="538"/>
                  </a:lnTo>
                  <a:lnTo>
                    <a:pt x="297" y="534"/>
                  </a:lnTo>
                  <a:lnTo>
                    <a:pt x="299" y="534"/>
                  </a:lnTo>
                  <a:lnTo>
                    <a:pt x="301" y="532"/>
                  </a:lnTo>
                  <a:lnTo>
                    <a:pt x="303" y="530"/>
                  </a:lnTo>
                  <a:lnTo>
                    <a:pt x="307" y="530"/>
                  </a:lnTo>
                  <a:lnTo>
                    <a:pt x="307" y="528"/>
                  </a:lnTo>
                  <a:lnTo>
                    <a:pt x="309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7"/>
                  </a:lnTo>
                  <a:lnTo>
                    <a:pt x="319" y="521"/>
                  </a:lnTo>
                  <a:lnTo>
                    <a:pt x="321" y="519"/>
                  </a:lnTo>
                  <a:lnTo>
                    <a:pt x="321" y="517"/>
                  </a:lnTo>
                  <a:lnTo>
                    <a:pt x="321" y="517"/>
                  </a:lnTo>
                  <a:lnTo>
                    <a:pt x="321" y="513"/>
                  </a:lnTo>
                  <a:lnTo>
                    <a:pt x="321" y="507"/>
                  </a:lnTo>
                  <a:lnTo>
                    <a:pt x="326" y="507"/>
                  </a:lnTo>
                  <a:lnTo>
                    <a:pt x="330" y="505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4" y="503"/>
                  </a:lnTo>
                  <a:lnTo>
                    <a:pt x="334" y="503"/>
                  </a:lnTo>
                  <a:lnTo>
                    <a:pt x="334" y="502"/>
                  </a:lnTo>
                  <a:lnTo>
                    <a:pt x="336" y="502"/>
                  </a:lnTo>
                  <a:lnTo>
                    <a:pt x="336" y="500"/>
                  </a:lnTo>
                  <a:lnTo>
                    <a:pt x="346" y="496"/>
                  </a:lnTo>
                  <a:lnTo>
                    <a:pt x="351" y="496"/>
                  </a:lnTo>
                  <a:lnTo>
                    <a:pt x="355" y="494"/>
                  </a:lnTo>
                  <a:lnTo>
                    <a:pt x="359" y="496"/>
                  </a:lnTo>
                  <a:lnTo>
                    <a:pt x="359" y="496"/>
                  </a:lnTo>
                  <a:lnTo>
                    <a:pt x="361" y="496"/>
                  </a:lnTo>
                  <a:lnTo>
                    <a:pt x="361" y="498"/>
                  </a:lnTo>
                  <a:lnTo>
                    <a:pt x="369" y="503"/>
                  </a:lnTo>
                  <a:lnTo>
                    <a:pt x="371" y="503"/>
                  </a:lnTo>
                  <a:lnTo>
                    <a:pt x="374" y="502"/>
                  </a:lnTo>
                  <a:lnTo>
                    <a:pt x="376" y="498"/>
                  </a:lnTo>
                  <a:lnTo>
                    <a:pt x="378" y="494"/>
                  </a:lnTo>
                  <a:lnTo>
                    <a:pt x="378" y="494"/>
                  </a:lnTo>
                  <a:lnTo>
                    <a:pt x="378" y="492"/>
                  </a:lnTo>
                  <a:lnTo>
                    <a:pt x="378" y="490"/>
                  </a:lnTo>
                  <a:lnTo>
                    <a:pt x="380" y="490"/>
                  </a:lnTo>
                  <a:lnTo>
                    <a:pt x="380" y="490"/>
                  </a:lnTo>
                  <a:lnTo>
                    <a:pt x="382" y="490"/>
                  </a:lnTo>
                  <a:lnTo>
                    <a:pt x="382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6" y="490"/>
                  </a:lnTo>
                  <a:lnTo>
                    <a:pt x="386" y="492"/>
                  </a:lnTo>
                  <a:lnTo>
                    <a:pt x="388" y="490"/>
                  </a:lnTo>
                  <a:lnTo>
                    <a:pt x="390" y="486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4" y="471"/>
                  </a:lnTo>
                  <a:lnTo>
                    <a:pt x="396" y="469"/>
                  </a:lnTo>
                  <a:lnTo>
                    <a:pt x="397" y="469"/>
                  </a:lnTo>
                  <a:lnTo>
                    <a:pt x="399" y="467"/>
                  </a:lnTo>
                  <a:lnTo>
                    <a:pt x="397" y="461"/>
                  </a:lnTo>
                  <a:lnTo>
                    <a:pt x="397" y="457"/>
                  </a:lnTo>
                  <a:lnTo>
                    <a:pt x="397" y="457"/>
                  </a:lnTo>
                  <a:lnTo>
                    <a:pt x="399" y="455"/>
                  </a:lnTo>
                  <a:lnTo>
                    <a:pt x="401" y="455"/>
                  </a:lnTo>
                  <a:lnTo>
                    <a:pt x="401" y="454"/>
                  </a:lnTo>
                  <a:lnTo>
                    <a:pt x="401" y="454"/>
                  </a:lnTo>
                  <a:lnTo>
                    <a:pt x="401" y="452"/>
                  </a:lnTo>
                  <a:lnTo>
                    <a:pt x="401" y="450"/>
                  </a:lnTo>
                  <a:lnTo>
                    <a:pt x="401" y="444"/>
                  </a:lnTo>
                  <a:lnTo>
                    <a:pt x="401" y="442"/>
                  </a:lnTo>
                  <a:lnTo>
                    <a:pt x="399" y="440"/>
                  </a:lnTo>
                  <a:lnTo>
                    <a:pt x="397" y="436"/>
                  </a:lnTo>
                  <a:lnTo>
                    <a:pt x="397" y="434"/>
                  </a:lnTo>
                  <a:lnTo>
                    <a:pt x="397" y="432"/>
                  </a:lnTo>
                  <a:lnTo>
                    <a:pt x="397" y="431"/>
                  </a:lnTo>
                  <a:lnTo>
                    <a:pt x="399" y="427"/>
                  </a:lnTo>
                  <a:lnTo>
                    <a:pt x="401" y="421"/>
                  </a:lnTo>
                  <a:lnTo>
                    <a:pt x="403" y="417"/>
                  </a:lnTo>
                  <a:lnTo>
                    <a:pt x="405" y="413"/>
                  </a:lnTo>
                  <a:lnTo>
                    <a:pt x="411" y="409"/>
                  </a:lnTo>
                  <a:lnTo>
                    <a:pt x="415" y="406"/>
                  </a:lnTo>
                  <a:lnTo>
                    <a:pt x="420" y="402"/>
                  </a:lnTo>
                  <a:lnTo>
                    <a:pt x="426" y="390"/>
                  </a:lnTo>
                  <a:lnTo>
                    <a:pt x="428" y="392"/>
                  </a:lnTo>
                  <a:lnTo>
                    <a:pt x="430" y="390"/>
                  </a:lnTo>
                  <a:lnTo>
                    <a:pt x="432" y="390"/>
                  </a:lnTo>
                  <a:lnTo>
                    <a:pt x="432" y="388"/>
                  </a:lnTo>
                  <a:lnTo>
                    <a:pt x="432" y="386"/>
                  </a:lnTo>
                  <a:lnTo>
                    <a:pt x="430" y="384"/>
                  </a:lnTo>
                  <a:lnTo>
                    <a:pt x="428" y="381"/>
                  </a:lnTo>
                  <a:lnTo>
                    <a:pt x="428" y="379"/>
                  </a:lnTo>
                  <a:lnTo>
                    <a:pt x="428" y="365"/>
                  </a:lnTo>
                  <a:lnTo>
                    <a:pt x="428" y="363"/>
                  </a:lnTo>
                  <a:lnTo>
                    <a:pt x="430" y="359"/>
                  </a:lnTo>
                  <a:lnTo>
                    <a:pt x="430" y="358"/>
                  </a:lnTo>
                  <a:lnTo>
                    <a:pt x="432" y="356"/>
                  </a:lnTo>
                  <a:lnTo>
                    <a:pt x="434" y="354"/>
                  </a:lnTo>
                  <a:lnTo>
                    <a:pt x="440" y="354"/>
                  </a:lnTo>
                  <a:lnTo>
                    <a:pt x="445" y="352"/>
                  </a:lnTo>
                  <a:lnTo>
                    <a:pt x="474" y="329"/>
                  </a:lnTo>
                  <a:lnTo>
                    <a:pt x="476" y="327"/>
                  </a:lnTo>
                  <a:lnTo>
                    <a:pt x="482" y="317"/>
                  </a:lnTo>
                  <a:lnTo>
                    <a:pt x="488" y="309"/>
                  </a:lnTo>
                  <a:lnTo>
                    <a:pt x="490" y="308"/>
                  </a:lnTo>
                  <a:lnTo>
                    <a:pt x="492" y="306"/>
                  </a:lnTo>
                  <a:lnTo>
                    <a:pt x="503" y="300"/>
                  </a:lnTo>
                  <a:lnTo>
                    <a:pt x="507" y="298"/>
                  </a:lnTo>
                  <a:lnTo>
                    <a:pt x="509" y="292"/>
                  </a:lnTo>
                  <a:lnTo>
                    <a:pt x="509" y="2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Freeform 36">
              <a:extLst>
                <a:ext uri="{FF2B5EF4-FFF2-40B4-BE49-F238E27FC236}">
                  <a16:creationId xmlns:a16="http://schemas.microsoft.com/office/drawing/2014/main" id="{D864C49D-C2E6-A64E-A45D-BEB8C50AD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057" y="4881267"/>
              <a:ext cx="1515248" cy="1326324"/>
            </a:xfrm>
            <a:custGeom>
              <a:avLst/>
              <a:gdLst>
                <a:gd name="T0" fmla="*/ 763 w 786"/>
                <a:gd name="T1" fmla="*/ 200 h 688"/>
                <a:gd name="T2" fmla="*/ 748 w 786"/>
                <a:gd name="T3" fmla="*/ 185 h 688"/>
                <a:gd name="T4" fmla="*/ 713 w 786"/>
                <a:gd name="T5" fmla="*/ 185 h 688"/>
                <a:gd name="T6" fmla="*/ 707 w 786"/>
                <a:gd name="T7" fmla="*/ 171 h 688"/>
                <a:gd name="T8" fmla="*/ 692 w 786"/>
                <a:gd name="T9" fmla="*/ 169 h 688"/>
                <a:gd name="T10" fmla="*/ 681 w 786"/>
                <a:gd name="T11" fmla="*/ 181 h 688"/>
                <a:gd name="T12" fmla="*/ 665 w 786"/>
                <a:gd name="T13" fmla="*/ 171 h 688"/>
                <a:gd name="T14" fmla="*/ 658 w 786"/>
                <a:gd name="T15" fmla="*/ 150 h 688"/>
                <a:gd name="T16" fmla="*/ 658 w 786"/>
                <a:gd name="T17" fmla="*/ 112 h 688"/>
                <a:gd name="T18" fmla="*/ 658 w 786"/>
                <a:gd name="T19" fmla="*/ 87 h 688"/>
                <a:gd name="T20" fmla="*/ 623 w 786"/>
                <a:gd name="T21" fmla="*/ 93 h 688"/>
                <a:gd name="T22" fmla="*/ 598 w 786"/>
                <a:gd name="T23" fmla="*/ 72 h 688"/>
                <a:gd name="T24" fmla="*/ 571 w 786"/>
                <a:gd name="T25" fmla="*/ 72 h 688"/>
                <a:gd name="T26" fmla="*/ 548 w 786"/>
                <a:gd name="T27" fmla="*/ 35 h 688"/>
                <a:gd name="T28" fmla="*/ 519 w 786"/>
                <a:gd name="T29" fmla="*/ 18 h 688"/>
                <a:gd name="T30" fmla="*/ 486 w 786"/>
                <a:gd name="T31" fmla="*/ 0 h 688"/>
                <a:gd name="T32" fmla="*/ 383 w 786"/>
                <a:gd name="T33" fmla="*/ 60 h 688"/>
                <a:gd name="T34" fmla="*/ 342 w 786"/>
                <a:gd name="T35" fmla="*/ 106 h 688"/>
                <a:gd name="T36" fmla="*/ 306 w 786"/>
                <a:gd name="T37" fmla="*/ 116 h 688"/>
                <a:gd name="T38" fmla="*/ 240 w 786"/>
                <a:gd name="T39" fmla="*/ 116 h 688"/>
                <a:gd name="T40" fmla="*/ 171 w 786"/>
                <a:gd name="T41" fmla="*/ 100 h 688"/>
                <a:gd name="T42" fmla="*/ 129 w 786"/>
                <a:gd name="T43" fmla="*/ 95 h 688"/>
                <a:gd name="T44" fmla="*/ 121 w 786"/>
                <a:gd name="T45" fmla="*/ 87 h 688"/>
                <a:gd name="T46" fmla="*/ 0 w 786"/>
                <a:gd name="T47" fmla="*/ 110 h 688"/>
                <a:gd name="T48" fmla="*/ 14 w 786"/>
                <a:gd name="T49" fmla="*/ 145 h 688"/>
                <a:gd name="T50" fmla="*/ 12 w 786"/>
                <a:gd name="T51" fmla="*/ 156 h 688"/>
                <a:gd name="T52" fmla="*/ 56 w 786"/>
                <a:gd name="T53" fmla="*/ 179 h 688"/>
                <a:gd name="T54" fmla="*/ 69 w 786"/>
                <a:gd name="T55" fmla="*/ 191 h 688"/>
                <a:gd name="T56" fmla="*/ 89 w 786"/>
                <a:gd name="T57" fmla="*/ 212 h 688"/>
                <a:gd name="T58" fmla="*/ 116 w 786"/>
                <a:gd name="T59" fmla="*/ 216 h 688"/>
                <a:gd name="T60" fmla="*/ 129 w 786"/>
                <a:gd name="T61" fmla="*/ 227 h 688"/>
                <a:gd name="T62" fmla="*/ 141 w 786"/>
                <a:gd name="T63" fmla="*/ 250 h 688"/>
                <a:gd name="T64" fmla="*/ 139 w 786"/>
                <a:gd name="T65" fmla="*/ 285 h 688"/>
                <a:gd name="T66" fmla="*/ 164 w 786"/>
                <a:gd name="T67" fmla="*/ 300 h 688"/>
                <a:gd name="T68" fmla="*/ 191 w 786"/>
                <a:gd name="T69" fmla="*/ 302 h 688"/>
                <a:gd name="T70" fmla="*/ 196 w 786"/>
                <a:gd name="T71" fmla="*/ 329 h 688"/>
                <a:gd name="T72" fmla="*/ 192 w 786"/>
                <a:gd name="T73" fmla="*/ 365 h 688"/>
                <a:gd name="T74" fmla="*/ 208 w 786"/>
                <a:gd name="T75" fmla="*/ 385 h 688"/>
                <a:gd name="T76" fmla="*/ 233 w 786"/>
                <a:gd name="T77" fmla="*/ 402 h 688"/>
                <a:gd name="T78" fmla="*/ 264 w 786"/>
                <a:gd name="T79" fmla="*/ 394 h 688"/>
                <a:gd name="T80" fmla="*/ 281 w 786"/>
                <a:gd name="T81" fmla="*/ 388 h 688"/>
                <a:gd name="T82" fmla="*/ 331 w 786"/>
                <a:gd name="T83" fmla="*/ 404 h 688"/>
                <a:gd name="T84" fmla="*/ 365 w 786"/>
                <a:gd name="T85" fmla="*/ 388 h 688"/>
                <a:gd name="T86" fmla="*/ 408 w 786"/>
                <a:gd name="T87" fmla="*/ 363 h 688"/>
                <a:gd name="T88" fmla="*/ 444 w 786"/>
                <a:gd name="T89" fmla="*/ 369 h 688"/>
                <a:gd name="T90" fmla="*/ 469 w 786"/>
                <a:gd name="T91" fmla="*/ 381 h 688"/>
                <a:gd name="T92" fmla="*/ 496 w 786"/>
                <a:gd name="T93" fmla="*/ 388 h 688"/>
                <a:gd name="T94" fmla="*/ 525 w 786"/>
                <a:gd name="T95" fmla="*/ 375 h 688"/>
                <a:gd name="T96" fmla="*/ 552 w 786"/>
                <a:gd name="T97" fmla="*/ 369 h 688"/>
                <a:gd name="T98" fmla="*/ 590 w 786"/>
                <a:gd name="T99" fmla="*/ 398 h 688"/>
                <a:gd name="T100" fmla="*/ 604 w 786"/>
                <a:gd name="T101" fmla="*/ 400 h 688"/>
                <a:gd name="T102" fmla="*/ 625 w 786"/>
                <a:gd name="T103" fmla="*/ 413 h 688"/>
                <a:gd name="T104" fmla="*/ 636 w 786"/>
                <a:gd name="T105" fmla="*/ 421 h 688"/>
                <a:gd name="T106" fmla="*/ 659 w 786"/>
                <a:gd name="T107" fmla="*/ 435 h 688"/>
                <a:gd name="T108" fmla="*/ 675 w 786"/>
                <a:gd name="T109" fmla="*/ 436 h 688"/>
                <a:gd name="T110" fmla="*/ 658 w 786"/>
                <a:gd name="T111" fmla="*/ 492 h 688"/>
                <a:gd name="T112" fmla="*/ 617 w 786"/>
                <a:gd name="T113" fmla="*/ 630 h 688"/>
                <a:gd name="T114" fmla="*/ 663 w 786"/>
                <a:gd name="T115" fmla="*/ 650 h 688"/>
                <a:gd name="T116" fmla="*/ 700 w 786"/>
                <a:gd name="T117" fmla="*/ 686 h 688"/>
                <a:gd name="T118" fmla="*/ 702 w 786"/>
                <a:gd name="T119" fmla="*/ 682 h 688"/>
                <a:gd name="T120" fmla="*/ 750 w 786"/>
                <a:gd name="T121" fmla="*/ 429 h 688"/>
                <a:gd name="T122" fmla="*/ 782 w 786"/>
                <a:gd name="T123" fmla="*/ 239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6" h="688">
                  <a:moveTo>
                    <a:pt x="782" y="239"/>
                  </a:moveTo>
                  <a:lnTo>
                    <a:pt x="786" y="223"/>
                  </a:lnTo>
                  <a:lnTo>
                    <a:pt x="786" y="216"/>
                  </a:lnTo>
                  <a:lnTo>
                    <a:pt x="786" y="216"/>
                  </a:lnTo>
                  <a:lnTo>
                    <a:pt x="781" y="210"/>
                  </a:lnTo>
                  <a:lnTo>
                    <a:pt x="779" y="208"/>
                  </a:lnTo>
                  <a:lnTo>
                    <a:pt x="779" y="206"/>
                  </a:lnTo>
                  <a:lnTo>
                    <a:pt x="777" y="206"/>
                  </a:lnTo>
                  <a:lnTo>
                    <a:pt x="777" y="206"/>
                  </a:lnTo>
                  <a:lnTo>
                    <a:pt x="775" y="206"/>
                  </a:lnTo>
                  <a:lnTo>
                    <a:pt x="763" y="200"/>
                  </a:lnTo>
                  <a:lnTo>
                    <a:pt x="761" y="200"/>
                  </a:lnTo>
                  <a:lnTo>
                    <a:pt x="752" y="204"/>
                  </a:lnTo>
                  <a:lnTo>
                    <a:pt x="752" y="204"/>
                  </a:lnTo>
                  <a:lnTo>
                    <a:pt x="750" y="204"/>
                  </a:lnTo>
                  <a:lnTo>
                    <a:pt x="748" y="200"/>
                  </a:lnTo>
                  <a:lnTo>
                    <a:pt x="748" y="198"/>
                  </a:lnTo>
                  <a:lnTo>
                    <a:pt x="748" y="194"/>
                  </a:lnTo>
                  <a:lnTo>
                    <a:pt x="750" y="193"/>
                  </a:lnTo>
                  <a:lnTo>
                    <a:pt x="750" y="191"/>
                  </a:lnTo>
                  <a:lnTo>
                    <a:pt x="750" y="187"/>
                  </a:lnTo>
                  <a:lnTo>
                    <a:pt x="748" y="185"/>
                  </a:lnTo>
                  <a:lnTo>
                    <a:pt x="742" y="179"/>
                  </a:lnTo>
                  <a:lnTo>
                    <a:pt x="738" y="177"/>
                  </a:lnTo>
                  <a:lnTo>
                    <a:pt x="736" y="177"/>
                  </a:lnTo>
                  <a:lnTo>
                    <a:pt x="734" y="179"/>
                  </a:lnTo>
                  <a:lnTo>
                    <a:pt x="732" y="179"/>
                  </a:lnTo>
                  <a:lnTo>
                    <a:pt x="732" y="185"/>
                  </a:lnTo>
                  <a:lnTo>
                    <a:pt x="731" y="185"/>
                  </a:lnTo>
                  <a:lnTo>
                    <a:pt x="727" y="185"/>
                  </a:lnTo>
                  <a:lnTo>
                    <a:pt x="719" y="183"/>
                  </a:lnTo>
                  <a:lnTo>
                    <a:pt x="715" y="183"/>
                  </a:lnTo>
                  <a:lnTo>
                    <a:pt x="713" y="185"/>
                  </a:lnTo>
                  <a:lnTo>
                    <a:pt x="711" y="187"/>
                  </a:lnTo>
                  <a:lnTo>
                    <a:pt x="707" y="187"/>
                  </a:lnTo>
                  <a:lnTo>
                    <a:pt x="706" y="187"/>
                  </a:lnTo>
                  <a:lnTo>
                    <a:pt x="704" y="185"/>
                  </a:lnTo>
                  <a:lnTo>
                    <a:pt x="704" y="183"/>
                  </a:lnTo>
                  <a:lnTo>
                    <a:pt x="706" y="179"/>
                  </a:lnTo>
                  <a:lnTo>
                    <a:pt x="706" y="177"/>
                  </a:lnTo>
                  <a:lnTo>
                    <a:pt x="706" y="175"/>
                  </a:lnTo>
                  <a:lnTo>
                    <a:pt x="706" y="173"/>
                  </a:lnTo>
                  <a:lnTo>
                    <a:pt x="706" y="173"/>
                  </a:lnTo>
                  <a:lnTo>
                    <a:pt x="707" y="171"/>
                  </a:lnTo>
                  <a:lnTo>
                    <a:pt x="709" y="171"/>
                  </a:lnTo>
                  <a:lnTo>
                    <a:pt x="709" y="169"/>
                  </a:lnTo>
                  <a:lnTo>
                    <a:pt x="711" y="168"/>
                  </a:lnTo>
                  <a:lnTo>
                    <a:pt x="709" y="166"/>
                  </a:lnTo>
                  <a:lnTo>
                    <a:pt x="706" y="166"/>
                  </a:lnTo>
                  <a:lnTo>
                    <a:pt x="704" y="166"/>
                  </a:lnTo>
                  <a:lnTo>
                    <a:pt x="702" y="168"/>
                  </a:lnTo>
                  <a:lnTo>
                    <a:pt x="700" y="169"/>
                  </a:lnTo>
                  <a:lnTo>
                    <a:pt x="694" y="166"/>
                  </a:lnTo>
                  <a:lnTo>
                    <a:pt x="692" y="168"/>
                  </a:lnTo>
                  <a:lnTo>
                    <a:pt x="692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6" y="169"/>
                  </a:lnTo>
                  <a:lnTo>
                    <a:pt x="686" y="169"/>
                  </a:lnTo>
                  <a:lnTo>
                    <a:pt x="683" y="168"/>
                  </a:lnTo>
                  <a:lnTo>
                    <a:pt x="681" y="168"/>
                  </a:lnTo>
                  <a:lnTo>
                    <a:pt x="679" y="169"/>
                  </a:lnTo>
                  <a:lnTo>
                    <a:pt x="675" y="175"/>
                  </a:lnTo>
                  <a:lnTo>
                    <a:pt x="677" y="179"/>
                  </a:lnTo>
                  <a:lnTo>
                    <a:pt x="681" y="181"/>
                  </a:lnTo>
                  <a:lnTo>
                    <a:pt x="683" y="185"/>
                  </a:lnTo>
                  <a:lnTo>
                    <a:pt x="683" y="189"/>
                  </a:lnTo>
                  <a:lnTo>
                    <a:pt x="679" y="191"/>
                  </a:lnTo>
                  <a:lnTo>
                    <a:pt x="677" y="191"/>
                  </a:lnTo>
                  <a:lnTo>
                    <a:pt x="673" y="191"/>
                  </a:lnTo>
                  <a:lnTo>
                    <a:pt x="665" y="183"/>
                  </a:lnTo>
                  <a:lnTo>
                    <a:pt x="663" y="183"/>
                  </a:lnTo>
                  <a:lnTo>
                    <a:pt x="663" y="181"/>
                  </a:lnTo>
                  <a:lnTo>
                    <a:pt x="665" y="175"/>
                  </a:lnTo>
                  <a:lnTo>
                    <a:pt x="667" y="173"/>
                  </a:lnTo>
                  <a:lnTo>
                    <a:pt x="665" y="171"/>
                  </a:lnTo>
                  <a:lnTo>
                    <a:pt x="663" y="173"/>
                  </a:lnTo>
                  <a:lnTo>
                    <a:pt x="659" y="177"/>
                  </a:lnTo>
                  <a:lnTo>
                    <a:pt x="656" y="177"/>
                  </a:lnTo>
                  <a:lnTo>
                    <a:pt x="654" y="175"/>
                  </a:lnTo>
                  <a:lnTo>
                    <a:pt x="652" y="171"/>
                  </a:lnTo>
                  <a:lnTo>
                    <a:pt x="650" y="168"/>
                  </a:lnTo>
                  <a:lnTo>
                    <a:pt x="652" y="166"/>
                  </a:lnTo>
                  <a:lnTo>
                    <a:pt x="654" y="164"/>
                  </a:lnTo>
                  <a:lnTo>
                    <a:pt x="658" y="160"/>
                  </a:lnTo>
                  <a:lnTo>
                    <a:pt x="661" y="156"/>
                  </a:lnTo>
                  <a:lnTo>
                    <a:pt x="658" y="150"/>
                  </a:lnTo>
                  <a:lnTo>
                    <a:pt x="654" y="145"/>
                  </a:lnTo>
                  <a:lnTo>
                    <a:pt x="652" y="139"/>
                  </a:lnTo>
                  <a:lnTo>
                    <a:pt x="654" y="137"/>
                  </a:lnTo>
                  <a:lnTo>
                    <a:pt x="656" y="137"/>
                  </a:lnTo>
                  <a:lnTo>
                    <a:pt x="658" y="135"/>
                  </a:lnTo>
                  <a:lnTo>
                    <a:pt x="658" y="133"/>
                  </a:lnTo>
                  <a:lnTo>
                    <a:pt x="656" y="127"/>
                  </a:lnTo>
                  <a:lnTo>
                    <a:pt x="656" y="125"/>
                  </a:lnTo>
                  <a:lnTo>
                    <a:pt x="656" y="121"/>
                  </a:lnTo>
                  <a:lnTo>
                    <a:pt x="658" y="116"/>
                  </a:lnTo>
                  <a:lnTo>
                    <a:pt x="658" y="112"/>
                  </a:lnTo>
                  <a:lnTo>
                    <a:pt x="656" y="110"/>
                  </a:lnTo>
                  <a:lnTo>
                    <a:pt x="654" y="108"/>
                  </a:lnTo>
                  <a:lnTo>
                    <a:pt x="652" y="108"/>
                  </a:lnTo>
                  <a:lnTo>
                    <a:pt x="648" y="110"/>
                  </a:lnTo>
                  <a:lnTo>
                    <a:pt x="646" y="110"/>
                  </a:lnTo>
                  <a:lnTo>
                    <a:pt x="646" y="106"/>
                  </a:lnTo>
                  <a:lnTo>
                    <a:pt x="650" y="100"/>
                  </a:lnTo>
                  <a:lnTo>
                    <a:pt x="659" y="93"/>
                  </a:lnTo>
                  <a:lnTo>
                    <a:pt x="661" y="91"/>
                  </a:lnTo>
                  <a:lnTo>
                    <a:pt x="661" y="89"/>
                  </a:lnTo>
                  <a:lnTo>
                    <a:pt x="658" y="87"/>
                  </a:lnTo>
                  <a:lnTo>
                    <a:pt x="654" y="85"/>
                  </a:lnTo>
                  <a:lnTo>
                    <a:pt x="650" y="85"/>
                  </a:lnTo>
                  <a:lnTo>
                    <a:pt x="648" y="87"/>
                  </a:lnTo>
                  <a:lnTo>
                    <a:pt x="644" y="87"/>
                  </a:lnTo>
                  <a:lnTo>
                    <a:pt x="642" y="89"/>
                  </a:lnTo>
                  <a:lnTo>
                    <a:pt x="644" y="95"/>
                  </a:lnTo>
                  <a:lnTo>
                    <a:pt x="642" y="96"/>
                  </a:lnTo>
                  <a:lnTo>
                    <a:pt x="638" y="96"/>
                  </a:lnTo>
                  <a:lnTo>
                    <a:pt x="631" y="95"/>
                  </a:lnTo>
                  <a:lnTo>
                    <a:pt x="625" y="95"/>
                  </a:lnTo>
                  <a:lnTo>
                    <a:pt x="623" y="93"/>
                  </a:lnTo>
                  <a:lnTo>
                    <a:pt x="623" y="91"/>
                  </a:lnTo>
                  <a:lnTo>
                    <a:pt x="623" y="89"/>
                  </a:lnTo>
                  <a:lnTo>
                    <a:pt x="623" y="85"/>
                  </a:lnTo>
                  <a:lnTo>
                    <a:pt x="621" y="83"/>
                  </a:lnTo>
                  <a:lnTo>
                    <a:pt x="619" y="79"/>
                  </a:lnTo>
                  <a:lnTo>
                    <a:pt x="615" y="77"/>
                  </a:lnTo>
                  <a:lnTo>
                    <a:pt x="613" y="77"/>
                  </a:lnTo>
                  <a:lnTo>
                    <a:pt x="606" y="77"/>
                  </a:lnTo>
                  <a:lnTo>
                    <a:pt x="604" y="77"/>
                  </a:lnTo>
                  <a:lnTo>
                    <a:pt x="600" y="73"/>
                  </a:lnTo>
                  <a:lnTo>
                    <a:pt x="598" y="72"/>
                  </a:lnTo>
                  <a:lnTo>
                    <a:pt x="596" y="72"/>
                  </a:lnTo>
                  <a:lnTo>
                    <a:pt x="592" y="73"/>
                  </a:lnTo>
                  <a:lnTo>
                    <a:pt x="590" y="73"/>
                  </a:lnTo>
                  <a:lnTo>
                    <a:pt x="588" y="72"/>
                  </a:lnTo>
                  <a:lnTo>
                    <a:pt x="585" y="68"/>
                  </a:lnTo>
                  <a:lnTo>
                    <a:pt x="581" y="66"/>
                  </a:lnTo>
                  <a:lnTo>
                    <a:pt x="579" y="66"/>
                  </a:lnTo>
                  <a:lnTo>
                    <a:pt x="575" y="66"/>
                  </a:lnTo>
                  <a:lnTo>
                    <a:pt x="573" y="68"/>
                  </a:lnTo>
                  <a:lnTo>
                    <a:pt x="573" y="72"/>
                  </a:lnTo>
                  <a:lnTo>
                    <a:pt x="571" y="72"/>
                  </a:lnTo>
                  <a:lnTo>
                    <a:pt x="569" y="73"/>
                  </a:lnTo>
                  <a:lnTo>
                    <a:pt x="563" y="73"/>
                  </a:lnTo>
                  <a:lnTo>
                    <a:pt x="561" y="72"/>
                  </a:lnTo>
                  <a:lnTo>
                    <a:pt x="561" y="72"/>
                  </a:lnTo>
                  <a:lnTo>
                    <a:pt x="558" y="62"/>
                  </a:lnTo>
                  <a:lnTo>
                    <a:pt x="554" y="52"/>
                  </a:lnTo>
                  <a:lnTo>
                    <a:pt x="546" y="45"/>
                  </a:lnTo>
                  <a:lnTo>
                    <a:pt x="546" y="43"/>
                  </a:lnTo>
                  <a:lnTo>
                    <a:pt x="548" y="41"/>
                  </a:lnTo>
                  <a:lnTo>
                    <a:pt x="548" y="37"/>
                  </a:lnTo>
                  <a:lnTo>
                    <a:pt x="548" y="35"/>
                  </a:lnTo>
                  <a:lnTo>
                    <a:pt x="548" y="33"/>
                  </a:lnTo>
                  <a:lnTo>
                    <a:pt x="546" y="31"/>
                  </a:lnTo>
                  <a:lnTo>
                    <a:pt x="542" y="24"/>
                  </a:lnTo>
                  <a:lnTo>
                    <a:pt x="540" y="22"/>
                  </a:lnTo>
                  <a:lnTo>
                    <a:pt x="538" y="20"/>
                  </a:lnTo>
                  <a:lnTo>
                    <a:pt x="536" y="20"/>
                  </a:lnTo>
                  <a:lnTo>
                    <a:pt x="533" y="22"/>
                  </a:lnTo>
                  <a:lnTo>
                    <a:pt x="531" y="22"/>
                  </a:lnTo>
                  <a:lnTo>
                    <a:pt x="529" y="22"/>
                  </a:lnTo>
                  <a:lnTo>
                    <a:pt x="521" y="18"/>
                  </a:lnTo>
                  <a:lnTo>
                    <a:pt x="519" y="18"/>
                  </a:lnTo>
                  <a:lnTo>
                    <a:pt x="515" y="16"/>
                  </a:lnTo>
                  <a:lnTo>
                    <a:pt x="513" y="14"/>
                  </a:lnTo>
                  <a:lnTo>
                    <a:pt x="511" y="6"/>
                  </a:lnTo>
                  <a:lnTo>
                    <a:pt x="510" y="4"/>
                  </a:lnTo>
                  <a:lnTo>
                    <a:pt x="508" y="4"/>
                  </a:lnTo>
                  <a:lnTo>
                    <a:pt x="500" y="6"/>
                  </a:lnTo>
                  <a:lnTo>
                    <a:pt x="498" y="6"/>
                  </a:lnTo>
                  <a:lnTo>
                    <a:pt x="496" y="6"/>
                  </a:lnTo>
                  <a:lnTo>
                    <a:pt x="492" y="4"/>
                  </a:lnTo>
                  <a:lnTo>
                    <a:pt x="490" y="4"/>
                  </a:lnTo>
                  <a:lnTo>
                    <a:pt x="486" y="0"/>
                  </a:lnTo>
                  <a:lnTo>
                    <a:pt x="477" y="10"/>
                  </a:lnTo>
                  <a:lnTo>
                    <a:pt x="467" y="16"/>
                  </a:lnTo>
                  <a:lnTo>
                    <a:pt x="438" y="27"/>
                  </a:lnTo>
                  <a:lnTo>
                    <a:pt x="429" y="35"/>
                  </a:lnTo>
                  <a:lnTo>
                    <a:pt x="423" y="43"/>
                  </a:lnTo>
                  <a:lnTo>
                    <a:pt x="421" y="48"/>
                  </a:lnTo>
                  <a:lnTo>
                    <a:pt x="419" y="54"/>
                  </a:lnTo>
                  <a:lnTo>
                    <a:pt x="415" y="56"/>
                  </a:lnTo>
                  <a:lnTo>
                    <a:pt x="412" y="58"/>
                  </a:lnTo>
                  <a:lnTo>
                    <a:pt x="404" y="60"/>
                  </a:lnTo>
                  <a:lnTo>
                    <a:pt x="383" y="60"/>
                  </a:lnTo>
                  <a:lnTo>
                    <a:pt x="379" y="60"/>
                  </a:lnTo>
                  <a:lnTo>
                    <a:pt x="375" y="62"/>
                  </a:lnTo>
                  <a:lnTo>
                    <a:pt x="369" y="68"/>
                  </a:lnTo>
                  <a:lnTo>
                    <a:pt x="360" y="73"/>
                  </a:lnTo>
                  <a:lnTo>
                    <a:pt x="358" y="75"/>
                  </a:lnTo>
                  <a:lnTo>
                    <a:pt x="352" y="83"/>
                  </a:lnTo>
                  <a:lnTo>
                    <a:pt x="350" y="87"/>
                  </a:lnTo>
                  <a:lnTo>
                    <a:pt x="346" y="91"/>
                  </a:lnTo>
                  <a:lnTo>
                    <a:pt x="344" y="95"/>
                  </a:lnTo>
                  <a:lnTo>
                    <a:pt x="342" y="100"/>
                  </a:lnTo>
                  <a:lnTo>
                    <a:pt x="342" y="106"/>
                  </a:lnTo>
                  <a:lnTo>
                    <a:pt x="342" y="110"/>
                  </a:lnTo>
                  <a:lnTo>
                    <a:pt x="342" y="110"/>
                  </a:lnTo>
                  <a:lnTo>
                    <a:pt x="342" y="114"/>
                  </a:lnTo>
                  <a:lnTo>
                    <a:pt x="340" y="116"/>
                  </a:lnTo>
                  <a:lnTo>
                    <a:pt x="337" y="120"/>
                  </a:lnTo>
                  <a:lnTo>
                    <a:pt x="329" y="120"/>
                  </a:lnTo>
                  <a:lnTo>
                    <a:pt x="323" y="118"/>
                  </a:lnTo>
                  <a:lnTo>
                    <a:pt x="319" y="112"/>
                  </a:lnTo>
                  <a:lnTo>
                    <a:pt x="314" y="108"/>
                  </a:lnTo>
                  <a:lnTo>
                    <a:pt x="310" y="110"/>
                  </a:lnTo>
                  <a:lnTo>
                    <a:pt x="306" y="116"/>
                  </a:lnTo>
                  <a:lnTo>
                    <a:pt x="298" y="123"/>
                  </a:lnTo>
                  <a:lnTo>
                    <a:pt x="296" y="127"/>
                  </a:lnTo>
                  <a:lnTo>
                    <a:pt x="294" y="129"/>
                  </a:lnTo>
                  <a:lnTo>
                    <a:pt x="292" y="129"/>
                  </a:lnTo>
                  <a:lnTo>
                    <a:pt x="287" y="127"/>
                  </a:lnTo>
                  <a:lnTo>
                    <a:pt x="283" y="125"/>
                  </a:lnTo>
                  <a:lnTo>
                    <a:pt x="267" y="112"/>
                  </a:lnTo>
                  <a:lnTo>
                    <a:pt x="262" y="110"/>
                  </a:lnTo>
                  <a:lnTo>
                    <a:pt x="258" y="110"/>
                  </a:lnTo>
                  <a:lnTo>
                    <a:pt x="252" y="114"/>
                  </a:lnTo>
                  <a:lnTo>
                    <a:pt x="240" y="116"/>
                  </a:lnTo>
                  <a:lnTo>
                    <a:pt x="223" y="104"/>
                  </a:lnTo>
                  <a:lnTo>
                    <a:pt x="214" y="112"/>
                  </a:lnTo>
                  <a:lnTo>
                    <a:pt x="210" y="116"/>
                  </a:lnTo>
                  <a:lnTo>
                    <a:pt x="206" y="116"/>
                  </a:lnTo>
                  <a:lnTo>
                    <a:pt x="202" y="116"/>
                  </a:lnTo>
                  <a:lnTo>
                    <a:pt x="196" y="118"/>
                  </a:lnTo>
                  <a:lnTo>
                    <a:pt x="191" y="116"/>
                  </a:lnTo>
                  <a:lnTo>
                    <a:pt x="185" y="112"/>
                  </a:lnTo>
                  <a:lnTo>
                    <a:pt x="179" y="106"/>
                  </a:lnTo>
                  <a:lnTo>
                    <a:pt x="173" y="102"/>
                  </a:lnTo>
                  <a:lnTo>
                    <a:pt x="171" y="100"/>
                  </a:lnTo>
                  <a:lnTo>
                    <a:pt x="169" y="102"/>
                  </a:lnTo>
                  <a:lnTo>
                    <a:pt x="167" y="102"/>
                  </a:lnTo>
                  <a:lnTo>
                    <a:pt x="166" y="104"/>
                  </a:lnTo>
                  <a:lnTo>
                    <a:pt x="162" y="104"/>
                  </a:lnTo>
                  <a:lnTo>
                    <a:pt x="154" y="104"/>
                  </a:lnTo>
                  <a:lnTo>
                    <a:pt x="148" y="106"/>
                  </a:lnTo>
                  <a:lnTo>
                    <a:pt x="137" y="104"/>
                  </a:lnTo>
                  <a:lnTo>
                    <a:pt x="135" y="102"/>
                  </a:lnTo>
                  <a:lnTo>
                    <a:pt x="133" y="100"/>
                  </a:lnTo>
                  <a:lnTo>
                    <a:pt x="131" y="95"/>
                  </a:lnTo>
                  <a:lnTo>
                    <a:pt x="129" y="95"/>
                  </a:lnTo>
                  <a:lnTo>
                    <a:pt x="127" y="95"/>
                  </a:lnTo>
                  <a:lnTo>
                    <a:pt x="125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3"/>
                  </a:lnTo>
                  <a:lnTo>
                    <a:pt x="121" y="93"/>
                  </a:lnTo>
                  <a:lnTo>
                    <a:pt x="121" y="93"/>
                  </a:lnTo>
                  <a:lnTo>
                    <a:pt x="121" y="89"/>
                  </a:lnTo>
                  <a:lnTo>
                    <a:pt x="121" y="87"/>
                  </a:lnTo>
                  <a:lnTo>
                    <a:pt x="121" y="87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17" y="87"/>
                  </a:lnTo>
                  <a:lnTo>
                    <a:pt x="114" y="83"/>
                  </a:lnTo>
                  <a:lnTo>
                    <a:pt x="112" y="83"/>
                  </a:lnTo>
                  <a:lnTo>
                    <a:pt x="108" y="83"/>
                  </a:lnTo>
                  <a:lnTo>
                    <a:pt x="104" y="85"/>
                  </a:lnTo>
                  <a:lnTo>
                    <a:pt x="102" y="85"/>
                  </a:lnTo>
                  <a:lnTo>
                    <a:pt x="100" y="85"/>
                  </a:lnTo>
                  <a:lnTo>
                    <a:pt x="87" y="83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8" y="127"/>
                  </a:lnTo>
                  <a:lnTo>
                    <a:pt x="8" y="129"/>
                  </a:lnTo>
                  <a:lnTo>
                    <a:pt x="6" y="131"/>
                  </a:lnTo>
                  <a:lnTo>
                    <a:pt x="6" y="131"/>
                  </a:lnTo>
                  <a:lnTo>
                    <a:pt x="6" y="135"/>
                  </a:lnTo>
                  <a:lnTo>
                    <a:pt x="6" y="137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5"/>
                  </a:lnTo>
                  <a:lnTo>
                    <a:pt x="18" y="145"/>
                  </a:lnTo>
                  <a:lnTo>
                    <a:pt x="18" y="145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9" y="150"/>
                  </a:lnTo>
                  <a:lnTo>
                    <a:pt x="19" y="152"/>
                  </a:lnTo>
                  <a:lnTo>
                    <a:pt x="19" y="154"/>
                  </a:lnTo>
                  <a:lnTo>
                    <a:pt x="18" y="154"/>
                  </a:lnTo>
                  <a:lnTo>
                    <a:pt x="16" y="154"/>
                  </a:lnTo>
                  <a:lnTo>
                    <a:pt x="14" y="154"/>
                  </a:lnTo>
                  <a:lnTo>
                    <a:pt x="12" y="156"/>
                  </a:lnTo>
                  <a:lnTo>
                    <a:pt x="12" y="158"/>
                  </a:lnTo>
                  <a:lnTo>
                    <a:pt x="16" y="160"/>
                  </a:lnTo>
                  <a:lnTo>
                    <a:pt x="18" y="162"/>
                  </a:lnTo>
                  <a:lnTo>
                    <a:pt x="19" y="169"/>
                  </a:lnTo>
                  <a:lnTo>
                    <a:pt x="23" y="173"/>
                  </a:lnTo>
                  <a:lnTo>
                    <a:pt x="27" y="177"/>
                  </a:lnTo>
                  <a:lnTo>
                    <a:pt x="37" y="179"/>
                  </a:lnTo>
                  <a:lnTo>
                    <a:pt x="46" y="181"/>
                  </a:lnTo>
                  <a:lnTo>
                    <a:pt x="52" y="181"/>
                  </a:lnTo>
                  <a:lnTo>
                    <a:pt x="54" y="177"/>
                  </a:lnTo>
                  <a:lnTo>
                    <a:pt x="56" y="179"/>
                  </a:lnTo>
                  <a:lnTo>
                    <a:pt x="60" y="191"/>
                  </a:lnTo>
                  <a:lnTo>
                    <a:pt x="60" y="191"/>
                  </a:lnTo>
                  <a:lnTo>
                    <a:pt x="62" y="193"/>
                  </a:lnTo>
                  <a:lnTo>
                    <a:pt x="64" y="193"/>
                  </a:lnTo>
                  <a:lnTo>
                    <a:pt x="64" y="193"/>
                  </a:lnTo>
                  <a:lnTo>
                    <a:pt x="66" y="193"/>
                  </a:lnTo>
                  <a:lnTo>
                    <a:pt x="68" y="191"/>
                  </a:lnTo>
                  <a:lnTo>
                    <a:pt x="68" y="191"/>
                  </a:lnTo>
                  <a:lnTo>
                    <a:pt x="68" y="189"/>
                  </a:lnTo>
                  <a:lnTo>
                    <a:pt x="69" y="189"/>
                  </a:lnTo>
                  <a:lnTo>
                    <a:pt x="69" y="191"/>
                  </a:lnTo>
                  <a:lnTo>
                    <a:pt x="69" y="191"/>
                  </a:lnTo>
                  <a:lnTo>
                    <a:pt x="69" y="194"/>
                  </a:lnTo>
                  <a:lnTo>
                    <a:pt x="69" y="196"/>
                  </a:lnTo>
                  <a:lnTo>
                    <a:pt x="71" y="196"/>
                  </a:lnTo>
                  <a:lnTo>
                    <a:pt x="75" y="196"/>
                  </a:lnTo>
                  <a:lnTo>
                    <a:pt x="79" y="196"/>
                  </a:lnTo>
                  <a:lnTo>
                    <a:pt x="79" y="198"/>
                  </a:lnTo>
                  <a:lnTo>
                    <a:pt x="81" y="204"/>
                  </a:lnTo>
                  <a:lnTo>
                    <a:pt x="85" y="208"/>
                  </a:lnTo>
                  <a:lnTo>
                    <a:pt x="87" y="210"/>
                  </a:lnTo>
                  <a:lnTo>
                    <a:pt x="89" y="212"/>
                  </a:lnTo>
                  <a:lnTo>
                    <a:pt x="93" y="214"/>
                  </a:lnTo>
                  <a:lnTo>
                    <a:pt x="94" y="214"/>
                  </a:lnTo>
                  <a:lnTo>
                    <a:pt x="96" y="214"/>
                  </a:lnTo>
                  <a:lnTo>
                    <a:pt x="100" y="212"/>
                  </a:lnTo>
                  <a:lnTo>
                    <a:pt x="102" y="208"/>
                  </a:lnTo>
                  <a:lnTo>
                    <a:pt x="104" y="208"/>
                  </a:lnTo>
                  <a:lnTo>
                    <a:pt x="106" y="210"/>
                  </a:lnTo>
                  <a:lnTo>
                    <a:pt x="108" y="212"/>
                  </a:lnTo>
                  <a:lnTo>
                    <a:pt x="112" y="214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9" y="218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3" y="221"/>
                  </a:lnTo>
                  <a:lnTo>
                    <a:pt x="125" y="225"/>
                  </a:lnTo>
                  <a:lnTo>
                    <a:pt x="125" y="225"/>
                  </a:lnTo>
                  <a:lnTo>
                    <a:pt x="125" y="227"/>
                  </a:lnTo>
                  <a:lnTo>
                    <a:pt x="127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9"/>
                  </a:lnTo>
                  <a:lnTo>
                    <a:pt x="131" y="233"/>
                  </a:lnTo>
                  <a:lnTo>
                    <a:pt x="131" y="233"/>
                  </a:lnTo>
                  <a:lnTo>
                    <a:pt x="131" y="235"/>
                  </a:lnTo>
                  <a:lnTo>
                    <a:pt x="133" y="237"/>
                  </a:lnTo>
                  <a:lnTo>
                    <a:pt x="135" y="237"/>
                  </a:lnTo>
                  <a:lnTo>
                    <a:pt x="133" y="239"/>
                  </a:lnTo>
                  <a:lnTo>
                    <a:pt x="131" y="242"/>
                  </a:lnTo>
                  <a:lnTo>
                    <a:pt x="133" y="244"/>
                  </a:lnTo>
                  <a:lnTo>
                    <a:pt x="139" y="246"/>
                  </a:lnTo>
                  <a:lnTo>
                    <a:pt x="141" y="250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8"/>
                  </a:lnTo>
                  <a:lnTo>
                    <a:pt x="146" y="260"/>
                  </a:lnTo>
                  <a:lnTo>
                    <a:pt x="146" y="266"/>
                  </a:lnTo>
                  <a:lnTo>
                    <a:pt x="146" y="269"/>
                  </a:lnTo>
                  <a:lnTo>
                    <a:pt x="142" y="271"/>
                  </a:lnTo>
                  <a:lnTo>
                    <a:pt x="142" y="273"/>
                  </a:lnTo>
                  <a:lnTo>
                    <a:pt x="141" y="279"/>
                  </a:lnTo>
                  <a:lnTo>
                    <a:pt x="139" y="285"/>
                  </a:lnTo>
                  <a:lnTo>
                    <a:pt x="142" y="289"/>
                  </a:lnTo>
                  <a:lnTo>
                    <a:pt x="152" y="294"/>
                  </a:lnTo>
                  <a:lnTo>
                    <a:pt x="154" y="294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6" y="298"/>
                  </a:lnTo>
                  <a:lnTo>
                    <a:pt x="158" y="298"/>
                  </a:lnTo>
                  <a:lnTo>
                    <a:pt x="160" y="298"/>
                  </a:lnTo>
                  <a:lnTo>
                    <a:pt x="162" y="298"/>
                  </a:lnTo>
                  <a:lnTo>
                    <a:pt x="164" y="300"/>
                  </a:lnTo>
                  <a:lnTo>
                    <a:pt x="167" y="302"/>
                  </a:lnTo>
                  <a:lnTo>
                    <a:pt x="169" y="304"/>
                  </a:lnTo>
                  <a:lnTo>
                    <a:pt x="171" y="302"/>
                  </a:lnTo>
                  <a:lnTo>
                    <a:pt x="173" y="298"/>
                  </a:lnTo>
                  <a:lnTo>
                    <a:pt x="175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3" y="294"/>
                  </a:lnTo>
                  <a:lnTo>
                    <a:pt x="185" y="294"/>
                  </a:lnTo>
                  <a:lnTo>
                    <a:pt x="189" y="300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4"/>
                  </a:lnTo>
                  <a:lnTo>
                    <a:pt x="192" y="310"/>
                  </a:lnTo>
                  <a:lnTo>
                    <a:pt x="194" y="312"/>
                  </a:lnTo>
                  <a:lnTo>
                    <a:pt x="196" y="317"/>
                  </a:lnTo>
                  <a:lnTo>
                    <a:pt x="198" y="319"/>
                  </a:lnTo>
                  <a:lnTo>
                    <a:pt x="198" y="321"/>
                  </a:lnTo>
                  <a:lnTo>
                    <a:pt x="196" y="325"/>
                  </a:lnTo>
                  <a:lnTo>
                    <a:pt x="196" y="327"/>
                  </a:lnTo>
                  <a:lnTo>
                    <a:pt x="196" y="329"/>
                  </a:lnTo>
                  <a:lnTo>
                    <a:pt x="198" y="331"/>
                  </a:lnTo>
                  <a:lnTo>
                    <a:pt x="200" y="335"/>
                  </a:lnTo>
                  <a:lnTo>
                    <a:pt x="202" y="339"/>
                  </a:lnTo>
                  <a:lnTo>
                    <a:pt x="202" y="342"/>
                  </a:lnTo>
                  <a:lnTo>
                    <a:pt x="204" y="346"/>
                  </a:lnTo>
                  <a:lnTo>
                    <a:pt x="206" y="348"/>
                  </a:lnTo>
                  <a:lnTo>
                    <a:pt x="200" y="356"/>
                  </a:lnTo>
                  <a:lnTo>
                    <a:pt x="200" y="358"/>
                  </a:lnTo>
                  <a:lnTo>
                    <a:pt x="194" y="363"/>
                  </a:lnTo>
                  <a:lnTo>
                    <a:pt x="192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73"/>
                  </a:lnTo>
                  <a:lnTo>
                    <a:pt x="194" y="373"/>
                  </a:lnTo>
                  <a:lnTo>
                    <a:pt x="196" y="375"/>
                  </a:lnTo>
                  <a:lnTo>
                    <a:pt x="196" y="375"/>
                  </a:lnTo>
                  <a:lnTo>
                    <a:pt x="198" y="381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8" y="385"/>
                  </a:lnTo>
                  <a:lnTo>
                    <a:pt x="210" y="387"/>
                  </a:lnTo>
                  <a:lnTo>
                    <a:pt x="210" y="390"/>
                  </a:lnTo>
                  <a:lnTo>
                    <a:pt x="212" y="388"/>
                  </a:lnTo>
                  <a:lnTo>
                    <a:pt x="214" y="385"/>
                  </a:lnTo>
                  <a:lnTo>
                    <a:pt x="214" y="383"/>
                  </a:lnTo>
                  <a:lnTo>
                    <a:pt x="225" y="388"/>
                  </a:lnTo>
                  <a:lnTo>
                    <a:pt x="225" y="390"/>
                  </a:lnTo>
                  <a:lnTo>
                    <a:pt x="227" y="392"/>
                  </a:lnTo>
                  <a:lnTo>
                    <a:pt x="231" y="400"/>
                  </a:lnTo>
                  <a:lnTo>
                    <a:pt x="233" y="402"/>
                  </a:lnTo>
                  <a:lnTo>
                    <a:pt x="233" y="402"/>
                  </a:lnTo>
                  <a:lnTo>
                    <a:pt x="235" y="402"/>
                  </a:lnTo>
                  <a:lnTo>
                    <a:pt x="240" y="402"/>
                  </a:lnTo>
                  <a:lnTo>
                    <a:pt x="244" y="400"/>
                  </a:lnTo>
                  <a:lnTo>
                    <a:pt x="246" y="398"/>
                  </a:lnTo>
                  <a:lnTo>
                    <a:pt x="250" y="398"/>
                  </a:lnTo>
                  <a:lnTo>
                    <a:pt x="254" y="394"/>
                  </a:lnTo>
                  <a:lnTo>
                    <a:pt x="256" y="396"/>
                  </a:lnTo>
                  <a:lnTo>
                    <a:pt x="260" y="400"/>
                  </a:lnTo>
                  <a:lnTo>
                    <a:pt x="262" y="396"/>
                  </a:lnTo>
                  <a:lnTo>
                    <a:pt x="262" y="396"/>
                  </a:lnTo>
                  <a:lnTo>
                    <a:pt x="264" y="394"/>
                  </a:lnTo>
                  <a:lnTo>
                    <a:pt x="265" y="394"/>
                  </a:lnTo>
                  <a:lnTo>
                    <a:pt x="265" y="394"/>
                  </a:lnTo>
                  <a:lnTo>
                    <a:pt x="265" y="396"/>
                  </a:lnTo>
                  <a:lnTo>
                    <a:pt x="267" y="398"/>
                  </a:lnTo>
                  <a:lnTo>
                    <a:pt x="267" y="402"/>
                  </a:lnTo>
                  <a:lnTo>
                    <a:pt x="267" y="402"/>
                  </a:lnTo>
                  <a:lnTo>
                    <a:pt x="271" y="402"/>
                  </a:lnTo>
                  <a:lnTo>
                    <a:pt x="273" y="400"/>
                  </a:lnTo>
                  <a:lnTo>
                    <a:pt x="277" y="390"/>
                  </a:lnTo>
                  <a:lnTo>
                    <a:pt x="279" y="388"/>
                  </a:lnTo>
                  <a:lnTo>
                    <a:pt x="281" y="388"/>
                  </a:lnTo>
                  <a:lnTo>
                    <a:pt x="285" y="390"/>
                  </a:lnTo>
                  <a:lnTo>
                    <a:pt x="292" y="396"/>
                  </a:lnTo>
                  <a:lnTo>
                    <a:pt x="294" y="396"/>
                  </a:lnTo>
                  <a:lnTo>
                    <a:pt x="312" y="400"/>
                  </a:lnTo>
                  <a:lnTo>
                    <a:pt x="312" y="400"/>
                  </a:lnTo>
                  <a:lnTo>
                    <a:pt x="314" y="402"/>
                  </a:lnTo>
                  <a:lnTo>
                    <a:pt x="315" y="404"/>
                  </a:lnTo>
                  <a:lnTo>
                    <a:pt x="317" y="406"/>
                  </a:lnTo>
                  <a:lnTo>
                    <a:pt x="321" y="406"/>
                  </a:lnTo>
                  <a:lnTo>
                    <a:pt x="325" y="406"/>
                  </a:lnTo>
                  <a:lnTo>
                    <a:pt x="331" y="404"/>
                  </a:lnTo>
                  <a:lnTo>
                    <a:pt x="335" y="404"/>
                  </a:lnTo>
                  <a:lnTo>
                    <a:pt x="335" y="404"/>
                  </a:lnTo>
                  <a:lnTo>
                    <a:pt x="337" y="402"/>
                  </a:lnTo>
                  <a:lnTo>
                    <a:pt x="337" y="400"/>
                  </a:lnTo>
                  <a:lnTo>
                    <a:pt x="337" y="398"/>
                  </a:lnTo>
                  <a:lnTo>
                    <a:pt x="340" y="398"/>
                  </a:lnTo>
                  <a:lnTo>
                    <a:pt x="342" y="398"/>
                  </a:lnTo>
                  <a:lnTo>
                    <a:pt x="352" y="400"/>
                  </a:lnTo>
                  <a:lnTo>
                    <a:pt x="354" y="400"/>
                  </a:lnTo>
                  <a:lnTo>
                    <a:pt x="362" y="392"/>
                  </a:lnTo>
                  <a:lnTo>
                    <a:pt x="365" y="388"/>
                  </a:lnTo>
                  <a:lnTo>
                    <a:pt x="371" y="387"/>
                  </a:lnTo>
                  <a:lnTo>
                    <a:pt x="375" y="387"/>
                  </a:lnTo>
                  <a:lnTo>
                    <a:pt x="385" y="387"/>
                  </a:lnTo>
                  <a:lnTo>
                    <a:pt x="388" y="387"/>
                  </a:lnTo>
                  <a:lnTo>
                    <a:pt x="390" y="385"/>
                  </a:lnTo>
                  <a:lnTo>
                    <a:pt x="390" y="381"/>
                  </a:lnTo>
                  <a:lnTo>
                    <a:pt x="392" y="381"/>
                  </a:lnTo>
                  <a:lnTo>
                    <a:pt x="400" y="375"/>
                  </a:lnTo>
                  <a:lnTo>
                    <a:pt x="406" y="365"/>
                  </a:lnTo>
                  <a:lnTo>
                    <a:pt x="406" y="363"/>
                  </a:lnTo>
                  <a:lnTo>
                    <a:pt x="408" y="363"/>
                  </a:lnTo>
                  <a:lnTo>
                    <a:pt x="417" y="358"/>
                  </a:lnTo>
                  <a:lnTo>
                    <a:pt x="419" y="356"/>
                  </a:lnTo>
                  <a:lnTo>
                    <a:pt x="421" y="358"/>
                  </a:lnTo>
                  <a:lnTo>
                    <a:pt x="421" y="363"/>
                  </a:lnTo>
                  <a:lnTo>
                    <a:pt x="423" y="365"/>
                  </a:lnTo>
                  <a:lnTo>
                    <a:pt x="425" y="365"/>
                  </a:lnTo>
                  <a:lnTo>
                    <a:pt x="431" y="362"/>
                  </a:lnTo>
                  <a:lnTo>
                    <a:pt x="435" y="363"/>
                  </a:lnTo>
                  <a:lnTo>
                    <a:pt x="438" y="365"/>
                  </a:lnTo>
                  <a:lnTo>
                    <a:pt x="440" y="367"/>
                  </a:lnTo>
                  <a:lnTo>
                    <a:pt x="444" y="369"/>
                  </a:lnTo>
                  <a:lnTo>
                    <a:pt x="452" y="371"/>
                  </a:lnTo>
                  <a:lnTo>
                    <a:pt x="454" y="373"/>
                  </a:lnTo>
                  <a:lnTo>
                    <a:pt x="456" y="375"/>
                  </a:lnTo>
                  <a:lnTo>
                    <a:pt x="456" y="381"/>
                  </a:lnTo>
                  <a:lnTo>
                    <a:pt x="456" y="385"/>
                  </a:lnTo>
                  <a:lnTo>
                    <a:pt x="460" y="385"/>
                  </a:lnTo>
                  <a:lnTo>
                    <a:pt x="460" y="383"/>
                  </a:lnTo>
                  <a:lnTo>
                    <a:pt x="462" y="377"/>
                  </a:lnTo>
                  <a:lnTo>
                    <a:pt x="463" y="375"/>
                  </a:lnTo>
                  <a:lnTo>
                    <a:pt x="465" y="375"/>
                  </a:lnTo>
                  <a:lnTo>
                    <a:pt x="469" y="381"/>
                  </a:lnTo>
                  <a:lnTo>
                    <a:pt x="473" y="385"/>
                  </a:lnTo>
                  <a:lnTo>
                    <a:pt x="473" y="387"/>
                  </a:lnTo>
                  <a:lnTo>
                    <a:pt x="473" y="388"/>
                  </a:lnTo>
                  <a:lnTo>
                    <a:pt x="469" y="390"/>
                  </a:lnTo>
                  <a:lnTo>
                    <a:pt x="469" y="392"/>
                  </a:lnTo>
                  <a:lnTo>
                    <a:pt x="471" y="394"/>
                  </a:lnTo>
                  <a:lnTo>
                    <a:pt x="477" y="394"/>
                  </a:lnTo>
                  <a:lnTo>
                    <a:pt x="488" y="388"/>
                  </a:lnTo>
                  <a:lnTo>
                    <a:pt x="488" y="390"/>
                  </a:lnTo>
                  <a:lnTo>
                    <a:pt x="492" y="390"/>
                  </a:lnTo>
                  <a:lnTo>
                    <a:pt x="496" y="388"/>
                  </a:lnTo>
                  <a:lnTo>
                    <a:pt x="498" y="387"/>
                  </a:lnTo>
                  <a:lnTo>
                    <a:pt x="500" y="388"/>
                  </a:lnTo>
                  <a:lnTo>
                    <a:pt x="502" y="388"/>
                  </a:lnTo>
                  <a:lnTo>
                    <a:pt x="502" y="390"/>
                  </a:lnTo>
                  <a:lnTo>
                    <a:pt x="504" y="388"/>
                  </a:lnTo>
                  <a:lnTo>
                    <a:pt x="508" y="387"/>
                  </a:lnTo>
                  <a:lnTo>
                    <a:pt x="511" y="385"/>
                  </a:lnTo>
                  <a:lnTo>
                    <a:pt x="515" y="377"/>
                  </a:lnTo>
                  <a:lnTo>
                    <a:pt x="519" y="375"/>
                  </a:lnTo>
                  <a:lnTo>
                    <a:pt x="523" y="375"/>
                  </a:lnTo>
                  <a:lnTo>
                    <a:pt x="525" y="375"/>
                  </a:lnTo>
                  <a:lnTo>
                    <a:pt x="529" y="377"/>
                  </a:lnTo>
                  <a:lnTo>
                    <a:pt x="531" y="377"/>
                  </a:lnTo>
                  <a:lnTo>
                    <a:pt x="533" y="377"/>
                  </a:lnTo>
                  <a:lnTo>
                    <a:pt x="535" y="377"/>
                  </a:lnTo>
                  <a:lnTo>
                    <a:pt x="533" y="373"/>
                  </a:lnTo>
                  <a:lnTo>
                    <a:pt x="533" y="369"/>
                  </a:lnTo>
                  <a:lnTo>
                    <a:pt x="535" y="367"/>
                  </a:lnTo>
                  <a:lnTo>
                    <a:pt x="538" y="367"/>
                  </a:lnTo>
                  <a:lnTo>
                    <a:pt x="546" y="369"/>
                  </a:lnTo>
                  <a:lnTo>
                    <a:pt x="550" y="371"/>
                  </a:lnTo>
                  <a:lnTo>
                    <a:pt x="552" y="369"/>
                  </a:lnTo>
                  <a:lnTo>
                    <a:pt x="558" y="371"/>
                  </a:lnTo>
                  <a:lnTo>
                    <a:pt x="565" y="381"/>
                  </a:lnTo>
                  <a:lnTo>
                    <a:pt x="571" y="385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83" y="387"/>
                  </a:lnTo>
                  <a:lnTo>
                    <a:pt x="585" y="388"/>
                  </a:lnTo>
                  <a:lnTo>
                    <a:pt x="585" y="388"/>
                  </a:lnTo>
                  <a:lnTo>
                    <a:pt x="585" y="394"/>
                  </a:lnTo>
                  <a:lnTo>
                    <a:pt x="585" y="394"/>
                  </a:lnTo>
                  <a:lnTo>
                    <a:pt x="590" y="398"/>
                  </a:lnTo>
                  <a:lnTo>
                    <a:pt x="590" y="400"/>
                  </a:lnTo>
                  <a:lnTo>
                    <a:pt x="592" y="402"/>
                  </a:lnTo>
                  <a:lnTo>
                    <a:pt x="592" y="404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600" y="406"/>
                  </a:lnTo>
                  <a:lnTo>
                    <a:pt x="600" y="406"/>
                  </a:lnTo>
                  <a:lnTo>
                    <a:pt x="600" y="404"/>
                  </a:lnTo>
                  <a:lnTo>
                    <a:pt x="600" y="402"/>
                  </a:lnTo>
                  <a:lnTo>
                    <a:pt x="602" y="402"/>
                  </a:lnTo>
                  <a:lnTo>
                    <a:pt x="604" y="400"/>
                  </a:lnTo>
                  <a:lnTo>
                    <a:pt x="606" y="400"/>
                  </a:lnTo>
                  <a:lnTo>
                    <a:pt x="608" y="404"/>
                  </a:lnTo>
                  <a:lnTo>
                    <a:pt x="609" y="404"/>
                  </a:lnTo>
                  <a:lnTo>
                    <a:pt x="613" y="404"/>
                  </a:lnTo>
                  <a:lnTo>
                    <a:pt x="615" y="406"/>
                  </a:lnTo>
                  <a:lnTo>
                    <a:pt x="619" y="408"/>
                  </a:lnTo>
                  <a:lnTo>
                    <a:pt x="621" y="408"/>
                  </a:lnTo>
                  <a:lnTo>
                    <a:pt x="621" y="410"/>
                  </a:lnTo>
                  <a:lnTo>
                    <a:pt x="621" y="412"/>
                  </a:lnTo>
                  <a:lnTo>
                    <a:pt x="623" y="413"/>
                  </a:lnTo>
                  <a:lnTo>
                    <a:pt x="625" y="413"/>
                  </a:lnTo>
                  <a:lnTo>
                    <a:pt x="627" y="413"/>
                  </a:lnTo>
                  <a:lnTo>
                    <a:pt x="631" y="412"/>
                  </a:lnTo>
                  <a:lnTo>
                    <a:pt x="633" y="412"/>
                  </a:lnTo>
                  <a:lnTo>
                    <a:pt x="634" y="412"/>
                  </a:lnTo>
                  <a:lnTo>
                    <a:pt x="638" y="412"/>
                  </a:lnTo>
                  <a:lnTo>
                    <a:pt x="640" y="413"/>
                  </a:lnTo>
                  <a:lnTo>
                    <a:pt x="640" y="417"/>
                  </a:lnTo>
                  <a:lnTo>
                    <a:pt x="638" y="417"/>
                  </a:lnTo>
                  <a:lnTo>
                    <a:pt x="636" y="419"/>
                  </a:lnTo>
                  <a:lnTo>
                    <a:pt x="634" y="419"/>
                  </a:lnTo>
                  <a:lnTo>
                    <a:pt x="636" y="421"/>
                  </a:lnTo>
                  <a:lnTo>
                    <a:pt x="636" y="423"/>
                  </a:lnTo>
                  <a:lnTo>
                    <a:pt x="636" y="423"/>
                  </a:lnTo>
                  <a:lnTo>
                    <a:pt x="638" y="423"/>
                  </a:lnTo>
                  <a:lnTo>
                    <a:pt x="642" y="423"/>
                  </a:lnTo>
                  <a:lnTo>
                    <a:pt x="644" y="421"/>
                  </a:lnTo>
                  <a:lnTo>
                    <a:pt x="648" y="419"/>
                  </a:lnTo>
                  <a:lnTo>
                    <a:pt x="652" y="421"/>
                  </a:lnTo>
                  <a:lnTo>
                    <a:pt x="654" y="425"/>
                  </a:lnTo>
                  <a:lnTo>
                    <a:pt x="656" y="431"/>
                  </a:lnTo>
                  <a:lnTo>
                    <a:pt x="658" y="435"/>
                  </a:lnTo>
                  <a:lnTo>
                    <a:pt x="659" y="435"/>
                  </a:lnTo>
                  <a:lnTo>
                    <a:pt x="663" y="435"/>
                  </a:lnTo>
                  <a:lnTo>
                    <a:pt x="665" y="433"/>
                  </a:lnTo>
                  <a:lnTo>
                    <a:pt x="669" y="436"/>
                  </a:lnTo>
                  <a:lnTo>
                    <a:pt x="669" y="436"/>
                  </a:lnTo>
                  <a:lnTo>
                    <a:pt x="669" y="438"/>
                  </a:lnTo>
                  <a:lnTo>
                    <a:pt x="669" y="440"/>
                  </a:lnTo>
                  <a:lnTo>
                    <a:pt x="671" y="440"/>
                  </a:lnTo>
                  <a:lnTo>
                    <a:pt x="673" y="440"/>
                  </a:lnTo>
                  <a:lnTo>
                    <a:pt x="673" y="438"/>
                  </a:lnTo>
                  <a:lnTo>
                    <a:pt x="673" y="438"/>
                  </a:lnTo>
                  <a:lnTo>
                    <a:pt x="675" y="436"/>
                  </a:lnTo>
                  <a:lnTo>
                    <a:pt x="679" y="435"/>
                  </a:lnTo>
                  <a:lnTo>
                    <a:pt x="679" y="435"/>
                  </a:lnTo>
                  <a:lnTo>
                    <a:pt x="683" y="442"/>
                  </a:lnTo>
                  <a:lnTo>
                    <a:pt x="683" y="444"/>
                  </a:lnTo>
                  <a:lnTo>
                    <a:pt x="684" y="446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3" y="454"/>
                  </a:lnTo>
                  <a:lnTo>
                    <a:pt x="671" y="473"/>
                  </a:lnTo>
                  <a:lnTo>
                    <a:pt x="658" y="492"/>
                  </a:lnTo>
                  <a:lnTo>
                    <a:pt x="646" y="511"/>
                  </a:lnTo>
                  <a:lnTo>
                    <a:pt x="634" y="531"/>
                  </a:lnTo>
                  <a:lnTo>
                    <a:pt x="621" y="550"/>
                  </a:lnTo>
                  <a:lnTo>
                    <a:pt x="609" y="569"/>
                  </a:lnTo>
                  <a:lnTo>
                    <a:pt x="596" y="588"/>
                  </a:lnTo>
                  <a:lnTo>
                    <a:pt x="585" y="607"/>
                  </a:lnTo>
                  <a:lnTo>
                    <a:pt x="579" y="617"/>
                  </a:lnTo>
                  <a:lnTo>
                    <a:pt x="586" y="617"/>
                  </a:lnTo>
                  <a:lnTo>
                    <a:pt x="608" y="629"/>
                  </a:lnTo>
                  <a:lnTo>
                    <a:pt x="609" y="629"/>
                  </a:lnTo>
                  <a:lnTo>
                    <a:pt x="617" y="630"/>
                  </a:lnTo>
                  <a:lnTo>
                    <a:pt x="621" y="630"/>
                  </a:lnTo>
                  <a:lnTo>
                    <a:pt x="625" y="630"/>
                  </a:lnTo>
                  <a:lnTo>
                    <a:pt x="633" y="625"/>
                  </a:lnTo>
                  <a:lnTo>
                    <a:pt x="634" y="623"/>
                  </a:lnTo>
                  <a:lnTo>
                    <a:pt x="640" y="621"/>
                  </a:lnTo>
                  <a:lnTo>
                    <a:pt x="646" y="623"/>
                  </a:lnTo>
                  <a:lnTo>
                    <a:pt x="652" y="629"/>
                  </a:lnTo>
                  <a:lnTo>
                    <a:pt x="658" y="632"/>
                  </a:lnTo>
                  <a:lnTo>
                    <a:pt x="661" y="638"/>
                  </a:lnTo>
                  <a:lnTo>
                    <a:pt x="663" y="644"/>
                  </a:lnTo>
                  <a:lnTo>
                    <a:pt x="663" y="650"/>
                  </a:lnTo>
                  <a:lnTo>
                    <a:pt x="665" y="655"/>
                  </a:lnTo>
                  <a:lnTo>
                    <a:pt x="669" y="659"/>
                  </a:lnTo>
                  <a:lnTo>
                    <a:pt x="684" y="667"/>
                  </a:lnTo>
                  <a:lnTo>
                    <a:pt x="690" y="671"/>
                  </a:lnTo>
                  <a:lnTo>
                    <a:pt x="692" y="675"/>
                  </a:lnTo>
                  <a:lnTo>
                    <a:pt x="696" y="679"/>
                  </a:lnTo>
                  <a:lnTo>
                    <a:pt x="700" y="688"/>
                  </a:lnTo>
                  <a:lnTo>
                    <a:pt x="700" y="688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2" y="686"/>
                  </a:lnTo>
                  <a:lnTo>
                    <a:pt x="702" y="686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4" y="682"/>
                  </a:lnTo>
                  <a:lnTo>
                    <a:pt x="707" y="657"/>
                  </a:lnTo>
                  <a:lnTo>
                    <a:pt x="711" y="630"/>
                  </a:lnTo>
                  <a:lnTo>
                    <a:pt x="717" y="606"/>
                  </a:lnTo>
                  <a:lnTo>
                    <a:pt x="721" y="581"/>
                  </a:lnTo>
                  <a:lnTo>
                    <a:pt x="727" y="556"/>
                  </a:lnTo>
                  <a:lnTo>
                    <a:pt x="731" y="531"/>
                  </a:lnTo>
                  <a:lnTo>
                    <a:pt x="734" y="504"/>
                  </a:lnTo>
                  <a:lnTo>
                    <a:pt x="740" y="479"/>
                  </a:lnTo>
                  <a:lnTo>
                    <a:pt x="744" y="454"/>
                  </a:lnTo>
                  <a:lnTo>
                    <a:pt x="750" y="429"/>
                  </a:lnTo>
                  <a:lnTo>
                    <a:pt x="754" y="404"/>
                  </a:lnTo>
                  <a:lnTo>
                    <a:pt x="757" y="377"/>
                  </a:lnTo>
                  <a:lnTo>
                    <a:pt x="763" y="352"/>
                  </a:lnTo>
                  <a:lnTo>
                    <a:pt x="767" y="327"/>
                  </a:lnTo>
                  <a:lnTo>
                    <a:pt x="773" y="302"/>
                  </a:lnTo>
                  <a:lnTo>
                    <a:pt x="777" y="277"/>
                  </a:lnTo>
                  <a:lnTo>
                    <a:pt x="779" y="267"/>
                  </a:lnTo>
                  <a:lnTo>
                    <a:pt x="781" y="260"/>
                  </a:lnTo>
                  <a:lnTo>
                    <a:pt x="781" y="256"/>
                  </a:lnTo>
                  <a:lnTo>
                    <a:pt x="784" y="244"/>
                  </a:lnTo>
                  <a:lnTo>
                    <a:pt x="782" y="23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2B53C84-01F0-46D5-8301-268568128A9F}"/>
              </a:ext>
            </a:extLst>
          </p:cNvPr>
          <p:cNvGrpSpPr/>
          <p:nvPr/>
        </p:nvGrpSpPr>
        <p:grpSpPr>
          <a:xfrm>
            <a:off x="7919369" y="166445"/>
            <a:ext cx="1021765" cy="678942"/>
            <a:chOff x="7919369" y="166445"/>
            <a:chExt cx="1021765" cy="678942"/>
          </a:xfrm>
        </p:grpSpPr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38A7611-63CD-495A-A4EB-306A69BF9065}"/>
                </a:ext>
              </a:extLst>
            </p:cNvPr>
            <p:cNvSpPr/>
            <p:nvPr/>
          </p:nvSpPr>
          <p:spPr>
            <a:xfrm>
              <a:off x="7963592" y="194810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50800" dir="2700000" algn="tl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811D7DAE-FD8F-4239-8D96-685CDBF94DD2}"/>
                </a:ext>
              </a:extLst>
            </p:cNvPr>
            <p:cNvSpPr/>
            <p:nvPr/>
          </p:nvSpPr>
          <p:spPr>
            <a:xfrm>
              <a:off x="7919369" y="166445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AFC6B6-0CE0-4C61-BDAE-A9E49097CCC3}"/>
              </a:ext>
            </a:extLst>
          </p:cNvPr>
          <p:cNvSpPr/>
          <p:nvPr/>
        </p:nvSpPr>
        <p:spPr>
          <a:xfrm>
            <a:off x="6496050" y="1498600"/>
            <a:ext cx="330827" cy="1816100"/>
          </a:xfrm>
          <a:custGeom>
            <a:avLst/>
            <a:gdLst>
              <a:gd name="connsiteX0" fmla="*/ 241300 w 330827"/>
              <a:gd name="connsiteY0" fmla="*/ 1816100 h 1816100"/>
              <a:gd name="connsiteX1" fmla="*/ 317500 w 330827"/>
              <a:gd name="connsiteY1" fmla="*/ 647700 h 1816100"/>
              <a:gd name="connsiteX2" fmla="*/ 0 w 330827"/>
              <a:gd name="connsiteY2" fmla="*/ 0 h 18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827" h="1816100">
                <a:moveTo>
                  <a:pt x="241300" y="1816100"/>
                </a:moveTo>
                <a:cubicBezTo>
                  <a:pt x="299508" y="1383241"/>
                  <a:pt x="357717" y="950383"/>
                  <a:pt x="317500" y="647700"/>
                </a:cubicBezTo>
                <a:cubicBezTo>
                  <a:pt x="277283" y="345017"/>
                  <a:pt x="138641" y="172508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BF0906-7BCC-480E-A421-CE58394F11D9}"/>
              </a:ext>
            </a:extLst>
          </p:cNvPr>
          <p:cNvSpPr/>
          <p:nvPr/>
        </p:nvSpPr>
        <p:spPr>
          <a:xfrm>
            <a:off x="6330950" y="2895600"/>
            <a:ext cx="406400" cy="412750"/>
          </a:xfrm>
          <a:custGeom>
            <a:avLst/>
            <a:gdLst>
              <a:gd name="connsiteX0" fmla="*/ 406400 w 406400"/>
              <a:gd name="connsiteY0" fmla="*/ 412750 h 412750"/>
              <a:gd name="connsiteX1" fmla="*/ 88900 w 406400"/>
              <a:gd name="connsiteY1" fmla="*/ 228600 h 412750"/>
              <a:gd name="connsiteX2" fmla="*/ 0 w 406400"/>
              <a:gd name="connsiteY2" fmla="*/ 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400" h="412750">
                <a:moveTo>
                  <a:pt x="406400" y="412750"/>
                </a:moveTo>
                <a:cubicBezTo>
                  <a:pt x="281516" y="355071"/>
                  <a:pt x="156633" y="297392"/>
                  <a:pt x="88900" y="228600"/>
                </a:cubicBezTo>
                <a:cubicBezTo>
                  <a:pt x="21167" y="159808"/>
                  <a:pt x="10583" y="79904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E207FD-F558-4EBD-A86B-81D8E5524551}"/>
              </a:ext>
            </a:extLst>
          </p:cNvPr>
          <p:cNvSpPr/>
          <p:nvPr/>
        </p:nvSpPr>
        <p:spPr>
          <a:xfrm>
            <a:off x="5943600" y="3321050"/>
            <a:ext cx="793750" cy="406400"/>
          </a:xfrm>
          <a:custGeom>
            <a:avLst/>
            <a:gdLst>
              <a:gd name="connsiteX0" fmla="*/ 0 w 793750"/>
              <a:gd name="connsiteY0" fmla="*/ 406400 h 406400"/>
              <a:gd name="connsiteX1" fmla="*/ 469900 w 793750"/>
              <a:gd name="connsiteY1" fmla="*/ 260350 h 406400"/>
              <a:gd name="connsiteX2" fmla="*/ 793750 w 793750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3750" h="406400">
                <a:moveTo>
                  <a:pt x="0" y="406400"/>
                </a:moveTo>
                <a:cubicBezTo>
                  <a:pt x="168804" y="367241"/>
                  <a:pt x="337608" y="328083"/>
                  <a:pt x="469900" y="260350"/>
                </a:cubicBezTo>
                <a:cubicBezTo>
                  <a:pt x="602192" y="192617"/>
                  <a:pt x="697971" y="96308"/>
                  <a:pt x="7937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D48F1866-C3F0-4FC0-880E-00B1C3DB3B5E}"/>
              </a:ext>
            </a:extLst>
          </p:cNvPr>
          <p:cNvGrpSpPr/>
          <p:nvPr/>
        </p:nvGrpSpPr>
        <p:grpSpPr>
          <a:xfrm>
            <a:off x="6124720" y="2312092"/>
            <a:ext cx="420391" cy="619811"/>
            <a:chOff x="10224542" y="1889713"/>
            <a:chExt cx="560521" cy="826414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F6D58230-F1E4-47CB-BF39-61F725708136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F02D7B3-97A7-4FF7-95AA-3B91F6AFF780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5" name="Teardrop 164">
                <a:extLst>
                  <a:ext uri="{FF2B5EF4-FFF2-40B4-BE49-F238E27FC236}">
                    <a16:creationId xmlns:a16="http://schemas.microsoft.com/office/drawing/2014/main" id="{1C0B0CF3-CE8E-4139-86A8-C0C294BD6AD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B9F7981F-EBB8-49F0-ABC2-6C562FD9212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8991DA20-9120-40B2-9F36-9DE7E7E5540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79B82DE-25CF-44DD-AC3C-2DCF3691BFC6}"/>
              </a:ext>
            </a:extLst>
          </p:cNvPr>
          <p:cNvGrpSpPr/>
          <p:nvPr/>
        </p:nvGrpSpPr>
        <p:grpSpPr>
          <a:xfrm>
            <a:off x="5733523" y="3171156"/>
            <a:ext cx="420391" cy="615434"/>
            <a:chOff x="6317174" y="4342713"/>
            <a:chExt cx="560521" cy="820579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83158793-F17B-42FC-8A79-B12AB3032219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85A167B8-7484-4D29-8DA5-E2B9FED619B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1" name="Teardrop 170">
                <a:extLst>
                  <a:ext uri="{FF2B5EF4-FFF2-40B4-BE49-F238E27FC236}">
                    <a16:creationId xmlns:a16="http://schemas.microsoft.com/office/drawing/2014/main" id="{6D15360D-49D2-46C4-9C54-3093A9097E9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B28A7D80-5F69-4AD1-8592-E71B450DE5C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D4990918-C69E-4619-ABB2-59966D0143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6A569BB-E8C7-4F66-AE9E-21CB2BEEF3D1}"/>
              </a:ext>
            </a:extLst>
          </p:cNvPr>
          <p:cNvGrpSpPr/>
          <p:nvPr/>
        </p:nvGrpSpPr>
        <p:grpSpPr>
          <a:xfrm>
            <a:off x="6272150" y="946366"/>
            <a:ext cx="420391" cy="614256"/>
            <a:chOff x="6943667" y="1707053"/>
            <a:chExt cx="560521" cy="819008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8B55031A-8567-49AE-B073-914428A12AB2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FE836F6A-FDB9-44E1-A0A5-27202C4862CC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7" name="Teardrop 176">
                <a:extLst>
                  <a:ext uri="{FF2B5EF4-FFF2-40B4-BE49-F238E27FC236}">
                    <a16:creationId xmlns:a16="http://schemas.microsoft.com/office/drawing/2014/main" id="{8B607CC7-B42B-43D9-B864-B87EA77B8B3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97862730-138E-4F93-84FB-27F01CE14EF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DFF5166A-4008-4E22-8F23-1CE44653245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77A30F0C-F7DB-4E3B-A273-208658F8309C}"/>
              </a:ext>
            </a:extLst>
          </p:cNvPr>
          <p:cNvGrpSpPr/>
          <p:nvPr/>
        </p:nvGrpSpPr>
        <p:grpSpPr>
          <a:xfrm>
            <a:off x="6530957" y="2757230"/>
            <a:ext cx="420391" cy="601205"/>
            <a:chOff x="7477976" y="2509295"/>
            <a:chExt cx="560521" cy="801607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9ADA0BF-8E46-4DA9-B468-58E759BF88B2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22CEE00F-8039-47A4-BE7F-C91E9DCFD91C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FC2213E7-701E-41FF-8761-B162C4A4D4EB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08" name="Teardrop 207">
                  <a:extLst>
                    <a:ext uri="{FF2B5EF4-FFF2-40B4-BE49-F238E27FC236}">
                      <a16:creationId xmlns:a16="http://schemas.microsoft.com/office/drawing/2014/main" id="{90B031E1-4740-49EE-8750-7B9B4952F9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9" name="Oval 208">
                  <a:extLst>
                    <a:ext uri="{FF2B5EF4-FFF2-40B4-BE49-F238E27FC236}">
                      <a16:creationId xmlns:a16="http://schemas.microsoft.com/office/drawing/2014/main" id="{10FBE789-F493-4948-ADB9-41B929A5C2E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0" name="Oval 209">
                  <a:extLst>
                    <a:ext uri="{FF2B5EF4-FFF2-40B4-BE49-F238E27FC236}">
                      <a16:creationId xmlns:a16="http://schemas.microsoft.com/office/drawing/2014/main" id="{EDA76008-C3BB-4DAE-B5DF-785454A3D11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07" name="Freeform 282">
                <a:extLst>
                  <a:ext uri="{FF2B5EF4-FFF2-40B4-BE49-F238E27FC236}">
                    <a16:creationId xmlns:a16="http://schemas.microsoft.com/office/drawing/2014/main" id="{2BEF14BF-5E36-44C0-859F-64E34F69E67D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211" name="Freeform 454">
            <a:extLst>
              <a:ext uri="{FF2B5EF4-FFF2-40B4-BE49-F238E27FC236}">
                <a16:creationId xmlns:a16="http://schemas.microsoft.com/office/drawing/2014/main" id="{47678093-883B-498B-9676-67317B96ECDF}"/>
              </a:ext>
            </a:extLst>
          </p:cNvPr>
          <p:cNvSpPr/>
          <p:nvPr/>
        </p:nvSpPr>
        <p:spPr>
          <a:xfrm rot="18093881">
            <a:off x="6671558" y="1977677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2276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6300C3A-E860-B74C-97FD-F612259FCA35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5" name="Teardrop 124">
              <a:extLst>
                <a:ext uri="{FF2B5EF4-FFF2-40B4-BE49-F238E27FC236}">
                  <a16:creationId xmlns:a16="http://schemas.microsoft.com/office/drawing/2014/main" id="{297F20F3-F75D-7648-AD18-FF55640DD18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EB976AA-68B8-444D-90CF-05066B6C0D5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A4CB44C-BAD0-544A-9C2F-572CB6EE408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EB355B2-8AD5-8C45-B1B2-E9DF6D818617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0FDF670-F39C-8F47-B25A-B34753ED067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Medellín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021C697-AD76-DD42-991E-569D21B328C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0794085-0D12-E04D-BD82-99EBB0CCBE5F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68A76606-4644-214D-BB74-46B06448244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9B0122C6-A5B0-2740-B8D6-B8ED27C1BBF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C256672-BBB8-2948-99BE-5818849EB57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8DAB85B-9BE4-6D44-8FC4-3353A44BA8AD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B66F254D-6042-5341-81D5-EFFDF374FEE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Cali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236B936-E1ED-4142-8945-01622DF8B1D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B964A59-B09D-3946-A8D8-61CB96F425D1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4" name="Teardrop 193">
              <a:extLst>
                <a:ext uri="{FF2B5EF4-FFF2-40B4-BE49-F238E27FC236}">
                  <a16:creationId xmlns:a16="http://schemas.microsoft.com/office/drawing/2014/main" id="{334CB425-35E2-F14E-B9AF-26E47C2801D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73D5FD58-F4FF-8543-9278-D5B7C16ED64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22FE5BE-857A-3E4D-AF4B-FA06F6D3351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E26C94C6-AA17-8646-A183-09D52C07B7DC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D280EA4-B0BC-1449-B3EB-B38CA5C792D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Barranquilla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670BC5A-5192-BA44-B574-488ECBC1612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6485522-830A-694E-ABC5-53090B179A4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2E2C4C3-588C-D040-B709-1F1C43BC0A6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Bogota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9D81DA30-02EE-AF4C-BD03-E0EFAD83FB71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8BC0210-F023-7D47-8D62-1E0103344ADF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4EF92E18-B995-5A42-B9B4-0A62F640106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6" name="Teardrop 205">
                <a:extLst>
                  <a:ext uri="{FF2B5EF4-FFF2-40B4-BE49-F238E27FC236}">
                    <a16:creationId xmlns:a16="http://schemas.microsoft.com/office/drawing/2014/main" id="{0586A0F4-C0F5-FF43-8598-89A1EBBC24B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7183DBBC-C5E0-E641-ACFF-91403E2E3DA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E96F0C50-F099-CF48-A150-11C1325E03C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05" name="Freeform 282">
              <a:extLst>
                <a:ext uri="{FF2B5EF4-FFF2-40B4-BE49-F238E27FC236}">
                  <a16:creationId xmlns:a16="http://schemas.microsoft.com/office/drawing/2014/main" id="{2A1C447E-F016-5342-8D54-E0FDD6FEB588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Colombia – Slide</a:t>
            </a:r>
            <a:br>
              <a:rPr lang="en-US" dirty="0"/>
            </a:br>
            <a:r>
              <a:rPr lang="en-US" dirty="0"/>
              <a:t>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831449"/>
              </p:ext>
            </p:extLst>
          </p:nvPr>
        </p:nvGraphicFramePr>
        <p:xfrm>
          <a:off x="3571327" y="436742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5985946"/>
              </p:ext>
            </p:extLst>
          </p:nvPr>
        </p:nvGraphicFramePr>
        <p:xfrm>
          <a:off x="3571327" y="524788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3961844" y="4882190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3961844" y="575825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561304" y="469466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561304" y="5575128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5906" y="4602792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05906" y="5481488"/>
            <a:ext cx="332185" cy="3321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827B952-D244-4F70-98B5-8F476514827C}"/>
              </a:ext>
            </a:extLst>
          </p:cNvPr>
          <p:cNvGrpSpPr/>
          <p:nvPr/>
        </p:nvGrpSpPr>
        <p:grpSpPr>
          <a:xfrm>
            <a:off x="5265316" y="1019999"/>
            <a:ext cx="3574163" cy="4942076"/>
            <a:chOff x="7365332" y="1116279"/>
            <a:chExt cx="3682092" cy="5091312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5A00108D-CEA5-C846-A668-964F17603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006" y="3009376"/>
              <a:ext cx="1104628" cy="1069927"/>
            </a:xfrm>
            <a:custGeom>
              <a:avLst/>
              <a:gdLst>
                <a:gd name="T0" fmla="*/ 569 w 573"/>
                <a:gd name="T1" fmla="*/ 17 h 555"/>
                <a:gd name="T2" fmla="*/ 509 w 573"/>
                <a:gd name="T3" fmla="*/ 0 h 555"/>
                <a:gd name="T4" fmla="*/ 496 w 573"/>
                <a:gd name="T5" fmla="*/ 9 h 555"/>
                <a:gd name="T6" fmla="*/ 428 w 573"/>
                <a:gd name="T7" fmla="*/ 21 h 555"/>
                <a:gd name="T8" fmla="*/ 378 w 573"/>
                <a:gd name="T9" fmla="*/ 26 h 555"/>
                <a:gd name="T10" fmla="*/ 330 w 573"/>
                <a:gd name="T11" fmla="*/ 17 h 555"/>
                <a:gd name="T12" fmla="*/ 286 w 573"/>
                <a:gd name="T13" fmla="*/ 36 h 555"/>
                <a:gd name="T14" fmla="*/ 234 w 573"/>
                <a:gd name="T15" fmla="*/ 40 h 555"/>
                <a:gd name="T16" fmla="*/ 163 w 573"/>
                <a:gd name="T17" fmla="*/ 90 h 555"/>
                <a:gd name="T18" fmla="*/ 113 w 573"/>
                <a:gd name="T19" fmla="*/ 117 h 555"/>
                <a:gd name="T20" fmla="*/ 61 w 573"/>
                <a:gd name="T21" fmla="*/ 146 h 555"/>
                <a:gd name="T22" fmla="*/ 6 w 573"/>
                <a:gd name="T23" fmla="*/ 213 h 555"/>
                <a:gd name="T24" fmla="*/ 13 w 573"/>
                <a:gd name="T25" fmla="*/ 545 h 555"/>
                <a:gd name="T26" fmla="*/ 15 w 573"/>
                <a:gd name="T27" fmla="*/ 543 h 555"/>
                <a:gd name="T28" fmla="*/ 27 w 573"/>
                <a:gd name="T29" fmla="*/ 545 h 555"/>
                <a:gd name="T30" fmla="*/ 42 w 573"/>
                <a:gd name="T31" fmla="*/ 553 h 555"/>
                <a:gd name="T32" fmla="*/ 59 w 573"/>
                <a:gd name="T33" fmla="*/ 551 h 555"/>
                <a:gd name="T34" fmla="*/ 65 w 573"/>
                <a:gd name="T35" fmla="*/ 547 h 555"/>
                <a:gd name="T36" fmla="*/ 113 w 573"/>
                <a:gd name="T37" fmla="*/ 541 h 555"/>
                <a:gd name="T38" fmla="*/ 121 w 573"/>
                <a:gd name="T39" fmla="*/ 516 h 555"/>
                <a:gd name="T40" fmla="*/ 119 w 573"/>
                <a:gd name="T41" fmla="*/ 509 h 555"/>
                <a:gd name="T42" fmla="*/ 134 w 573"/>
                <a:gd name="T43" fmla="*/ 491 h 555"/>
                <a:gd name="T44" fmla="*/ 142 w 573"/>
                <a:gd name="T45" fmla="*/ 485 h 555"/>
                <a:gd name="T46" fmla="*/ 146 w 573"/>
                <a:gd name="T47" fmla="*/ 480 h 555"/>
                <a:gd name="T48" fmla="*/ 144 w 573"/>
                <a:gd name="T49" fmla="*/ 468 h 555"/>
                <a:gd name="T50" fmla="*/ 157 w 573"/>
                <a:gd name="T51" fmla="*/ 447 h 555"/>
                <a:gd name="T52" fmla="*/ 169 w 573"/>
                <a:gd name="T53" fmla="*/ 441 h 555"/>
                <a:gd name="T54" fmla="*/ 188 w 573"/>
                <a:gd name="T55" fmla="*/ 436 h 555"/>
                <a:gd name="T56" fmla="*/ 213 w 573"/>
                <a:gd name="T57" fmla="*/ 432 h 555"/>
                <a:gd name="T58" fmla="*/ 229 w 573"/>
                <a:gd name="T59" fmla="*/ 418 h 555"/>
                <a:gd name="T60" fmla="*/ 248 w 573"/>
                <a:gd name="T61" fmla="*/ 409 h 555"/>
                <a:gd name="T62" fmla="*/ 271 w 573"/>
                <a:gd name="T63" fmla="*/ 409 h 555"/>
                <a:gd name="T64" fmla="*/ 286 w 573"/>
                <a:gd name="T65" fmla="*/ 411 h 555"/>
                <a:gd name="T66" fmla="*/ 296 w 573"/>
                <a:gd name="T67" fmla="*/ 418 h 555"/>
                <a:gd name="T68" fmla="*/ 309 w 573"/>
                <a:gd name="T69" fmla="*/ 422 h 555"/>
                <a:gd name="T70" fmla="*/ 332 w 573"/>
                <a:gd name="T71" fmla="*/ 418 h 555"/>
                <a:gd name="T72" fmla="*/ 338 w 573"/>
                <a:gd name="T73" fmla="*/ 413 h 555"/>
                <a:gd name="T74" fmla="*/ 355 w 573"/>
                <a:gd name="T75" fmla="*/ 411 h 555"/>
                <a:gd name="T76" fmla="*/ 365 w 573"/>
                <a:gd name="T77" fmla="*/ 399 h 555"/>
                <a:gd name="T78" fmla="*/ 390 w 573"/>
                <a:gd name="T79" fmla="*/ 395 h 555"/>
                <a:gd name="T80" fmla="*/ 405 w 573"/>
                <a:gd name="T81" fmla="*/ 388 h 555"/>
                <a:gd name="T82" fmla="*/ 411 w 573"/>
                <a:gd name="T83" fmla="*/ 378 h 555"/>
                <a:gd name="T84" fmla="*/ 425 w 573"/>
                <a:gd name="T85" fmla="*/ 363 h 555"/>
                <a:gd name="T86" fmla="*/ 451 w 573"/>
                <a:gd name="T87" fmla="*/ 368 h 555"/>
                <a:gd name="T88" fmla="*/ 463 w 573"/>
                <a:gd name="T89" fmla="*/ 368 h 555"/>
                <a:gd name="T90" fmla="*/ 480 w 573"/>
                <a:gd name="T91" fmla="*/ 366 h 555"/>
                <a:gd name="T92" fmla="*/ 513 w 573"/>
                <a:gd name="T93" fmla="*/ 370 h 555"/>
                <a:gd name="T94" fmla="*/ 521 w 573"/>
                <a:gd name="T95" fmla="*/ 341 h 555"/>
                <a:gd name="T96" fmla="*/ 517 w 573"/>
                <a:gd name="T97" fmla="*/ 307 h 555"/>
                <a:gd name="T98" fmla="*/ 509 w 573"/>
                <a:gd name="T99" fmla="*/ 288 h 555"/>
                <a:gd name="T100" fmla="*/ 503 w 573"/>
                <a:gd name="T101" fmla="*/ 276 h 555"/>
                <a:gd name="T102" fmla="*/ 509 w 573"/>
                <a:gd name="T103" fmla="*/ 247 h 555"/>
                <a:gd name="T104" fmla="*/ 509 w 573"/>
                <a:gd name="T105" fmla="*/ 226 h 555"/>
                <a:gd name="T106" fmla="*/ 515 w 573"/>
                <a:gd name="T107" fmla="*/ 195 h 555"/>
                <a:gd name="T108" fmla="*/ 511 w 573"/>
                <a:gd name="T109" fmla="*/ 178 h 555"/>
                <a:gd name="T110" fmla="*/ 517 w 573"/>
                <a:gd name="T111" fmla="*/ 142 h 555"/>
                <a:gd name="T112" fmla="*/ 532 w 573"/>
                <a:gd name="T113" fmla="*/ 132 h 555"/>
                <a:gd name="T114" fmla="*/ 542 w 573"/>
                <a:gd name="T115" fmla="*/ 119 h 555"/>
                <a:gd name="T116" fmla="*/ 553 w 573"/>
                <a:gd name="T117" fmla="*/ 6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3" h="555">
                  <a:moveTo>
                    <a:pt x="573" y="46"/>
                  </a:moveTo>
                  <a:lnTo>
                    <a:pt x="573" y="42"/>
                  </a:lnTo>
                  <a:lnTo>
                    <a:pt x="567" y="40"/>
                  </a:lnTo>
                  <a:lnTo>
                    <a:pt x="561" y="30"/>
                  </a:lnTo>
                  <a:lnTo>
                    <a:pt x="561" y="25"/>
                  </a:lnTo>
                  <a:lnTo>
                    <a:pt x="563" y="23"/>
                  </a:lnTo>
                  <a:lnTo>
                    <a:pt x="565" y="21"/>
                  </a:lnTo>
                  <a:lnTo>
                    <a:pt x="567" y="17"/>
                  </a:lnTo>
                  <a:lnTo>
                    <a:pt x="569" y="17"/>
                  </a:lnTo>
                  <a:lnTo>
                    <a:pt x="569" y="17"/>
                  </a:lnTo>
                  <a:lnTo>
                    <a:pt x="563" y="17"/>
                  </a:lnTo>
                  <a:lnTo>
                    <a:pt x="557" y="13"/>
                  </a:lnTo>
                  <a:lnTo>
                    <a:pt x="553" y="9"/>
                  </a:lnTo>
                  <a:lnTo>
                    <a:pt x="549" y="5"/>
                  </a:lnTo>
                  <a:lnTo>
                    <a:pt x="525" y="0"/>
                  </a:lnTo>
                  <a:lnTo>
                    <a:pt x="513" y="0"/>
                  </a:lnTo>
                  <a:lnTo>
                    <a:pt x="511" y="0"/>
                  </a:lnTo>
                  <a:lnTo>
                    <a:pt x="509" y="0"/>
                  </a:lnTo>
                  <a:lnTo>
                    <a:pt x="507" y="0"/>
                  </a:lnTo>
                  <a:lnTo>
                    <a:pt x="503" y="3"/>
                  </a:lnTo>
                  <a:lnTo>
                    <a:pt x="503" y="3"/>
                  </a:lnTo>
                  <a:lnTo>
                    <a:pt x="501" y="5"/>
                  </a:lnTo>
                  <a:lnTo>
                    <a:pt x="500" y="3"/>
                  </a:lnTo>
                  <a:lnTo>
                    <a:pt x="498" y="5"/>
                  </a:lnTo>
                  <a:lnTo>
                    <a:pt x="496" y="7"/>
                  </a:lnTo>
                  <a:lnTo>
                    <a:pt x="496" y="9"/>
                  </a:lnTo>
                  <a:lnTo>
                    <a:pt x="496" y="9"/>
                  </a:lnTo>
                  <a:lnTo>
                    <a:pt x="494" y="11"/>
                  </a:lnTo>
                  <a:lnTo>
                    <a:pt x="492" y="11"/>
                  </a:lnTo>
                  <a:lnTo>
                    <a:pt x="490" y="11"/>
                  </a:lnTo>
                  <a:lnTo>
                    <a:pt x="486" y="13"/>
                  </a:lnTo>
                  <a:lnTo>
                    <a:pt x="478" y="15"/>
                  </a:lnTo>
                  <a:lnTo>
                    <a:pt x="459" y="13"/>
                  </a:lnTo>
                  <a:lnTo>
                    <a:pt x="451" y="13"/>
                  </a:lnTo>
                  <a:lnTo>
                    <a:pt x="434" y="21"/>
                  </a:lnTo>
                  <a:lnTo>
                    <a:pt x="428" y="21"/>
                  </a:lnTo>
                  <a:lnTo>
                    <a:pt x="419" y="17"/>
                  </a:lnTo>
                  <a:lnTo>
                    <a:pt x="415" y="17"/>
                  </a:lnTo>
                  <a:lnTo>
                    <a:pt x="411" y="17"/>
                  </a:lnTo>
                  <a:lnTo>
                    <a:pt x="400" y="21"/>
                  </a:lnTo>
                  <a:lnTo>
                    <a:pt x="390" y="21"/>
                  </a:lnTo>
                  <a:lnTo>
                    <a:pt x="388" y="23"/>
                  </a:lnTo>
                  <a:lnTo>
                    <a:pt x="384" y="26"/>
                  </a:lnTo>
                  <a:lnTo>
                    <a:pt x="382" y="26"/>
                  </a:lnTo>
                  <a:lnTo>
                    <a:pt x="378" y="26"/>
                  </a:lnTo>
                  <a:lnTo>
                    <a:pt x="373" y="23"/>
                  </a:lnTo>
                  <a:lnTo>
                    <a:pt x="369" y="23"/>
                  </a:lnTo>
                  <a:lnTo>
                    <a:pt x="365" y="23"/>
                  </a:lnTo>
                  <a:lnTo>
                    <a:pt x="355" y="19"/>
                  </a:lnTo>
                  <a:lnTo>
                    <a:pt x="352" y="19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34" y="17"/>
                  </a:lnTo>
                  <a:lnTo>
                    <a:pt x="330" y="17"/>
                  </a:lnTo>
                  <a:lnTo>
                    <a:pt x="328" y="17"/>
                  </a:lnTo>
                  <a:lnTo>
                    <a:pt x="323" y="15"/>
                  </a:lnTo>
                  <a:lnTo>
                    <a:pt x="319" y="13"/>
                  </a:lnTo>
                  <a:lnTo>
                    <a:pt x="315" y="13"/>
                  </a:lnTo>
                  <a:lnTo>
                    <a:pt x="311" y="15"/>
                  </a:lnTo>
                  <a:lnTo>
                    <a:pt x="307" y="19"/>
                  </a:lnTo>
                  <a:lnTo>
                    <a:pt x="303" y="21"/>
                  </a:lnTo>
                  <a:lnTo>
                    <a:pt x="296" y="30"/>
                  </a:lnTo>
                  <a:lnTo>
                    <a:pt x="286" y="36"/>
                  </a:lnTo>
                  <a:lnTo>
                    <a:pt x="282" y="32"/>
                  </a:lnTo>
                  <a:lnTo>
                    <a:pt x="277" y="25"/>
                  </a:lnTo>
                  <a:lnTo>
                    <a:pt x="273" y="25"/>
                  </a:lnTo>
                  <a:lnTo>
                    <a:pt x="269" y="25"/>
                  </a:lnTo>
                  <a:lnTo>
                    <a:pt x="261" y="28"/>
                  </a:lnTo>
                  <a:lnTo>
                    <a:pt x="257" y="28"/>
                  </a:lnTo>
                  <a:lnTo>
                    <a:pt x="257" y="28"/>
                  </a:lnTo>
                  <a:lnTo>
                    <a:pt x="242" y="38"/>
                  </a:lnTo>
                  <a:lnTo>
                    <a:pt x="234" y="40"/>
                  </a:lnTo>
                  <a:lnTo>
                    <a:pt x="202" y="38"/>
                  </a:lnTo>
                  <a:lnTo>
                    <a:pt x="196" y="40"/>
                  </a:lnTo>
                  <a:lnTo>
                    <a:pt x="192" y="42"/>
                  </a:lnTo>
                  <a:lnTo>
                    <a:pt x="190" y="44"/>
                  </a:lnTo>
                  <a:lnTo>
                    <a:pt x="186" y="48"/>
                  </a:lnTo>
                  <a:lnTo>
                    <a:pt x="184" y="53"/>
                  </a:lnTo>
                  <a:lnTo>
                    <a:pt x="173" y="78"/>
                  </a:lnTo>
                  <a:lnTo>
                    <a:pt x="169" y="84"/>
                  </a:lnTo>
                  <a:lnTo>
                    <a:pt x="163" y="90"/>
                  </a:lnTo>
                  <a:lnTo>
                    <a:pt x="161" y="92"/>
                  </a:lnTo>
                  <a:lnTo>
                    <a:pt x="157" y="101"/>
                  </a:lnTo>
                  <a:lnTo>
                    <a:pt x="154" y="105"/>
                  </a:lnTo>
                  <a:lnTo>
                    <a:pt x="148" y="109"/>
                  </a:lnTo>
                  <a:lnTo>
                    <a:pt x="142" y="111"/>
                  </a:lnTo>
                  <a:lnTo>
                    <a:pt x="138" y="113"/>
                  </a:lnTo>
                  <a:lnTo>
                    <a:pt x="132" y="115"/>
                  </a:lnTo>
                  <a:lnTo>
                    <a:pt x="119" y="115"/>
                  </a:lnTo>
                  <a:lnTo>
                    <a:pt x="113" y="117"/>
                  </a:lnTo>
                  <a:lnTo>
                    <a:pt x="104" y="121"/>
                  </a:lnTo>
                  <a:lnTo>
                    <a:pt x="100" y="121"/>
                  </a:lnTo>
                  <a:lnTo>
                    <a:pt x="98" y="122"/>
                  </a:lnTo>
                  <a:lnTo>
                    <a:pt x="86" y="130"/>
                  </a:lnTo>
                  <a:lnTo>
                    <a:pt x="77" y="136"/>
                  </a:lnTo>
                  <a:lnTo>
                    <a:pt x="73" y="138"/>
                  </a:lnTo>
                  <a:lnTo>
                    <a:pt x="71" y="140"/>
                  </a:lnTo>
                  <a:lnTo>
                    <a:pt x="63" y="142"/>
                  </a:lnTo>
                  <a:lnTo>
                    <a:pt x="61" y="146"/>
                  </a:lnTo>
                  <a:lnTo>
                    <a:pt x="59" y="147"/>
                  </a:lnTo>
                  <a:lnTo>
                    <a:pt x="59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29" y="182"/>
                  </a:lnTo>
                  <a:lnTo>
                    <a:pt x="25" y="184"/>
                  </a:lnTo>
                  <a:lnTo>
                    <a:pt x="19" y="184"/>
                  </a:lnTo>
                  <a:lnTo>
                    <a:pt x="17" y="188"/>
                  </a:lnTo>
                  <a:lnTo>
                    <a:pt x="6" y="213"/>
                  </a:lnTo>
                  <a:lnTo>
                    <a:pt x="4" y="217"/>
                  </a:lnTo>
                  <a:lnTo>
                    <a:pt x="2" y="219"/>
                  </a:lnTo>
                  <a:lnTo>
                    <a:pt x="0" y="464"/>
                  </a:lnTo>
                  <a:lnTo>
                    <a:pt x="0" y="541"/>
                  </a:lnTo>
                  <a:lnTo>
                    <a:pt x="4" y="541"/>
                  </a:lnTo>
                  <a:lnTo>
                    <a:pt x="8" y="543"/>
                  </a:lnTo>
                  <a:lnTo>
                    <a:pt x="9" y="543"/>
                  </a:lnTo>
                  <a:lnTo>
                    <a:pt x="13" y="543"/>
                  </a:lnTo>
                  <a:lnTo>
                    <a:pt x="13" y="545"/>
                  </a:lnTo>
                  <a:lnTo>
                    <a:pt x="13" y="547"/>
                  </a:lnTo>
                  <a:lnTo>
                    <a:pt x="13" y="549"/>
                  </a:lnTo>
                  <a:lnTo>
                    <a:pt x="13" y="549"/>
                  </a:lnTo>
                  <a:lnTo>
                    <a:pt x="13" y="551"/>
                  </a:lnTo>
                  <a:lnTo>
                    <a:pt x="15" y="551"/>
                  </a:lnTo>
                  <a:lnTo>
                    <a:pt x="15" y="549"/>
                  </a:lnTo>
                  <a:lnTo>
                    <a:pt x="15" y="547"/>
                  </a:lnTo>
                  <a:lnTo>
                    <a:pt x="15" y="543"/>
                  </a:lnTo>
                  <a:lnTo>
                    <a:pt x="15" y="543"/>
                  </a:lnTo>
                  <a:lnTo>
                    <a:pt x="17" y="541"/>
                  </a:lnTo>
                  <a:lnTo>
                    <a:pt x="19" y="545"/>
                  </a:lnTo>
                  <a:lnTo>
                    <a:pt x="21" y="547"/>
                  </a:lnTo>
                  <a:lnTo>
                    <a:pt x="23" y="549"/>
                  </a:lnTo>
                  <a:lnTo>
                    <a:pt x="23" y="547"/>
                  </a:lnTo>
                  <a:lnTo>
                    <a:pt x="23" y="545"/>
                  </a:lnTo>
                  <a:lnTo>
                    <a:pt x="25" y="543"/>
                  </a:lnTo>
                  <a:lnTo>
                    <a:pt x="25" y="543"/>
                  </a:lnTo>
                  <a:lnTo>
                    <a:pt x="27" y="545"/>
                  </a:lnTo>
                  <a:lnTo>
                    <a:pt x="29" y="547"/>
                  </a:lnTo>
                  <a:lnTo>
                    <a:pt x="27" y="549"/>
                  </a:lnTo>
                  <a:lnTo>
                    <a:pt x="29" y="551"/>
                  </a:lnTo>
                  <a:lnTo>
                    <a:pt x="33" y="549"/>
                  </a:lnTo>
                  <a:lnTo>
                    <a:pt x="34" y="549"/>
                  </a:lnTo>
                  <a:lnTo>
                    <a:pt x="36" y="549"/>
                  </a:lnTo>
                  <a:lnTo>
                    <a:pt x="38" y="553"/>
                  </a:lnTo>
                  <a:lnTo>
                    <a:pt x="40" y="555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8" y="551"/>
                  </a:lnTo>
                  <a:lnTo>
                    <a:pt x="48" y="551"/>
                  </a:lnTo>
                  <a:lnTo>
                    <a:pt x="50" y="551"/>
                  </a:lnTo>
                  <a:lnTo>
                    <a:pt x="50" y="551"/>
                  </a:lnTo>
                  <a:lnTo>
                    <a:pt x="50" y="553"/>
                  </a:lnTo>
                  <a:lnTo>
                    <a:pt x="52" y="555"/>
                  </a:lnTo>
                  <a:lnTo>
                    <a:pt x="52" y="555"/>
                  </a:lnTo>
                  <a:lnTo>
                    <a:pt x="59" y="551"/>
                  </a:lnTo>
                  <a:lnTo>
                    <a:pt x="59" y="549"/>
                  </a:lnTo>
                  <a:lnTo>
                    <a:pt x="59" y="547"/>
                  </a:lnTo>
                  <a:lnTo>
                    <a:pt x="59" y="545"/>
                  </a:lnTo>
                  <a:lnTo>
                    <a:pt x="58" y="543"/>
                  </a:lnTo>
                  <a:lnTo>
                    <a:pt x="58" y="543"/>
                  </a:lnTo>
                  <a:lnTo>
                    <a:pt x="58" y="541"/>
                  </a:lnTo>
                  <a:lnTo>
                    <a:pt x="59" y="541"/>
                  </a:lnTo>
                  <a:lnTo>
                    <a:pt x="61" y="543"/>
                  </a:lnTo>
                  <a:lnTo>
                    <a:pt x="65" y="547"/>
                  </a:lnTo>
                  <a:lnTo>
                    <a:pt x="67" y="547"/>
                  </a:lnTo>
                  <a:lnTo>
                    <a:pt x="69" y="545"/>
                  </a:lnTo>
                  <a:lnTo>
                    <a:pt x="71" y="545"/>
                  </a:lnTo>
                  <a:lnTo>
                    <a:pt x="75" y="545"/>
                  </a:lnTo>
                  <a:lnTo>
                    <a:pt x="88" y="555"/>
                  </a:lnTo>
                  <a:lnTo>
                    <a:pt x="94" y="551"/>
                  </a:lnTo>
                  <a:lnTo>
                    <a:pt x="107" y="545"/>
                  </a:lnTo>
                  <a:lnTo>
                    <a:pt x="111" y="543"/>
                  </a:lnTo>
                  <a:lnTo>
                    <a:pt x="113" y="541"/>
                  </a:lnTo>
                  <a:lnTo>
                    <a:pt x="113" y="539"/>
                  </a:lnTo>
                  <a:lnTo>
                    <a:pt x="113" y="537"/>
                  </a:lnTo>
                  <a:lnTo>
                    <a:pt x="115" y="535"/>
                  </a:lnTo>
                  <a:lnTo>
                    <a:pt x="123" y="530"/>
                  </a:lnTo>
                  <a:lnTo>
                    <a:pt x="125" y="528"/>
                  </a:lnTo>
                  <a:lnTo>
                    <a:pt x="125" y="524"/>
                  </a:lnTo>
                  <a:lnTo>
                    <a:pt x="123" y="520"/>
                  </a:lnTo>
                  <a:lnTo>
                    <a:pt x="123" y="518"/>
                  </a:lnTo>
                  <a:lnTo>
                    <a:pt x="121" y="516"/>
                  </a:lnTo>
                  <a:lnTo>
                    <a:pt x="123" y="516"/>
                  </a:lnTo>
                  <a:lnTo>
                    <a:pt x="125" y="514"/>
                  </a:lnTo>
                  <a:lnTo>
                    <a:pt x="127" y="514"/>
                  </a:lnTo>
                  <a:lnTo>
                    <a:pt x="127" y="512"/>
                  </a:lnTo>
                  <a:lnTo>
                    <a:pt x="127" y="510"/>
                  </a:lnTo>
                  <a:lnTo>
                    <a:pt x="125" y="510"/>
                  </a:lnTo>
                  <a:lnTo>
                    <a:pt x="123" y="509"/>
                  </a:lnTo>
                  <a:lnTo>
                    <a:pt x="121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7"/>
                  </a:lnTo>
                  <a:lnTo>
                    <a:pt x="121" y="507"/>
                  </a:lnTo>
                  <a:lnTo>
                    <a:pt x="123" y="505"/>
                  </a:lnTo>
                  <a:lnTo>
                    <a:pt x="125" y="501"/>
                  </a:lnTo>
                  <a:lnTo>
                    <a:pt x="129" y="495"/>
                  </a:lnTo>
                  <a:lnTo>
                    <a:pt x="131" y="495"/>
                  </a:lnTo>
                  <a:lnTo>
                    <a:pt x="134" y="491"/>
                  </a:lnTo>
                  <a:lnTo>
                    <a:pt x="134" y="491"/>
                  </a:lnTo>
                  <a:lnTo>
                    <a:pt x="136" y="489"/>
                  </a:lnTo>
                  <a:lnTo>
                    <a:pt x="136" y="489"/>
                  </a:lnTo>
                  <a:lnTo>
                    <a:pt x="138" y="491"/>
                  </a:lnTo>
                  <a:lnTo>
                    <a:pt x="140" y="493"/>
                  </a:lnTo>
                  <a:lnTo>
                    <a:pt x="142" y="491"/>
                  </a:lnTo>
                  <a:lnTo>
                    <a:pt x="142" y="489"/>
                  </a:lnTo>
                  <a:lnTo>
                    <a:pt x="142" y="487"/>
                  </a:lnTo>
                  <a:lnTo>
                    <a:pt x="142" y="485"/>
                  </a:lnTo>
                  <a:lnTo>
                    <a:pt x="142" y="485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4" y="487"/>
                  </a:lnTo>
                  <a:lnTo>
                    <a:pt x="144" y="489"/>
                  </a:lnTo>
                  <a:lnTo>
                    <a:pt x="146" y="489"/>
                  </a:lnTo>
                  <a:lnTo>
                    <a:pt x="148" y="489"/>
                  </a:lnTo>
                  <a:lnTo>
                    <a:pt x="148" y="487"/>
                  </a:lnTo>
                  <a:lnTo>
                    <a:pt x="148" y="485"/>
                  </a:lnTo>
                  <a:lnTo>
                    <a:pt x="146" y="480"/>
                  </a:lnTo>
                  <a:lnTo>
                    <a:pt x="146" y="478"/>
                  </a:lnTo>
                  <a:lnTo>
                    <a:pt x="146" y="476"/>
                  </a:lnTo>
                  <a:lnTo>
                    <a:pt x="148" y="476"/>
                  </a:lnTo>
                  <a:lnTo>
                    <a:pt x="150" y="476"/>
                  </a:lnTo>
                  <a:lnTo>
                    <a:pt x="150" y="476"/>
                  </a:lnTo>
                  <a:lnTo>
                    <a:pt x="150" y="474"/>
                  </a:lnTo>
                  <a:lnTo>
                    <a:pt x="148" y="472"/>
                  </a:lnTo>
                  <a:lnTo>
                    <a:pt x="146" y="470"/>
                  </a:lnTo>
                  <a:lnTo>
                    <a:pt x="144" y="468"/>
                  </a:lnTo>
                  <a:lnTo>
                    <a:pt x="144" y="466"/>
                  </a:lnTo>
                  <a:lnTo>
                    <a:pt x="146" y="464"/>
                  </a:lnTo>
                  <a:lnTo>
                    <a:pt x="148" y="462"/>
                  </a:lnTo>
                  <a:lnTo>
                    <a:pt x="148" y="461"/>
                  </a:lnTo>
                  <a:lnTo>
                    <a:pt x="148" y="459"/>
                  </a:lnTo>
                  <a:lnTo>
                    <a:pt x="148" y="455"/>
                  </a:lnTo>
                  <a:lnTo>
                    <a:pt x="156" y="455"/>
                  </a:lnTo>
                  <a:lnTo>
                    <a:pt x="157" y="455"/>
                  </a:lnTo>
                  <a:lnTo>
                    <a:pt x="157" y="447"/>
                  </a:lnTo>
                  <a:lnTo>
                    <a:pt x="159" y="445"/>
                  </a:lnTo>
                  <a:lnTo>
                    <a:pt x="156" y="439"/>
                  </a:lnTo>
                  <a:lnTo>
                    <a:pt x="154" y="437"/>
                  </a:lnTo>
                  <a:lnTo>
                    <a:pt x="157" y="437"/>
                  </a:lnTo>
                  <a:lnTo>
                    <a:pt x="161" y="437"/>
                  </a:lnTo>
                  <a:lnTo>
                    <a:pt x="165" y="437"/>
                  </a:lnTo>
                  <a:lnTo>
                    <a:pt x="167" y="439"/>
                  </a:lnTo>
                  <a:lnTo>
                    <a:pt x="169" y="439"/>
                  </a:lnTo>
                  <a:lnTo>
                    <a:pt x="169" y="441"/>
                  </a:lnTo>
                  <a:lnTo>
                    <a:pt x="171" y="441"/>
                  </a:lnTo>
                  <a:lnTo>
                    <a:pt x="173" y="441"/>
                  </a:lnTo>
                  <a:lnTo>
                    <a:pt x="179" y="436"/>
                  </a:lnTo>
                  <a:lnTo>
                    <a:pt x="179" y="434"/>
                  </a:lnTo>
                  <a:lnTo>
                    <a:pt x="180" y="432"/>
                  </a:lnTo>
                  <a:lnTo>
                    <a:pt x="184" y="432"/>
                  </a:lnTo>
                  <a:lnTo>
                    <a:pt x="186" y="432"/>
                  </a:lnTo>
                  <a:lnTo>
                    <a:pt x="186" y="434"/>
                  </a:lnTo>
                  <a:lnTo>
                    <a:pt x="188" y="436"/>
                  </a:lnTo>
                  <a:lnTo>
                    <a:pt x="188" y="437"/>
                  </a:lnTo>
                  <a:lnTo>
                    <a:pt x="188" y="437"/>
                  </a:lnTo>
                  <a:lnTo>
                    <a:pt x="190" y="436"/>
                  </a:lnTo>
                  <a:lnTo>
                    <a:pt x="192" y="434"/>
                  </a:lnTo>
                  <a:lnTo>
                    <a:pt x="194" y="434"/>
                  </a:lnTo>
                  <a:lnTo>
                    <a:pt x="205" y="434"/>
                  </a:lnTo>
                  <a:lnTo>
                    <a:pt x="209" y="432"/>
                  </a:lnTo>
                  <a:lnTo>
                    <a:pt x="211" y="432"/>
                  </a:lnTo>
                  <a:lnTo>
                    <a:pt x="213" y="432"/>
                  </a:lnTo>
                  <a:lnTo>
                    <a:pt x="217" y="434"/>
                  </a:lnTo>
                  <a:lnTo>
                    <a:pt x="219" y="436"/>
                  </a:lnTo>
                  <a:lnTo>
                    <a:pt x="221" y="437"/>
                  </a:lnTo>
                  <a:lnTo>
                    <a:pt x="223" y="436"/>
                  </a:lnTo>
                  <a:lnTo>
                    <a:pt x="223" y="428"/>
                  </a:lnTo>
                  <a:lnTo>
                    <a:pt x="225" y="426"/>
                  </a:lnTo>
                  <a:lnTo>
                    <a:pt x="227" y="426"/>
                  </a:lnTo>
                  <a:lnTo>
                    <a:pt x="229" y="424"/>
                  </a:lnTo>
                  <a:lnTo>
                    <a:pt x="229" y="418"/>
                  </a:lnTo>
                  <a:lnTo>
                    <a:pt x="229" y="416"/>
                  </a:lnTo>
                  <a:lnTo>
                    <a:pt x="229" y="414"/>
                  </a:lnTo>
                  <a:lnTo>
                    <a:pt x="229" y="413"/>
                  </a:lnTo>
                  <a:lnTo>
                    <a:pt x="230" y="413"/>
                  </a:lnTo>
                  <a:lnTo>
                    <a:pt x="232" y="413"/>
                  </a:lnTo>
                  <a:lnTo>
                    <a:pt x="236" y="413"/>
                  </a:lnTo>
                  <a:lnTo>
                    <a:pt x="238" y="413"/>
                  </a:lnTo>
                  <a:lnTo>
                    <a:pt x="242" y="411"/>
                  </a:lnTo>
                  <a:lnTo>
                    <a:pt x="248" y="409"/>
                  </a:lnTo>
                  <a:lnTo>
                    <a:pt x="250" y="409"/>
                  </a:lnTo>
                  <a:lnTo>
                    <a:pt x="254" y="409"/>
                  </a:lnTo>
                  <a:lnTo>
                    <a:pt x="254" y="411"/>
                  </a:lnTo>
                  <a:lnTo>
                    <a:pt x="255" y="413"/>
                  </a:lnTo>
                  <a:lnTo>
                    <a:pt x="257" y="413"/>
                  </a:lnTo>
                  <a:lnTo>
                    <a:pt x="259" y="413"/>
                  </a:lnTo>
                  <a:lnTo>
                    <a:pt x="261" y="411"/>
                  </a:lnTo>
                  <a:lnTo>
                    <a:pt x="265" y="411"/>
                  </a:lnTo>
                  <a:lnTo>
                    <a:pt x="271" y="409"/>
                  </a:lnTo>
                  <a:lnTo>
                    <a:pt x="273" y="409"/>
                  </a:lnTo>
                  <a:lnTo>
                    <a:pt x="277" y="411"/>
                  </a:lnTo>
                  <a:lnTo>
                    <a:pt x="277" y="411"/>
                  </a:lnTo>
                  <a:lnTo>
                    <a:pt x="277" y="409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2" y="407"/>
                  </a:lnTo>
                  <a:lnTo>
                    <a:pt x="284" y="409"/>
                  </a:lnTo>
                  <a:lnTo>
                    <a:pt x="286" y="411"/>
                  </a:lnTo>
                  <a:lnTo>
                    <a:pt x="286" y="411"/>
                  </a:lnTo>
                  <a:lnTo>
                    <a:pt x="288" y="411"/>
                  </a:lnTo>
                  <a:lnTo>
                    <a:pt x="290" y="411"/>
                  </a:lnTo>
                  <a:lnTo>
                    <a:pt x="292" y="413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18"/>
                  </a:lnTo>
                  <a:lnTo>
                    <a:pt x="302" y="416"/>
                  </a:lnTo>
                  <a:lnTo>
                    <a:pt x="303" y="414"/>
                  </a:lnTo>
                  <a:lnTo>
                    <a:pt x="303" y="416"/>
                  </a:lnTo>
                  <a:lnTo>
                    <a:pt x="305" y="416"/>
                  </a:lnTo>
                  <a:lnTo>
                    <a:pt x="307" y="418"/>
                  </a:lnTo>
                  <a:lnTo>
                    <a:pt x="307" y="418"/>
                  </a:lnTo>
                  <a:lnTo>
                    <a:pt x="307" y="422"/>
                  </a:lnTo>
                  <a:lnTo>
                    <a:pt x="309" y="422"/>
                  </a:lnTo>
                  <a:lnTo>
                    <a:pt x="309" y="424"/>
                  </a:lnTo>
                  <a:lnTo>
                    <a:pt x="311" y="426"/>
                  </a:lnTo>
                  <a:lnTo>
                    <a:pt x="313" y="424"/>
                  </a:lnTo>
                  <a:lnTo>
                    <a:pt x="315" y="422"/>
                  </a:lnTo>
                  <a:lnTo>
                    <a:pt x="317" y="420"/>
                  </a:lnTo>
                  <a:lnTo>
                    <a:pt x="319" y="418"/>
                  </a:lnTo>
                  <a:lnTo>
                    <a:pt x="321" y="418"/>
                  </a:lnTo>
                  <a:lnTo>
                    <a:pt x="330" y="420"/>
                  </a:lnTo>
                  <a:lnTo>
                    <a:pt x="332" y="418"/>
                  </a:lnTo>
                  <a:lnTo>
                    <a:pt x="332" y="413"/>
                  </a:lnTo>
                  <a:lnTo>
                    <a:pt x="334" y="411"/>
                  </a:lnTo>
                  <a:lnTo>
                    <a:pt x="334" y="411"/>
                  </a:lnTo>
                  <a:lnTo>
                    <a:pt x="336" y="409"/>
                  </a:lnTo>
                  <a:lnTo>
                    <a:pt x="336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3"/>
                  </a:lnTo>
                  <a:lnTo>
                    <a:pt x="338" y="413"/>
                  </a:lnTo>
                  <a:lnTo>
                    <a:pt x="340" y="413"/>
                  </a:lnTo>
                  <a:lnTo>
                    <a:pt x="342" y="413"/>
                  </a:lnTo>
                  <a:lnTo>
                    <a:pt x="348" y="411"/>
                  </a:lnTo>
                  <a:lnTo>
                    <a:pt x="348" y="409"/>
                  </a:lnTo>
                  <a:lnTo>
                    <a:pt x="350" y="411"/>
                  </a:lnTo>
                  <a:lnTo>
                    <a:pt x="352" y="413"/>
                  </a:lnTo>
                  <a:lnTo>
                    <a:pt x="355" y="413"/>
                  </a:lnTo>
                  <a:lnTo>
                    <a:pt x="355" y="411"/>
                  </a:lnTo>
                  <a:lnTo>
                    <a:pt x="355" y="407"/>
                  </a:lnTo>
                  <a:lnTo>
                    <a:pt x="357" y="405"/>
                  </a:lnTo>
                  <a:lnTo>
                    <a:pt x="357" y="405"/>
                  </a:lnTo>
                  <a:lnTo>
                    <a:pt x="361" y="407"/>
                  </a:lnTo>
                  <a:lnTo>
                    <a:pt x="363" y="407"/>
                  </a:lnTo>
                  <a:lnTo>
                    <a:pt x="365" y="405"/>
                  </a:lnTo>
                  <a:lnTo>
                    <a:pt x="365" y="403"/>
                  </a:lnTo>
                  <a:lnTo>
                    <a:pt x="365" y="401"/>
                  </a:lnTo>
                  <a:lnTo>
                    <a:pt x="365" y="399"/>
                  </a:lnTo>
                  <a:lnTo>
                    <a:pt x="367" y="399"/>
                  </a:lnTo>
                  <a:lnTo>
                    <a:pt x="371" y="399"/>
                  </a:lnTo>
                  <a:lnTo>
                    <a:pt x="373" y="395"/>
                  </a:lnTo>
                  <a:lnTo>
                    <a:pt x="377" y="395"/>
                  </a:lnTo>
                  <a:lnTo>
                    <a:pt x="378" y="397"/>
                  </a:lnTo>
                  <a:lnTo>
                    <a:pt x="380" y="397"/>
                  </a:lnTo>
                  <a:lnTo>
                    <a:pt x="386" y="397"/>
                  </a:lnTo>
                  <a:lnTo>
                    <a:pt x="388" y="397"/>
                  </a:lnTo>
                  <a:lnTo>
                    <a:pt x="390" y="395"/>
                  </a:lnTo>
                  <a:lnTo>
                    <a:pt x="390" y="393"/>
                  </a:lnTo>
                  <a:lnTo>
                    <a:pt x="392" y="393"/>
                  </a:lnTo>
                  <a:lnTo>
                    <a:pt x="394" y="395"/>
                  </a:lnTo>
                  <a:lnTo>
                    <a:pt x="396" y="395"/>
                  </a:lnTo>
                  <a:lnTo>
                    <a:pt x="398" y="395"/>
                  </a:lnTo>
                  <a:lnTo>
                    <a:pt x="398" y="393"/>
                  </a:lnTo>
                  <a:lnTo>
                    <a:pt x="400" y="389"/>
                  </a:lnTo>
                  <a:lnTo>
                    <a:pt x="403" y="388"/>
                  </a:lnTo>
                  <a:lnTo>
                    <a:pt x="405" y="388"/>
                  </a:lnTo>
                  <a:lnTo>
                    <a:pt x="407" y="388"/>
                  </a:lnTo>
                  <a:lnTo>
                    <a:pt x="407" y="388"/>
                  </a:lnTo>
                  <a:lnTo>
                    <a:pt x="407" y="386"/>
                  </a:lnTo>
                  <a:lnTo>
                    <a:pt x="409" y="384"/>
                  </a:lnTo>
                  <a:lnTo>
                    <a:pt x="411" y="384"/>
                  </a:lnTo>
                  <a:lnTo>
                    <a:pt x="413" y="384"/>
                  </a:lnTo>
                  <a:lnTo>
                    <a:pt x="411" y="382"/>
                  </a:lnTo>
                  <a:lnTo>
                    <a:pt x="411" y="380"/>
                  </a:lnTo>
                  <a:lnTo>
                    <a:pt x="411" y="378"/>
                  </a:lnTo>
                  <a:lnTo>
                    <a:pt x="415" y="376"/>
                  </a:lnTo>
                  <a:lnTo>
                    <a:pt x="423" y="376"/>
                  </a:lnTo>
                  <a:lnTo>
                    <a:pt x="423" y="376"/>
                  </a:lnTo>
                  <a:lnTo>
                    <a:pt x="425" y="374"/>
                  </a:lnTo>
                  <a:lnTo>
                    <a:pt x="425" y="370"/>
                  </a:lnTo>
                  <a:lnTo>
                    <a:pt x="426" y="368"/>
                  </a:lnTo>
                  <a:lnTo>
                    <a:pt x="426" y="366"/>
                  </a:lnTo>
                  <a:lnTo>
                    <a:pt x="425" y="364"/>
                  </a:lnTo>
                  <a:lnTo>
                    <a:pt x="425" y="363"/>
                  </a:lnTo>
                  <a:lnTo>
                    <a:pt x="426" y="361"/>
                  </a:lnTo>
                  <a:lnTo>
                    <a:pt x="430" y="361"/>
                  </a:lnTo>
                  <a:lnTo>
                    <a:pt x="436" y="363"/>
                  </a:lnTo>
                  <a:lnTo>
                    <a:pt x="440" y="363"/>
                  </a:lnTo>
                  <a:lnTo>
                    <a:pt x="440" y="366"/>
                  </a:lnTo>
                  <a:lnTo>
                    <a:pt x="442" y="370"/>
                  </a:lnTo>
                  <a:lnTo>
                    <a:pt x="442" y="372"/>
                  </a:lnTo>
                  <a:lnTo>
                    <a:pt x="448" y="368"/>
                  </a:lnTo>
                  <a:lnTo>
                    <a:pt x="451" y="368"/>
                  </a:lnTo>
                  <a:lnTo>
                    <a:pt x="453" y="370"/>
                  </a:lnTo>
                  <a:lnTo>
                    <a:pt x="453" y="372"/>
                  </a:lnTo>
                  <a:lnTo>
                    <a:pt x="453" y="372"/>
                  </a:lnTo>
                  <a:lnTo>
                    <a:pt x="451" y="374"/>
                  </a:lnTo>
                  <a:lnTo>
                    <a:pt x="453" y="376"/>
                  </a:lnTo>
                  <a:lnTo>
                    <a:pt x="455" y="376"/>
                  </a:lnTo>
                  <a:lnTo>
                    <a:pt x="457" y="376"/>
                  </a:lnTo>
                  <a:lnTo>
                    <a:pt x="461" y="370"/>
                  </a:lnTo>
                  <a:lnTo>
                    <a:pt x="463" y="368"/>
                  </a:lnTo>
                  <a:lnTo>
                    <a:pt x="463" y="364"/>
                  </a:lnTo>
                  <a:lnTo>
                    <a:pt x="465" y="363"/>
                  </a:lnTo>
                  <a:lnTo>
                    <a:pt x="467" y="363"/>
                  </a:lnTo>
                  <a:lnTo>
                    <a:pt x="469" y="364"/>
                  </a:lnTo>
                  <a:lnTo>
                    <a:pt x="471" y="368"/>
                  </a:lnTo>
                  <a:lnTo>
                    <a:pt x="475" y="370"/>
                  </a:lnTo>
                  <a:lnTo>
                    <a:pt x="476" y="370"/>
                  </a:lnTo>
                  <a:lnTo>
                    <a:pt x="480" y="364"/>
                  </a:lnTo>
                  <a:lnTo>
                    <a:pt x="480" y="366"/>
                  </a:lnTo>
                  <a:lnTo>
                    <a:pt x="480" y="372"/>
                  </a:lnTo>
                  <a:lnTo>
                    <a:pt x="482" y="374"/>
                  </a:lnTo>
                  <a:lnTo>
                    <a:pt x="484" y="374"/>
                  </a:lnTo>
                  <a:lnTo>
                    <a:pt x="486" y="372"/>
                  </a:lnTo>
                  <a:lnTo>
                    <a:pt x="490" y="370"/>
                  </a:lnTo>
                  <a:lnTo>
                    <a:pt x="496" y="374"/>
                  </a:lnTo>
                  <a:lnTo>
                    <a:pt x="501" y="376"/>
                  </a:lnTo>
                  <a:lnTo>
                    <a:pt x="507" y="376"/>
                  </a:lnTo>
                  <a:lnTo>
                    <a:pt x="513" y="370"/>
                  </a:lnTo>
                  <a:lnTo>
                    <a:pt x="521" y="361"/>
                  </a:lnTo>
                  <a:lnTo>
                    <a:pt x="523" y="359"/>
                  </a:lnTo>
                  <a:lnTo>
                    <a:pt x="526" y="357"/>
                  </a:lnTo>
                  <a:lnTo>
                    <a:pt x="526" y="357"/>
                  </a:lnTo>
                  <a:lnTo>
                    <a:pt x="526" y="355"/>
                  </a:lnTo>
                  <a:lnTo>
                    <a:pt x="526" y="351"/>
                  </a:lnTo>
                  <a:lnTo>
                    <a:pt x="525" y="349"/>
                  </a:lnTo>
                  <a:lnTo>
                    <a:pt x="523" y="345"/>
                  </a:lnTo>
                  <a:lnTo>
                    <a:pt x="521" y="341"/>
                  </a:lnTo>
                  <a:lnTo>
                    <a:pt x="517" y="340"/>
                  </a:lnTo>
                  <a:lnTo>
                    <a:pt x="515" y="336"/>
                  </a:lnTo>
                  <a:lnTo>
                    <a:pt x="515" y="332"/>
                  </a:lnTo>
                  <a:lnTo>
                    <a:pt x="513" y="326"/>
                  </a:lnTo>
                  <a:lnTo>
                    <a:pt x="513" y="322"/>
                  </a:lnTo>
                  <a:lnTo>
                    <a:pt x="513" y="315"/>
                  </a:lnTo>
                  <a:lnTo>
                    <a:pt x="517" y="311"/>
                  </a:lnTo>
                  <a:lnTo>
                    <a:pt x="517" y="309"/>
                  </a:lnTo>
                  <a:lnTo>
                    <a:pt x="517" y="307"/>
                  </a:lnTo>
                  <a:lnTo>
                    <a:pt x="513" y="303"/>
                  </a:lnTo>
                  <a:lnTo>
                    <a:pt x="513" y="301"/>
                  </a:lnTo>
                  <a:lnTo>
                    <a:pt x="513" y="299"/>
                  </a:lnTo>
                  <a:lnTo>
                    <a:pt x="515" y="297"/>
                  </a:lnTo>
                  <a:lnTo>
                    <a:pt x="515" y="295"/>
                  </a:lnTo>
                  <a:lnTo>
                    <a:pt x="513" y="295"/>
                  </a:lnTo>
                  <a:lnTo>
                    <a:pt x="511" y="295"/>
                  </a:lnTo>
                  <a:lnTo>
                    <a:pt x="511" y="293"/>
                  </a:lnTo>
                  <a:lnTo>
                    <a:pt x="509" y="288"/>
                  </a:lnTo>
                  <a:lnTo>
                    <a:pt x="509" y="286"/>
                  </a:lnTo>
                  <a:lnTo>
                    <a:pt x="505" y="284"/>
                  </a:lnTo>
                  <a:lnTo>
                    <a:pt x="505" y="286"/>
                  </a:lnTo>
                  <a:lnTo>
                    <a:pt x="505" y="284"/>
                  </a:lnTo>
                  <a:lnTo>
                    <a:pt x="503" y="284"/>
                  </a:lnTo>
                  <a:lnTo>
                    <a:pt x="501" y="282"/>
                  </a:lnTo>
                  <a:lnTo>
                    <a:pt x="501" y="280"/>
                  </a:lnTo>
                  <a:lnTo>
                    <a:pt x="501" y="278"/>
                  </a:lnTo>
                  <a:lnTo>
                    <a:pt x="503" y="276"/>
                  </a:lnTo>
                  <a:lnTo>
                    <a:pt x="503" y="276"/>
                  </a:lnTo>
                  <a:lnTo>
                    <a:pt x="505" y="274"/>
                  </a:lnTo>
                  <a:lnTo>
                    <a:pt x="505" y="272"/>
                  </a:lnTo>
                  <a:lnTo>
                    <a:pt x="505" y="268"/>
                  </a:lnTo>
                  <a:lnTo>
                    <a:pt x="505" y="265"/>
                  </a:lnTo>
                  <a:lnTo>
                    <a:pt x="505" y="255"/>
                  </a:lnTo>
                  <a:lnTo>
                    <a:pt x="507" y="251"/>
                  </a:lnTo>
                  <a:lnTo>
                    <a:pt x="509" y="249"/>
                  </a:lnTo>
                  <a:lnTo>
                    <a:pt x="509" y="247"/>
                  </a:lnTo>
                  <a:lnTo>
                    <a:pt x="511" y="240"/>
                  </a:lnTo>
                  <a:lnTo>
                    <a:pt x="511" y="236"/>
                  </a:lnTo>
                  <a:lnTo>
                    <a:pt x="511" y="236"/>
                  </a:lnTo>
                  <a:lnTo>
                    <a:pt x="511" y="234"/>
                  </a:lnTo>
                  <a:lnTo>
                    <a:pt x="511" y="234"/>
                  </a:lnTo>
                  <a:lnTo>
                    <a:pt x="511" y="232"/>
                  </a:lnTo>
                  <a:lnTo>
                    <a:pt x="511" y="230"/>
                  </a:lnTo>
                  <a:lnTo>
                    <a:pt x="509" y="228"/>
                  </a:lnTo>
                  <a:lnTo>
                    <a:pt x="509" y="226"/>
                  </a:lnTo>
                  <a:lnTo>
                    <a:pt x="509" y="222"/>
                  </a:lnTo>
                  <a:lnTo>
                    <a:pt x="511" y="217"/>
                  </a:lnTo>
                  <a:lnTo>
                    <a:pt x="513" y="211"/>
                  </a:lnTo>
                  <a:lnTo>
                    <a:pt x="513" y="207"/>
                  </a:lnTo>
                  <a:lnTo>
                    <a:pt x="513" y="201"/>
                  </a:lnTo>
                  <a:lnTo>
                    <a:pt x="513" y="199"/>
                  </a:lnTo>
                  <a:lnTo>
                    <a:pt x="513" y="199"/>
                  </a:lnTo>
                  <a:lnTo>
                    <a:pt x="515" y="197"/>
                  </a:lnTo>
                  <a:lnTo>
                    <a:pt x="515" y="195"/>
                  </a:lnTo>
                  <a:lnTo>
                    <a:pt x="513" y="195"/>
                  </a:lnTo>
                  <a:lnTo>
                    <a:pt x="511" y="192"/>
                  </a:lnTo>
                  <a:lnTo>
                    <a:pt x="509" y="190"/>
                  </a:lnTo>
                  <a:lnTo>
                    <a:pt x="509" y="188"/>
                  </a:lnTo>
                  <a:lnTo>
                    <a:pt x="509" y="188"/>
                  </a:lnTo>
                  <a:lnTo>
                    <a:pt x="509" y="186"/>
                  </a:lnTo>
                  <a:lnTo>
                    <a:pt x="509" y="184"/>
                  </a:lnTo>
                  <a:lnTo>
                    <a:pt x="509" y="182"/>
                  </a:lnTo>
                  <a:lnTo>
                    <a:pt x="511" y="178"/>
                  </a:lnTo>
                  <a:lnTo>
                    <a:pt x="511" y="176"/>
                  </a:lnTo>
                  <a:lnTo>
                    <a:pt x="511" y="172"/>
                  </a:lnTo>
                  <a:lnTo>
                    <a:pt x="511" y="170"/>
                  </a:lnTo>
                  <a:lnTo>
                    <a:pt x="509" y="169"/>
                  </a:lnTo>
                  <a:lnTo>
                    <a:pt x="507" y="165"/>
                  </a:lnTo>
                  <a:lnTo>
                    <a:pt x="507" y="159"/>
                  </a:lnTo>
                  <a:lnTo>
                    <a:pt x="507" y="153"/>
                  </a:lnTo>
                  <a:lnTo>
                    <a:pt x="511" y="146"/>
                  </a:lnTo>
                  <a:lnTo>
                    <a:pt x="517" y="142"/>
                  </a:lnTo>
                  <a:lnTo>
                    <a:pt x="519" y="142"/>
                  </a:lnTo>
                  <a:lnTo>
                    <a:pt x="521" y="142"/>
                  </a:lnTo>
                  <a:lnTo>
                    <a:pt x="521" y="142"/>
                  </a:lnTo>
                  <a:lnTo>
                    <a:pt x="523" y="142"/>
                  </a:lnTo>
                  <a:lnTo>
                    <a:pt x="523" y="140"/>
                  </a:lnTo>
                  <a:lnTo>
                    <a:pt x="525" y="138"/>
                  </a:lnTo>
                  <a:lnTo>
                    <a:pt x="528" y="136"/>
                  </a:lnTo>
                  <a:lnTo>
                    <a:pt x="530" y="136"/>
                  </a:lnTo>
                  <a:lnTo>
                    <a:pt x="532" y="132"/>
                  </a:lnTo>
                  <a:lnTo>
                    <a:pt x="534" y="132"/>
                  </a:lnTo>
                  <a:lnTo>
                    <a:pt x="536" y="130"/>
                  </a:lnTo>
                  <a:lnTo>
                    <a:pt x="538" y="130"/>
                  </a:lnTo>
                  <a:lnTo>
                    <a:pt x="540" y="124"/>
                  </a:lnTo>
                  <a:lnTo>
                    <a:pt x="540" y="122"/>
                  </a:lnTo>
                  <a:lnTo>
                    <a:pt x="542" y="122"/>
                  </a:lnTo>
                  <a:lnTo>
                    <a:pt x="542" y="121"/>
                  </a:lnTo>
                  <a:lnTo>
                    <a:pt x="542" y="119"/>
                  </a:lnTo>
                  <a:lnTo>
                    <a:pt x="542" y="119"/>
                  </a:lnTo>
                  <a:lnTo>
                    <a:pt x="540" y="115"/>
                  </a:lnTo>
                  <a:lnTo>
                    <a:pt x="540" y="115"/>
                  </a:lnTo>
                  <a:lnTo>
                    <a:pt x="538" y="111"/>
                  </a:lnTo>
                  <a:lnTo>
                    <a:pt x="538" y="103"/>
                  </a:lnTo>
                  <a:lnTo>
                    <a:pt x="538" y="96"/>
                  </a:lnTo>
                  <a:lnTo>
                    <a:pt x="538" y="88"/>
                  </a:lnTo>
                  <a:lnTo>
                    <a:pt x="540" y="82"/>
                  </a:lnTo>
                  <a:lnTo>
                    <a:pt x="544" y="76"/>
                  </a:lnTo>
                  <a:lnTo>
                    <a:pt x="553" y="69"/>
                  </a:lnTo>
                  <a:lnTo>
                    <a:pt x="555" y="65"/>
                  </a:lnTo>
                  <a:lnTo>
                    <a:pt x="563" y="57"/>
                  </a:lnTo>
                  <a:lnTo>
                    <a:pt x="565" y="55"/>
                  </a:lnTo>
                  <a:lnTo>
                    <a:pt x="571" y="53"/>
                  </a:lnTo>
                  <a:lnTo>
                    <a:pt x="573" y="51"/>
                  </a:lnTo>
                  <a:lnTo>
                    <a:pt x="573" y="49"/>
                  </a:lnTo>
                  <a:lnTo>
                    <a:pt x="573" y="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A194D4B1-B2E3-BA48-B0F9-3CB2F3780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3981" y="4285577"/>
              <a:ext cx="877148" cy="1012093"/>
            </a:xfrm>
            <a:custGeom>
              <a:avLst/>
              <a:gdLst>
                <a:gd name="T0" fmla="*/ 450 w 455"/>
                <a:gd name="T1" fmla="*/ 211 h 525"/>
                <a:gd name="T2" fmla="*/ 450 w 455"/>
                <a:gd name="T3" fmla="*/ 192 h 525"/>
                <a:gd name="T4" fmla="*/ 436 w 455"/>
                <a:gd name="T5" fmla="*/ 173 h 525"/>
                <a:gd name="T6" fmla="*/ 406 w 455"/>
                <a:gd name="T7" fmla="*/ 165 h 525"/>
                <a:gd name="T8" fmla="*/ 379 w 455"/>
                <a:gd name="T9" fmla="*/ 162 h 525"/>
                <a:gd name="T10" fmla="*/ 342 w 455"/>
                <a:gd name="T11" fmla="*/ 163 h 525"/>
                <a:gd name="T12" fmla="*/ 344 w 455"/>
                <a:gd name="T13" fmla="*/ 67 h 525"/>
                <a:gd name="T14" fmla="*/ 311 w 455"/>
                <a:gd name="T15" fmla="*/ 50 h 525"/>
                <a:gd name="T16" fmla="*/ 290 w 455"/>
                <a:gd name="T17" fmla="*/ 10 h 525"/>
                <a:gd name="T18" fmla="*/ 250 w 455"/>
                <a:gd name="T19" fmla="*/ 17 h 525"/>
                <a:gd name="T20" fmla="*/ 213 w 455"/>
                <a:gd name="T21" fmla="*/ 31 h 525"/>
                <a:gd name="T22" fmla="*/ 181 w 455"/>
                <a:gd name="T23" fmla="*/ 29 h 525"/>
                <a:gd name="T24" fmla="*/ 136 w 455"/>
                <a:gd name="T25" fmla="*/ 54 h 525"/>
                <a:gd name="T26" fmla="*/ 104 w 455"/>
                <a:gd name="T27" fmla="*/ 58 h 525"/>
                <a:gd name="T28" fmla="*/ 87 w 455"/>
                <a:gd name="T29" fmla="*/ 104 h 525"/>
                <a:gd name="T30" fmla="*/ 77 w 455"/>
                <a:gd name="T31" fmla="*/ 144 h 525"/>
                <a:gd name="T32" fmla="*/ 79 w 455"/>
                <a:gd name="T33" fmla="*/ 154 h 525"/>
                <a:gd name="T34" fmla="*/ 75 w 455"/>
                <a:gd name="T35" fmla="*/ 154 h 525"/>
                <a:gd name="T36" fmla="*/ 63 w 455"/>
                <a:gd name="T37" fmla="*/ 169 h 525"/>
                <a:gd name="T38" fmla="*/ 40 w 455"/>
                <a:gd name="T39" fmla="*/ 185 h 525"/>
                <a:gd name="T40" fmla="*/ 8 w 455"/>
                <a:gd name="T41" fmla="*/ 242 h 525"/>
                <a:gd name="T42" fmla="*/ 15 w 455"/>
                <a:gd name="T43" fmla="*/ 254 h 525"/>
                <a:gd name="T44" fmla="*/ 37 w 455"/>
                <a:gd name="T45" fmla="*/ 271 h 525"/>
                <a:gd name="T46" fmla="*/ 69 w 455"/>
                <a:gd name="T47" fmla="*/ 298 h 525"/>
                <a:gd name="T48" fmla="*/ 96 w 455"/>
                <a:gd name="T49" fmla="*/ 300 h 525"/>
                <a:gd name="T50" fmla="*/ 125 w 455"/>
                <a:gd name="T51" fmla="*/ 315 h 525"/>
                <a:gd name="T52" fmla="*/ 156 w 455"/>
                <a:gd name="T53" fmla="*/ 331 h 525"/>
                <a:gd name="T54" fmla="*/ 173 w 455"/>
                <a:gd name="T55" fmla="*/ 346 h 525"/>
                <a:gd name="T56" fmla="*/ 194 w 455"/>
                <a:gd name="T57" fmla="*/ 382 h 525"/>
                <a:gd name="T58" fmla="*/ 215 w 455"/>
                <a:gd name="T59" fmla="*/ 382 h 525"/>
                <a:gd name="T60" fmla="*/ 244 w 455"/>
                <a:gd name="T61" fmla="*/ 388 h 525"/>
                <a:gd name="T62" fmla="*/ 267 w 455"/>
                <a:gd name="T63" fmla="*/ 405 h 525"/>
                <a:gd name="T64" fmla="*/ 286 w 455"/>
                <a:gd name="T65" fmla="*/ 400 h 525"/>
                <a:gd name="T66" fmla="*/ 283 w 455"/>
                <a:gd name="T67" fmla="*/ 421 h 525"/>
                <a:gd name="T68" fmla="*/ 277 w 455"/>
                <a:gd name="T69" fmla="*/ 448 h 525"/>
                <a:gd name="T70" fmla="*/ 279 w 455"/>
                <a:gd name="T71" fmla="*/ 484 h 525"/>
                <a:gd name="T72" fmla="*/ 290 w 455"/>
                <a:gd name="T73" fmla="*/ 492 h 525"/>
                <a:gd name="T74" fmla="*/ 304 w 455"/>
                <a:gd name="T75" fmla="*/ 478 h 525"/>
                <a:gd name="T76" fmla="*/ 317 w 455"/>
                <a:gd name="T77" fmla="*/ 477 h 525"/>
                <a:gd name="T78" fmla="*/ 334 w 455"/>
                <a:gd name="T79" fmla="*/ 480 h 525"/>
                <a:gd name="T80" fmla="*/ 331 w 455"/>
                <a:gd name="T81" fmla="*/ 496 h 525"/>
                <a:gd name="T82" fmla="*/ 357 w 455"/>
                <a:gd name="T83" fmla="*/ 488 h 525"/>
                <a:gd name="T84" fmla="*/ 373 w 455"/>
                <a:gd name="T85" fmla="*/ 503 h 525"/>
                <a:gd name="T86" fmla="*/ 402 w 455"/>
                <a:gd name="T87" fmla="*/ 515 h 525"/>
                <a:gd name="T88" fmla="*/ 411 w 455"/>
                <a:gd name="T89" fmla="*/ 511 h 525"/>
                <a:gd name="T90" fmla="*/ 406 w 455"/>
                <a:gd name="T91" fmla="*/ 486 h 525"/>
                <a:gd name="T92" fmla="*/ 392 w 455"/>
                <a:gd name="T93" fmla="*/ 473 h 525"/>
                <a:gd name="T94" fmla="*/ 386 w 455"/>
                <a:gd name="T95" fmla="*/ 455 h 525"/>
                <a:gd name="T96" fmla="*/ 382 w 455"/>
                <a:gd name="T97" fmla="*/ 427 h 525"/>
                <a:gd name="T98" fmla="*/ 357 w 455"/>
                <a:gd name="T99" fmla="*/ 400 h 525"/>
                <a:gd name="T100" fmla="*/ 332 w 455"/>
                <a:gd name="T101" fmla="*/ 381 h 525"/>
                <a:gd name="T102" fmla="*/ 308 w 455"/>
                <a:gd name="T103" fmla="*/ 338 h 525"/>
                <a:gd name="T104" fmla="*/ 313 w 455"/>
                <a:gd name="T105" fmla="*/ 240 h 525"/>
                <a:gd name="T106" fmla="*/ 356 w 455"/>
                <a:gd name="T107" fmla="*/ 233 h 525"/>
                <a:gd name="T108" fmla="*/ 390 w 455"/>
                <a:gd name="T109" fmla="*/ 221 h 525"/>
                <a:gd name="T110" fmla="*/ 427 w 455"/>
                <a:gd name="T111" fmla="*/ 227 h 525"/>
                <a:gd name="T112" fmla="*/ 446 w 455"/>
                <a:gd name="T113" fmla="*/ 23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5" h="525">
                  <a:moveTo>
                    <a:pt x="454" y="225"/>
                  </a:moveTo>
                  <a:lnTo>
                    <a:pt x="454" y="221"/>
                  </a:lnTo>
                  <a:lnTo>
                    <a:pt x="452" y="221"/>
                  </a:lnTo>
                  <a:lnTo>
                    <a:pt x="448" y="219"/>
                  </a:lnTo>
                  <a:lnTo>
                    <a:pt x="448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50" y="213"/>
                  </a:lnTo>
                  <a:lnTo>
                    <a:pt x="450" y="211"/>
                  </a:lnTo>
                  <a:lnTo>
                    <a:pt x="450" y="208"/>
                  </a:lnTo>
                  <a:lnTo>
                    <a:pt x="450" y="202"/>
                  </a:lnTo>
                  <a:lnTo>
                    <a:pt x="450" y="198"/>
                  </a:lnTo>
                  <a:lnTo>
                    <a:pt x="450" y="198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4" y="194"/>
                  </a:lnTo>
                  <a:lnTo>
                    <a:pt x="452" y="192"/>
                  </a:lnTo>
                  <a:lnTo>
                    <a:pt x="450" y="192"/>
                  </a:lnTo>
                  <a:lnTo>
                    <a:pt x="446" y="190"/>
                  </a:lnTo>
                  <a:lnTo>
                    <a:pt x="444" y="188"/>
                  </a:lnTo>
                  <a:lnTo>
                    <a:pt x="444" y="183"/>
                  </a:lnTo>
                  <a:lnTo>
                    <a:pt x="442" y="181"/>
                  </a:lnTo>
                  <a:lnTo>
                    <a:pt x="440" y="179"/>
                  </a:lnTo>
                  <a:lnTo>
                    <a:pt x="440" y="177"/>
                  </a:lnTo>
                  <a:lnTo>
                    <a:pt x="440" y="175"/>
                  </a:lnTo>
                  <a:lnTo>
                    <a:pt x="438" y="175"/>
                  </a:lnTo>
                  <a:lnTo>
                    <a:pt x="436" y="173"/>
                  </a:lnTo>
                  <a:lnTo>
                    <a:pt x="434" y="169"/>
                  </a:lnTo>
                  <a:lnTo>
                    <a:pt x="431" y="167"/>
                  </a:lnTo>
                  <a:lnTo>
                    <a:pt x="423" y="163"/>
                  </a:lnTo>
                  <a:lnTo>
                    <a:pt x="421" y="163"/>
                  </a:lnTo>
                  <a:lnTo>
                    <a:pt x="419" y="163"/>
                  </a:lnTo>
                  <a:lnTo>
                    <a:pt x="411" y="169"/>
                  </a:lnTo>
                  <a:lnTo>
                    <a:pt x="409" y="169"/>
                  </a:lnTo>
                  <a:lnTo>
                    <a:pt x="406" y="167"/>
                  </a:lnTo>
                  <a:lnTo>
                    <a:pt x="406" y="165"/>
                  </a:lnTo>
                  <a:lnTo>
                    <a:pt x="406" y="165"/>
                  </a:lnTo>
                  <a:lnTo>
                    <a:pt x="404" y="165"/>
                  </a:lnTo>
                  <a:lnTo>
                    <a:pt x="404" y="163"/>
                  </a:lnTo>
                  <a:lnTo>
                    <a:pt x="402" y="163"/>
                  </a:lnTo>
                  <a:lnTo>
                    <a:pt x="396" y="165"/>
                  </a:lnTo>
                  <a:lnTo>
                    <a:pt x="392" y="165"/>
                  </a:lnTo>
                  <a:lnTo>
                    <a:pt x="390" y="165"/>
                  </a:lnTo>
                  <a:lnTo>
                    <a:pt x="382" y="162"/>
                  </a:lnTo>
                  <a:lnTo>
                    <a:pt x="379" y="162"/>
                  </a:lnTo>
                  <a:lnTo>
                    <a:pt x="363" y="163"/>
                  </a:lnTo>
                  <a:lnTo>
                    <a:pt x="363" y="163"/>
                  </a:lnTo>
                  <a:lnTo>
                    <a:pt x="363" y="160"/>
                  </a:lnTo>
                  <a:lnTo>
                    <a:pt x="361" y="160"/>
                  </a:lnTo>
                  <a:lnTo>
                    <a:pt x="359" y="160"/>
                  </a:lnTo>
                  <a:lnTo>
                    <a:pt x="357" y="160"/>
                  </a:lnTo>
                  <a:lnTo>
                    <a:pt x="354" y="160"/>
                  </a:lnTo>
                  <a:lnTo>
                    <a:pt x="346" y="165"/>
                  </a:lnTo>
                  <a:lnTo>
                    <a:pt x="342" y="163"/>
                  </a:lnTo>
                  <a:lnTo>
                    <a:pt x="342" y="154"/>
                  </a:lnTo>
                  <a:lnTo>
                    <a:pt x="342" y="144"/>
                  </a:lnTo>
                  <a:lnTo>
                    <a:pt x="342" y="133"/>
                  </a:lnTo>
                  <a:lnTo>
                    <a:pt x="342" y="123"/>
                  </a:lnTo>
                  <a:lnTo>
                    <a:pt x="344" y="112"/>
                  </a:lnTo>
                  <a:lnTo>
                    <a:pt x="344" y="100"/>
                  </a:lnTo>
                  <a:lnTo>
                    <a:pt x="344" y="90"/>
                  </a:lnTo>
                  <a:lnTo>
                    <a:pt x="344" y="79"/>
                  </a:lnTo>
                  <a:lnTo>
                    <a:pt x="344" y="67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38" y="60"/>
                  </a:lnTo>
                  <a:lnTo>
                    <a:pt x="332" y="58"/>
                  </a:lnTo>
                  <a:lnTo>
                    <a:pt x="325" y="56"/>
                  </a:lnTo>
                  <a:lnTo>
                    <a:pt x="319" y="54"/>
                  </a:lnTo>
                  <a:lnTo>
                    <a:pt x="311" y="50"/>
                  </a:lnTo>
                  <a:lnTo>
                    <a:pt x="294" y="37"/>
                  </a:lnTo>
                  <a:lnTo>
                    <a:pt x="294" y="35"/>
                  </a:lnTo>
                  <a:lnTo>
                    <a:pt x="294" y="31"/>
                  </a:lnTo>
                  <a:lnTo>
                    <a:pt x="302" y="16"/>
                  </a:lnTo>
                  <a:lnTo>
                    <a:pt x="302" y="8"/>
                  </a:lnTo>
                  <a:lnTo>
                    <a:pt x="304" y="0"/>
                  </a:lnTo>
                  <a:lnTo>
                    <a:pt x="296" y="6"/>
                  </a:lnTo>
                  <a:lnTo>
                    <a:pt x="292" y="8"/>
                  </a:lnTo>
                  <a:lnTo>
                    <a:pt x="290" y="10"/>
                  </a:lnTo>
                  <a:lnTo>
                    <a:pt x="288" y="12"/>
                  </a:lnTo>
                  <a:lnTo>
                    <a:pt x="279" y="12"/>
                  </a:lnTo>
                  <a:lnTo>
                    <a:pt x="271" y="14"/>
                  </a:lnTo>
                  <a:lnTo>
                    <a:pt x="267" y="16"/>
                  </a:lnTo>
                  <a:lnTo>
                    <a:pt x="263" y="16"/>
                  </a:lnTo>
                  <a:lnTo>
                    <a:pt x="259" y="16"/>
                  </a:lnTo>
                  <a:lnTo>
                    <a:pt x="259" y="17"/>
                  </a:lnTo>
                  <a:lnTo>
                    <a:pt x="256" y="17"/>
                  </a:lnTo>
                  <a:lnTo>
                    <a:pt x="250" y="17"/>
                  </a:lnTo>
                  <a:lnTo>
                    <a:pt x="248" y="19"/>
                  </a:lnTo>
                  <a:lnTo>
                    <a:pt x="244" y="21"/>
                  </a:lnTo>
                  <a:lnTo>
                    <a:pt x="242" y="23"/>
                  </a:lnTo>
                  <a:lnTo>
                    <a:pt x="240" y="23"/>
                  </a:lnTo>
                  <a:lnTo>
                    <a:pt x="234" y="25"/>
                  </a:lnTo>
                  <a:lnTo>
                    <a:pt x="233" y="27"/>
                  </a:lnTo>
                  <a:lnTo>
                    <a:pt x="221" y="29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1" y="33"/>
                  </a:lnTo>
                  <a:lnTo>
                    <a:pt x="210" y="31"/>
                  </a:lnTo>
                  <a:lnTo>
                    <a:pt x="208" y="31"/>
                  </a:lnTo>
                  <a:lnTo>
                    <a:pt x="206" y="31"/>
                  </a:lnTo>
                  <a:lnTo>
                    <a:pt x="204" y="29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4" y="29"/>
                  </a:lnTo>
                  <a:lnTo>
                    <a:pt x="181" y="29"/>
                  </a:lnTo>
                  <a:lnTo>
                    <a:pt x="179" y="29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73" y="33"/>
                  </a:lnTo>
                  <a:lnTo>
                    <a:pt x="167" y="39"/>
                  </a:lnTo>
                  <a:lnTo>
                    <a:pt x="163" y="42"/>
                  </a:lnTo>
                  <a:lnTo>
                    <a:pt x="158" y="44"/>
                  </a:lnTo>
                  <a:lnTo>
                    <a:pt x="150" y="48"/>
                  </a:lnTo>
                  <a:lnTo>
                    <a:pt x="136" y="54"/>
                  </a:lnTo>
                  <a:lnTo>
                    <a:pt x="131" y="60"/>
                  </a:lnTo>
                  <a:lnTo>
                    <a:pt x="127" y="64"/>
                  </a:lnTo>
                  <a:lnTo>
                    <a:pt x="123" y="66"/>
                  </a:lnTo>
                  <a:lnTo>
                    <a:pt x="121" y="67"/>
                  </a:lnTo>
                  <a:lnTo>
                    <a:pt x="117" y="67"/>
                  </a:lnTo>
                  <a:lnTo>
                    <a:pt x="117" y="67"/>
                  </a:lnTo>
                  <a:lnTo>
                    <a:pt x="113" y="64"/>
                  </a:lnTo>
                  <a:lnTo>
                    <a:pt x="108" y="62"/>
                  </a:lnTo>
                  <a:lnTo>
                    <a:pt x="104" y="58"/>
                  </a:lnTo>
                  <a:lnTo>
                    <a:pt x="102" y="58"/>
                  </a:lnTo>
                  <a:lnTo>
                    <a:pt x="100" y="71"/>
                  </a:lnTo>
                  <a:lnTo>
                    <a:pt x="100" y="75"/>
                  </a:lnTo>
                  <a:lnTo>
                    <a:pt x="98" y="79"/>
                  </a:lnTo>
                  <a:lnTo>
                    <a:pt x="94" y="85"/>
                  </a:lnTo>
                  <a:lnTo>
                    <a:pt x="92" y="87"/>
                  </a:lnTo>
                  <a:lnTo>
                    <a:pt x="92" y="92"/>
                  </a:lnTo>
                  <a:lnTo>
                    <a:pt x="88" y="100"/>
                  </a:lnTo>
                  <a:lnTo>
                    <a:pt x="87" y="104"/>
                  </a:lnTo>
                  <a:lnTo>
                    <a:pt x="87" y="108"/>
                  </a:lnTo>
                  <a:lnTo>
                    <a:pt x="85" y="112"/>
                  </a:lnTo>
                  <a:lnTo>
                    <a:pt x="77" y="129"/>
                  </a:lnTo>
                  <a:lnTo>
                    <a:pt x="75" y="131"/>
                  </a:lnTo>
                  <a:lnTo>
                    <a:pt x="75" y="133"/>
                  </a:lnTo>
                  <a:lnTo>
                    <a:pt x="75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77" y="144"/>
                  </a:lnTo>
                  <a:lnTo>
                    <a:pt x="79" y="144"/>
                  </a:lnTo>
                  <a:lnTo>
                    <a:pt x="81" y="148"/>
                  </a:lnTo>
                  <a:lnTo>
                    <a:pt x="81" y="150"/>
                  </a:lnTo>
                  <a:lnTo>
                    <a:pt x="83" y="152"/>
                  </a:lnTo>
                  <a:lnTo>
                    <a:pt x="83" y="154"/>
                  </a:lnTo>
                  <a:lnTo>
                    <a:pt x="83" y="156"/>
                  </a:lnTo>
                  <a:lnTo>
                    <a:pt x="81" y="156"/>
                  </a:lnTo>
                  <a:lnTo>
                    <a:pt x="79" y="156"/>
                  </a:lnTo>
                  <a:lnTo>
                    <a:pt x="79" y="154"/>
                  </a:lnTo>
                  <a:lnTo>
                    <a:pt x="77" y="152"/>
                  </a:lnTo>
                  <a:lnTo>
                    <a:pt x="77" y="150"/>
                  </a:lnTo>
                  <a:lnTo>
                    <a:pt x="77" y="148"/>
                  </a:lnTo>
                  <a:lnTo>
                    <a:pt x="77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52"/>
                  </a:lnTo>
                  <a:lnTo>
                    <a:pt x="75" y="152"/>
                  </a:lnTo>
                  <a:lnTo>
                    <a:pt x="75" y="154"/>
                  </a:lnTo>
                  <a:lnTo>
                    <a:pt x="71" y="154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71" y="158"/>
                  </a:lnTo>
                  <a:lnTo>
                    <a:pt x="71" y="160"/>
                  </a:lnTo>
                  <a:lnTo>
                    <a:pt x="69" y="160"/>
                  </a:lnTo>
                  <a:lnTo>
                    <a:pt x="67" y="165"/>
                  </a:lnTo>
                  <a:lnTo>
                    <a:pt x="67" y="167"/>
                  </a:lnTo>
                  <a:lnTo>
                    <a:pt x="63" y="169"/>
                  </a:lnTo>
                  <a:lnTo>
                    <a:pt x="56" y="177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8" y="175"/>
                  </a:lnTo>
                  <a:lnTo>
                    <a:pt x="46" y="177"/>
                  </a:lnTo>
                  <a:lnTo>
                    <a:pt x="44" y="179"/>
                  </a:lnTo>
                  <a:lnTo>
                    <a:pt x="40" y="181"/>
                  </a:lnTo>
                  <a:lnTo>
                    <a:pt x="40" y="185"/>
                  </a:lnTo>
                  <a:lnTo>
                    <a:pt x="38" y="187"/>
                  </a:lnTo>
                  <a:lnTo>
                    <a:pt x="35" y="192"/>
                  </a:lnTo>
                  <a:lnTo>
                    <a:pt x="29" y="196"/>
                  </a:lnTo>
                  <a:lnTo>
                    <a:pt x="0" y="227"/>
                  </a:lnTo>
                  <a:lnTo>
                    <a:pt x="2" y="227"/>
                  </a:lnTo>
                  <a:lnTo>
                    <a:pt x="4" y="231"/>
                  </a:lnTo>
                  <a:lnTo>
                    <a:pt x="4" y="236"/>
                  </a:lnTo>
                  <a:lnTo>
                    <a:pt x="6" y="240"/>
                  </a:lnTo>
                  <a:lnTo>
                    <a:pt x="8" y="242"/>
                  </a:lnTo>
                  <a:lnTo>
                    <a:pt x="10" y="242"/>
                  </a:lnTo>
                  <a:lnTo>
                    <a:pt x="10" y="240"/>
                  </a:lnTo>
                  <a:lnTo>
                    <a:pt x="12" y="240"/>
                  </a:lnTo>
                  <a:lnTo>
                    <a:pt x="13" y="240"/>
                  </a:lnTo>
                  <a:lnTo>
                    <a:pt x="15" y="244"/>
                  </a:lnTo>
                  <a:lnTo>
                    <a:pt x="17" y="246"/>
                  </a:lnTo>
                  <a:lnTo>
                    <a:pt x="17" y="248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21" y="258"/>
                  </a:lnTo>
                  <a:lnTo>
                    <a:pt x="27" y="261"/>
                  </a:lnTo>
                  <a:lnTo>
                    <a:pt x="31" y="265"/>
                  </a:lnTo>
                  <a:lnTo>
                    <a:pt x="29" y="267"/>
                  </a:lnTo>
                  <a:lnTo>
                    <a:pt x="29" y="269"/>
                  </a:lnTo>
                  <a:lnTo>
                    <a:pt x="29" y="273"/>
                  </a:lnTo>
                  <a:lnTo>
                    <a:pt x="29" y="275"/>
                  </a:lnTo>
                  <a:lnTo>
                    <a:pt x="31" y="275"/>
                  </a:lnTo>
                  <a:lnTo>
                    <a:pt x="37" y="271"/>
                  </a:lnTo>
                  <a:lnTo>
                    <a:pt x="38" y="271"/>
                  </a:lnTo>
                  <a:lnTo>
                    <a:pt x="40" y="275"/>
                  </a:lnTo>
                  <a:lnTo>
                    <a:pt x="42" y="277"/>
                  </a:lnTo>
                  <a:lnTo>
                    <a:pt x="44" y="281"/>
                  </a:lnTo>
                  <a:lnTo>
                    <a:pt x="46" y="281"/>
                  </a:lnTo>
                  <a:lnTo>
                    <a:pt x="48" y="283"/>
                  </a:lnTo>
                  <a:lnTo>
                    <a:pt x="52" y="288"/>
                  </a:lnTo>
                  <a:lnTo>
                    <a:pt x="54" y="290"/>
                  </a:lnTo>
                  <a:lnTo>
                    <a:pt x="69" y="298"/>
                  </a:lnTo>
                  <a:lnTo>
                    <a:pt x="77" y="302"/>
                  </a:lnTo>
                  <a:lnTo>
                    <a:pt x="79" y="302"/>
                  </a:lnTo>
                  <a:lnTo>
                    <a:pt x="81" y="302"/>
                  </a:lnTo>
                  <a:lnTo>
                    <a:pt x="85" y="300"/>
                  </a:lnTo>
                  <a:lnTo>
                    <a:pt x="85" y="302"/>
                  </a:lnTo>
                  <a:lnTo>
                    <a:pt x="88" y="302"/>
                  </a:lnTo>
                  <a:lnTo>
                    <a:pt x="90" y="302"/>
                  </a:lnTo>
                  <a:lnTo>
                    <a:pt x="90" y="302"/>
                  </a:lnTo>
                  <a:lnTo>
                    <a:pt x="96" y="300"/>
                  </a:lnTo>
                  <a:lnTo>
                    <a:pt x="98" y="300"/>
                  </a:lnTo>
                  <a:lnTo>
                    <a:pt x="102" y="304"/>
                  </a:lnTo>
                  <a:lnTo>
                    <a:pt x="108" y="306"/>
                  </a:lnTo>
                  <a:lnTo>
                    <a:pt x="111" y="309"/>
                  </a:lnTo>
                  <a:lnTo>
                    <a:pt x="115" y="313"/>
                  </a:lnTo>
                  <a:lnTo>
                    <a:pt x="117" y="313"/>
                  </a:lnTo>
                  <a:lnTo>
                    <a:pt x="121" y="315"/>
                  </a:lnTo>
                  <a:lnTo>
                    <a:pt x="123" y="315"/>
                  </a:lnTo>
                  <a:lnTo>
                    <a:pt x="125" y="315"/>
                  </a:lnTo>
                  <a:lnTo>
                    <a:pt x="133" y="313"/>
                  </a:lnTo>
                  <a:lnTo>
                    <a:pt x="135" y="313"/>
                  </a:lnTo>
                  <a:lnTo>
                    <a:pt x="136" y="315"/>
                  </a:lnTo>
                  <a:lnTo>
                    <a:pt x="138" y="323"/>
                  </a:lnTo>
                  <a:lnTo>
                    <a:pt x="140" y="325"/>
                  </a:lnTo>
                  <a:lnTo>
                    <a:pt x="144" y="327"/>
                  </a:lnTo>
                  <a:lnTo>
                    <a:pt x="146" y="327"/>
                  </a:lnTo>
                  <a:lnTo>
                    <a:pt x="154" y="331"/>
                  </a:lnTo>
                  <a:lnTo>
                    <a:pt x="156" y="331"/>
                  </a:lnTo>
                  <a:lnTo>
                    <a:pt x="158" y="331"/>
                  </a:lnTo>
                  <a:lnTo>
                    <a:pt x="161" y="329"/>
                  </a:lnTo>
                  <a:lnTo>
                    <a:pt x="163" y="329"/>
                  </a:lnTo>
                  <a:lnTo>
                    <a:pt x="165" y="331"/>
                  </a:lnTo>
                  <a:lnTo>
                    <a:pt x="167" y="333"/>
                  </a:lnTo>
                  <a:lnTo>
                    <a:pt x="171" y="340"/>
                  </a:lnTo>
                  <a:lnTo>
                    <a:pt x="173" y="342"/>
                  </a:lnTo>
                  <a:lnTo>
                    <a:pt x="173" y="344"/>
                  </a:lnTo>
                  <a:lnTo>
                    <a:pt x="173" y="346"/>
                  </a:lnTo>
                  <a:lnTo>
                    <a:pt x="173" y="350"/>
                  </a:lnTo>
                  <a:lnTo>
                    <a:pt x="171" y="352"/>
                  </a:lnTo>
                  <a:lnTo>
                    <a:pt x="171" y="354"/>
                  </a:lnTo>
                  <a:lnTo>
                    <a:pt x="179" y="361"/>
                  </a:lnTo>
                  <a:lnTo>
                    <a:pt x="183" y="371"/>
                  </a:lnTo>
                  <a:lnTo>
                    <a:pt x="186" y="381"/>
                  </a:lnTo>
                  <a:lnTo>
                    <a:pt x="186" y="381"/>
                  </a:lnTo>
                  <a:lnTo>
                    <a:pt x="188" y="382"/>
                  </a:lnTo>
                  <a:lnTo>
                    <a:pt x="194" y="382"/>
                  </a:lnTo>
                  <a:lnTo>
                    <a:pt x="196" y="381"/>
                  </a:lnTo>
                  <a:lnTo>
                    <a:pt x="198" y="381"/>
                  </a:lnTo>
                  <a:lnTo>
                    <a:pt x="198" y="377"/>
                  </a:lnTo>
                  <a:lnTo>
                    <a:pt x="200" y="375"/>
                  </a:lnTo>
                  <a:lnTo>
                    <a:pt x="204" y="375"/>
                  </a:lnTo>
                  <a:lnTo>
                    <a:pt x="206" y="375"/>
                  </a:lnTo>
                  <a:lnTo>
                    <a:pt x="210" y="377"/>
                  </a:lnTo>
                  <a:lnTo>
                    <a:pt x="213" y="381"/>
                  </a:lnTo>
                  <a:lnTo>
                    <a:pt x="215" y="382"/>
                  </a:lnTo>
                  <a:lnTo>
                    <a:pt x="217" y="382"/>
                  </a:lnTo>
                  <a:lnTo>
                    <a:pt x="221" y="381"/>
                  </a:lnTo>
                  <a:lnTo>
                    <a:pt x="223" y="381"/>
                  </a:lnTo>
                  <a:lnTo>
                    <a:pt x="225" y="382"/>
                  </a:lnTo>
                  <a:lnTo>
                    <a:pt x="229" y="386"/>
                  </a:lnTo>
                  <a:lnTo>
                    <a:pt x="231" y="386"/>
                  </a:lnTo>
                  <a:lnTo>
                    <a:pt x="238" y="386"/>
                  </a:lnTo>
                  <a:lnTo>
                    <a:pt x="240" y="386"/>
                  </a:lnTo>
                  <a:lnTo>
                    <a:pt x="244" y="388"/>
                  </a:lnTo>
                  <a:lnTo>
                    <a:pt x="246" y="392"/>
                  </a:lnTo>
                  <a:lnTo>
                    <a:pt x="248" y="394"/>
                  </a:lnTo>
                  <a:lnTo>
                    <a:pt x="248" y="398"/>
                  </a:lnTo>
                  <a:lnTo>
                    <a:pt x="248" y="400"/>
                  </a:lnTo>
                  <a:lnTo>
                    <a:pt x="248" y="402"/>
                  </a:lnTo>
                  <a:lnTo>
                    <a:pt x="250" y="404"/>
                  </a:lnTo>
                  <a:lnTo>
                    <a:pt x="256" y="404"/>
                  </a:lnTo>
                  <a:lnTo>
                    <a:pt x="263" y="405"/>
                  </a:lnTo>
                  <a:lnTo>
                    <a:pt x="267" y="405"/>
                  </a:lnTo>
                  <a:lnTo>
                    <a:pt x="269" y="404"/>
                  </a:lnTo>
                  <a:lnTo>
                    <a:pt x="267" y="398"/>
                  </a:lnTo>
                  <a:lnTo>
                    <a:pt x="269" y="396"/>
                  </a:lnTo>
                  <a:lnTo>
                    <a:pt x="273" y="396"/>
                  </a:lnTo>
                  <a:lnTo>
                    <a:pt x="275" y="394"/>
                  </a:lnTo>
                  <a:lnTo>
                    <a:pt x="279" y="394"/>
                  </a:lnTo>
                  <a:lnTo>
                    <a:pt x="283" y="396"/>
                  </a:lnTo>
                  <a:lnTo>
                    <a:pt x="286" y="398"/>
                  </a:lnTo>
                  <a:lnTo>
                    <a:pt x="286" y="400"/>
                  </a:lnTo>
                  <a:lnTo>
                    <a:pt x="284" y="402"/>
                  </a:lnTo>
                  <a:lnTo>
                    <a:pt x="275" y="409"/>
                  </a:lnTo>
                  <a:lnTo>
                    <a:pt x="271" y="415"/>
                  </a:lnTo>
                  <a:lnTo>
                    <a:pt x="271" y="419"/>
                  </a:lnTo>
                  <a:lnTo>
                    <a:pt x="273" y="419"/>
                  </a:lnTo>
                  <a:lnTo>
                    <a:pt x="277" y="417"/>
                  </a:lnTo>
                  <a:lnTo>
                    <a:pt x="279" y="417"/>
                  </a:lnTo>
                  <a:lnTo>
                    <a:pt x="281" y="419"/>
                  </a:lnTo>
                  <a:lnTo>
                    <a:pt x="283" y="421"/>
                  </a:lnTo>
                  <a:lnTo>
                    <a:pt x="283" y="425"/>
                  </a:lnTo>
                  <a:lnTo>
                    <a:pt x="281" y="430"/>
                  </a:lnTo>
                  <a:lnTo>
                    <a:pt x="281" y="434"/>
                  </a:lnTo>
                  <a:lnTo>
                    <a:pt x="281" y="436"/>
                  </a:lnTo>
                  <a:lnTo>
                    <a:pt x="283" y="442"/>
                  </a:lnTo>
                  <a:lnTo>
                    <a:pt x="283" y="444"/>
                  </a:lnTo>
                  <a:lnTo>
                    <a:pt x="281" y="446"/>
                  </a:lnTo>
                  <a:lnTo>
                    <a:pt x="279" y="446"/>
                  </a:lnTo>
                  <a:lnTo>
                    <a:pt x="277" y="448"/>
                  </a:lnTo>
                  <a:lnTo>
                    <a:pt x="279" y="454"/>
                  </a:lnTo>
                  <a:lnTo>
                    <a:pt x="283" y="459"/>
                  </a:lnTo>
                  <a:lnTo>
                    <a:pt x="286" y="465"/>
                  </a:lnTo>
                  <a:lnTo>
                    <a:pt x="283" y="469"/>
                  </a:lnTo>
                  <a:lnTo>
                    <a:pt x="279" y="473"/>
                  </a:lnTo>
                  <a:lnTo>
                    <a:pt x="277" y="475"/>
                  </a:lnTo>
                  <a:lnTo>
                    <a:pt x="275" y="477"/>
                  </a:lnTo>
                  <a:lnTo>
                    <a:pt x="277" y="480"/>
                  </a:lnTo>
                  <a:lnTo>
                    <a:pt x="279" y="484"/>
                  </a:lnTo>
                  <a:lnTo>
                    <a:pt x="281" y="486"/>
                  </a:lnTo>
                  <a:lnTo>
                    <a:pt x="284" y="486"/>
                  </a:lnTo>
                  <a:lnTo>
                    <a:pt x="288" y="482"/>
                  </a:lnTo>
                  <a:lnTo>
                    <a:pt x="290" y="480"/>
                  </a:lnTo>
                  <a:lnTo>
                    <a:pt x="292" y="482"/>
                  </a:lnTo>
                  <a:lnTo>
                    <a:pt x="290" y="484"/>
                  </a:lnTo>
                  <a:lnTo>
                    <a:pt x="288" y="490"/>
                  </a:lnTo>
                  <a:lnTo>
                    <a:pt x="288" y="492"/>
                  </a:lnTo>
                  <a:lnTo>
                    <a:pt x="290" y="492"/>
                  </a:lnTo>
                  <a:lnTo>
                    <a:pt x="298" y="500"/>
                  </a:lnTo>
                  <a:lnTo>
                    <a:pt x="302" y="500"/>
                  </a:lnTo>
                  <a:lnTo>
                    <a:pt x="304" y="500"/>
                  </a:lnTo>
                  <a:lnTo>
                    <a:pt x="308" y="498"/>
                  </a:lnTo>
                  <a:lnTo>
                    <a:pt x="308" y="494"/>
                  </a:lnTo>
                  <a:lnTo>
                    <a:pt x="306" y="490"/>
                  </a:lnTo>
                  <a:lnTo>
                    <a:pt x="302" y="488"/>
                  </a:lnTo>
                  <a:lnTo>
                    <a:pt x="300" y="484"/>
                  </a:lnTo>
                  <a:lnTo>
                    <a:pt x="304" y="478"/>
                  </a:lnTo>
                  <a:lnTo>
                    <a:pt x="306" y="477"/>
                  </a:lnTo>
                  <a:lnTo>
                    <a:pt x="308" y="477"/>
                  </a:lnTo>
                  <a:lnTo>
                    <a:pt x="311" y="478"/>
                  </a:lnTo>
                  <a:lnTo>
                    <a:pt x="311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7" y="478"/>
                  </a:lnTo>
                  <a:lnTo>
                    <a:pt x="317" y="477"/>
                  </a:lnTo>
                  <a:lnTo>
                    <a:pt x="319" y="475"/>
                  </a:lnTo>
                  <a:lnTo>
                    <a:pt x="325" y="478"/>
                  </a:lnTo>
                  <a:lnTo>
                    <a:pt x="327" y="477"/>
                  </a:lnTo>
                  <a:lnTo>
                    <a:pt x="329" y="475"/>
                  </a:lnTo>
                  <a:lnTo>
                    <a:pt x="331" y="475"/>
                  </a:lnTo>
                  <a:lnTo>
                    <a:pt x="334" y="475"/>
                  </a:lnTo>
                  <a:lnTo>
                    <a:pt x="336" y="477"/>
                  </a:lnTo>
                  <a:lnTo>
                    <a:pt x="334" y="478"/>
                  </a:lnTo>
                  <a:lnTo>
                    <a:pt x="334" y="480"/>
                  </a:lnTo>
                  <a:lnTo>
                    <a:pt x="332" y="480"/>
                  </a:lnTo>
                  <a:lnTo>
                    <a:pt x="331" y="482"/>
                  </a:lnTo>
                  <a:lnTo>
                    <a:pt x="331" y="482"/>
                  </a:lnTo>
                  <a:lnTo>
                    <a:pt x="331" y="484"/>
                  </a:lnTo>
                  <a:lnTo>
                    <a:pt x="331" y="486"/>
                  </a:lnTo>
                  <a:lnTo>
                    <a:pt x="331" y="488"/>
                  </a:lnTo>
                  <a:lnTo>
                    <a:pt x="329" y="492"/>
                  </a:lnTo>
                  <a:lnTo>
                    <a:pt x="329" y="494"/>
                  </a:lnTo>
                  <a:lnTo>
                    <a:pt x="331" y="496"/>
                  </a:lnTo>
                  <a:lnTo>
                    <a:pt x="332" y="496"/>
                  </a:lnTo>
                  <a:lnTo>
                    <a:pt x="336" y="496"/>
                  </a:lnTo>
                  <a:lnTo>
                    <a:pt x="338" y="494"/>
                  </a:lnTo>
                  <a:lnTo>
                    <a:pt x="340" y="492"/>
                  </a:lnTo>
                  <a:lnTo>
                    <a:pt x="344" y="492"/>
                  </a:lnTo>
                  <a:lnTo>
                    <a:pt x="352" y="494"/>
                  </a:lnTo>
                  <a:lnTo>
                    <a:pt x="356" y="494"/>
                  </a:lnTo>
                  <a:lnTo>
                    <a:pt x="357" y="494"/>
                  </a:lnTo>
                  <a:lnTo>
                    <a:pt x="357" y="488"/>
                  </a:lnTo>
                  <a:lnTo>
                    <a:pt x="359" y="488"/>
                  </a:lnTo>
                  <a:lnTo>
                    <a:pt x="361" y="486"/>
                  </a:lnTo>
                  <a:lnTo>
                    <a:pt x="363" y="486"/>
                  </a:lnTo>
                  <a:lnTo>
                    <a:pt x="367" y="488"/>
                  </a:lnTo>
                  <a:lnTo>
                    <a:pt x="373" y="494"/>
                  </a:lnTo>
                  <a:lnTo>
                    <a:pt x="375" y="496"/>
                  </a:lnTo>
                  <a:lnTo>
                    <a:pt x="375" y="500"/>
                  </a:lnTo>
                  <a:lnTo>
                    <a:pt x="375" y="502"/>
                  </a:lnTo>
                  <a:lnTo>
                    <a:pt x="373" y="503"/>
                  </a:lnTo>
                  <a:lnTo>
                    <a:pt x="373" y="507"/>
                  </a:lnTo>
                  <a:lnTo>
                    <a:pt x="373" y="509"/>
                  </a:lnTo>
                  <a:lnTo>
                    <a:pt x="375" y="513"/>
                  </a:lnTo>
                  <a:lnTo>
                    <a:pt x="377" y="513"/>
                  </a:lnTo>
                  <a:lnTo>
                    <a:pt x="377" y="513"/>
                  </a:lnTo>
                  <a:lnTo>
                    <a:pt x="386" y="509"/>
                  </a:lnTo>
                  <a:lnTo>
                    <a:pt x="388" y="509"/>
                  </a:lnTo>
                  <a:lnTo>
                    <a:pt x="400" y="515"/>
                  </a:lnTo>
                  <a:lnTo>
                    <a:pt x="402" y="515"/>
                  </a:lnTo>
                  <a:lnTo>
                    <a:pt x="402" y="515"/>
                  </a:lnTo>
                  <a:lnTo>
                    <a:pt x="404" y="515"/>
                  </a:lnTo>
                  <a:lnTo>
                    <a:pt x="404" y="517"/>
                  </a:lnTo>
                  <a:lnTo>
                    <a:pt x="406" y="519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3" y="517"/>
                  </a:lnTo>
                  <a:lnTo>
                    <a:pt x="411" y="511"/>
                  </a:lnTo>
                  <a:lnTo>
                    <a:pt x="406" y="502"/>
                  </a:lnTo>
                  <a:lnTo>
                    <a:pt x="406" y="500"/>
                  </a:lnTo>
                  <a:lnTo>
                    <a:pt x="407" y="498"/>
                  </a:lnTo>
                  <a:lnTo>
                    <a:pt x="407" y="496"/>
                  </a:lnTo>
                  <a:lnTo>
                    <a:pt x="407" y="490"/>
                  </a:lnTo>
                  <a:lnTo>
                    <a:pt x="407" y="488"/>
                  </a:lnTo>
                  <a:lnTo>
                    <a:pt x="406" y="488"/>
                  </a:lnTo>
                  <a:lnTo>
                    <a:pt x="406" y="488"/>
                  </a:lnTo>
                  <a:lnTo>
                    <a:pt x="406" y="486"/>
                  </a:lnTo>
                  <a:lnTo>
                    <a:pt x="404" y="486"/>
                  </a:lnTo>
                  <a:lnTo>
                    <a:pt x="404" y="486"/>
                  </a:lnTo>
                  <a:lnTo>
                    <a:pt x="400" y="480"/>
                  </a:lnTo>
                  <a:lnTo>
                    <a:pt x="398" y="480"/>
                  </a:lnTo>
                  <a:lnTo>
                    <a:pt x="394" y="478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2" y="473"/>
                  </a:lnTo>
                  <a:lnTo>
                    <a:pt x="392" y="473"/>
                  </a:lnTo>
                  <a:lnTo>
                    <a:pt x="392" y="471"/>
                  </a:lnTo>
                  <a:lnTo>
                    <a:pt x="392" y="469"/>
                  </a:lnTo>
                  <a:lnTo>
                    <a:pt x="390" y="467"/>
                  </a:lnTo>
                  <a:lnTo>
                    <a:pt x="388" y="467"/>
                  </a:lnTo>
                  <a:lnTo>
                    <a:pt x="388" y="467"/>
                  </a:lnTo>
                  <a:lnTo>
                    <a:pt x="386" y="463"/>
                  </a:lnTo>
                  <a:lnTo>
                    <a:pt x="386" y="463"/>
                  </a:lnTo>
                  <a:lnTo>
                    <a:pt x="386" y="459"/>
                  </a:lnTo>
                  <a:lnTo>
                    <a:pt x="386" y="455"/>
                  </a:lnTo>
                  <a:lnTo>
                    <a:pt x="379" y="450"/>
                  </a:lnTo>
                  <a:lnTo>
                    <a:pt x="379" y="446"/>
                  </a:lnTo>
                  <a:lnTo>
                    <a:pt x="379" y="442"/>
                  </a:lnTo>
                  <a:lnTo>
                    <a:pt x="384" y="436"/>
                  </a:lnTo>
                  <a:lnTo>
                    <a:pt x="384" y="432"/>
                  </a:lnTo>
                  <a:lnTo>
                    <a:pt x="384" y="430"/>
                  </a:lnTo>
                  <a:lnTo>
                    <a:pt x="384" y="429"/>
                  </a:lnTo>
                  <a:lnTo>
                    <a:pt x="382" y="427"/>
                  </a:lnTo>
                  <a:lnTo>
                    <a:pt x="382" y="427"/>
                  </a:lnTo>
                  <a:lnTo>
                    <a:pt x="381" y="425"/>
                  </a:lnTo>
                  <a:lnTo>
                    <a:pt x="381" y="419"/>
                  </a:lnTo>
                  <a:lnTo>
                    <a:pt x="381" y="417"/>
                  </a:lnTo>
                  <a:lnTo>
                    <a:pt x="379" y="413"/>
                  </a:lnTo>
                  <a:lnTo>
                    <a:pt x="377" y="409"/>
                  </a:lnTo>
                  <a:lnTo>
                    <a:pt x="375" y="407"/>
                  </a:lnTo>
                  <a:lnTo>
                    <a:pt x="373" y="405"/>
                  </a:lnTo>
                  <a:lnTo>
                    <a:pt x="359" y="402"/>
                  </a:lnTo>
                  <a:lnTo>
                    <a:pt x="357" y="400"/>
                  </a:lnTo>
                  <a:lnTo>
                    <a:pt x="352" y="394"/>
                  </a:lnTo>
                  <a:lnTo>
                    <a:pt x="350" y="394"/>
                  </a:lnTo>
                  <a:lnTo>
                    <a:pt x="348" y="392"/>
                  </a:lnTo>
                  <a:lnTo>
                    <a:pt x="346" y="390"/>
                  </a:lnTo>
                  <a:lnTo>
                    <a:pt x="344" y="388"/>
                  </a:lnTo>
                  <a:lnTo>
                    <a:pt x="342" y="386"/>
                  </a:lnTo>
                  <a:lnTo>
                    <a:pt x="342" y="384"/>
                  </a:lnTo>
                  <a:lnTo>
                    <a:pt x="338" y="382"/>
                  </a:lnTo>
                  <a:lnTo>
                    <a:pt x="332" y="381"/>
                  </a:lnTo>
                  <a:lnTo>
                    <a:pt x="331" y="381"/>
                  </a:lnTo>
                  <a:lnTo>
                    <a:pt x="329" y="379"/>
                  </a:lnTo>
                  <a:lnTo>
                    <a:pt x="325" y="373"/>
                  </a:lnTo>
                  <a:lnTo>
                    <a:pt x="317" y="365"/>
                  </a:lnTo>
                  <a:lnTo>
                    <a:pt x="311" y="359"/>
                  </a:lnTo>
                  <a:lnTo>
                    <a:pt x="309" y="356"/>
                  </a:lnTo>
                  <a:lnTo>
                    <a:pt x="308" y="350"/>
                  </a:lnTo>
                  <a:lnTo>
                    <a:pt x="308" y="342"/>
                  </a:lnTo>
                  <a:lnTo>
                    <a:pt x="308" y="338"/>
                  </a:lnTo>
                  <a:lnTo>
                    <a:pt x="309" y="329"/>
                  </a:lnTo>
                  <a:lnTo>
                    <a:pt x="309" y="313"/>
                  </a:lnTo>
                  <a:lnTo>
                    <a:pt x="309" y="296"/>
                  </a:lnTo>
                  <a:lnTo>
                    <a:pt x="309" y="279"/>
                  </a:lnTo>
                  <a:lnTo>
                    <a:pt x="309" y="263"/>
                  </a:lnTo>
                  <a:lnTo>
                    <a:pt x="311" y="254"/>
                  </a:lnTo>
                  <a:lnTo>
                    <a:pt x="311" y="250"/>
                  </a:lnTo>
                  <a:lnTo>
                    <a:pt x="311" y="238"/>
                  </a:lnTo>
                  <a:lnTo>
                    <a:pt x="313" y="240"/>
                  </a:lnTo>
                  <a:lnTo>
                    <a:pt x="317" y="240"/>
                  </a:lnTo>
                  <a:lnTo>
                    <a:pt x="319" y="238"/>
                  </a:lnTo>
                  <a:lnTo>
                    <a:pt x="323" y="238"/>
                  </a:lnTo>
                  <a:lnTo>
                    <a:pt x="327" y="238"/>
                  </a:lnTo>
                  <a:lnTo>
                    <a:pt x="331" y="238"/>
                  </a:lnTo>
                  <a:lnTo>
                    <a:pt x="332" y="236"/>
                  </a:lnTo>
                  <a:lnTo>
                    <a:pt x="344" y="236"/>
                  </a:lnTo>
                  <a:lnTo>
                    <a:pt x="350" y="235"/>
                  </a:lnTo>
                  <a:lnTo>
                    <a:pt x="356" y="233"/>
                  </a:lnTo>
                  <a:lnTo>
                    <a:pt x="361" y="231"/>
                  </a:lnTo>
                  <a:lnTo>
                    <a:pt x="367" y="225"/>
                  </a:lnTo>
                  <a:lnTo>
                    <a:pt x="369" y="225"/>
                  </a:lnTo>
                  <a:lnTo>
                    <a:pt x="375" y="227"/>
                  </a:lnTo>
                  <a:lnTo>
                    <a:pt x="379" y="229"/>
                  </a:lnTo>
                  <a:lnTo>
                    <a:pt x="382" y="225"/>
                  </a:lnTo>
                  <a:lnTo>
                    <a:pt x="382" y="223"/>
                  </a:lnTo>
                  <a:lnTo>
                    <a:pt x="386" y="221"/>
                  </a:lnTo>
                  <a:lnTo>
                    <a:pt x="390" y="221"/>
                  </a:lnTo>
                  <a:lnTo>
                    <a:pt x="394" y="217"/>
                  </a:lnTo>
                  <a:lnTo>
                    <a:pt x="398" y="215"/>
                  </a:lnTo>
                  <a:lnTo>
                    <a:pt x="402" y="215"/>
                  </a:lnTo>
                  <a:lnTo>
                    <a:pt x="406" y="215"/>
                  </a:lnTo>
                  <a:lnTo>
                    <a:pt x="407" y="217"/>
                  </a:lnTo>
                  <a:lnTo>
                    <a:pt x="419" y="229"/>
                  </a:lnTo>
                  <a:lnTo>
                    <a:pt x="419" y="231"/>
                  </a:lnTo>
                  <a:lnTo>
                    <a:pt x="423" y="229"/>
                  </a:lnTo>
                  <a:lnTo>
                    <a:pt x="427" y="227"/>
                  </a:lnTo>
                  <a:lnTo>
                    <a:pt x="429" y="227"/>
                  </a:lnTo>
                  <a:lnTo>
                    <a:pt x="431" y="229"/>
                  </a:lnTo>
                  <a:lnTo>
                    <a:pt x="431" y="233"/>
                  </a:lnTo>
                  <a:lnTo>
                    <a:pt x="432" y="233"/>
                  </a:lnTo>
                  <a:lnTo>
                    <a:pt x="438" y="235"/>
                  </a:lnTo>
                  <a:lnTo>
                    <a:pt x="442" y="235"/>
                  </a:lnTo>
                  <a:lnTo>
                    <a:pt x="442" y="233"/>
                  </a:lnTo>
                  <a:lnTo>
                    <a:pt x="444" y="231"/>
                  </a:lnTo>
                  <a:lnTo>
                    <a:pt x="446" y="231"/>
                  </a:lnTo>
                  <a:lnTo>
                    <a:pt x="446" y="231"/>
                  </a:lnTo>
                  <a:lnTo>
                    <a:pt x="450" y="231"/>
                  </a:lnTo>
                  <a:lnTo>
                    <a:pt x="452" y="231"/>
                  </a:lnTo>
                  <a:lnTo>
                    <a:pt x="454" y="231"/>
                  </a:lnTo>
                  <a:lnTo>
                    <a:pt x="455" y="229"/>
                  </a:lnTo>
                  <a:lnTo>
                    <a:pt x="454" y="22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42E31585-F134-5246-A00F-9C4B866F8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714" y="3396863"/>
              <a:ext cx="534000" cy="589906"/>
            </a:xfrm>
            <a:custGeom>
              <a:avLst/>
              <a:gdLst>
                <a:gd name="T0" fmla="*/ 255 w 277"/>
                <a:gd name="T1" fmla="*/ 41 h 306"/>
                <a:gd name="T2" fmla="*/ 244 w 277"/>
                <a:gd name="T3" fmla="*/ 41 h 306"/>
                <a:gd name="T4" fmla="*/ 244 w 277"/>
                <a:gd name="T5" fmla="*/ 25 h 306"/>
                <a:gd name="T6" fmla="*/ 227 w 277"/>
                <a:gd name="T7" fmla="*/ 12 h 306"/>
                <a:gd name="T8" fmla="*/ 198 w 277"/>
                <a:gd name="T9" fmla="*/ 29 h 306"/>
                <a:gd name="T10" fmla="*/ 173 w 277"/>
                <a:gd name="T11" fmla="*/ 64 h 306"/>
                <a:gd name="T12" fmla="*/ 155 w 277"/>
                <a:gd name="T13" fmla="*/ 100 h 306"/>
                <a:gd name="T14" fmla="*/ 150 w 277"/>
                <a:gd name="T15" fmla="*/ 110 h 306"/>
                <a:gd name="T16" fmla="*/ 161 w 277"/>
                <a:gd name="T17" fmla="*/ 135 h 306"/>
                <a:gd name="T18" fmla="*/ 138 w 277"/>
                <a:gd name="T19" fmla="*/ 154 h 306"/>
                <a:gd name="T20" fmla="*/ 105 w 277"/>
                <a:gd name="T21" fmla="*/ 160 h 306"/>
                <a:gd name="T22" fmla="*/ 81 w 277"/>
                <a:gd name="T23" fmla="*/ 144 h 306"/>
                <a:gd name="T24" fmla="*/ 63 w 277"/>
                <a:gd name="T25" fmla="*/ 146 h 306"/>
                <a:gd name="T26" fmla="*/ 42 w 277"/>
                <a:gd name="T27" fmla="*/ 137 h 306"/>
                <a:gd name="T28" fmla="*/ 34 w 277"/>
                <a:gd name="T29" fmla="*/ 125 h 306"/>
                <a:gd name="T30" fmla="*/ 27 w 277"/>
                <a:gd name="T31" fmla="*/ 135 h 306"/>
                <a:gd name="T32" fmla="*/ 6 w 277"/>
                <a:gd name="T33" fmla="*/ 142 h 306"/>
                <a:gd name="T34" fmla="*/ 15 w 277"/>
                <a:gd name="T35" fmla="*/ 171 h 306"/>
                <a:gd name="T36" fmla="*/ 25 w 277"/>
                <a:gd name="T37" fmla="*/ 154 h 306"/>
                <a:gd name="T38" fmla="*/ 29 w 277"/>
                <a:gd name="T39" fmla="*/ 152 h 306"/>
                <a:gd name="T40" fmla="*/ 38 w 277"/>
                <a:gd name="T41" fmla="*/ 150 h 306"/>
                <a:gd name="T42" fmla="*/ 42 w 277"/>
                <a:gd name="T43" fmla="*/ 165 h 306"/>
                <a:gd name="T44" fmla="*/ 27 w 277"/>
                <a:gd name="T45" fmla="*/ 171 h 306"/>
                <a:gd name="T46" fmla="*/ 31 w 277"/>
                <a:gd name="T47" fmla="*/ 183 h 306"/>
                <a:gd name="T48" fmla="*/ 61 w 277"/>
                <a:gd name="T49" fmla="*/ 175 h 306"/>
                <a:gd name="T50" fmla="*/ 57 w 277"/>
                <a:gd name="T51" fmla="*/ 192 h 306"/>
                <a:gd name="T52" fmla="*/ 54 w 277"/>
                <a:gd name="T53" fmla="*/ 200 h 306"/>
                <a:gd name="T54" fmla="*/ 54 w 277"/>
                <a:gd name="T55" fmla="*/ 204 h 306"/>
                <a:gd name="T56" fmla="*/ 54 w 277"/>
                <a:gd name="T57" fmla="*/ 208 h 306"/>
                <a:gd name="T58" fmla="*/ 56 w 277"/>
                <a:gd name="T59" fmla="*/ 213 h 306"/>
                <a:gd name="T60" fmla="*/ 38 w 277"/>
                <a:gd name="T61" fmla="*/ 227 h 306"/>
                <a:gd name="T62" fmla="*/ 31 w 277"/>
                <a:gd name="T63" fmla="*/ 231 h 306"/>
                <a:gd name="T64" fmla="*/ 23 w 277"/>
                <a:gd name="T65" fmla="*/ 235 h 306"/>
                <a:gd name="T66" fmla="*/ 29 w 277"/>
                <a:gd name="T67" fmla="*/ 240 h 306"/>
                <a:gd name="T68" fmla="*/ 31 w 277"/>
                <a:gd name="T69" fmla="*/ 244 h 306"/>
                <a:gd name="T70" fmla="*/ 23 w 277"/>
                <a:gd name="T71" fmla="*/ 240 h 306"/>
                <a:gd name="T72" fmla="*/ 21 w 277"/>
                <a:gd name="T73" fmla="*/ 256 h 306"/>
                <a:gd name="T74" fmla="*/ 17 w 277"/>
                <a:gd name="T75" fmla="*/ 265 h 306"/>
                <a:gd name="T76" fmla="*/ 0 w 277"/>
                <a:gd name="T77" fmla="*/ 271 h 306"/>
                <a:gd name="T78" fmla="*/ 15 w 277"/>
                <a:gd name="T79" fmla="*/ 294 h 306"/>
                <a:gd name="T80" fmla="*/ 29 w 277"/>
                <a:gd name="T81" fmla="*/ 296 h 306"/>
                <a:gd name="T82" fmla="*/ 36 w 277"/>
                <a:gd name="T83" fmla="*/ 302 h 306"/>
                <a:gd name="T84" fmla="*/ 48 w 277"/>
                <a:gd name="T85" fmla="*/ 294 h 306"/>
                <a:gd name="T86" fmla="*/ 77 w 277"/>
                <a:gd name="T87" fmla="*/ 298 h 306"/>
                <a:gd name="T88" fmla="*/ 104 w 277"/>
                <a:gd name="T89" fmla="*/ 300 h 306"/>
                <a:gd name="T90" fmla="*/ 130 w 277"/>
                <a:gd name="T91" fmla="*/ 300 h 306"/>
                <a:gd name="T92" fmla="*/ 138 w 277"/>
                <a:gd name="T93" fmla="*/ 302 h 306"/>
                <a:gd name="T94" fmla="*/ 150 w 277"/>
                <a:gd name="T95" fmla="*/ 294 h 306"/>
                <a:gd name="T96" fmla="*/ 159 w 277"/>
                <a:gd name="T97" fmla="*/ 275 h 306"/>
                <a:gd name="T98" fmla="*/ 213 w 277"/>
                <a:gd name="T99" fmla="*/ 284 h 306"/>
                <a:gd name="T100" fmla="*/ 221 w 277"/>
                <a:gd name="T101" fmla="*/ 263 h 306"/>
                <a:gd name="T102" fmla="*/ 232 w 277"/>
                <a:gd name="T103" fmla="*/ 233 h 306"/>
                <a:gd name="T104" fmla="*/ 244 w 277"/>
                <a:gd name="T105" fmla="*/ 198 h 306"/>
                <a:gd name="T106" fmla="*/ 269 w 277"/>
                <a:gd name="T107" fmla="*/ 150 h 306"/>
                <a:gd name="T108" fmla="*/ 259 w 277"/>
                <a:gd name="T109" fmla="*/ 135 h 306"/>
                <a:gd name="T110" fmla="*/ 265 w 277"/>
                <a:gd name="T111" fmla="*/ 108 h 306"/>
                <a:gd name="T112" fmla="*/ 252 w 277"/>
                <a:gd name="T113" fmla="*/ 75 h 306"/>
                <a:gd name="T114" fmla="*/ 277 w 277"/>
                <a:gd name="T115" fmla="*/ 5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7" h="306">
                  <a:moveTo>
                    <a:pt x="277" y="54"/>
                  </a:moveTo>
                  <a:lnTo>
                    <a:pt x="277" y="50"/>
                  </a:lnTo>
                  <a:lnTo>
                    <a:pt x="265" y="48"/>
                  </a:lnTo>
                  <a:lnTo>
                    <a:pt x="259" y="46"/>
                  </a:lnTo>
                  <a:lnTo>
                    <a:pt x="257" y="46"/>
                  </a:lnTo>
                  <a:lnTo>
                    <a:pt x="255" y="48"/>
                  </a:lnTo>
                  <a:lnTo>
                    <a:pt x="255" y="44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41"/>
                  </a:lnTo>
                  <a:lnTo>
                    <a:pt x="253" y="41"/>
                  </a:lnTo>
                  <a:lnTo>
                    <a:pt x="253" y="41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8" y="42"/>
                  </a:lnTo>
                  <a:lnTo>
                    <a:pt x="246" y="42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2" y="35"/>
                  </a:lnTo>
                  <a:lnTo>
                    <a:pt x="240" y="33"/>
                  </a:lnTo>
                  <a:lnTo>
                    <a:pt x="242" y="31"/>
                  </a:lnTo>
                  <a:lnTo>
                    <a:pt x="244" y="29"/>
                  </a:lnTo>
                  <a:lnTo>
                    <a:pt x="244" y="27"/>
                  </a:lnTo>
                  <a:lnTo>
                    <a:pt x="244" y="25"/>
                  </a:lnTo>
                  <a:lnTo>
                    <a:pt x="244" y="25"/>
                  </a:lnTo>
                  <a:lnTo>
                    <a:pt x="242" y="27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4" y="25"/>
                  </a:lnTo>
                  <a:lnTo>
                    <a:pt x="234" y="23"/>
                  </a:lnTo>
                  <a:lnTo>
                    <a:pt x="234" y="19"/>
                  </a:lnTo>
                  <a:lnTo>
                    <a:pt x="232" y="18"/>
                  </a:lnTo>
                  <a:lnTo>
                    <a:pt x="228" y="14"/>
                  </a:lnTo>
                  <a:lnTo>
                    <a:pt x="227" y="12"/>
                  </a:lnTo>
                  <a:lnTo>
                    <a:pt x="225" y="10"/>
                  </a:lnTo>
                  <a:lnTo>
                    <a:pt x="221" y="0"/>
                  </a:lnTo>
                  <a:lnTo>
                    <a:pt x="219" y="0"/>
                  </a:lnTo>
                  <a:lnTo>
                    <a:pt x="215" y="4"/>
                  </a:lnTo>
                  <a:lnTo>
                    <a:pt x="213" y="6"/>
                  </a:lnTo>
                  <a:lnTo>
                    <a:pt x="211" y="8"/>
                  </a:lnTo>
                  <a:lnTo>
                    <a:pt x="209" y="10"/>
                  </a:lnTo>
                  <a:lnTo>
                    <a:pt x="205" y="21"/>
                  </a:lnTo>
                  <a:lnTo>
                    <a:pt x="205" y="23"/>
                  </a:lnTo>
                  <a:lnTo>
                    <a:pt x="198" y="29"/>
                  </a:lnTo>
                  <a:lnTo>
                    <a:pt x="186" y="41"/>
                  </a:lnTo>
                  <a:lnTo>
                    <a:pt x="184" y="42"/>
                  </a:lnTo>
                  <a:lnTo>
                    <a:pt x="182" y="44"/>
                  </a:lnTo>
                  <a:lnTo>
                    <a:pt x="182" y="46"/>
                  </a:lnTo>
                  <a:lnTo>
                    <a:pt x="182" y="48"/>
                  </a:lnTo>
                  <a:lnTo>
                    <a:pt x="182" y="50"/>
                  </a:lnTo>
                  <a:lnTo>
                    <a:pt x="184" y="52"/>
                  </a:lnTo>
                  <a:lnTo>
                    <a:pt x="182" y="56"/>
                  </a:lnTo>
                  <a:lnTo>
                    <a:pt x="177" y="60"/>
                  </a:lnTo>
                  <a:lnTo>
                    <a:pt x="173" y="64"/>
                  </a:lnTo>
                  <a:lnTo>
                    <a:pt x="165" y="71"/>
                  </a:lnTo>
                  <a:lnTo>
                    <a:pt x="163" y="73"/>
                  </a:lnTo>
                  <a:lnTo>
                    <a:pt x="161" y="81"/>
                  </a:lnTo>
                  <a:lnTo>
                    <a:pt x="161" y="83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59" y="96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5" y="100"/>
                  </a:lnTo>
                  <a:lnTo>
                    <a:pt x="154" y="100"/>
                  </a:lnTo>
                  <a:lnTo>
                    <a:pt x="152" y="100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8" y="108"/>
                  </a:lnTo>
                  <a:lnTo>
                    <a:pt x="150" y="110"/>
                  </a:lnTo>
                  <a:lnTo>
                    <a:pt x="152" y="110"/>
                  </a:lnTo>
                  <a:lnTo>
                    <a:pt x="154" y="112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21"/>
                  </a:lnTo>
                  <a:lnTo>
                    <a:pt x="154" y="125"/>
                  </a:lnTo>
                  <a:lnTo>
                    <a:pt x="159" y="129"/>
                  </a:lnTo>
                  <a:lnTo>
                    <a:pt x="163" y="131"/>
                  </a:lnTo>
                  <a:lnTo>
                    <a:pt x="161" y="133"/>
                  </a:lnTo>
                  <a:lnTo>
                    <a:pt x="161" y="135"/>
                  </a:lnTo>
                  <a:lnTo>
                    <a:pt x="157" y="139"/>
                  </a:lnTo>
                  <a:lnTo>
                    <a:pt x="154" y="139"/>
                  </a:lnTo>
                  <a:lnTo>
                    <a:pt x="150" y="140"/>
                  </a:lnTo>
                  <a:lnTo>
                    <a:pt x="146" y="146"/>
                  </a:lnTo>
                  <a:lnTo>
                    <a:pt x="142" y="150"/>
                  </a:lnTo>
                  <a:lnTo>
                    <a:pt x="142" y="152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0" y="152"/>
                  </a:lnTo>
                  <a:lnTo>
                    <a:pt x="129" y="152"/>
                  </a:lnTo>
                  <a:lnTo>
                    <a:pt x="127" y="154"/>
                  </a:lnTo>
                  <a:lnTo>
                    <a:pt x="125" y="156"/>
                  </a:lnTo>
                  <a:lnTo>
                    <a:pt x="123" y="158"/>
                  </a:lnTo>
                  <a:lnTo>
                    <a:pt x="117" y="163"/>
                  </a:lnTo>
                  <a:lnTo>
                    <a:pt x="115" y="163"/>
                  </a:lnTo>
                  <a:lnTo>
                    <a:pt x="111" y="163"/>
                  </a:lnTo>
                  <a:lnTo>
                    <a:pt x="107" y="162"/>
                  </a:lnTo>
                  <a:lnTo>
                    <a:pt x="105" y="160"/>
                  </a:lnTo>
                  <a:lnTo>
                    <a:pt x="104" y="160"/>
                  </a:lnTo>
                  <a:lnTo>
                    <a:pt x="104" y="160"/>
                  </a:lnTo>
                  <a:lnTo>
                    <a:pt x="102" y="158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2" y="156"/>
                  </a:lnTo>
                  <a:lnTo>
                    <a:pt x="84" y="146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4"/>
                  </a:lnTo>
                  <a:lnTo>
                    <a:pt x="77" y="142"/>
                  </a:lnTo>
                  <a:lnTo>
                    <a:pt x="77" y="142"/>
                  </a:lnTo>
                  <a:lnTo>
                    <a:pt x="75" y="144"/>
                  </a:lnTo>
                  <a:lnTo>
                    <a:pt x="75" y="146"/>
                  </a:lnTo>
                  <a:lnTo>
                    <a:pt x="73" y="146"/>
                  </a:lnTo>
                  <a:lnTo>
                    <a:pt x="71" y="146"/>
                  </a:lnTo>
                  <a:lnTo>
                    <a:pt x="69" y="146"/>
                  </a:lnTo>
                  <a:lnTo>
                    <a:pt x="67" y="146"/>
                  </a:lnTo>
                  <a:lnTo>
                    <a:pt x="63" y="146"/>
                  </a:lnTo>
                  <a:lnTo>
                    <a:pt x="63" y="146"/>
                  </a:lnTo>
                  <a:lnTo>
                    <a:pt x="61" y="144"/>
                  </a:lnTo>
                  <a:lnTo>
                    <a:pt x="56" y="137"/>
                  </a:lnTo>
                  <a:lnTo>
                    <a:pt x="54" y="137"/>
                  </a:lnTo>
                  <a:lnTo>
                    <a:pt x="50" y="135"/>
                  </a:lnTo>
                  <a:lnTo>
                    <a:pt x="48" y="133"/>
                  </a:lnTo>
                  <a:lnTo>
                    <a:pt x="46" y="133"/>
                  </a:lnTo>
                  <a:lnTo>
                    <a:pt x="44" y="135"/>
                  </a:lnTo>
                  <a:lnTo>
                    <a:pt x="42" y="135"/>
                  </a:lnTo>
                  <a:lnTo>
                    <a:pt x="42" y="137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38" y="135"/>
                  </a:lnTo>
                  <a:lnTo>
                    <a:pt x="36" y="135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6" y="127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2" y="127"/>
                  </a:lnTo>
                  <a:lnTo>
                    <a:pt x="31" y="129"/>
                  </a:lnTo>
                  <a:lnTo>
                    <a:pt x="29" y="129"/>
                  </a:lnTo>
                  <a:lnTo>
                    <a:pt x="29" y="129"/>
                  </a:lnTo>
                  <a:lnTo>
                    <a:pt x="31" y="131"/>
                  </a:lnTo>
                  <a:lnTo>
                    <a:pt x="31" y="131"/>
                  </a:lnTo>
                  <a:lnTo>
                    <a:pt x="31" y="133"/>
                  </a:lnTo>
                  <a:lnTo>
                    <a:pt x="29" y="133"/>
                  </a:lnTo>
                  <a:lnTo>
                    <a:pt x="29" y="135"/>
                  </a:lnTo>
                  <a:lnTo>
                    <a:pt x="27" y="135"/>
                  </a:lnTo>
                  <a:lnTo>
                    <a:pt x="27" y="135"/>
                  </a:lnTo>
                  <a:lnTo>
                    <a:pt x="25" y="135"/>
                  </a:lnTo>
                  <a:lnTo>
                    <a:pt x="25" y="135"/>
                  </a:lnTo>
                  <a:lnTo>
                    <a:pt x="23" y="133"/>
                  </a:lnTo>
                  <a:lnTo>
                    <a:pt x="21" y="131"/>
                  </a:lnTo>
                  <a:lnTo>
                    <a:pt x="19" y="133"/>
                  </a:lnTo>
                  <a:lnTo>
                    <a:pt x="11" y="137"/>
                  </a:lnTo>
                  <a:lnTo>
                    <a:pt x="6" y="139"/>
                  </a:lnTo>
                  <a:lnTo>
                    <a:pt x="6" y="139"/>
                  </a:lnTo>
                  <a:lnTo>
                    <a:pt x="6" y="142"/>
                  </a:lnTo>
                  <a:lnTo>
                    <a:pt x="7" y="148"/>
                  </a:lnTo>
                  <a:lnTo>
                    <a:pt x="7" y="152"/>
                  </a:lnTo>
                  <a:lnTo>
                    <a:pt x="7" y="154"/>
                  </a:lnTo>
                  <a:lnTo>
                    <a:pt x="9" y="156"/>
                  </a:lnTo>
                  <a:lnTo>
                    <a:pt x="7" y="156"/>
                  </a:lnTo>
                  <a:lnTo>
                    <a:pt x="6" y="158"/>
                  </a:lnTo>
                  <a:lnTo>
                    <a:pt x="7" y="162"/>
                  </a:lnTo>
                  <a:lnTo>
                    <a:pt x="7" y="162"/>
                  </a:lnTo>
                  <a:lnTo>
                    <a:pt x="15" y="169"/>
                  </a:lnTo>
                  <a:lnTo>
                    <a:pt x="15" y="171"/>
                  </a:lnTo>
                  <a:lnTo>
                    <a:pt x="15" y="173"/>
                  </a:lnTo>
                  <a:lnTo>
                    <a:pt x="17" y="173"/>
                  </a:lnTo>
                  <a:lnTo>
                    <a:pt x="19" y="173"/>
                  </a:lnTo>
                  <a:lnTo>
                    <a:pt x="21" y="173"/>
                  </a:lnTo>
                  <a:lnTo>
                    <a:pt x="21" y="167"/>
                  </a:lnTo>
                  <a:lnTo>
                    <a:pt x="21" y="167"/>
                  </a:lnTo>
                  <a:lnTo>
                    <a:pt x="23" y="165"/>
                  </a:lnTo>
                  <a:lnTo>
                    <a:pt x="25" y="162"/>
                  </a:lnTo>
                  <a:lnTo>
                    <a:pt x="25" y="158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7" y="152"/>
                  </a:lnTo>
                  <a:lnTo>
                    <a:pt x="29" y="152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2" y="152"/>
                  </a:lnTo>
                  <a:lnTo>
                    <a:pt x="34" y="150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0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4" y="152"/>
                  </a:lnTo>
                  <a:lnTo>
                    <a:pt x="42" y="158"/>
                  </a:lnTo>
                  <a:lnTo>
                    <a:pt x="38" y="162"/>
                  </a:lnTo>
                  <a:lnTo>
                    <a:pt x="36" y="163"/>
                  </a:lnTo>
                  <a:lnTo>
                    <a:pt x="36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38" y="167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2" y="165"/>
                  </a:lnTo>
                  <a:lnTo>
                    <a:pt x="32" y="165"/>
                  </a:lnTo>
                  <a:lnTo>
                    <a:pt x="29" y="165"/>
                  </a:lnTo>
                  <a:lnTo>
                    <a:pt x="29" y="165"/>
                  </a:lnTo>
                  <a:lnTo>
                    <a:pt x="27" y="167"/>
                  </a:lnTo>
                  <a:lnTo>
                    <a:pt x="27" y="171"/>
                  </a:lnTo>
                  <a:lnTo>
                    <a:pt x="25" y="173"/>
                  </a:lnTo>
                  <a:lnTo>
                    <a:pt x="25" y="175"/>
                  </a:lnTo>
                  <a:lnTo>
                    <a:pt x="25" y="175"/>
                  </a:lnTo>
                  <a:lnTo>
                    <a:pt x="25" y="177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9" y="179"/>
                  </a:lnTo>
                  <a:lnTo>
                    <a:pt x="31" y="181"/>
                  </a:lnTo>
                  <a:lnTo>
                    <a:pt x="32" y="181"/>
                  </a:lnTo>
                  <a:lnTo>
                    <a:pt x="31" y="183"/>
                  </a:lnTo>
                  <a:lnTo>
                    <a:pt x="29" y="183"/>
                  </a:lnTo>
                  <a:lnTo>
                    <a:pt x="29" y="185"/>
                  </a:lnTo>
                  <a:lnTo>
                    <a:pt x="34" y="188"/>
                  </a:lnTo>
                  <a:lnTo>
                    <a:pt x="46" y="187"/>
                  </a:lnTo>
                  <a:lnTo>
                    <a:pt x="56" y="181"/>
                  </a:lnTo>
                  <a:lnTo>
                    <a:pt x="54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1" y="175"/>
                  </a:lnTo>
                  <a:lnTo>
                    <a:pt x="61" y="175"/>
                  </a:lnTo>
                  <a:lnTo>
                    <a:pt x="59" y="175"/>
                  </a:lnTo>
                  <a:lnTo>
                    <a:pt x="59" y="177"/>
                  </a:lnTo>
                  <a:lnTo>
                    <a:pt x="69" y="175"/>
                  </a:lnTo>
                  <a:lnTo>
                    <a:pt x="69" y="175"/>
                  </a:lnTo>
                  <a:lnTo>
                    <a:pt x="67" y="179"/>
                  </a:lnTo>
                  <a:lnTo>
                    <a:pt x="65" y="181"/>
                  </a:lnTo>
                  <a:lnTo>
                    <a:pt x="63" y="183"/>
                  </a:lnTo>
                  <a:lnTo>
                    <a:pt x="56" y="187"/>
                  </a:lnTo>
                  <a:lnTo>
                    <a:pt x="57" y="188"/>
                  </a:lnTo>
                  <a:lnTo>
                    <a:pt x="57" y="192"/>
                  </a:lnTo>
                  <a:lnTo>
                    <a:pt x="56" y="194"/>
                  </a:lnTo>
                  <a:lnTo>
                    <a:pt x="56" y="192"/>
                  </a:lnTo>
                  <a:lnTo>
                    <a:pt x="56" y="192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50" y="192"/>
                  </a:lnTo>
                  <a:lnTo>
                    <a:pt x="50" y="194"/>
                  </a:lnTo>
                  <a:lnTo>
                    <a:pt x="52" y="196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50" y="202"/>
                  </a:lnTo>
                  <a:lnTo>
                    <a:pt x="46" y="200"/>
                  </a:lnTo>
                  <a:lnTo>
                    <a:pt x="48" y="202"/>
                  </a:lnTo>
                  <a:lnTo>
                    <a:pt x="48" y="202"/>
                  </a:lnTo>
                  <a:lnTo>
                    <a:pt x="50" y="204"/>
                  </a:lnTo>
                  <a:lnTo>
                    <a:pt x="52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6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44" y="208"/>
                  </a:lnTo>
                  <a:lnTo>
                    <a:pt x="46" y="210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10"/>
                  </a:lnTo>
                  <a:lnTo>
                    <a:pt x="50" y="210"/>
                  </a:lnTo>
                  <a:lnTo>
                    <a:pt x="48" y="212"/>
                  </a:lnTo>
                  <a:lnTo>
                    <a:pt x="46" y="212"/>
                  </a:lnTo>
                  <a:lnTo>
                    <a:pt x="48" y="213"/>
                  </a:lnTo>
                  <a:lnTo>
                    <a:pt x="50" y="213"/>
                  </a:lnTo>
                  <a:lnTo>
                    <a:pt x="52" y="213"/>
                  </a:lnTo>
                  <a:lnTo>
                    <a:pt x="54" y="213"/>
                  </a:lnTo>
                  <a:lnTo>
                    <a:pt x="56" y="213"/>
                  </a:lnTo>
                  <a:lnTo>
                    <a:pt x="56" y="213"/>
                  </a:lnTo>
                  <a:lnTo>
                    <a:pt x="52" y="215"/>
                  </a:lnTo>
                  <a:lnTo>
                    <a:pt x="50" y="215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4" y="215"/>
                  </a:lnTo>
                  <a:lnTo>
                    <a:pt x="44" y="221"/>
                  </a:lnTo>
                  <a:lnTo>
                    <a:pt x="42" y="223"/>
                  </a:lnTo>
                  <a:lnTo>
                    <a:pt x="40" y="225"/>
                  </a:lnTo>
                  <a:lnTo>
                    <a:pt x="38" y="227"/>
                  </a:lnTo>
                  <a:lnTo>
                    <a:pt x="38" y="229"/>
                  </a:lnTo>
                  <a:lnTo>
                    <a:pt x="42" y="229"/>
                  </a:lnTo>
                  <a:lnTo>
                    <a:pt x="36" y="231"/>
                  </a:lnTo>
                  <a:lnTo>
                    <a:pt x="34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2" y="229"/>
                  </a:lnTo>
                  <a:lnTo>
                    <a:pt x="29" y="229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29" y="231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27" y="233"/>
                  </a:lnTo>
                  <a:lnTo>
                    <a:pt x="29" y="233"/>
                  </a:lnTo>
                  <a:lnTo>
                    <a:pt x="31" y="235"/>
                  </a:lnTo>
                  <a:lnTo>
                    <a:pt x="31" y="235"/>
                  </a:lnTo>
                  <a:lnTo>
                    <a:pt x="29" y="235"/>
                  </a:lnTo>
                  <a:lnTo>
                    <a:pt x="25" y="233"/>
                  </a:lnTo>
                  <a:lnTo>
                    <a:pt x="23" y="235"/>
                  </a:lnTo>
                  <a:lnTo>
                    <a:pt x="23" y="236"/>
                  </a:lnTo>
                  <a:lnTo>
                    <a:pt x="25" y="236"/>
                  </a:lnTo>
                  <a:lnTo>
                    <a:pt x="29" y="235"/>
                  </a:lnTo>
                  <a:lnTo>
                    <a:pt x="31" y="236"/>
                  </a:lnTo>
                  <a:lnTo>
                    <a:pt x="31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7" y="240"/>
                  </a:lnTo>
                  <a:lnTo>
                    <a:pt x="29" y="240"/>
                  </a:lnTo>
                  <a:lnTo>
                    <a:pt x="32" y="240"/>
                  </a:lnTo>
                  <a:lnTo>
                    <a:pt x="31" y="240"/>
                  </a:lnTo>
                  <a:lnTo>
                    <a:pt x="31" y="242"/>
                  </a:lnTo>
                  <a:lnTo>
                    <a:pt x="29" y="242"/>
                  </a:lnTo>
                  <a:lnTo>
                    <a:pt x="31" y="242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2" y="246"/>
                  </a:lnTo>
                  <a:lnTo>
                    <a:pt x="32" y="246"/>
                  </a:lnTo>
                  <a:lnTo>
                    <a:pt x="31" y="244"/>
                  </a:lnTo>
                  <a:lnTo>
                    <a:pt x="31" y="244"/>
                  </a:lnTo>
                  <a:lnTo>
                    <a:pt x="27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2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3" y="242"/>
                  </a:lnTo>
                  <a:lnTo>
                    <a:pt x="23" y="246"/>
                  </a:lnTo>
                  <a:lnTo>
                    <a:pt x="21" y="248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1" y="254"/>
                  </a:lnTo>
                  <a:lnTo>
                    <a:pt x="23" y="256"/>
                  </a:lnTo>
                  <a:lnTo>
                    <a:pt x="21" y="256"/>
                  </a:lnTo>
                  <a:lnTo>
                    <a:pt x="21" y="256"/>
                  </a:lnTo>
                  <a:lnTo>
                    <a:pt x="19" y="254"/>
                  </a:lnTo>
                  <a:lnTo>
                    <a:pt x="19" y="252"/>
                  </a:lnTo>
                  <a:lnTo>
                    <a:pt x="17" y="254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1"/>
                  </a:lnTo>
                  <a:lnTo>
                    <a:pt x="23" y="267"/>
                  </a:lnTo>
                  <a:lnTo>
                    <a:pt x="25" y="269"/>
                  </a:lnTo>
                  <a:lnTo>
                    <a:pt x="21" y="269"/>
                  </a:lnTo>
                  <a:lnTo>
                    <a:pt x="17" y="265"/>
                  </a:lnTo>
                  <a:lnTo>
                    <a:pt x="15" y="260"/>
                  </a:lnTo>
                  <a:lnTo>
                    <a:pt x="11" y="261"/>
                  </a:lnTo>
                  <a:lnTo>
                    <a:pt x="11" y="261"/>
                  </a:lnTo>
                  <a:lnTo>
                    <a:pt x="9" y="263"/>
                  </a:lnTo>
                  <a:lnTo>
                    <a:pt x="6" y="263"/>
                  </a:lnTo>
                  <a:lnTo>
                    <a:pt x="4" y="263"/>
                  </a:lnTo>
                  <a:lnTo>
                    <a:pt x="2" y="263"/>
                  </a:lnTo>
                  <a:lnTo>
                    <a:pt x="0" y="265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2" y="273"/>
                  </a:lnTo>
                  <a:lnTo>
                    <a:pt x="7" y="279"/>
                  </a:lnTo>
                  <a:lnTo>
                    <a:pt x="9" y="279"/>
                  </a:lnTo>
                  <a:lnTo>
                    <a:pt x="11" y="283"/>
                  </a:lnTo>
                  <a:lnTo>
                    <a:pt x="11" y="284"/>
                  </a:lnTo>
                  <a:lnTo>
                    <a:pt x="13" y="286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90"/>
                  </a:lnTo>
                  <a:lnTo>
                    <a:pt x="15" y="294"/>
                  </a:lnTo>
                  <a:lnTo>
                    <a:pt x="17" y="294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1" y="292"/>
                  </a:lnTo>
                  <a:lnTo>
                    <a:pt x="23" y="292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9" y="294"/>
                  </a:lnTo>
                  <a:lnTo>
                    <a:pt x="29" y="296"/>
                  </a:lnTo>
                  <a:lnTo>
                    <a:pt x="29" y="296"/>
                  </a:lnTo>
                  <a:lnTo>
                    <a:pt x="27" y="296"/>
                  </a:lnTo>
                  <a:lnTo>
                    <a:pt x="29" y="296"/>
                  </a:lnTo>
                  <a:lnTo>
                    <a:pt x="29" y="298"/>
                  </a:lnTo>
                  <a:lnTo>
                    <a:pt x="29" y="298"/>
                  </a:lnTo>
                  <a:lnTo>
                    <a:pt x="31" y="298"/>
                  </a:lnTo>
                  <a:lnTo>
                    <a:pt x="32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6" y="302"/>
                  </a:lnTo>
                  <a:lnTo>
                    <a:pt x="38" y="300"/>
                  </a:lnTo>
                  <a:lnTo>
                    <a:pt x="38" y="300"/>
                  </a:lnTo>
                  <a:lnTo>
                    <a:pt x="40" y="298"/>
                  </a:lnTo>
                  <a:lnTo>
                    <a:pt x="40" y="298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8" y="294"/>
                  </a:lnTo>
                  <a:lnTo>
                    <a:pt x="52" y="292"/>
                  </a:lnTo>
                  <a:lnTo>
                    <a:pt x="54" y="290"/>
                  </a:lnTo>
                  <a:lnTo>
                    <a:pt x="57" y="290"/>
                  </a:lnTo>
                  <a:lnTo>
                    <a:pt x="65" y="292"/>
                  </a:lnTo>
                  <a:lnTo>
                    <a:pt x="73" y="294"/>
                  </a:lnTo>
                  <a:lnTo>
                    <a:pt x="73" y="294"/>
                  </a:lnTo>
                  <a:lnTo>
                    <a:pt x="75" y="296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9" y="298"/>
                  </a:lnTo>
                  <a:lnTo>
                    <a:pt x="88" y="304"/>
                  </a:lnTo>
                  <a:lnTo>
                    <a:pt x="92" y="306"/>
                  </a:lnTo>
                  <a:lnTo>
                    <a:pt x="94" y="306"/>
                  </a:lnTo>
                  <a:lnTo>
                    <a:pt x="98" y="306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2" y="304"/>
                  </a:lnTo>
                  <a:lnTo>
                    <a:pt x="104" y="300"/>
                  </a:lnTo>
                  <a:lnTo>
                    <a:pt x="109" y="290"/>
                  </a:lnTo>
                  <a:lnTo>
                    <a:pt x="111" y="292"/>
                  </a:lnTo>
                  <a:lnTo>
                    <a:pt x="119" y="298"/>
                  </a:lnTo>
                  <a:lnTo>
                    <a:pt x="123" y="302"/>
                  </a:lnTo>
                  <a:lnTo>
                    <a:pt x="127" y="304"/>
                  </a:lnTo>
                  <a:lnTo>
                    <a:pt x="129" y="304"/>
                  </a:lnTo>
                  <a:lnTo>
                    <a:pt x="129" y="302"/>
                  </a:lnTo>
                  <a:lnTo>
                    <a:pt x="130" y="302"/>
                  </a:lnTo>
                  <a:lnTo>
                    <a:pt x="130" y="302"/>
                  </a:lnTo>
                  <a:lnTo>
                    <a:pt x="130" y="300"/>
                  </a:lnTo>
                  <a:lnTo>
                    <a:pt x="132" y="300"/>
                  </a:lnTo>
                  <a:lnTo>
                    <a:pt x="132" y="302"/>
                  </a:lnTo>
                  <a:lnTo>
                    <a:pt x="134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8" y="304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40" y="302"/>
                  </a:lnTo>
                  <a:lnTo>
                    <a:pt x="140" y="300"/>
                  </a:lnTo>
                  <a:lnTo>
                    <a:pt x="142" y="302"/>
                  </a:lnTo>
                  <a:lnTo>
                    <a:pt x="142" y="302"/>
                  </a:lnTo>
                  <a:lnTo>
                    <a:pt x="144" y="302"/>
                  </a:lnTo>
                  <a:lnTo>
                    <a:pt x="148" y="300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0" y="294"/>
                  </a:lnTo>
                  <a:lnTo>
                    <a:pt x="152" y="294"/>
                  </a:lnTo>
                  <a:lnTo>
                    <a:pt x="157" y="292"/>
                  </a:lnTo>
                  <a:lnTo>
                    <a:pt x="157" y="292"/>
                  </a:lnTo>
                  <a:lnTo>
                    <a:pt x="159" y="290"/>
                  </a:lnTo>
                  <a:lnTo>
                    <a:pt x="161" y="288"/>
                  </a:lnTo>
                  <a:lnTo>
                    <a:pt x="161" y="286"/>
                  </a:lnTo>
                  <a:lnTo>
                    <a:pt x="161" y="281"/>
                  </a:lnTo>
                  <a:lnTo>
                    <a:pt x="161" y="279"/>
                  </a:lnTo>
                  <a:lnTo>
                    <a:pt x="159" y="277"/>
                  </a:lnTo>
                  <a:lnTo>
                    <a:pt x="159" y="275"/>
                  </a:lnTo>
                  <a:lnTo>
                    <a:pt x="159" y="275"/>
                  </a:lnTo>
                  <a:lnTo>
                    <a:pt x="163" y="269"/>
                  </a:lnTo>
                  <a:lnTo>
                    <a:pt x="167" y="271"/>
                  </a:lnTo>
                  <a:lnTo>
                    <a:pt x="169" y="273"/>
                  </a:lnTo>
                  <a:lnTo>
                    <a:pt x="177" y="275"/>
                  </a:lnTo>
                  <a:lnTo>
                    <a:pt x="192" y="275"/>
                  </a:lnTo>
                  <a:lnTo>
                    <a:pt x="196" y="277"/>
                  </a:lnTo>
                  <a:lnTo>
                    <a:pt x="202" y="281"/>
                  </a:lnTo>
                  <a:lnTo>
                    <a:pt x="204" y="283"/>
                  </a:lnTo>
                  <a:lnTo>
                    <a:pt x="213" y="284"/>
                  </a:lnTo>
                  <a:lnTo>
                    <a:pt x="219" y="286"/>
                  </a:lnTo>
                  <a:lnTo>
                    <a:pt x="221" y="284"/>
                  </a:lnTo>
                  <a:lnTo>
                    <a:pt x="221" y="275"/>
                  </a:lnTo>
                  <a:lnTo>
                    <a:pt x="223" y="273"/>
                  </a:lnTo>
                  <a:lnTo>
                    <a:pt x="223" y="273"/>
                  </a:lnTo>
                  <a:lnTo>
                    <a:pt x="225" y="271"/>
                  </a:lnTo>
                  <a:lnTo>
                    <a:pt x="225" y="271"/>
                  </a:lnTo>
                  <a:lnTo>
                    <a:pt x="225" y="269"/>
                  </a:lnTo>
                  <a:lnTo>
                    <a:pt x="223" y="267"/>
                  </a:lnTo>
                  <a:lnTo>
                    <a:pt x="221" y="263"/>
                  </a:lnTo>
                  <a:lnTo>
                    <a:pt x="223" y="260"/>
                  </a:lnTo>
                  <a:lnTo>
                    <a:pt x="223" y="256"/>
                  </a:lnTo>
                  <a:lnTo>
                    <a:pt x="225" y="250"/>
                  </a:lnTo>
                  <a:lnTo>
                    <a:pt x="225" y="248"/>
                  </a:lnTo>
                  <a:lnTo>
                    <a:pt x="227" y="244"/>
                  </a:lnTo>
                  <a:lnTo>
                    <a:pt x="227" y="240"/>
                  </a:lnTo>
                  <a:lnTo>
                    <a:pt x="228" y="238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2" y="233"/>
                  </a:lnTo>
                  <a:lnTo>
                    <a:pt x="232" y="231"/>
                  </a:lnTo>
                  <a:lnTo>
                    <a:pt x="232" y="227"/>
                  </a:lnTo>
                  <a:lnTo>
                    <a:pt x="232" y="219"/>
                  </a:lnTo>
                  <a:lnTo>
                    <a:pt x="234" y="215"/>
                  </a:lnTo>
                  <a:lnTo>
                    <a:pt x="236" y="213"/>
                  </a:lnTo>
                  <a:lnTo>
                    <a:pt x="238" y="208"/>
                  </a:lnTo>
                  <a:lnTo>
                    <a:pt x="238" y="208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4" y="198"/>
                  </a:lnTo>
                  <a:lnTo>
                    <a:pt x="253" y="183"/>
                  </a:lnTo>
                  <a:lnTo>
                    <a:pt x="257" y="175"/>
                  </a:lnTo>
                  <a:lnTo>
                    <a:pt x="259" y="169"/>
                  </a:lnTo>
                  <a:lnTo>
                    <a:pt x="261" y="167"/>
                  </a:lnTo>
                  <a:lnTo>
                    <a:pt x="263" y="162"/>
                  </a:lnTo>
                  <a:lnTo>
                    <a:pt x="265" y="160"/>
                  </a:lnTo>
                  <a:lnTo>
                    <a:pt x="267" y="158"/>
                  </a:lnTo>
                  <a:lnTo>
                    <a:pt x="271" y="156"/>
                  </a:lnTo>
                  <a:lnTo>
                    <a:pt x="271" y="154"/>
                  </a:lnTo>
                  <a:lnTo>
                    <a:pt x="269" y="150"/>
                  </a:lnTo>
                  <a:lnTo>
                    <a:pt x="265" y="150"/>
                  </a:lnTo>
                  <a:lnTo>
                    <a:pt x="263" y="146"/>
                  </a:lnTo>
                  <a:lnTo>
                    <a:pt x="257" y="146"/>
                  </a:lnTo>
                  <a:lnTo>
                    <a:pt x="257" y="144"/>
                  </a:lnTo>
                  <a:lnTo>
                    <a:pt x="257" y="144"/>
                  </a:lnTo>
                  <a:lnTo>
                    <a:pt x="257" y="140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5"/>
                  </a:lnTo>
                  <a:lnTo>
                    <a:pt x="259" y="135"/>
                  </a:lnTo>
                  <a:lnTo>
                    <a:pt x="257" y="131"/>
                  </a:lnTo>
                  <a:lnTo>
                    <a:pt x="259" y="129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61" y="123"/>
                  </a:lnTo>
                  <a:lnTo>
                    <a:pt x="265" y="117"/>
                  </a:lnTo>
                  <a:lnTo>
                    <a:pt x="265" y="115"/>
                  </a:lnTo>
                  <a:lnTo>
                    <a:pt x="265" y="114"/>
                  </a:lnTo>
                  <a:lnTo>
                    <a:pt x="265" y="108"/>
                  </a:lnTo>
                  <a:lnTo>
                    <a:pt x="265" y="108"/>
                  </a:lnTo>
                  <a:lnTo>
                    <a:pt x="261" y="100"/>
                  </a:lnTo>
                  <a:lnTo>
                    <a:pt x="255" y="98"/>
                  </a:lnTo>
                  <a:lnTo>
                    <a:pt x="252" y="96"/>
                  </a:lnTo>
                  <a:lnTo>
                    <a:pt x="250" y="96"/>
                  </a:lnTo>
                  <a:lnTo>
                    <a:pt x="250" y="92"/>
                  </a:lnTo>
                  <a:lnTo>
                    <a:pt x="250" y="92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2" y="87"/>
                  </a:lnTo>
                  <a:lnTo>
                    <a:pt x="252" y="75"/>
                  </a:lnTo>
                  <a:lnTo>
                    <a:pt x="252" y="71"/>
                  </a:lnTo>
                  <a:lnTo>
                    <a:pt x="252" y="71"/>
                  </a:lnTo>
                  <a:lnTo>
                    <a:pt x="253" y="69"/>
                  </a:lnTo>
                  <a:lnTo>
                    <a:pt x="253" y="67"/>
                  </a:lnTo>
                  <a:lnTo>
                    <a:pt x="253" y="66"/>
                  </a:lnTo>
                  <a:lnTo>
                    <a:pt x="259" y="58"/>
                  </a:lnTo>
                  <a:lnTo>
                    <a:pt x="271" y="60"/>
                  </a:lnTo>
                  <a:lnTo>
                    <a:pt x="271" y="60"/>
                  </a:lnTo>
                  <a:lnTo>
                    <a:pt x="277" y="60"/>
                  </a:lnTo>
                  <a:lnTo>
                    <a:pt x="277" y="58"/>
                  </a:lnTo>
                  <a:lnTo>
                    <a:pt x="277" y="58"/>
                  </a:lnTo>
                  <a:lnTo>
                    <a:pt x="277" y="5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B52EB55F-4A7F-FF42-90A7-7F1EB59A8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6335" y="3312040"/>
              <a:ext cx="497372" cy="736418"/>
            </a:xfrm>
            <a:custGeom>
              <a:avLst/>
              <a:gdLst>
                <a:gd name="T0" fmla="*/ 248 w 258"/>
                <a:gd name="T1" fmla="*/ 167 h 382"/>
                <a:gd name="T2" fmla="*/ 237 w 258"/>
                <a:gd name="T3" fmla="*/ 165 h 382"/>
                <a:gd name="T4" fmla="*/ 231 w 258"/>
                <a:gd name="T5" fmla="*/ 173 h 382"/>
                <a:gd name="T6" fmla="*/ 225 w 258"/>
                <a:gd name="T7" fmla="*/ 173 h 382"/>
                <a:gd name="T8" fmla="*/ 210 w 258"/>
                <a:gd name="T9" fmla="*/ 163 h 382"/>
                <a:gd name="T10" fmla="*/ 192 w 258"/>
                <a:gd name="T11" fmla="*/ 163 h 382"/>
                <a:gd name="T12" fmla="*/ 206 w 258"/>
                <a:gd name="T13" fmla="*/ 113 h 382"/>
                <a:gd name="T14" fmla="*/ 208 w 258"/>
                <a:gd name="T15" fmla="*/ 102 h 382"/>
                <a:gd name="T16" fmla="*/ 206 w 258"/>
                <a:gd name="T17" fmla="*/ 98 h 382"/>
                <a:gd name="T18" fmla="*/ 208 w 258"/>
                <a:gd name="T19" fmla="*/ 88 h 382"/>
                <a:gd name="T20" fmla="*/ 212 w 258"/>
                <a:gd name="T21" fmla="*/ 73 h 382"/>
                <a:gd name="T22" fmla="*/ 215 w 258"/>
                <a:gd name="T23" fmla="*/ 63 h 382"/>
                <a:gd name="T24" fmla="*/ 217 w 258"/>
                <a:gd name="T25" fmla="*/ 52 h 382"/>
                <a:gd name="T26" fmla="*/ 217 w 258"/>
                <a:gd name="T27" fmla="*/ 33 h 382"/>
                <a:gd name="T28" fmla="*/ 202 w 258"/>
                <a:gd name="T29" fmla="*/ 0 h 382"/>
                <a:gd name="T30" fmla="*/ 179 w 258"/>
                <a:gd name="T31" fmla="*/ 2 h 382"/>
                <a:gd name="T32" fmla="*/ 165 w 258"/>
                <a:gd name="T33" fmla="*/ 10 h 382"/>
                <a:gd name="T34" fmla="*/ 154 w 258"/>
                <a:gd name="T35" fmla="*/ 23 h 382"/>
                <a:gd name="T36" fmla="*/ 138 w 258"/>
                <a:gd name="T37" fmla="*/ 27 h 382"/>
                <a:gd name="T38" fmla="*/ 123 w 258"/>
                <a:gd name="T39" fmla="*/ 35 h 382"/>
                <a:gd name="T40" fmla="*/ 119 w 258"/>
                <a:gd name="T41" fmla="*/ 60 h 382"/>
                <a:gd name="T42" fmla="*/ 115 w 258"/>
                <a:gd name="T43" fmla="*/ 81 h 382"/>
                <a:gd name="T44" fmla="*/ 108 w 258"/>
                <a:gd name="T45" fmla="*/ 110 h 382"/>
                <a:gd name="T46" fmla="*/ 85 w 258"/>
                <a:gd name="T47" fmla="*/ 140 h 382"/>
                <a:gd name="T48" fmla="*/ 71 w 258"/>
                <a:gd name="T49" fmla="*/ 175 h 382"/>
                <a:gd name="T50" fmla="*/ 58 w 258"/>
                <a:gd name="T51" fmla="*/ 200 h 382"/>
                <a:gd name="T52" fmla="*/ 44 w 258"/>
                <a:gd name="T53" fmla="*/ 219 h 382"/>
                <a:gd name="T54" fmla="*/ 25 w 258"/>
                <a:gd name="T55" fmla="*/ 252 h 382"/>
                <a:gd name="T56" fmla="*/ 19 w 258"/>
                <a:gd name="T57" fmla="*/ 277 h 382"/>
                <a:gd name="T58" fmla="*/ 12 w 258"/>
                <a:gd name="T59" fmla="*/ 292 h 382"/>
                <a:gd name="T60" fmla="*/ 12 w 258"/>
                <a:gd name="T61" fmla="*/ 313 h 382"/>
                <a:gd name="T62" fmla="*/ 8 w 258"/>
                <a:gd name="T63" fmla="*/ 328 h 382"/>
                <a:gd name="T64" fmla="*/ 2 w 258"/>
                <a:gd name="T65" fmla="*/ 344 h 382"/>
                <a:gd name="T66" fmla="*/ 8 w 258"/>
                <a:gd name="T67" fmla="*/ 355 h 382"/>
                <a:gd name="T68" fmla="*/ 23 w 258"/>
                <a:gd name="T69" fmla="*/ 373 h 382"/>
                <a:gd name="T70" fmla="*/ 48 w 258"/>
                <a:gd name="T71" fmla="*/ 380 h 382"/>
                <a:gd name="T72" fmla="*/ 79 w 258"/>
                <a:gd name="T73" fmla="*/ 344 h 382"/>
                <a:gd name="T74" fmla="*/ 98 w 258"/>
                <a:gd name="T75" fmla="*/ 309 h 382"/>
                <a:gd name="T76" fmla="*/ 110 w 258"/>
                <a:gd name="T77" fmla="*/ 307 h 382"/>
                <a:gd name="T78" fmla="*/ 117 w 258"/>
                <a:gd name="T79" fmla="*/ 302 h 382"/>
                <a:gd name="T80" fmla="*/ 131 w 258"/>
                <a:gd name="T81" fmla="*/ 302 h 382"/>
                <a:gd name="T82" fmla="*/ 140 w 258"/>
                <a:gd name="T83" fmla="*/ 300 h 382"/>
                <a:gd name="T84" fmla="*/ 148 w 258"/>
                <a:gd name="T85" fmla="*/ 300 h 382"/>
                <a:gd name="T86" fmla="*/ 169 w 258"/>
                <a:gd name="T87" fmla="*/ 296 h 382"/>
                <a:gd name="T88" fmla="*/ 165 w 258"/>
                <a:gd name="T89" fmla="*/ 307 h 382"/>
                <a:gd name="T90" fmla="*/ 165 w 258"/>
                <a:gd name="T91" fmla="*/ 317 h 382"/>
                <a:gd name="T92" fmla="*/ 208 w 258"/>
                <a:gd name="T93" fmla="*/ 298 h 382"/>
                <a:gd name="T94" fmla="*/ 212 w 258"/>
                <a:gd name="T95" fmla="*/ 282 h 382"/>
                <a:gd name="T96" fmla="*/ 217 w 258"/>
                <a:gd name="T97" fmla="*/ 275 h 382"/>
                <a:gd name="T98" fmla="*/ 219 w 258"/>
                <a:gd name="T99" fmla="*/ 267 h 382"/>
                <a:gd name="T100" fmla="*/ 235 w 258"/>
                <a:gd name="T101" fmla="*/ 254 h 382"/>
                <a:gd name="T102" fmla="*/ 252 w 258"/>
                <a:gd name="T103" fmla="*/ 217 h 382"/>
                <a:gd name="T104" fmla="*/ 252 w 258"/>
                <a:gd name="T105" fmla="*/ 196 h 382"/>
                <a:gd name="T106" fmla="*/ 256 w 258"/>
                <a:gd name="T107" fmla="*/ 183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8" h="382">
                  <a:moveTo>
                    <a:pt x="256" y="183"/>
                  </a:moveTo>
                  <a:lnTo>
                    <a:pt x="256" y="181"/>
                  </a:lnTo>
                  <a:lnTo>
                    <a:pt x="256" y="177"/>
                  </a:lnTo>
                  <a:lnTo>
                    <a:pt x="254" y="177"/>
                  </a:lnTo>
                  <a:lnTo>
                    <a:pt x="250" y="169"/>
                  </a:lnTo>
                  <a:lnTo>
                    <a:pt x="248" y="167"/>
                  </a:lnTo>
                  <a:lnTo>
                    <a:pt x="246" y="165"/>
                  </a:lnTo>
                  <a:lnTo>
                    <a:pt x="246" y="163"/>
                  </a:lnTo>
                  <a:lnTo>
                    <a:pt x="244" y="163"/>
                  </a:lnTo>
                  <a:lnTo>
                    <a:pt x="242" y="163"/>
                  </a:lnTo>
                  <a:lnTo>
                    <a:pt x="242" y="163"/>
                  </a:lnTo>
                  <a:lnTo>
                    <a:pt x="237" y="165"/>
                  </a:lnTo>
                  <a:lnTo>
                    <a:pt x="237" y="167"/>
                  </a:lnTo>
                  <a:lnTo>
                    <a:pt x="235" y="167"/>
                  </a:lnTo>
                  <a:lnTo>
                    <a:pt x="235" y="169"/>
                  </a:lnTo>
                  <a:lnTo>
                    <a:pt x="235" y="171"/>
                  </a:lnTo>
                  <a:lnTo>
                    <a:pt x="233" y="171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29" y="173"/>
                  </a:lnTo>
                  <a:lnTo>
                    <a:pt x="229" y="173"/>
                  </a:lnTo>
                  <a:lnTo>
                    <a:pt x="227" y="173"/>
                  </a:lnTo>
                  <a:lnTo>
                    <a:pt x="225" y="173"/>
                  </a:lnTo>
                  <a:lnTo>
                    <a:pt x="223" y="173"/>
                  </a:lnTo>
                  <a:lnTo>
                    <a:pt x="217" y="167"/>
                  </a:lnTo>
                  <a:lnTo>
                    <a:pt x="215" y="169"/>
                  </a:lnTo>
                  <a:lnTo>
                    <a:pt x="213" y="167"/>
                  </a:lnTo>
                  <a:lnTo>
                    <a:pt x="213" y="165"/>
                  </a:lnTo>
                  <a:lnTo>
                    <a:pt x="210" y="163"/>
                  </a:lnTo>
                  <a:lnTo>
                    <a:pt x="210" y="161"/>
                  </a:lnTo>
                  <a:lnTo>
                    <a:pt x="206" y="163"/>
                  </a:lnTo>
                  <a:lnTo>
                    <a:pt x="202" y="163"/>
                  </a:lnTo>
                  <a:lnTo>
                    <a:pt x="198" y="163"/>
                  </a:lnTo>
                  <a:lnTo>
                    <a:pt x="194" y="165"/>
                  </a:lnTo>
                  <a:lnTo>
                    <a:pt x="192" y="163"/>
                  </a:lnTo>
                  <a:lnTo>
                    <a:pt x="194" y="158"/>
                  </a:lnTo>
                  <a:lnTo>
                    <a:pt x="204" y="133"/>
                  </a:lnTo>
                  <a:lnTo>
                    <a:pt x="206" y="127"/>
                  </a:lnTo>
                  <a:lnTo>
                    <a:pt x="206" y="121"/>
                  </a:lnTo>
                  <a:lnTo>
                    <a:pt x="204" y="113"/>
                  </a:lnTo>
                  <a:lnTo>
                    <a:pt x="206" y="113"/>
                  </a:lnTo>
                  <a:lnTo>
                    <a:pt x="206" y="113"/>
                  </a:lnTo>
                  <a:lnTo>
                    <a:pt x="204" y="111"/>
                  </a:lnTo>
                  <a:lnTo>
                    <a:pt x="206" y="110"/>
                  </a:lnTo>
                  <a:lnTo>
                    <a:pt x="208" y="106"/>
                  </a:lnTo>
                  <a:lnTo>
                    <a:pt x="208" y="104"/>
                  </a:lnTo>
                  <a:lnTo>
                    <a:pt x="208" y="102"/>
                  </a:lnTo>
                  <a:lnTo>
                    <a:pt x="208" y="102"/>
                  </a:lnTo>
                  <a:lnTo>
                    <a:pt x="206" y="102"/>
                  </a:lnTo>
                  <a:lnTo>
                    <a:pt x="206" y="102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4" y="90"/>
                  </a:lnTo>
                  <a:lnTo>
                    <a:pt x="206" y="90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0" y="86"/>
                  </a:lnTo>
                  <a:lnTo>
                    <a:pt x="210" y="85"/>
                  </a:lnTo>
                  <a:lnTo>
                    <a:pt x="212" y="83"/>
                  </a:lnTo>
                  <a:lnTo>
                    <a:pt x="213" y="81"/>
                  </a:lnTo>
                  <a:lnTo>
                    <a:pt x="212" y="73"/>
                  </a:lnTo>
                  <a:lnTo>
                    <a:pt x="212" y="71"/>
                  </a:lnTo>
                  <a:lnTo>
                    <a:pt x="212" y="69"/>
                  </a:lnTo>
                  <a:lnTo>
                    <a:pt x="213" y="67"/>
                  </a:lnTo>
                  <a:lnTo>
                    <a:pt x="215" y="67"/>
                  </a:lnTo>
                  <a:lnTo>
                    <a:pt x="213" y="65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62"/>
                  </a:lnTo>
                  <a:lnTo>
                    <a:pt x="213" y="56"/>
                  </a:lnTo>
                  <a:lnTo>
                    <a:pt x="213" y="54"/>
                  </a:lnTo>
                  <a:lnTo>
                    <a:pt x="213" y="54"/>
                  </a:lnTo>
                  <a:lnTo>
                    <a:pt x="217" y="52"/>
                  </a:lnTo>
                  <a:lnTo>
                    <a:pt x="219" y="52"/>
                  </a:lnTo>
                  <a:lnTo>
                    <a:pt x="217" y="50"/>
                  </a:lnTo>
                  <a:lnTo>
                    <a:pt x="215" y="46"/>
                  </a:lnTo>
                  <a:lnTo>
                    <a:pt x="215" y="44"/>
                  </a:lnTo>
                  <a:lnTo>
                    <a:pt x="215" y="42"/>
                  </a:lnTo>
                  <a:lnTo>
                    <a:pt x="217" y="33"/>
                  </a:lnTo>
                  <a:lnTo>
                    <a:pt x="215" y="6"/>
                  </a:lnTo>
                  <a:lnTo>
                    <a:pt x="215" y="4"/>
                  </a:lnTo>
                  <a:lnTo>
                    <a:pt x="215" y="4"/>
                  </a:lnTo>
                  <a:lnTo>
                    <a:pt x="213" y="4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4" y="2"/>
                  </a:lnTo>
                  <a:lnTo>
                    <a:pt x="188" y="0"/>
                  </a:lnTo>
                  <a:lnTo>
                    <a:pt x="185" y="0"/>
                  </a:lnTo>
                  <a:lnTo>
                    <a:pt x="179" y="2"/>
                  </a:lnTo>
                  <a:lnTo>
                    <a:pt x="175" y="2"/>
                  </a:lnTo>
                  <a:lnTo>
                    <a:pt x="173" y="2"/>
                  </a:lnTo>
                  <a:lnTo>
                    <a:pt x="171" y="4"/>
                  </a:lnTo>
                  <a:lnTo>
                    <a:pt x="169" y="6"/>
                  </a:lnTo>
                  <a:lnTo>
                    <a:pt x="165" y="6"/>
                  </a:lnTo>
                  <a:lnTo>
                    <a:pt x="165" y="10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4" y="23"/>
                  </a:lnTo>
                  <a:lnTo>
                    <a:pt x="152" y="23"/>
                  </a:lnTo>
                  <a:lnTo>
                    <a:pt x="148" y="21"/>
                  </a:lnTo>
                  <a:lnTo>
                    <a:pt x="144" y="23"/>
                  </a:lnTo>
                  <a:lnTo>
                    <a:pt x="142" y="25"/>
                  </a:lnTo>
                  <a:lnTo>
                    <a:pt x="140" y="27"/>
                  </a:lnTo>
                  <a:lnTo>
                    <a:pt x="138" y="27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29" y="29"/>
                  </a:lnTo>
                  <a:lnTo>
                    <a:pt x="127" y="31"/>
                  </a:lnTo>
                  <a:lnTo>
                    <a:pt x="123" y="35"/>
                  </a:lnTo>
                  <a:lnTo>
                    <a:pt x="121" y="40"/>
                  </a:lnTo>
                  <a:lnTo>
                    <a:pt x="123" y="40"/>
                  </a:lnTo>
                  <a:lnTo>
                    <a:pt x="125" y="44"/>
                  </a:lnTo>
                  <a:lnTo>
                    <a:pt x="121" y="54"/>
                  </a:lnTo>
                  <a:lnTo>
                    <a:pt x="121" y="56"/>
                  </a:lnTo>
                  <a:lnTo>
                    <a:pt x="119" y="60"/>
                  </a:lnTo>
                  <a:lnTo>
                    <a:pt x="123" y="63"/>
                  </a:lnTo>
                  <a:lnTo>
                    <a:pt x="123" y="65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19" y="75"/>
                  </a:lnTo>
                  <a:lnTo>
                    <a:pt x="115" y="81"/>
                  </a:lnTo>
                  <a:lnTo>
                    <a:pt x="114" y="94"/>
                  </a:lnTo>
                  <a:lnTo>
                    <a:pt x="114" y="94"/>
                  </a:lnTo>
                  <a:lnTo>
                    <a:pt x="110" y="102"/>
                  </a:lnTo>
                  <a:lnTo>
                    <a:pt x="110" y="106"/>
                  </a:lnTo>
                  <a:lnTo>
                    <a:pt x="108" y="108"/>
                  </a:lnTo>
                  <a:lnTo>
                    <a:pt x="108" y="110"/>
                  </a:lnTo>
                  <a:lnTo>
                    <a:pt x="100" y="113"/>
                  </a:lnTo>
                  <a:lnTo>
                    <a:pt x="96" y="117"/>
                  </a:lnTo>
                  <a:lnTo>
                    <a:pt x="94" y="119"/>
                  </a:lnTo>
                  <a:lnTo>
                    <a:pt x="92" y="127"/>
                  </a:lnTo>
                  <a:lnTo>
                    <a:pt x="89" y="133"/>
                  </a:lnTo>
                  <a:lnTo>
                    <a:pt x="85" y="140"/>
                  </a:lnTo>
                  <a:lnTo>
                    <a:pt x="83" y="150"/>
                  </a:lnTo>
                  <a:lnTo>
                    <a:pt x="81" y="159"/>
                  </a:lnTo>
                  <a:lnTo>
                    <a:pt x="79" y="163"/>
                  </a:lnTo>
                  <a:lnTo>
                    <a:pt x="75" y="169"/>
                  </a:lnTo>
                  <a:lnTo>
                    <a:pt x="71" y="171"/>
                  </a:lnTo>
                  <a:lnTo>
                    <a:pt x="71" y="175"/>
                  </a:lnTo>
                  <a:lnTo>
                    <a:pt x="67" y="179"/>
                  </a:lnTo>
                  <a:lnTo>
                    <a:pt x="67" y="181"/>
                  </a:lnTo>
                  <a:lnTo>
                    <a:pt x="64" y="184"/>
                  </a:lnTo>
                  <a:lnTo>
                    <a:pt x="56" y="194"/>
                  </a:lnTo>
                  <a:lnTo>
                    <a:pt x="58" y="198"/>
                  </a:lnTo>
                  <a:lnTo>
                    <a:pt x="58" y="200"/>
                  </a:lnTo>
                  <a:lnTo>
                    <a:pt x="54" y="202"/>
                  </a:lnTo>
                  <a:lnTo>
                    <a:pt x="52" y="204"/>
                  </a:lnTo>
                  <a:lnTo>
                    <a:pt x="50" y="206"/>
                  </a:lnTo>
                  <a:lnTo>
                    <a:pt x="48" y="211"/>
                  </a:lnTo>
                  <a:lnTo>
                    <a:pt x="46" y="213"/>
                  </a:lnTo>
                  <a:lnTo>
                    <a:pt x="44" y="219"/>
                  </a:lnTo>
                  <a:lnTo>
                    <a:pt x="40" y="227"/>
                  </a:lnTo>
                  <a:lnTo>
                    <a:pt x="31" y="242"/>
                  </a:lnTo>
                  <a:lnTo>
                    <a:pt x="29" y="248"/>
                  </a:lnTo>
                  <a:lnTo>
                    <a:pt x="29" y="248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23" y="257"/>
                  </a:lnTo>
                  <a:lnTo>
                    <a:pt x="21" y="259"/>
                  </a:lnTo>
                  <a:lnTo>
                    <a:pt x="19" y="263"/>
                  </a:lnTo>
                  <a:lnTo>
                    <a:pt x="19" y="271"/>
                  </a:lnTo>
                  <a:lnTo>
                    <a:pt x="19" y="275"/>
                  </a:lnTo>
                  <a:lnTo>
                    <a:pt x="19" y="277"/>
                  </a:lnTo>
                  <a:lnTo>
                    <a:pt x="17" y="279"/>
                  </a:lnTo>
                  <a:lnTo>
                    <a:pt x="17" y="280"/>
                  </a:lnTo>
                  <a:lnTo>
                    <a:pt x="15" y="282"/>
                  </a:lnTo>
                  <a:lnTo>
                    <a:pt x="14" y="284"/>
                  </a:lnTo>
                  <a:lnTo>
                    <a:pt x="14" y="288"/>
                  </a:lnTo>
                  <a:lnTo>
                    <a:pt x="12" y="292"/>
                  </a:lnTo>
                  <a:lnTo>
                    <a:pt x="12" y="294"/>
                  </a:lnTo>
                  <a:lnTo>
                    <a:pt x="10" y="300"/>
                  </a:lnTo>
                  <a:lnTo>
                    <a:pt x="10" y="304"/>
                  </a:lnTo>
                  <a:lnTo>
                    <a:pt x="8" y="307"/>
                  </a:lnTo>
                  <a:lnTo>
                    <a:pt x="10" y="311"/>
                  </a:lnTo>
                  <a:lnTo>
                    <a:pt x="12" y="313"/>
                  </a:lnTo>
                  <a:lnTo>
                    <a:pt x="12" y="315"/>
                  </a:lnTo>
                  <a:lnTo>
                    <a:pt x="12" y="315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8" y="319"/>
                  </a:lnTo>
                  <a:lnTo>
                    <a:pt x="8" y="328"/>
                  </a:lnTo>
                  <a:lnTo>
                    <a:pt x="6" y="330"/>
                  </a:lnTo>
                  <a:lnTo>
                    <a:pt x="4" y="332"/>
                  </a:lnTo>
                  <a:lnTo>
                    <a:pt x="4" y="336"/>
                  </a:lnTo>
                  <a:lnTo>
                    <a:pt x="4" y="338"/>
                  </a:lnTo>
                  <a:lnTo>
                    <a:pt x="2" y="342"/>
                  </a:lnTo>
                  <a:lnTo>
                    <a:pt x="2" y="344"/>
                  </a:lnTo>
                  <a:lnTo>
                    <a:pt x="0" y="346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4" y="352"/>
                  </a:lnTo>
                  <a:lnTo>
                    <a:pt x="6" y="352"/>
                  </a:lnTo>
                  <a:lnTo>
                    <a:pt x="8" y="355"/>
                  </a:lnTo>
                  <a:lnTo>
                    <a:pt x="12" y="359"/>
                  </a:lnTo>
                  <a:lnTo>
                    <a:pt x="14" y="365"/>
                  </a:lnTo>
                  <a:lnTo>
                    <a:pt x="14" y="375"/>
                  </a:lnTo>
                  <a:lnTo>
                    <a:pt x="17" y="373"/>
                  </a:lnTo>
                  <a:lnTo>
                    <a:pt x="19" y="373"/>
                  </a:lnTo>
                  <a:lnTo>
                    <a:pt x="23" y="373"/>
                  </a:lnTo>
                  <a:lnTo>
                    <a:pt x="23" y="373"/>
                  </a:lnTo>
                  <a:lnTo>
                    <a:pt x="25" y="375"/>
                  </a:lnTo>
                  <a:lnTo>
                    <a:pt x="29" y="377"/>
                  </a:lnTo>
                  <a:lnTo>
                    <a:pt x="40" y="380"/>
                  </a:lnTo>
                  <a:lnTo>
                    <a:pt x="46" y="382"/>
                  </a:lnTo>
                  <a:lnTo>
                    <a:pt x="48" y="380"/>
                  </a:lnTo>
                  <a:lnTo>
                    <a:pt x="50" y="378"/>
                  </a:lnTo>
                  <a:lnTo>
                    <a:pt x="52" y="373"/>
                  </a:lnTo>
                  <a:lnTo>
                    <a:pt x="60" y="365"/>
                  </a:lnTo>
                  <a:lnTo>
                    <a:pt x="75" y="353"/>
                  </a:lnTo>
                  <a:lnTo>
                    <a:pt x="77" y="350"/>
                  </a:lnTo>
                  <a:lnTo>
                    <a:pt x="79" y="344"/>
                  </a:lnTo>
                  <a:lnTo>
                    <a:pt x="83" y="340"/>
                  </a:lnTo>
                  <a:lnTo>
                    <a:pt x="83" y="334"/>
                  </a:lnTo>
                  <a:lnTo>
                    <a:pt x="87" y="327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8" y="309"/>
                  </a:lnTo>
                  <a:lnTo>
                    <a:pt x="100" y="307"/>
                  </a:lnTo>
                  <a:lnTo>
                    <a:pt x="102" y="307"/>
                  </a:lnTo>
                  <a:lnTo>
                    <a:pt x="104" y="307"/>
                  </a:lnTo>
                  <a:lnTo>
                    <a:pt x="106" y="307"/>
                  </a:lnTo>
                  <a:lnTo>
                    <a:pt x="108" y="307"/>
                  </a:lnTo>
                  <a:lnTo>
                    <a:pt x="110" y="307"/>
                  </a:lnTo>
                  <a:lnTo>
                    <a:pt x="110" y="305"/>
                  </a:lnTo>
                  <a:lnTo>
                    <a:pt x="112" y="305"/>
                  </a:lnTo>
                  <a:lnTo>
                    <a:pt x="115" y="304"/>
                  </a:lnTo>
                  <a:lnTo>
                    <a:pt x="115" y="304"/>
                  </a:lnTo>
                  <a:lnTo>
                    <a:pt x="117" y="302"/>
                  </a:lnTo>
                  <a:lnTo>
                    <a:pt x="117" y="302"/>
                  </a:lnTo>
                  <a:lnTo>
                    <a:pt x="119" y="300"/>
                  </a:lnTo>
                  <a:lnTo>
                    <a:pt x="119" y="300"/>
                  </a:lnTo>
                  <a:lnTo>
                    <a:pt x="125" y="300"/>
                  </a:lnTo>
                  <a:lnTo>
                    <a:pt x="125" y="300"/>
                  </a:lnTo>
                  <a:lnTo>
                    <a:pt x="127" y="300"/>
                  </a:lnTo>
                  <a:lnTo>
                    <a:pt x="131" y="302"/>
                  </a:lnTo>
                  <a:lnTo>
                    <a:pt x="133" y="304"/>
                  </a:lnTo>
                  <a:lnTo>
                    <a:pt x="135" y="305"/>
                  </a:lnTo>
                  <a:lnTo>
                    <a:pt x="137" y="305"/>
                  </a:lnTo>
                  <a:lnTo>
                    <a:pt x="137" y="304"/>
                  </a:lnTo>
                  <a:lnTo>
                    <a:pt x="138" y="302"/>
                  </a:lnTo>
                  <a:lnTo>
                    <a:pt x="140" y="300"/>
                  </a:lnTo>
                  <a:lnTo>
                    <a:pt x="142" y="300"/>
                  </a:lnTo>
                  <a:lnTo>
                    <a:pt x="144" y="300"/>
                  </a:lnTo>
                  <a:lnTo>
                    <a:pt x="144" y="302"/>
                  </a:lnTo>
                  <a:lnTo>
                    <a:pt x="144" y="302"/>
                  </a:lnTo>
                  <a:lnTo>
                    <a:pt x="148" y="304"/>
                  </a:lnTo>
                  <a:lnTo>
                    <a:pt x="148" y="300"/>
                  </a:lnTo>
                  <a:lnTo>
                    <a:pt x="150" y="298"/>
                  </a:lnTo>
                  <a:lnTo>
                    <a:pt x="152" y="298"/>
                  </a:lnTo>
                  <a:lnTo>
                    <a:pt x="152" y="296"/>
                  </a:lnTo>
                  <a:lnTo>
                    <a:pt x="154" y="296"/>
                  </a:lnTo>
                  <a:lnTo>
                    <a:pt x="154" y="296"/>
                  </a:lnTo>
                  <a:lnTo>
                    <a:pt x="169" y="296"/>
                  </a:lnTo>
                  <a:lnTo>
                    <a:pt x="169" y="298"/>
                  </a:lnTo>
                  <a:lnTo>
                    <a:pt x="167" y="302"/>
                  </a:lnTo>
                  <a:lnTo>
                    <a:pt x="167" y="304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5" y="307"/>
                  </a:lnTo>
                  <a:lnTo>
                    <a:pt x="165" y="309"/>
                  </a:lnTo>
                  <a:lnTo>
                    <a:pt x="165" y="311"/>
                  </a:lnTo>
                  <a:lnTo>
                    <a:pt x="165" y="313"/>
                  </a:lnTo>
                  <a:lnTo>
                    <a:pt x="163" y="315"/>
                  </a:lnTo>
                  <a:lnTo>
                    <a:pt x="165" y="317"/>
                  </a:lnTo>
                  <a:lnTo>
                    <a:pt x="165" y="317"/>
                  </a:lnTo>
                  <a:lnTo>
                    <a:pt x="173" y="319"/>
                  </a:lnTo>
                  <a:lnTo>
                    <a:pt x="181" y="321"/>
                  </a:lnTo>
                  <a:lnTo>
                    <a:pt x="190" y="319"/>
                  </a:lnTo>
                  <a:lnTo>
                    <a:pt x="198" y="309"/>
                  </a:lnTo>
                  <a:lnTo>
                    <a:pt x="204" y="302"/>
                  </a:lnTo>
                  <a:lnTo>
                    <a:pt x="208" y="298"/>
                  </a:lnTo>
                  <a:lnTo>
                    <a:pt x="212" y="294"/>
                  </a:lnTo>
                  <a:lnTo>
                    <a:pt x="212" y="292"/>
                  </a:lnTo>
                  <a:lnTo>
                    <a:pt x="212" y="290"/>
                  </a:lnTo>
                  <a:lnTo>
                    <a:pt x="212" y="288"/>
                  </a:lnTo>
                  <a:lnTo>
                    <a:pt x="210" y="286"/>
                  </a:lnTo>
                  <a:lnTo>
                    <a:pt x="212" y="282"/>
                  </a:lnTo>
                  <a:lnTo>
                    <a:pt x="212" y="280"/>
                  </a:lnTo>
                  <a:lnTo>
                    <a:pt x="213" y="280"/>
                  </a:lnTo>
                  <a:lnTo>
                    <a:pt x="215" y="279"/>
                  </a:lnTo>
                  <a:lnTo>
                    <a:pt x="217" y="277"/>
                  </a:lnTo>
                  <a:lnTo>
                    <a:pt x="217" y="277"/>
                  </a:lnTo>
                  <a:lnTo>
                    <a:pt x="217" y="275"/>
                  </a:lnTo>
                  <a:lnTo>
                    <a:pt x="217" y="273"/>
                  </a:lnTo>
                  <a:lnTo>
                    <a:pt x="217" y="271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19" y="267"/>
                  </a:lnTo>
                  <a:lnTo>
                    <a:pt x="219" y="267"/>
                  </a:lnTo>
                  <a:lnTo>
                    <a:pt x="221" y="267"/>
                  </a:lnTo>
                  <a:lnTo>
                    <a:pt x="223" y="265"/>
                  </a:lnTo>
                  <a:lnTo>
                    <a:pt x="225" y="261"/>
                  </a:lnTo>
                  <a:lnTo>
                    <a:pt x="225" y="259"/>
                  </a:lnTo>
                  <a:lnTo>
                    <a:pt x="227" y="257"/>
                  </a:lnTo>
                  <a:lnTo>
                    <a:pt x="235" y="254"/>
                  </a:lnTo>
                  <a:lnTo>
                    <a:pt x="244" y="244"/>
                  </a:lnTo>
                  <a:lnTo>
                    <a:pt x="244" y="242"/>
                  </a:lnTo>
                  <a:lnTo>
                    <a:pt x="246" y="231"/>
                  </a:lnTo>
                  <a:lnTo>
                    <a:pt x="250" y="223"/>
                  </a:lnTo>
                  <a:lnTo>
                    <a:pt x="252" y="219"/>
                  </a:lnTo>
                  <a:lnTo>
                    <a:pt x="252" y="217"/>
                  </a:lnTo>
                  <a:lnTo>
                    <a:pt x="252" y="215"/>
                  </a:lnTo>
                  <a:lnTo>
                    <a:pt x="250" y="209"/>
                  </a:lnTo>
                  <a:lnTo>
                    <a:pt x="252" y="204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2" y="196"/>
                  </a:lnTo>
                  <a:lnTo>
                    <a:pt x="252" y="194"/>
                  </a:lnTo>
                  <a:lnTo>
                    <a:pt x="254" y="192"/>
                  </a:lnTo>
                  <a:lnTo>
                    <a:pt x="256" y="192"/>
                  </a:lnTo>
                  <a:lnTo>
                    <a:pt x="258" y="190"/>
                  </a:lnTo>
                  <a:lnTo>
                    <a:pt x="258" y="186"/>
                  </a:lnTo>
                  <a:lnTo>
                    <a:pt x="256" y="18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B09482BE-9FAA-5C49-A90D-4B5654B2F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1642" y="1835348"/>
              <a:ext cx="352787" cy="568700"/>
            </a:xfrm>
            <a:custGeom>
              <a:avLst/>
              <a:gdLst>
                <a:gd name="T0" fmla="*/ 183 w 183"/>
                <a:gd name="T1" fmla="*/ 213 h 295"/>
                <a:gd name="T2" fmla="*/ 172 w 183"/>
                <a:gd name="T3" fmla="*/ 196 h 295"/>
                <a:gd name="T4" fmla="*/ 139 w 183"/>
                <a:gd name="T5" fmla="*/ 171 h 295"/>
                <a:gd name="T6" fmla="*/ 127 w 183"/>
                <a:gd name="T7" fmla="*/ 155 h 295"/>
                <a:gd name="T8" fmla="*/ 125 w 183"/>
                <a:gd name="T9" fmla="*/ 148 h 295"/>
                <a:gd name="T10" fmla="*/ 122 w 183"/>
                <a:gd name="T11" fmla="*/ 132 h 295"/>
                <a:gd name="T12" fmla="*/ 123 w 183"/>
                <a:gd name="T13" fmla="*/ 119 h 295"/>
                <a:gd name="T14" fmla="*/ 123 w 183"/>
                <a:gd name="T15" fmla="*/ 111 h 295"/>
                <a:gd name="T16" fmla="*/ 118 w 183"/>
                <a:gd name="T17" fmla="*/ 107 h 295"/>
                <a:gd name="T18" fmla="*/ 108 w 183"/>
                <a:gd name="T19" fmla="*/ 107 h 295"/>
                <a:gd name="T20" fmla="*/ 104 w 183"/>
                <a:gd name="T21" fmla="*/ 96 h 295"/>
                <a:gd name="T22" fmla="*/ 89 w 183"/>
                <a:gd name="T23" fmla="*/ 84 h 295"/>
                <a:gd name="T24" fmla="*/ 75 w 183"/>
                <a:gd name="T25" fmla="*/ 78 h 295"/>
                <a:gd name="T26" fmla="*/ 64 w 183"/>
                <a:gd name="T27" fmla="*/ 75 h 295"/>
                <a:gd name="T28" fmla="*/ 54 w 183"/>
                <a:gd name="T29" fmla="*/ 76 h 295"/>
                <a:gd name="T30" fmla="*/ 54 w 183"/>
                <a:gd name="T31" fmla="*/ 69 h 295"/>
                <a:gd name="T32" fmla="*/ 58 w 183"/>
                <a:gd name="T33" fmla="*/ 55 h 295"/>
                <a:gd name="T34" fmla="*/ 60 w 183"/>
                <a:gd name="T35" fmla="*/ 42 h 295"/>
                <a:gd name="T36" fmla="*/ 39 w 183"/>
                <a:gd name="T37" fmla="*/ 38 h 295"/>
                <a:gd name="T38" fmla="*/ 37 w 183"/>
                <a:gd name="T39" fmla="*/ 30 h 295"/>
                <a:gd name="T40" fmla="*/ 37 w 183"/>
                <a:gd name="T41" fmla="*/ 23 h 295"/>
                <a:gd name="T42" fmla="*/ 27 w 183"/>
                <a:gd name="T43" fmla="*/ 17 h 295"/>
                <a:gd name="T44" fmla="*/ 35 w 183"/>
                <a:gd name="T45" fmla="*/ 0 h 295"/>
                <a:gd name="T46" fmla="*/ 18 w 183"/>
                <a:gd name="T47" fmla="*/ 25 h 295"/>
                <a:gd name="T48" fmla="*/ 14 w 183"/>
                <a:gd name="T49" fmla="*/ 42 h 295"/>
                <a:gd name="T50" fmla="*/ 8 w 183"/>
                <a:gd name="T51" fmla="*/ 61 h 295"/>
                <a:gd name="T52" fmla="*/ 4 w 183"/>
                <a:gd name="T53" fmla="*/ 69 h 295"/>
                <a:gd name="T54" fmla="*/ 14 w 183"/>
                <a:gd name="T55" fmla="*/ 73 h 295"/>
                <a:gd name="T56" fmla="*/ 20 w 183"/>
                <a:gd name="T57" fmla="*/ 82 h 295"/>
                <a:gd name="T58" fmla="*/ 6 w 183"/>
                <a:gd name="T59" fmla="*/ 115 h 295"/>
                <a:gd name="T60" fmla="*/ 0 w 183"/>
                <a:gd name="T61" fmla="*/ 117 h 295"/>
                <a:gd name="T62" fmla="*/ 12 w 183"/>
                <a:gd name="T63" fmla="*/ 128 h 295"/>
                <a:gd name="T64" fmla="*/ 31 w 183"/>
                <a:gd name="T65" fmla="*/ 140 h 295"/>
                <a:gd name="T66" fmla="*/ 35 w 183"/>
                <a:gd name="T67" fmla="*/ 142 h 295"/>
                <a:gd name="T68" fmla="*/ 70 w 183"/>
                <a:gd name="T69" fmla="*/ 171 h 295"/>
                <a:gd name="T70" fmla="*/ 79 w 183"/>
                <a:gd name="T71" fmla="*/ 184 h 295"/>
                <a:gd name="T72" fmla="*/ 77 w 183"/>
                <a:gd name="T73" fmla="*/ 194 h 295"/>
                <a:gd name="T74" fmla="*/ 64 w 183"/>
                <a:gd name="T75" fmla="*/ 197 h 295"/>
                <a:gd name="T76" fmla="*/ 56 w 183"/>
                <a:gd name="T77" fmla="*/ 205 h 295"/>
                <a:gd name="T78" fmla="*/ 56 w 183"/>
                <a:gd name="T79" fmla="*/ 226 h 295"/>
                <a:gd name="T80" fmla="*/ 60 w 183"/>
                <a:gd name="T81" fmla="*/ 249 h 295"/>
                <a:gd name="T82" fmla="*/ 64 w 183"/>
                <a:gd name="T83" fmla="*/ 265 h 295"/>
                <a:gd name="T84" fmla="*/ 98 w 183"/>
                <a:gd name="T85" fmla="*/ 269 h 295"/>
                <a:gd name="T86" fmla="*/ 120 w 183"/>
                <a:gd name="T87" fmla="*/ 263 h 295"/>
                <a:gd name="T88" fmla="*/ 137 w 183"/>
                <a:gd name="T89" fmla="*/ 282 h 295"/>
                <a:gd name="T90" fmla="*/ 141 w 183"/>
                <a:gd name="T91" fmla="*/ 295 h 295"/>
                <a:gd name="T92" fmla="*/ 152 w 183"/>
                <a:gd name="T93" fmla="*/ 292 h 295"/>
                <a:gd name="T94" fmla="*/ 168 w 183"/>
                <a:gd name="T95" fmla="*/ 288 h 295"/>
                <a:gd name="T96" fmla="*/ 173 w 183"/>
                <a:gd name="T97" fmla="*/ 276 h 295"/>
                <a:gd name="T98" fmla="*/ 179 w 183"/>
                <a:gd name="T99" fmla="*/ 274 h 295"/>
                <a:gd name="T100" fmla="*/ 179 w 183"/>
                <a:gd name="T101" fmla="*/ 259 h 295"/>
                <a:gd name="T102" fmla="*/ 177 w 183"/>
                <a:gd name="T103" fmla="*/ 247 h 295"/>
                <a:gd name="T104" fmla="*/ 179 w 183"/>
                <a:gd name="T105" fmla="*/ 21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3" h="295">
                  <a:moveTo>
                    <a:pt x="179" y="219"/>
                  </a:moveTo>
                  <a:lnTo>
                    <a:pt x="181" y="215"/>
                  </a:lnTo>
                  <a:lnTo>
                    <a:pt x="181" y="213"/>
                  </a:lnTo>
                  <a:lnTo>
                    <a:pt x="183" y="213"/>
                  </a:lnTo>
                  <a:lnTo>
                    <a:pt x="183" y="211"/>
                  </a:lnTo>
                  <a:lnTo>
                    <a:pt x="181" y="209"/>
                  </a:lnTo>
                  <a:lnTo>
                    <a:pt x="179" y="207"/>
                  </a:lnTo>
                  <a:lnTo>
                    <a:pt x="172" y="196"/>
                  </a:lnTo>
                  <a:lnTo>
                    <a:pt x="164" y="188"/>
                  </a:lnTo>
                  <a:lnTo>
                    <a:pt x="148" y="176"/>
                  </a:lnTo>
                  <a:lnTo>
                    <a:pt x="145" y="174"/>
                  </a:lnTo>
                  <a:lnTo>
                    <a:pt x="139" y="171"/>
                  </a:lnTo>
                  <a:lnTo>
                    <a:pt x="135" y="165"/>
                  </a:lnTo>
                  <a:lnTo>
                    <a:pt x="133" y="159"/>
                  </a:lnTo>
                  <a:lnTo>
                    <a:pt x="129" y="155"/>
                  </a:lnTo>
                  <a:lnTo>
                    <a:pt x="127" y="155"/>
                  </a:lnTo>
                  <a:lnTo>
                    <a:pt x="125" y="153"/>
                  </a:lnTo>
                  <a:lnTo>
                    <a:pt x="125" y="151"/>
                  </a:lnTo>
                  <a:lnTo>
                    <a:pt x="125" y="149"/>
                  </a:lnTo>
                  <a:lnTo>
                    <a:pt x="125" y="148"/>
                  </a:lnTo>
                  <a:lnTo>
                    <a:pt x="123" y="142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2"/>
                  </a:lnTo>
                  <a:lnTo>
                    <a:pt x="122" y="128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23" y="119"/>
                  </a:lnTo>
                  <a:lnTo>
                    <a:pt x="125" y="115"/>
                  </a:lnTo>
                  <a:lnTo>
                    <a:pt x="127" y="113"/>
                  </a:lnTo>
                  <a:lnTo>
                    <a:pt x="125" y="113"/>
                  </a:lnTo>
                  <a:lnTo>
                    <a:pt x="123" y="111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0" y="107"/>
                  </a:lnTo>
                  <a:lnTo>
                    <a:pt x="118" y="107"/>
                  </a:lnTo>
                  <a:lnTo>
                    <a:pt x="116" y="107"/>
                  </a:lnTo>
                  <a:lnTo>
                    <a:pt x="114" y="109"/>
                  </a:lnTo>
                  <a:lnTo>
                    <a:pt x="110" y="109"/>
                  </a:lnTo>
                  <a:lnTo>
                    <a:pt x="108" y="107"/>
                  </a:lnTo>
                  <a:lnTo>
                    <a:pt x="106" y="107"/>
                  </a:lnTo>
                  <a:lnTo>
                    <a:pt x="106" y="105"/>
                  </a:lnTo>
                  <a:lnTo>
                    <a:pt x="110" y="98"/>
                  </a:lnTo>
                  <a:lnTo>
                    <a:pt x="104" y="96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91" y="88"/>
                  </a:lnTo>
                  <a:lnTo>
                    <a:pt x="89" y="84"/>
                  </a:lnTo>
                  <a:lnTo>
                    <a:pt x="81" y="80"/>
                  </a:lnTo>
                  <a:lnTo>
                    <a:pt x="79" y="78"/>
                  </a:lnTo>
                  <a:lnTo>
                    <a:pt x="77" y="78"/>
                  </a:lnTo>
                  <a:lnTo>
                    <a:pt x="75" y="78"/>
                  </a:lnTo>
                  <a:lnTo>
                    <a:pt x="73" y="78"/>
                  </a:lnTo>
                  <a:lnTo>
                    <a:pt x="70" y="75"/>
                  </a:lnTo>
                  <a:lnTo>
                    <a:pt x="66" y="75"/>
                  </a:lnTo>
                  <a:lnTo>
                    <a:pt x="64" y="75"/>
                  </a:lnTo>
                  <a:lnTo>
                    <a:pt x="62" y="75"/>
                  </a:lnTo>
                  <a:lnTo>
                    <a:pt x="60" y="76"/>
                  </a:lnTo>
                  <a:lnTo>
                    <a:pt x="58" y="78"/>
                  </a:lnTo>
                  <a:lnTo>
                    <a:pt x="54" y="76"/>
                  </a:lnTo>
                  <a:lnTo>
                    <a:pt x="52" y="80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54" y="69"/>
                  </a:lnTo>
                  <a:lnTo>
                    <a:pt x="54" y="65"/>
                  </a:lnTo>
                  <a:lnTo>
                    <a:pt x="56" y="63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56" y="52"/>
                  </a:lnTo>
                  <a:lnTo>
                    <a:pt x="58" y="46"/>
                  </a:lnTo>
                  <a:lnTo>
                    <a:pt x="60" y="44"/>
                  </a:lnTo>
                  <a:lnTo>
                    <a:pt x="60" y="42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39" y="38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2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7"/>
                  </a:lnTo>
                  <a:lnTo>
                    <a:pt x="37" y="25"/>
                  </a:lnTo>
                  <a:lnTo>
                    <a:pt x="37" y="23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5" y="15"/>
                  </a:lnTo>
                  <a:lnTo>
                    <a:pt x="27" y="13"/>
                  </a:lnTo>
                  <a:lnTo>
                    <a:pt x="35" y="0"/>
                  </a:lnTo>
                  <a:lnTo>
                    <a:pt x="20" y="7"/>
                  </a:lnTo>
                  <a:lnTo>
                    <a:pt x="20" y="11"/>
                  </a:lnTo>
                  <a:lnTo>
                    <a:pt x="20" y="15"/>
                  </a:lnTo>
                  <a:lnTo>
                    <a:pt x="18" y="25"/>
                  </a:lnTo>
                  <a:lnTo>
                    <a:pt x="18" y="28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42"/>
                  </a:lnTo>
                  <a:lnTo>
                    <a:pt x="12" y="44"/>
                  </a:lnTo>
                  <a:lnTo>
                    <a:pt x="12" y="48"/>
                  </a:lnTo>
                  <a:lnTo>
                    <a:pt x="10" y="57"/>
                  </a:lnTo>
                  <a:lnTo>
                    <a:pt x="8" y="61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71"/>
                  </a:lnTo>
                  <a:lnTo>
                    <a:pt x="4" y="69"/>
                  </a:lnTo>
                  <a:lnTo>
                    <a:pt x="8" y="69"/>
                  </a:lnTo>
                  <a:lnTo>
                    <a:pt x="8" y="71"/>
                  </a:lnTo>
                  <a:lnTo>
                    <a:pt x="12" y="73"/>
                  </a:lnTo>
                  <a:lnTo>
                    <a:pt x="14" y="73"/>
                  </a:lnTo>
                  <a:lnTo>
                    <a:pt x="16" y="75"/>
                  </a:lnTo>
                  <a:lnTo>
                    <a:pt x="16" y="76"/>
                  </a:lnTo>
                  <a:lnTo>
                    <a:pt x="18" y="78"/>
                  </a:lnTo>
                  <a:lnTo>
                    <a:pt x="20" y="82"/>
                  </a:lnTo>
                  <a:lnTo>
                    <a:pt x="20" y="92"/>
                  </a:lnTo>
                  <a:lnTo>
                    <a:pt x="18" y="103"/>
                  </a:lnTo>
                  <a:lnTo>
                    <a:pt x="14" y="109"/>
                  </a:lnTo>
                  <a:lnTo>
                    <a:pt x="6" y="115"/>
                  </a:lnTo>
                  <a:lnTo>
                    <a:pt x="4" y="117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6" y="128"/>
                  </a:lnTo>
                  <a:lnTo>
                    <a:pt x="12" y="128"/>
                  </a:lnTo>
                  <a:lnTo>
                    <a:pt x="20" y="134"/>
                  </a:lnTo>
                  <a:lnTo>
                    <a:pt x="22" y="136"/>
                  </a:lnTo>
                  <a:lnTo>
                    <a:pt x="24" y="140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1" y="142"/>
                  </a:lnTo>
                  <a:lnTo>
                    <a:pt x="33" y="142"/>
                  </a:lnTo>
                  <a:lnTo>
                    <a:pt x="35" y="142"/>
                  </a:lnTo>
                  <a:lnTo>
                    <a:pt x="37" y="144"/>
                  </a:lnTo>
                  <a:lnTo>
                    <a:pt x="39" y="151"/>
                  </a:lnTo>
                  <a:lnTo>
                    <a:pt x="43" y="157"/>
                  </a:lnTo>
                  <a:lnTo>
                    <a:pt x="70" y="171"/>
                  </a:lnTo>
                  <a:lnTo>
                    <a:pt x="77" y="174"/>
                  </a:lnTo>
                  <a:lnTo>
                    <a:pt x="75" y="178"/>
                  </a:lnTo>
                  <a:lnTo>
                    <a:pt x="75" y="180"/>
                  </a:lnTo>
                  <a:lnTo>
                    <a:pt x="79" y="184"/>
                  </a:lnTo>
                  <a:lnTo>
                    <a:pt x="79" y="184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77" y="194"/>
                  </a:lnTo>
                  <a:lnTo>
                    <a:pt x="75" y="196"/>
                  </a:lnTo>
                  <a:lnTo>
                    <a:pt x="68" y="197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2" y="199"/>
                  </a:lnTo>
                  <a:lnTo>
                    <a:pt x="58" y="203"/>
                  </a:lnTo>
                  <a:lnTo>
                    <a:pt x="56" y="205"/>
                  </a:lnTo>
                  <a:lnTo>
                    <a:pt x="56" y="205"/>
                  </a:lnTo>
                  <a:lnTo>
                    <a:pt x="54" y="207"/>
                  </a:lnTo>
                  <a:lnTo>
                    <a:pt x="54" y="213"/>
                  </a:lnTo>
                  <a:lnTo>
                    <a:pt x="56" y="222"/>
                  </a:lnTo>
                  <a:lnTo>
                    <a:pt x="56" y="226"/>
                  </a:lnTo>
                  <a:lnTo>
                    <a:pt x="56" y="230"/>
                  </a:lnTo>
                  <a:lnTo>
                    <a:pt x="56" y="232"/>
                  </a:lnTo>
                  <a:lnTo>
                    <a:pt x="60" y="244"/>
                  </a:lnTo>
                  <a:lnTo>
                    <a:pt x="60" y="249"/>
                  </a:lnTo>
                  <a:lnTo>
                    <a:pt x="60" y="257"/>
                  </a:lnTo>
                  <a:lnTo>
                    <a:pt x="62" y="261"/>
                  </a:lnTo>
                  <a:lnTo>
                    <a:pt x="62" y="263"/>
                  </a:lnTo>
                  <a:lnTo>
                    <a:pt x="64" y="265"/>
                  </a:lnTo>
                  <a:lnTo>
                    <a:pt x="72" y="267"/>
                  </a:lnTo>
                  <a:lnTo>
                    <a:pt x="75" y="270"/>
                  </a:lnTo>
                  <a:lnTo>
                    <a:pt x="81" y="276"/>
                  </a:lnTo>
                  <a:lnTo>
                    <a:pt x="98" y="269"/>
                  </a:lnTo>
                  <a:lnTo>
                    <a:pt x="104" y="267"/>
                  </a:lnTo>
                  <a:lnTo>
                    <a:pt x="114" y="263"/>
                  </a:lnTo>
                  <a:lnTo>
                    <a:pt x="118" y="263"/>
                  </a:lnTo>
                  <a:lnTo>
                    <a:pt x="120" y="263"/>
                  </a:lnTo>
                  <a:lnTo>
                    <a:pt x="123" y="267"/>
                  </a:lnTo>
                  <a:lnTo>
                    <a:pt x="129" y="270"/>
                  </a:lnTo>
                  <a:lnTo>
                    <a:pt x="133" y="278"/>
                  </a:lnTo>
                  <a:lnTo>
                    <a:pt x="137" y="282"/>
                  </a:lnTo>
                  <a:lnTo>
                    <a:pt x="139" y="282"/>
                  </a:lnTo>
                  <a:lnTo>
                    <a:pt x="141" y="286"/>
                  </a:lnTo>
                  <a:lnTo>
                    <a:pt x="141" y="288"/>
                  </a:lnTo>
                  <a:lnTo>
                    <a:pt x="141" y="295"/>
                  </a:lnTo>
                  <a:lnTo>
                    <a:pt x="145" y="295"/>
                  </a:lnTo>
                  <a:lnTo>
                    <a:pt x="147" y="295"/>
                  </a:lnTo>
                  <a:lnTo>
                    <a:pt x="150" y="292"/>
                  </a:lnTo>
                  <a:lnTo>
                    <a:pt x="152" y="292"/>
                  </a:lnTo>
                  <a:lnTo>
                    <a:pt x="156" y="292"/>
                  </a:lnTo>
                  <a:lnTo>
                    <a:pt x="160" y="292"/>
                  </a:lnTo>
                  <a:lnTo>
                    <a:pt x="164" y="290"/>
                  </a:lnTo>
                  <a:lnTo>
                    <a:pt x="168" y="288"/>
                  </a:lnTo>
                  <a:lnTo>
                    <a:pt x="170" y="286"/>
                  </a:lnTo>
                  <a:lnTo>
                    <a:pt x="172" y="282"/>
                  </a:lnTo>
                  <a:lnTo>
                    <a:pt x="172" y="278"/>
                  </a:lnTo>
                  <a:lnTo>
                    <a:pt x="173" y="276"/>
                  </a:lnTo>
                  <a:lnTo>
                    <a:pt x="173" y="276"/>
                  </a:lnTo>
                  <a:lnTo>
                    <a:pt x="175" y="276"/>
                  </a:lnTo>
                  <a:lnTo>
                    <a:pt x="177" y="276"/>
                  </a:lnTo>
                  <a:lnTo>
                    <a:pt x="179" y="274"/>
                  </a:lnTo>
                  <a:lnTo>
                    <a:pt x="181" y="269"/>
                  </a:lnTo>
                  <a:lnTo>
                    <a:pt x="181" y="267"/>
                  </a:lnTo>
                  <a:lnTo>
                    <a:pt x="181" y="265"/>
                  </a:lnTo>
                  <a:lnTo>
                    <a:pt x="179" y="259"/>
                  </a:lnTo>
                  <a:lnTo>
                    <a:pt x="179" y="255"/>
                  </a:lnTo>
                  <a:lnTo>
                    <a:pt x="179" y="251"/>
                  </a:lnTo>
                  <a:lnTo>
                    <a:pt x="179" y="249"/>
                  </a:lnTo>
                  <a:lnTo>
                    <a:pt x="177" y="247"/>
                  </a:lnTo>
                  <a:lnTo>
                    <a:pt x="175" y="244"/>
                  </a:lnTo>
                  <a:lnTo>
                    <a:pt x="173" y="224"/>
                  </a:lnTo>
                  <a:lnTo>
                    <a:pt x="175" y="222"/>
                  </a:lnTo>
                  <a:lnTo>
                    <a:pt x="179" y="2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22AF0BB0-28B1-3647-B12A-9B67E0AF4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140" y="2442604"/>
              <a:ext cx="618823" cy="747985"/>
            </a:xfrm>
            <a:custGeom>
              <a:avLst/>
              <a:gdLst>
                <a:gd name="T0" fmla="*/ 315 w 321"/>
                <a:gd name="T1" fmla="*/ 201 h 388"/>
                <a:gd name="T2" fmla="*/ 309 w 321"/>
                <a:gd name="T3" fmla="*/ 188 h 388"/>
                <a:gd name="T4" fmla="*/ 302 w 321"/>
                <a:gd name="T5" fmla="*/ 184 h 388"/>
                <a:gd name="T6" fmla="*/ 292 w 321"/>
                <a:gd name="T7" fmla="*/ 188 h 388"/>
                <a:gd name="T8" fmla="*/ 286 w 321"/>
                <a:gd name="T9" fmla="*/ 184 h 388"/>
                <a:gd name="T10" fmla="*/ 273 w 321"/>
                <a:gd name="T11" fmla="*/ 180 h 388"/>
                <a:gd name="T12" fmla="*/ 255 w 321"/>
                <a:gd name="T13" fmla="*/ 173 h 388"/>
                <a:gd name="T14" fmla="*/ 263 w 321"/>
                <a:gd name="T15" fmla="*/ 153 h 388"/>
                <a:gd name="T16" fmla="*/ 259 w 321"/>
                <a:gd name="T17" fmla="*/ 146 h 388"/>
                <a:gd name="T18" fmla="*/ 259 w 321"/>
                <a:gd name="T19" fmla="*/ 123 h 388"/>
                <a:gd name="T20" fmla="*/ 240 w 321"/>
                <a:gd name="T21" fmla="*/ 96 h 388"/>
                <a:gd name="T22" fmla="*/ 229 w 321"/>
                <a:gd name="T23" fmla="*/ 88 h 388"/>
                <a:gd name="T24" fmla="*/ 219 w 321"/>
                <a:gd name="T25" fmla="*/ 86 h 388"/>
                <a:gd name="T26" fmla="*/ 204 w 321"/>
                <a:gd name="T27" fmla="*/ 84 h 388"/>
                <a:gd name="T28" fmla="*/ 190 w 321"/>
                <a:gd name="T29" fmla="*/ 98 h 388"/>
                <a:gd name="T30" fmla="*/ 165 w 321"/>
                <a:gd name="T31" fmla="*/ 92 h 388"/>
                <a:gd name="T32" fmla="*/ 157 w 321"/>
                <a:gd name="T33" fmla="*/ 84 h 388"/>
                <a:gd name="T34" fmla="*/ 140 w 321"/>
                <a:gd name="T35" fmla="*/ 67 h 388"/>
                <a:gd name="T36" fmla="*/ 121 w 321"/>
                <a:gd name="T37" fmla="*/ 53 h 388"/>
                <a:gd name="T38" fmla="*/ 132 w 321"/>
                <a:gd name="T39" fmla="*/ 40 h 388"/>
                <a:gd name="T40" fmla="*/ 129 w 321"/>
                <a:gd name="T41" fmla="*/ 30 h 388"/>
                <a:gd name="T42" fmla="*/ 123 w 321"/>
                <a:gd name="T43" fmla="*/ 25 h 388"/>
                <a:gd name="T44" fmla="*/ 109 w 321"/>
                <a:gd name="T45" fmla="*/ 3 h 388"/>
                <a:gd name="T46" fmla="*/ 102 w 321"/>
                <a:gd name="T47" fmla="*/ 19 h 388"/>
                <a:gd name="T48" fmla="*/ 108 w 321"/>
                <a:gd name="T49" fmla="*/ 48 h 388"/>
                <a:gd name="T50" fmla="*/ 108 w 321"/>
                <a:gd name="T51" fmla="*/ 76 h 388"/>
                <a:gd name="T52" fmla="*/ 106 w 321"/>
                <a:gd name="T53" fmla="*/ 90 h 388"/>
                <a:gd name="T54" fmla="*/ 96 w 321"/>
                <a:gd name="T55" fmla="*/ 117 h 388"/>
                <a:gd name="T56" fmla="*/ 92 w 321"/>
                <a:gd name="T57" fmla="*/ 165 h 388"/>
                <a:gd name="T58" fmla="*/ 92 w 321"/>
                <a:gd name="T59" fmla="*/ 188 h 388"/>
                <a:gd name="T60" fmla="*/ 34 w 321"/>
                <a:gd name="T61" fmla="*/ 240 h 388"/>
                <a:gd name="T62" fmla="*/ 17 w 321"/>
                <a:gd name="T63" fmla="*/ 253 h 388"/>
                <a:gd name="T64" fmla="*/ 19 w 321"/>
                <a:gd name="T65" fmla="*/ 278 h 388"/>
                <a:gd name="T66" fmla="*/ 0 w 321"/>
                <a:gd name="T67" fmla="*/ 303 h 388"/>
                <a:gd name="T68" fmla="*/ 19 w 321"/>
                <a:gd name="T69" fmla="*/ 334 h 388"/>
                <a:gd name="T70" fmla="*/ 33 w 321"/>
                <a:gd name="T71" fmla="*/ 332 h 388"/>
                <a:gd name="T72" fmla="*/ 44 w 321"/>
                <a:gd name="T73" fmla="*/ 347 h 388"/>
                <a:gd name="T74" fmla="*/ 46 w 321"/>
                <a:gd name="T75" fmla="*/ 365 h 388"/>
                <a:gd name="T76" fmla="*/ 67 w 321"/>
                <a:gd name="T77" fmla="*/ 370 h 388"/>
                <a:gd name="T78" fmla="*/ 86 w 321"/>
                <a:gd name="T79" fmla="*/ 384 h 388"/>
                <a:gd name="T80" fmla="*/ 100 w 321"/>
                <a:gd name="T81" fmla="*/ 384 h 388"/>
                <a:gd name="T82" fmla="*/ 132 w 321"/>
                <a:gd name="T83" fmla="*/ 384 h 388"/>
                <a:gd name="T84" fmla="*/ 140 w 321"/>
                <a:gd name="T85" fmla="*/ 372 h 388"/>
                <a:gd name="T86" fmla="*/ 146 w 321"/>
                <a:gd name="T87" fmla="*/ 343 h 388"/>
                <a:gd name="T88" fmla="*/ 175 w 321"/>
                <a:gd name="T89" fmla="*/ 338 h 388"/>
                <a:gd name="T90" fmla="*/ 169 w 321"/>
                <a:gd name="T91" fmla="*/ 361 h 388"/>
                <a:gd name="T92" fmla="*/ 173 w 321"/>
                <a:gd name="T93" fmla="*/ 382 h 388"/>
                <a:gd name="T94" fmla="*/ 184 w 321"/>
                <a:gd name="T95" fmla="*/ 365 h 388"/>
                <a:gd name="T96" fmla="*/ 209 w 321"/>
                <a:gd name="T97" fmla="*/ 343 h 388"/>
                <a:gd name="T98" fmla="*/ 252 w 321"/>
                <a:gd name="T99" fmla="*/ 328 h 388"/>
                <a:gd name="T100" fmla="*/ 273 w 321"/>
                <a:gd name="T101" fmla="*/ 309 h 388"/>
                <a:gd name="T102" fmla="*/ 277 w 321"/>
                <a:gd name="T103" fmla="*/ 292 h 388"/>
                <a:gd name="T104" fmla="*/ 275 w 321"/>
                <a:gd name="T105" fmla="*/ 263 h 388"/>
                <a:gd name="T106" fmla="*/ 284 w 321"/>
                <a:gd name="T107" fmla="*/ 259 h 388"/>
                <a:gd name="T108" fmla="*/ 307 w 321"/>
                <a:gd name="T109" fmla="*/ 267 h 388"/>
                <a:gd name="T110" fmla="*/ 321 w 321"/>
                <a:gd name="T111" fmla="*/ 22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1" h="388">
                  <a:moveTo>
                    <a:pt x="319" y="217"/>
                  </a:moveTo>
                  <a:lnTo>
                    <a:pt x="319" y="215"/>
                  </a:lnTo>
                  <a:lnTo>
                    <a:pt x="319" y="213"/>
                  </a:lnTo>
                  <a:lnTo>
                    <a:pt x="321" y="209"/>
                  </a:lnTo>
                  <a:lnTo>
                    <a:pt x="315" y="197"/>
                  </a:lnTo>
                  <a:lnTo>
                    <a:pt x="315" y="199"/>
                  </a:lnTo>
                  <a:lnTo>
                    <a:pt x="315" y="201"/>
                  </a:lnTo>
                  <a:lnTo>
                    <a:pt x="313" y="201"/>
                  </a:lnTo>
                  <a:lnTo>
                    <a:pt x="313" y="201"/>
                  </a:lnTo>
                  <a:lnTo>
                    <a:pt x="309" y="203"/>
                  </a:lnTo>
                  <a:lnTo>
                    <a:pt x="309" y="197"/>
                  </a:lnTo>
                  <a:lnTo>
                    <a:pt x="309" y="194"/>
                  </a:lnTo>
                  <a:lnTo>
                    <a:pt x="309" y="192"/>
                  </a:lnTo>
                  <a:lnTo>
                    <a:pt x="309" y="188"/>
                  </a:lnTo>
                  <a:lnTo>
                    <a:pt x="307" y="186"/>
                  </a:lnTo>
                  <a:lnTo>
                    <a:pt x="307" y="184"/>
                  </a:lnTo>
                  <a:lnTo>
                    <a:pt x="305" y="184"/>
                  </a:lnTo>
                  <a:lnTo>
                    <a:pt x="305" y="184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02" y="184"/>
                  </a:lnTo>
                  <a:lnTo>
                    <a:pt x="296" y="186"/>
                  </a:lnTo>
                  <a:lnTo>
                    <a:pt x="296" y="186"/>
                  </a:lnTo>
                  <a:lnTo>
                    <a:pt x="294" y="186"/>
                  </a:lnTo>
                  <a:lnTo>
                    <a:pt x="292" y="184"/>
                  </a:lnTo>
                  <a:lnTo>
                    <a:pt x="292" y="186"/>
                  </a:lnTo>
                  <a:lnTo>
                    <a:pt x="292" y="186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88" y="186"/>
                  </a:lnTo>
                  <a:lnTo>
                    <a:pt x="288" y="184"/>
                  </a:lnTo>
                  <a:lnTo>
                    <a:pt x="286" y="184"/>
                  </a:lnTo>
                  <a:lnTo>
                    <a:pt x="286" y="184"/>
                  </a:lnTo>
                  <a:lnTo>
                    <a:pt x="284" y="184"/>
                  </a:lnTo>
                  <a:lnTo>
                    <a:pt x="282" y="184"/>
                  </a:lnTo>
                  <a:lnTo>
                    <a:pt x="282" y="184"/>
                  </a:lnTo>
                  <a:lnTo>
                    <a:pt x="280" y="184"/>
                  </a:lnTo>
                  <a:lnTo>
                    <a:pt x="279" y="186"/>
                  </a:lnTo>
                  <a:lnTo>
                    <a:pt x="275" y="182"/>
                  </a:lnTo>
                  <a:lnTo>
                    <a:pt x="273" y="180"/>
                  </a:lnTo>
                  <a:lnTo>
                    <a:pt x="271" y="180"/>
                  </a:lnTo>
                  <a:lnTo>
                    <a:pt x="269" y="178"/>
                  </a:lnTo>
                  <a:lnTo>
                    <a:pt x="265" y="178"/>
                  </a:lnTo>
                  <a:lnTo>
                    <a:pt x="261" y="176"/>
                  </a:lnTo>
                  <a:lnTo>
                    <a:pt x="257" y="174"/>
                  </a:lnTo>
                  <a:lnTo>
                    <a:pt x="257" y="174"/>
                  </a:lnTo>
                  <a:lnTo>
                    <a:pt x="255" y="173"/>
                  </a:lnTo>
                  <a:lnTo>
                    <a:pt x="261" y="163"/>
                  </a:lnTo>
                  <a:lnTo>
                    <a:pt x="263" y="161"/>
                  </a:lnTo>
                  <a:lnTo>
                    <a:pt x="265" y="159"/>
                  </a:lnTo>
                  <a:lnTo>
                    <a:pt x="265" y="157"/>
                  </a:lnTo>
                  <a:lnTo>
                    <a:pt x="265" y="157"/>
                  </a:lnTo>
                  <a:lnTo>
                    <a:pt x="263" y="155"/>
                  </a:lnTo>
                  <a:lnTo>
                    <a:pt x="263" y="153"/>
                  </a:lnTo>
                  <a:lnTo>
                    <a:pt x="263" y="151"/>
                  </a:lnTo>
                  <a:lnTo>
                    <a:pt x="263" y="151"/>
                  </a:lnTo>
                  <a:lnTo>
                    <a:pt x="261" y="151"/>
                  </a:lnTo>
                  <a:lnTo>
                    <a:pt x="261" y="149"/>
                  </a:lnTo>
                  <a:lnTo>
                    <a:pt x="261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7" y="144"/>
                  </a:lnTo>
                  <a:lnTo>
                    <a:pt x="263" y="136"/>
                  </a:lnTo>
                  <a:lnTo>
                    <a:pt x="263" y="128"/>
                  </a:lnTo>
                  <a:lnTo>
                    <a:pt x="261" y="126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59" y="123"/>
                  </a:lnTo>
                  <a:lnTo>
                    <a:pt x="254" y="117"/>
                  </a:lnTo>
                  <a:lnTo>
                    <a:pt x="254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42" y="100"/>
                  </a:lnTo>
                  <a:lnTo>
                    <a:pt x="240" y="98"/>
                  </a:lnTo>
                  <a:lnTo>
                    <a:pt x="240" y="96"/>
                  </a:lnTo>
                  <a:lnTo>
                    <a:pt x="238" y="90"/>
                  </a:lnTo>
                  <a:lnTo>
                    <a:pt x="238" y="90"/>
                  </a:lnTo>
                  <a:lnTo>
                    <a:pt x="238" y="88"/>
                  </a:lnTo>
                  <a:lnTo>
                    <a:pt x="240" y="86"/>
                  </a:lnTo>
                  <a:lnTo>
                    <a:pt x="234" y="86"/>
                  </a:lnTo>
                  <a:lnTo>
                    <a:pt x="231" y="86"/>
                  </a:lnTo>
                  <a:lnTo>
                    <a:pt x="229" y="88"/>
                  </a:lnTo>
                  <a:lnTo>
                    <a:pt x="227" y="88"/>
                  </a:lnTo>
                  <a:lnTo>
                    <a:pt x="225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9" y="86"/>
                  </a:lnTo>
                  <a:lnTo>
                    <a:pt x="217" y="86"/>
                  </a:lnTo>
                  <a:lnTo>
                    <a:pt x="211" y="86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7" y="84"/>
                  </a:lnTo>
                  <a:lnTo>
                    <a:pt x="206" y="84"/>
                  </a:lnTo>
                  <a:lnTo>
                    <a:pt x="204" y="84"/>
                  </a:lnTo>
                  <a:lnTo>
                    <a:pt x="204" y="84"/>
                  </a:lnTo>
                  <a:lnTo>
                    <a:pt x="202" y="86"/>
                  </a:lnTo>
                  <a:lnTo>
                    <a:pt x="200" y="90"/>
                  </a:lnTo>
                  <a:lnTo>
                    <a:pt x="198" y="98"/>
                  </a:lnTo>
                  <a:lnTo>
                    <a:pt x="198" y="98"/>
                  </a:lnTo>
                  <a:lnTo>
                    <a:pt x="194" y="98"/>
                  </a:lnTo>
                  <a:lnTo>
                    <a:pt x="190" y="98"/>
                  </a:lnTo>
                  <a:lnTo>
                    <a:pt x="184" y="98"/>
                  </a:lnTo>
                  <a:lnTo>
                    <a:pt x="181" y="98"/>
                  </a:lnTo>
                  <a:lnTo>
                    <a:pt x="181" y="96"/>
                  </a:lnTo>
                  <a:lnTo>
                    <a:pt x="179" y="96"/>
                  </a:lnTo>
                  <a:lnTo>
                    <a:pt x="177" y="94"/>
                  </a:lnTo>
                  <a:lnTo>
                    <a:pt x="167" y="92"/>
                  </a:lnTo>
                  <a:lnTo>
                    <a:pt x="165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7" y="86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6" y="82"/>
                  </a:lnTo>
                  <a:lnTo>
                    <a:pt x="152" y="78"/>
                  </a:lnTo>
                  <a:lnTo>
                    <a:pt x="148" y="75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2" y="71"/>
                  </a:lnTo>
                  <a:lnTo>
                    <a:pt x="140" y="67"/>
                  </a:lnTo>
                  <a:lnTo>
                    <a:pt x="119" y="67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21" y="59"/>
                  </a:lnTo>
                  <a:lnTo>
                    <a:pt x="121" y="57"/>
                  </a:lnTo>
                  <a:lnTo>
                    <a:pt x="121" y="57"/>
                  </a:lnTo>
                  <a:lnTo>
                    <a:pt x="121" y="53"/>
                  </a:lnTo>
                  <a:lnTo>
                    <a:pt x="121" y="53"/>
                  </a:lnTo>
                  <a:lnTo>
                    <a:pt x="121" y="52"/>
                  </a:lnTo>
                  <a:lnTo>
                    <a:pt x="125" y="48"/>
                  </a:lnTo>
                  <a:lnTo>
                    <a:pt x="125" y="48"/>
                  </a:lnTo>
                  <a:lnTo>
                    <a:pt x="127" y="46"/>
                  </a:lnTo>
                  <a:lnTo>
                    <a:pt x="132" y="42"/>
                  </a:lnTo>
                  <a:lnTo>
                    <a:pt x="132" y="40"/>
                  </a:lnTo>
                  <a:lnTo>
                    <a:pt x="132" y="36"/>
                  </a:lnTo>
                  <a:lnTo>
                    <a:pt x="132" y="34"/>
                  </a:lnTo>
                  <a:lnTo>
                    <a:pt x="131" y="34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29" y="32"/>
                  </a:lnTo>
                  <a:lnTo>
                    <a:pt x="129" y="30"/>
                  </a:lnTo>
                  <a:lnTo>
                    <a:pt x="127" y="30"/>
                  </a:lnTo>
                  <a:lnTo>
                    <a:pt x="127" y="30"/>
                  </a:lnTo>
                  <a:lnTo>
                    <a:pt x="125" y="30"/>
                  </a:lnTo>
                  <a:lnTo>
                    <a:pt x="125" y="28"/>
                  </a:lnTo>
                  <a:lnTo>
                    <a:pt x="125" y="28"/>
                  </a:lnTo>
                  <a:lnTo>
                    <a:pt x="123" y="28"/>
                  </a:lnTo>
                  <a:lnTo>
                    <a:pt x="123" y="25"/>
                  </a:lnTo>
                  <a:lnTo>
                    <a:pt x="117" y="13"/>
                  </a:lnTo>
                  <a:lnTo>
                    <a:pt x="115" y="9"/>
                  </a:lnTo>
                  <a:lnTo>
                    <a:pt x="115" y="7"/>
                  </a:lnTo>
                  <a:lnTo>
                    <a:pt x="115" y="0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3"/>
                  </a:lnTo>
                  <a:lnTo>
                    <a:pt x="109" y="5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9"/>
                  </a:lnTo>
                  <a:lnTo>
                    <a:pt x="104" y="9"/>
                  </a:lnTo>
                  <a:lnTo>
                    <a:pt x="102" y="13"/>
                  </a:lnTo>
                  <a:lnTo>
                    <a:pt x="102" y="19"/>
                  </a:lnTo>
                  <a:lnTo>
                    <a:pt x="100" y="21"/>
                  </a:lnTo>
                  <a:lnTo>
                    <a:pt x="102" y="25"/>
                  </a:lnTo>
                  <a:lnTo>
                    <a:pt x="104" y="34"/>
                  </a:lnTo>
                  <a:lnTo>
                    <a:pt x="104" y="36"/>
                  </a:lnTo>
                  <a:lnTo>
                    <a:pt x="106" y="46"/>
                  </a:lnTo>
                  <a:lnTo>
                    <a:pt x="108" y="46"/>
                  </a:lnTo>
                  <a:lnTo>
                    <a:pt x="108" y="48"/>
                  </a:lnTo>
                  <a:lnTo>
                    <a:pt x="109" y="57"/>
                  </a:lnTo>
                  <a:lnTo>
                    <a:pt x="109" y="61"/>
                  </a:lnTo>
                  <a:lnTo>
                    <a:pt x="108" y="69"/>
                  </a:lnTo>
                  <a:lnTo>
                    <a:pt x="108" y="71"/>
                  </a:lnTo>
                  <a:lnTo>
                    <a:pt x="108" y="73"/>
                  </a:lnTo>
                  <a:lnTo>
                    <a:pt x="108" y="75"/>
                  </a:lnTo>
                  <a:lnTo>
                    <a:pt x="108" y="76"/>
                  </a:lnTo>
                  <a:lnTo>
                    <a:pt x="109" y="78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08" y="82"/>
                  </a:lnTo>
                  <a:lnTo>
                    <a:pt x="108" y="8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92"/>
                  </a:lnTo>
                  <a:lnTo>
                    <a:pt x="96" y="103"/>
                  </a:lnTo>
                  <a:lnTo>
                    <a:pt x="94" y="105"/>
                  </a:lnTo>
                  <a:lnTo>
                    <a:pt x="94" y="111"/>
                  </a:lnTo>
                  <a:lnTo>
                    <a:pt x="94" y="113"/>
                  </a:lnTo>
                  <a:lnTo>
                    <a:pt x="96" y="115"/>
                  </a:lnTo>
                  <a:lnTo>
                    <a:pt x="96" y="117"/>
                  </a:lnTo>
                  <a:lnTo>
                    <a:pt x="96" y="119"/>
                  </a:lnTo>
                  <a:lnTo>
                    <a:pt x="94" y="123"/>
                  </a:lnTo>
                  <a:lnTo>
                    <a:pt x="92" y="130"/>
                  </a:lnTo>
                  <a:lnTo>
                    <a:pt x="92" y="136"/>
                  </a:lnTo>
                  <a:lnTo>
                    <a:pt x="92" y="138"/>
                  </a:lnTo>
                  <a:lnTo>
                    <a:pt x="90" y="144"/>
                  </a:lnTo>
                  <a:lnTo>
                    <a:pt x="92" y="165"/>
                  </a:lnTo>
                  <a:lnTo>
                    <a:pt x="92" y="167"/>
                  </a:lnTo>
                  <a:lnTo>
                    <a:pt x="94" y="171"/>
                  </a:lnTo>
                  <a:lnTo>
                    <a:pt x="96" y="173"/>
                  </a:lnTo>
                  <a:lnTo>
                    <a:pt x="98" y="174"/>
                  </a:lnTo>
                  <a:lnTo>
                    <a:pt x="98" y="180"/>
                  </a:lnTo>
                  <a:lnTo>
                    <a:pt x="96" y="186"/>
                  </a:lnTo>
                  <a:lnTo>
                    <a:pt x="92" y="188"/>
                  </a:lnTo>
                  <a:lnTo>
                    <a:pt x="81" y="194"/>
                  </a:lnTo>
                  <a:lnTo>
                    <a:pt x="79" y="196"/>
                  </a:lnTo>
                  <a:lnTo>
                    <a:pt x="77" y="197"/>
                  </a:lnTo>
                  <a:lnTo>
                    <a:pt x="71" y="205"/>
                  </a:lnTo>
                  <a:lnTo>
                    <a:pt x="65" y="215"/>
                  </a:lnTo>
                  <a:lnTo>
                    <a:pt x="63" y="217"/>
                  </a:lnTo>
                  <a:lnTo>
                    <a:pt x="34" y="240"/>
                  </a:lnTo>
                  <a:lnTo>
                    <a:pt x="29" y="242"/>
                  </a:lnTo>
                  <a:lnTo>
                    <a:pt x="23" y="242"/>
                  </a:lnTo>
                  <a:lnTo>
                    <a:pt x="21" y="244"/>
                  </a:lnTo>
                  <a:lnTo>
                    <a:pt x="19" y="246"/>
                  </a:lnTo>
                  <a:lnTo>
                    <a:pt x="19" y="247"/>
                  </a:lnTo>
                  <a:lnTo>
                    <a:pt x="17" y="251"/>
                  </a:lnTo>
                  <a:lnTo>
                    <a:pt x="17" y="253"/>
                  </a:lnTo>
                  <a:lnTo>
                    <a:pt x="17" y="267"/>
                  </a:lnTo>
                  <a:lnTo>
                    <a:pt x="17" y="269"/>
                  </a:lnTo>
                  <a:lnTo>
                    <a:pt x="19" y="272"/>
                  </a:lnTo>
                  <a:lnTo>
                    <a:pt x="21" y="274"/>
                  </a:lnTo>
                  <a:lnTo>
                    <a:pt x="21" y="276"/>
                  </a:lnTo>
                  <a:lnTo>
                    <a:pt x="21" y="278"/>
                  </a:lnTo>
                  <a:lnTo>
                    <a:pt x="19" y="278"/>
                  </a:lnTo>
                  <a:lnTo>
                    <a:pt x="17" y="280"/>
                  </a:lnTo>
                  <a:lnTo>
                    <a:pt x="15" y="278"/>
                  </a:lnTo>
                  <a:lnTo>
                    <a:pt x="9" y="290"/>
                  </a:lnTo>
                  <a:lnTo>
                    <a:pt x="4" y="294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2" y="307"/>
                  </a:lnTo>
                  <a:lnTo>
                    <a:pt x="4" y="311"/>
                  </a:lnTo>
                  <a:lnTo>
                    <a:pt x="6" y="319"/>
                  </a:lnTo>
                  <a:lnTo>
                    <a:pt x="11" y="328"/>
                  </a:lnTo>
                  <a:lnTo>
                    <a:pt x="15" y="330"/>
                  </a:lnTo>
                  <a:lnTo>
                    <a:pt x="17" y="332"/>
                  </a:lnTo>
                  <a:lnTo>
                    <a:pt x="19" y="334"/>
                  </a:lnTo>
                  <a:lnTo>
                    <a:pt x="21" y="334"/>
                  </a:lnTo>
                  <a:lnTo>
                    <a:pt x="21" y="336"/>
                  </a:lnTo>
                  <a:lnTo>
                    <a:pt x="23" y="336"/>
                  </a:lnTo>
                  <a:lnTo>
                    <a:pt x="25" y="336"/>
                  </a:lnTo>
                  <a:lnTo>
                    <a:pt x="27" y="336"/>
                  </a:lnTo>
                  <a:lnTo>
                    <a:pt x="31" y="332"/>
                  </a:lnTo>
                  <a:lnTo>
                    <a:pt x="33" y="332"/>
                  </a:lnTo>
                  <a:lnTo>
                    <a:pt x="34" y="332"/>
                  </a:lnTo>
                  <a:lnTo>
                    <a:pt x="36" y="332"/>
                  </a:lnTo>
                  <a:lnTo>
                    <a:pt x="38" y="334"/>
                  </a:lnTo>
                  <a:lnTo>
                    <a:pt x="40" y="340"/>
                  </a:lnTo>
                  <a:lnTo>
                    <a:pt x="42" y="342"/>
                  </a:lnTo>
                  <a:lnTo>
                    <a:pt x="44" y="345"/>
                  </a:lnTo>
                  <a:lnTo>
                    <a:pt x="44" y="347"/>
                  </a:lnTo>
                  <a:lnTo>
                    <a:pt x="40" y="355"/>
                  </a:lnTo>
                  <a:lnTo>
                    <a:pt x="38" y="359"/>
                  </a:lnTo>
                  <a:lnTo>
                    <a:pt x="38" y="361"/>
                  </a:lnTo>
                  <a:lnTo>
                    <a:pt x="40" y="367"/>
                  </a:lnTo>
                  <a:lnTo>
                    <a:pt x="42" y="367"/>
                  </a:lnTo>
                  <a:lnTo>
                    <a:pt x="44" y="367"/>
                  </a:lnTo>
                  <a:lnTo>
                    <a:pt x="46" y="365"/>
                  </a:lnTo>
                  <a:lnTo>
                    <a:pt x="48" y="363"/>
                  </a:lnTo>
                  <a:lnTo>
                    <a:pt x="50" y="361"/>
                  </a:lnTo>
                  <a:lnTo>
                    <a:pt x="54" y="359"/>
                  </a:lnTo>
                  <a:lnTo>
                    <a:pt x="58" y="361"/>
                  </a:lnTo>
                  <a:lnTo>
                    <a:pt x="63" y="363"/>
                  </a:lnTo>
                  <a:lnTo>
                    <a:pt x="65" y="365"/>
                  </a:lnTo>
                  <a:lnTo>
                    <a:pt x="67" y="370"/>
                  </a:lnTo>
                  <a:lnTo>
                    <a:pt x="69" y="370"/>
                  </a:lnTo>
                  <a:lnTo>
                    <a:pt x="71" y="370"/>
                  </a:lnTo>
                  <a:lnTo>
                    <a:pt x="73" y="372"/>
                  </a:lnTo>
                  <a:lnTo>
                    <a:pt x="77" y="376"/>
                  </a:lnTo>
                  <a:lnTo>
                    <a:pt x="79" y="382"/>
                  </a:lnTo>
                  <a:lnTo>
                    <a:pt x="84" y="384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90" y="384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2"/>
                  </a:lnTo>
                  <a:lnTo>
                    <a:pt x="100" y="384"/>
                  </a:lnTo>
                  <a:lnTo>
                    <a:pt x="100" y="384"/>
                  </a:lnTo>
                  <a:lnTo>
                    <a:pt x="100" y="388"/>
                  </a:lnTo>
                  <a:lnTo>
                    <a:pt x="108" y="384"/>
                  </a:lnTo>
                  <a:lnTo>
                    <a:pt x="117" y="380"/>
                  </a:lnTo>
                  <a:lnTo>
                    <a:pt x="123" y="380"/>
                  </a:lnTo>
                  <a:lnTo>
                    <a:pt x="125" y="380"/>
                  </a:lnTo>
                  <a:lnTo>
                    <a:pt x="129" y="382"/>
                  </a:lnTo>
                  <a:lnTo>
                    <a:pt x="132" y="384"/>
                  </a:lnTo>
                  <a:lnTo>
                    <a:pt x="134" y="386"/>
                  </a:lnTo>
                  <a:lnTo>
                    <a:pt x="136" y="388"/>
                  </a:lnTo>
                  <a:lnTo>
                    <a:pt x="138" y="386"/>
                  </a:lnTo>
                  <a:lnTo>
                    <a:pt x="138" y="384"/>
                  </a:lnTo>
                  <a:lnTo>
                    <a:pt x="138" y="382"/>
                  </a:lnTo>
                  <a:lnTo>
                    <a:pt x="138" y="380"/>
                  </a:lnTo>
                  <a:lnTo>
                    <a:pt x="140" y="372"/>
                  </a:lnTo>
                  <a:lnTo>
                    <a:pt x="142" y="367"/>
                  </a:lnTo>
                  <a:lnTo>
                    <a:pt x="142" y="363"/>
                  </a:lnTo>
                  <a:lnTo>
                    <a:pt x="142" y="361"/>
                  </a:lnTo>
                  <a:lnTo>
                    <a:pt x="140" y="357"/>
                  </a:lnTo>
                  <a:lnTo>
                    <a:pt x="142" y="355"/>
                  </a:lnTo>
                  <a:lnTo>
                    <a:pt x="144" y="349"/>
                  </a:lnTo>
                  <a:lnTo>
                    <a:pt x="146" y="343"/>
                  </a:lnTo>
                  <a:lnTo>
                    <a:pt x="148" y="342"/>
                  </a:lnTo>
                  <a:lnTo>
                    <a:pt x="154" y="336"/>
                  </a:lnTo>
                  <a:lnTo>
                    <a:pt x="154" y="334"/>
                  </a:lnTo>
                  <a:lnTo>
                    <a:pt x="159" y="326"/>
                  </a:lnTo>
                  <a:lnTo>
                    <a:pt x="161" y="328"/>
                  </a:lnTo>
                  <a:lnTo>
                    <a:pt x="169" y="332"/>
                  </a:lnTo>
                  <a:lnTo>
                    <a:pt x="175" y="338"/>
                  </a:lnTo>
                  <a:lnTo>
                    <a:pt x="177" y="340"/>
                  </a:lnTo>
                  <a:lnTo>
                    <a:pt x="179" y="342"/>
                  </a:lnTo>
                  <a:lnTo>
                    <a:pt x="179" y="345"/>
                  </a:lnTo>
                  <a:lnTo>
                    <a:pt x="177" y="347"/>
                  </a:lnTo>
                  <a:lnTo>
                    <a:pt x="175" y="355"/>
                  </a:lnTo>
                  <a:lnTo>
                    <a:pt x="173" y="359"/>
                  </a:lnTo>
                  <a:lnTo>
                    <a:pt x="169" y="361"/>
                  </a:lnTo>
                  <a:lnTo>
                    <a:pt x="169" y="363"/>
                  </a:lnTo>
                  <a:lnTo>
                    <a:pt x="169" y="363"/>
                  </a:lnTo>
                  <a:lnTo>
                    <a:pt x="165" y="365"/>
                  </a:lnTo>
                  <a:lnTo>
                    <a:pt x="163" y="367"/>
                  </a:lnTo>
                  <a:lnTo>
                    <a:pt x="165" y="372"/>
                  </a:lnTo>
                  <a:lnTo>
                    <a:pt x="171" y="380"/>
                  </a:lnTo>
                  <a:lnTo>
                    <a:pt x="173" y="382"/>
                  </a:lnTo>
                  <a:lnTo>
                    <a:pt x="175" y="380"/>
                  </a:lnTo>
                  <a:lnTo>
                    <a:pt x="177" y="376"/>
                  </a:lnTo>
                  <a:lnTo>
                    <a:pt x="181" y="372"/>
                  </a:lnTo>
                  <a:lnTo>
                    <a:pt x="182" y="368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4" y="365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202" y="353"/>
                  </a:lnTo>
                  <a:lnTo>
                    <a:pt x="204" y="345"/>
                  </a:lnTo>
                  <a:lnTo>
                    <a:pt x="206" y="343"/>
                  </a:lnTo>
                  <a:lnTo>
                    <a:pt x="207" y="343"/>
                  </a:lnTo>
                  <a:lnTo>
                    <a:pt x="209" y="343"/>
                  </a:lnTo>
                  <a:lnTo>
                    <a:pt x="213" y="347"/>
                  </a:lnTo>
                  <a:lnTo>
                    <a:pt x="219" y="349"/>
                  </a:lnTo>
                  <a:lnTo>
                    <a:pt x="232" y="351"/>
                  </a:lnTo>
                  <a:lnTo>
                    <a:pt x="236" y="351"/>
                  </a:lnTo>
                  <a:lnTo>
                    <a:pt x="236" y="349"/>
                  </a:lnTo>
                  <a:lnTo>
                    <a:pt x="240" y="342"/>
                  </a:lnTo>
                  <a:lnTo>
                    <a:pt x="252" y="328"/>
                  </a:lnTo>
                  <a:lnTo>
                    <a:pt x="254" y="326"/>
                  </a:lnTo>
                  <a:lnTo>
                    <a:pt x="255" y="322"/>
                  </a:lnTo>
                  <a:lnTo>
                    <a:pt x="259" y="320"/>
                  </a:lnTo>
                  <a:lnTo>
                    <a:pt x="263" y="320"/>
                  </a:lnTo>
                  <a:lnTo>
                    <a:pt x="267" y="319"/>
                  </a:lnTo>
                  <a:lnTo>
                    <a:pt x="269" y="311"/>
                  </a:lnTo>
                  <a:lnTo>
                    <a:pt x="273" y="309"/>
                  </a:lnTo>
                  <a:lnTo>
                    <a:pt x="275" y="309"/>
                  </a:lnTo>
                  <a:lnTo>
                    <a:pt x="277" y="305"/>
                  </a:lnTo>
                  <a:lnTo>
                    <a:pt x="279" y="305"/>
                  </a:lnTo>
                  <a:lnTo>
                    <a:pt x="279" y="303"/>
                  </a:lnTo>
                  <a:lnTo>
                    <a:pt x="279" y="299"/>
                  </a:lnTo>
                  <a:lnTo>
                    <a:pt x="279" y="297"/>
                  </a:lnTo>
                  <a:lnTo>
                    <a:pt x="277" y="292"/>
                  </a:lnTo>
                  <a:lnTo>
                    <a:pt x="280" y="282"/>
                  </a:lnTo>
                  <a:lnTo>
                    <a:pt x="279" y="276"/>
                  </a:lnTo>
                  <a:lnTo>
                    <a:pt x="280" y="270"/>
                  </a:lnTo>
                  <a:lnTo>
                    <a:pt x="279" y="269"/>
                  </a:lnTo>
                  <a:lnTo>
                    <a:pt x="279" y="265"/>
                  </a:lnTo>
                  <a:lnTo>
                    <a:pt x="277" y="265"/>
                  </a:lnTo>
                  <a:lnTo>
                    <a:pt x="275" y="263"/>
                  </a:lnTo>
                  <a:lnTo>
                    <a:pt x="271" y="259"/>
                  </a:lnTo>
                  <a:lnTo>
                    <a:pt x="269" y="255"/>
                  </a:lnTo>
                  <a:lnTo>
                    <a:pt x="271" y="253"/>
                  </a:lnTo>
                  <a:lnTo>
                    <a:pt x="275" y="251"/>
                  </a:lnTo>
                  <a:lnTo>
                    <a:pt x="275" y="251"/>
                  </a:lnTo>
                  <a:lnTo>
                    <a:pt x="279" y="255"/>
                  </a:lnTo>
                  <a:lnTo>
                    <a:pt x="284" y="259"/>
                  </a:lnTo>
                  <a:lnTo>
                    <a:pt x="286" y="263"/>
                  </a:lnTo>
                  <a:lnTo>
                    <a:pt x="288" y="265"/>
                  </a:lnTo>
                  <a:lnTo>
                    <a:pt x="292" y="274"/>
                  </a:lnTo>
                  <a:lnTo>
                    <a:pt x="294" y="274"/>
                  </a:lnTo>
                  <a:lnTo>
                    <a:pt x="298" y="272"/>
                  </a:lnTo>
                  <a:lnTo>
                    <a:pt x="304" y="267"/>
                  </a:lnTo>
                  <a:lnTo>
                    <a:pt x="307" y="267"/>
                  </a:lnTo>
                  <a:lnTo>
                    <a:pt x="309" y="265"/>
                  </a:lnTo>
                  <a:lnTo>
                    <a:pt x="309" y="263"/>
                  </a:lnTo>
                  <a:lnTo>
                    <a:pt x="309" y="253"/>
                  </a:lnTo>
                  <a:lnTo>
                    <a:pt x="311" y="251"/>
                  </a:lnTo>
                  <a:lnTo>
                    <a:pt x="317" y="240"/>
                  </a:lnTo>
                  <a:lnTo>
                    <a:pt x="319" y="228"/>
                  </a:lnTo>
                  <a:lnTo>
                    <a:pt x="321" y="222"/>
                  </a:lnTo>
                  <a:lnTo>
                    <a:pt x="319" y="2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4AA9C93F-B5EC-9149-9989-078B816F2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8985" y="3231073"/>
              <a:ext cx="239047" cy="277603"/>
            </a:xfrm>
            <a:custGeom>
              <a:avLst/>
              <a:gdLst>
                <a:gd name="T0" fmla="*/ 115 w 124"/>
                <a:gd name="T1" fmla="*/ 113 h 144"/>
                <a:gd name="T2" fmla="*/ 107 w 124"/>
                <a:gd name="T3" fmla="*/ 104 h 144"/>
                <a:gd name="T4" fmla="*/ 98 w 124"/>
                <a:gd name="T5" fmla="*/ 102 h 144"/>
                <a:gd name="T6" fmla="*/ 88 w 124"/>
                <a:gd name="T7" fmla="*/ 102 h 144"/>
                <a:gd name="T8" fmla="*/ 88 w 124"/>
                <a:gd name="T9" fmla="*/ 100 h 144"/>
                <a:gd name="T10" fmla="*/ 84 w 124"/>
                <a:gd name="T11" fmla="*/ 96 h 144"/>
                <a:gd name="T12" fmla="*/ 84 w 124"/>
                <a:gd name="T13" fmla="*/ 96 h 144"/>
                <a:gd name="T14" fmla="*/ 78 w 124"/>
                <a:gd name="T15" fmla="*/ 100 h 144"/>
                <a:gd name="T16" fmla="*/ 74 w 124"/>
                <a:gd name="T17" fmla="*/ 100 h 144"/>
                <a:gd name="T18" fmla="*/ 67 w 124"/>
                <a:gd name="T19" fmla="*/ 84 h 144"/>
                <a:gd name="T20" fmla="*/ 61 w 124"/>
                <a:gd name="T21" fmla="*/ 92 h 144"/>
                <a:gd name="T22" fmla="*/ 59 w 124"/>
                <a:gd name="T23" fmla="*/ 102 h 144"/>
                <a:gd name="T24" fmla="*/ 53 w 124"/>
                <a:gd name="T25" fmla="*/ 104 h 144"/>
                <a:gd name="T26" fmla="*/ 46 w 124"/>
                <a:gd name="T27" fmla="*/ 98 h 144"/>
                <a:gd name="T28" fmla="*/ 42 w 124"/>
                <a:gd name="T29" fmla="*/ 92 h 144"/>
                <a:gd name="T30" fmla="*/ 42 w 124"/>
                <a:gd name="T31" fmla="*/ 86 h 144"/>
                <a:gd name="T32" fmla="*/ 44 w 124"/>
                <a:gd name="T33" fmla="*/ 73 h 144"/>
                <a:gd name="T34" fmla="*/ 49 w 124"/>
                <a:gd name="T35" fmla="*/ 71 h 144"/>
                <a:gd name="T36" fmla="*/ 53 w 124"/>
                <a:gd name="T37" fmla="*/ 67 h 144"/>
                <a:gd name="T38" fmla="*/ 59 w 124"/>
                <a:gd name="T39" fmla="*/ 57 h 144"/>
                <a:gd name="T40" fmla="*/ 57 w 124"/>
                <a:gd name="T41" fmla="*/ 54 h 144"/>
                <a:gd name="T42" fmla="*/ 55 w 124"/>
                <a:gd name="T43" fmla="*/ 50 h 144"/>
                <a:gd name="T44" fmla="*/ 59 w 124"/>
                <a:gd name="T45" fmla="*/ 46 h 144"/>
                <a:gd name="T46" fmla="*/ 67 w 124"/>
                <a:gd name="T47" fmla="*/ 46 h 144"/>
                <a:gd name="T48" fmla="*/ 71 w 124"/>
                <a:gd name="T49" fmla="*/ 50 h 144"/>
                <a:gd name="T50" fmla="*/ 80 w 124"/>
                <a:gd name="T51" fmla="*/ 50 h 144"/>
                <a:gd name="T52" fmla="*/ 82 w 124"/>
                <a:gd name="T53" fmla="*/ 42 h 144"/>
                <a:gd name="T54" fmla="*/ 80 w 124"/>
                <a:gd name="T55" fmla="*/ 36 h 144"/>
                <a:gd name="T56" fmla="*/ 73 w 124"/>
                <a:gd name="T57" fmla="*/ 29 h 144"/>
                <a:gd name="T58" fmla="*/ 71 w 124"/>
                <a:gd name="T59" fmla="*/ 29 h 144"/>
                <a:gd name="T60" fmla="*/ 67 w 124"/>
                <a:gd name="T61" fmla="*/ 31 h 144"/>
                <a:gd name="T62" fmla="*/ 53 w 124"/>
                <a:gd name="T63" fmla="*/ 34 h 144"/>
                <a:gd name="T64" fmla="*/ 49 w 124"/>
                <a:gd name="T65" fmla="*/ 31 h 144"/>
                <a:gd name="T66" fmla="*/ 46 w 124"/>
                <a:gd name="T67" fmla="*/ 15 h 144"/>
                <a:gd name="T68" fmla="*/ 30 w 124"/>
                <a:gd name="T69" fmla="*/ 9 h 144"/>
                <a:gd name="T70" fmla="*/ 21 w 124"/>
                <a:gd name="T71" fmla="*/ 0 h 144"/>
                <a:gd name="T72" fmla="*/ 13 w 124"/>
                <a:gd name="T73" fmla="*/ 19 h 144"/>
                <a:gd name="T74" fmla="*/ 0 w 124"/>
                <a:gd name="T75" fmla="*/ 36 h 144"/>
                <a:gd name="T76" fmla="*/ 13 w 124"/>
                <a:gd name="T77" fmla="*/ 69 h 144"/>
                <a:gd name="T78" fmla="*/ 15 w 124"/>
                <a:gd name="T79" fmla="*/ 86 h 144"/>
                <a:gd name="T80" fmla="*/ 23 w 124"/>
                <a:gd name="T81" fmla="*/ 98 h 144"/>
                <a:gd name="T82" fmla="*/ 30 w 124"/>
                <a:gd name="T83" fmla="*/ 105 h 144"/>
                <a:gd name="T84" fmla="*/ 32 w 124"/>
                <a:gd name="T85" fmla="*/ 111 h 144"/>
                <a:gd name="T86" fmla="*/ 40 w 124"/>
                <a:gd name="T87" fmla="*/ 111 h 144"/>
                <a:gd name="T88" fmla="*/ 40 w 124"/>
                <a:gd name="T89" fmla="*/ 115 h 144"/>
                <a:gd name="T90" fmla="*/ 38 w 124"/>
                <a:gd name="T91" fmla="*/ 121 h 144"/>
                <a:gd name="T92" fmla="*/ 40 w 124"/>
                <a:gd name="T93" fmla="*/ 125 h 144"/>
                <a:gd name="T94" fmla="*/ 40 w 124"/>
                <a:gd name="T95" fmla="*/ 127 h 144"/>
                <a:gd name="T96" fmla="*/ 46 w 124"/>
                <a:gd name="T97" fmla="*/ 128 h 144"/>
                <a:gd name="T98" fmla="*/ 48 w 124"/>
                <a:gd name="T99" fmla="*/ 127 h 144"/>
                <a:gd name="T100" fmla="*/ 51 w 124"/>
                <a:gd name="T101" fmla="*/ 127 h 144"/>
                <a:gd name="T102" fmla="*/ 51 w 124"/>
                <a:gd name="T103" fmla="*/ 130 h 144"/>
                <a:gd name="T104" fmla="*/ 55 w 124"/>
                <a:gd name="T105" fmla="*/ 132 h 144"/>
                <a:gd name="T106" fmla="*/ 74 w 124"/>
                <a:gd name="T107" fmla="*/ 134 h 144"/>
                <a:gd name="T108" fmla="*/ 80 w 124"/>
                <a:gd name="T109" fmla="*/ 138 h 144"/>
                <a:gd name="T110" fmla="*/ 101 w 124"/>
                <a:gd name="T111" fmla="*/ 138 h 144"/>
                <a:gd name="T112" fmla="*/ 109 w 124"/>
                <a:gd name="T113" fmla="*/ 144 h 144"/>
                <a:gd name="T114" fmla="*/ 113 w 124"/>
                <a:gd name="T115" fmla="*/ 142 h 144"/>
                <a:gd name="T116" fmla="*/ 117 w 124"/>
                <a:gd name="T117" fmla="*/ 140 h 144"/>
                <a:gd name="T118" fmla="*/ 119 w 124"/>
                <a:gd name="T119" fmla="*/ 138 h 144"/>
                <a:gd name="T120" fmla="*/ 124 w 124"/>
                <a:gd name="T121" fmla="*/ 1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" h="144">
                  <a:moveTo>
                    <a:pt x="121" y="119"/>
                  </a:moveTo>
                  <a:lnTo>
                    <a:pt x="117" y="115"/>
                  </a:lnTo>
                  <a:lnTo>
                    <a:pt x="115" y="113"/>
                  </a:lnTo>
                  <a:lnTo>
                    <a:pt x="111" y="109"/>
                  </a:lnTo>
                  <a:lnTo>
                    <a:pt x="109" y="105"/>
                  </a:lnTo>
                  <a:lnTo>
                    <a:pt x="107" y="104"/>
                  </a:lnTo>
                  <a:lnTo>
                    <a:pt x="105" y="104"/>
                  </a:lnTo>
                  <a:lnTo>
                    <a:pt x="101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88" y="102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78" y="100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3" y="98"/>
                  </a:lnTo>
                  <a:lnTo>
                    <a:pt x="73" y="98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61" y="98"/>
                  </a:lnTo>
                  <a:lnTo>
                    <a:pt x="61" y="100"/>
                  </a:lnTo>
                  <a:lnTo>
                    <a:pt x="59" y="102"/>
                  </a:lnTo>
                  <a:lnTo>
                    <a:pt x="57" y="104"/>
                  </a:lnTo>
                  <a:lnTo>
                    <a:pt x="55" y="104"/>
                  </a:lnTo>
                  <a:lnTo>
                    <a:pt x="53" y="104"/>
                  </a:lnTo>
                  <a:lnTo>
                    <a:pt x="49" y="102"/>
                  </a:lnTo>
                  <a:lnTo>
                    <a:pt x="49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4"/>
                  </a:lnTo>
                  <a:lnTo>
                    <a:pt x="42" y="75"/>
                  </a:lnTo>
                  <a:lnTo>
                    <a:pt x="44" y="73"/>
                  </a:lnTo>
                  <a:lnTo>
                    <a:pt x="46" y="71"/>
                  </a:lnTo>
                  <a:lnTo>
                    <a:pt x="46" y="71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53" y="73"/>
                  </a:lnTo>
                  <a:lnTo>
                    <a:pt x="53" y="67"/>
                  </a:lnTo>
                  <a:lnTo>
                    <a:pt x="57" y="61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59" y="55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48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61" y="46"/>
                  </a:lnTo>
                  <a:lnTo>
                    <a:pt x="63" y="48"/>
                  </a:lnTo>
                  <a:lnTo>
                    <a:pt x="67" y="46"/>
                  </a:lnTo>
                  <a:lnTo>
                    <a:pt x="69" y="48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74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1" y="29"/>
                  </a:lnTo>
                  <a:lnTo>
                    <a:pt x="71" y="29"/>
                  </a:lnTo>
                  <a:lnTo>
                    <a:pt x="69" y="31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59" y="32"/>
                  </a:lnTo>
                  <a:lnTo>
                    <a:pt x="59" y="34"/>
                  </a:lnTo>
                  <a:lnTo>
                    <a:pt x="53" y="34"/>
                  </a:lnTo>
                  <a:lnTo>
                    <a:pt x="49" y="32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9" y="13"/>
                  </a:lnTo>
                  <a:lnTo>
                    <a:pt x="46" y="15"/>
                  </a:lnTo>
                  <a:lnTo>
                    <a:pt x="40" y="13"/>
                  </a:lnTo>
                  <a:lnTo>
                    <a:pt x="34" y="11"/>
                  </a:lnTo>
                  <a:lnTo>
                    <a:pt x="30" y="9"/>
                  </a:lnTo>
                  <a:lnTo>
                    <a:pt x="26" y="6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5" y="6"/>
                  </a:lnTo>
                  <a:lnTo>
                    <a:pt x="15" y="11"/>
                  </a:lnTo>
                  <a:lnTo>
                    <a:pt x="13" y="19"/>
                  </a:lnTo>
                  <a:lnTo>
                    <a:pt x="5" y="25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3" y="63"/>
                  </a:lnTo>
                  <a:lnTo>
                    <a:pt x="13" y="69"/>
                  </a:lnTo>
                  <a:lnTo>
                    <a:pt x="13" y="75"/>
                  </a:lnTo>
                  <a:lnTo>
                    <a:pt x="15" y="79"/>
                  </a:lnTo>
                  <a:lnTo>
                    <a:pt x="15" y="86"/>
                  </a:lnTo>
                  <a:lnTo>
                    <a:pt x="17" y="86"/>
                  </a:lnTo>
                  <a:lnTo>
                    <a:pt x="21" y="96"/>
                  </a:lnTo>
                  <a:lnTo>
                    <a:pt x="23" y="98"/>
                  </a:lnTo>
                  <a:lnTo>
                    <a:pt x="24" y="100"/>
                  </a:lnTo>
                  <a:lnTo>
                    <a:pt x="28" y="104"/>
                  </a:lnTo>
                  <a:lnTo>
                    <a:pt x="30" y="105"/>
                  </a:lnTo>
                  <a:lnTo>
                    <a:pt x="30" y="109"/>
                  </a:lnTo>
                  <a:lnTo>
                    <a:pt x="30" y="111"/>
                  </a:lnTo>
                  <a:lnTo>
                    <a:pt x="32" y="111"/>
                  </a:lnTo>
                  <a:lnTo>
                    <a:pt x="34" y="113"/>
                  </a:lnTo>
                  <a:lnTo>
                    <a:pt x="38" y="113"/>
                  </a:lnTo>
                  <a:lnTo>
                    <a:pt x="40" y="111"/>
                  </a:lnTo>
                  <a:lnTo>
                    <a:pt x="40" y="111"/>
                  </a:lnTo>
                  <a:lnTo>
                    <a:pt x="40" y="113"/>
                  </a:lnTo>
                  <a:lnTo>
                    <a:pt x="40" y="115"/>
                  </a:lnTo>
                  <a:lnTo>
                    <a:pt x="38" y="117"/>
                  </a:lnTo>
                  <a:lnTo>
                    <a:pt x="36" y="119"/>
                  </a:lnTo>
                  <a:lnTo>
                    <a:pt x="38" y="121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48" y="127"/>
                  </a:lnTo>
                  <a:lnTo>
                    <a:pt x="48" y="127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51" y="127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4"/>
                  </a:lnTo>
                  <a:lnTo>
                    <a:pt x="53" y="132"/>
                  </a:lnTo>
                  <a:lnTo>
                    <a:pt x="55" y="132"/>
                  </a:lnTo>
                  <a:lnTo>
                    <a:pt x="61" y="134"/>
                  </a:lnTo>
                  <a:lnTo>
                    <a:pt x="73" y="136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6" y="136"/>
                  </a:lnTo>
                  <a:lnTo>
                    <a:pt x="80" y="138"/>
                  </a:lnTo>
                  <a:lnTo>
                    <a:pt x="80" y="138"/>
                  </a:lnTo>
                  <a:lnTo>
                    <a:pt x="96" y="138"/>
                  </a:lnTo>
                  <a:lnTo>
                    <a:pt x="101" y="138"/>
                  </a:lnTo>
                  <a:lnTo>
                    <a:pt x="107" y="142"/>
                  </a:lnTo>
                  <a:lnTo>
                    <a:pt x="107" y="142"/>
                  </a:lnTo>
                  <a:lnTo>
                    <a:pt x="109" y="144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3" y="142"/>
                  </a:lnTo>
                  <a:lnTo>
                    <a:pt x="115" y="142"/>
                  </a:lnTo>
                  <a:lnTo>
                    <a:pt x="115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9" y="140"/>
                  </a:lnTo>
                  <a:lnTo>
                    <a:pt x="119" y="138"/>
                  </a:lnTo>
                  <a:lnTo>
                    <a:pt x="121" y="138"/>
                  </a:lnTo>
                  <a:lnTo>
                    <a:pt x="123" y="136"/>
                  </a:lnTo>
                  <a:lnTo>
                    <a:pt x="124" y="123"/>
                  </a:lnTo>
                  <a:lnTo>
                    <a:pt x="121" y="11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1BC2AE1-A395-8D41-8E41-146E15825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663" y="3489397"/>
              <a:ext cx="148440" cy="196635"/>
            </a:xfrm>
            <a:custGeom>
              <a:avLst/>
              <a:gdLst>
                <a:gd name="T0" fmla="*/ 75 w 77"/>
                <a:gd name="T1" fmla="*/ 4 h 102"/>
                <a:gd name="T2" fmla="*/ 73 w 77"/>
                <a:gd name="T3" fmla="*/ 6 h 102"/>
                <a:gd name="T4" fmla="*/ 71 w 77"/>
                <a:gd name="T5" fmla="*/ 6 h 102"/>
                <a:gd name="T6" fmla="*/ 69 w 77"/>
                <a:gd name="T7" fmla="*/ 8 h 102"/>
                <a:gd name="T8" fmla="*/ 65 w 77"/>
                <a:gd name="T9" fmla="*/ 8 h 102"/>
                <a:gd name="T10" fmla="*/ 63 w 77"/>
                <a:gd name="T11" fmla="*/ 10 h 102"/>
                <a:gd name="T12" fmla="*/ 61 w 77"/>
                <a:gd name="T13" fmla="*/ 8 h 102"/>
                <a:gd name="T14" fmla="*/ 50 w 77"/>
                <a:gd name="T15" fmla="*/ 4 h 102"/>
                <a:gd name="T16" fmla="*/ 34 w 77"/>
                <a:gd name="T17" fmla="*/ 4 h 102"/>
                <a:gd name="T18" fmla="*/ 28 w 77"/>
                <a:gd name="T19" fmla="*/ 2 h 102"/>
                <a:gd name="T20" fmla="*/ 27 w 77"/>
                <a:gd name="T21" fmla="*/ 2 h 102"/>
                <a:gd name="T22" fmla="*/ 27 w 77"/>
                <a:gd name="T23" fmla="*/ 10 h 102"/>
                <a:gd name="T24" fmla="*/ 27 w 77"/>
                <a:gd name="T25" fmla="*/ 12 h 102"/>
                <a:gd name="T26" fmla="*/ 21 w 77"/>
                <a:gd name="T27" fmla="*/ 12 h 102"/>
                <a:gd name="T28" fmla="*/ 3 w 77"/>
                <a:gd name="T29" fmla="*/ 18 h 102"/>
                <a:gd name="T30" fmla="*/ 3 w 77"/>
                <a:gd name="T31" fmla="*/ 21 h 102"/>
                <a:gd name="T32" fmla="*/ 2 w 77"/>
                <a:gd name="T33" fmla="*/ 23 h 102"/>
                <a:gd name="T34" fmla="*/ 2 w 77"/>
                <a:gd name="T35" fmla="*/ 39 h 102"/>
                <a:gd name="T36" fmla="*/ 2 w 77"/>
                <a:gd name="T37" fmla="*/ 44 h 102"/>
                <a:gd name="T38" fmla="*/ 0 w 77"/>
                <a:gd name="T39" fmla="*/ 44 h 102"/>
                <a:gd name="T40" fmla="*/ 2 w 77"/>
                <a:gd name="T41" fmla="*/ 48 h 102"/>
                <a:gd name="T42" fmla="*/ 11 w 77"/>
                <a:gd name="T43" fmla="*/ 52 h 102"/>
                <a:gd name="T44" fmla="*/ 15 w 77"/>
                <a:gd name="T45" fmla="*/ 60 h 102"/>
                <a:gd name="T46" fmla="*/ 15 w 77"/>
                <a:gd name="T47" fmla="*/ 67 h 102"/>
                <a:gd name="T48" fmla="*/ 11 w 77"/>
                <a:gd name="T49" fmla="*/ 75 h 102"/>
                <a:gd name="T50" fmla="*/ 9 w 77"/>
                <a:gd name="T51" fmla="*/ 79 h 102"/>
                <a:gd name="T52" fmla="*/ 7 w 77"/>
                <a:gd name="T53" fmla="*/ 83 h 102"/>
                <a:gd name="T54" fmla="*/ 7 w 77"/>
                <a:gd name="T55" fmla="*/ 87 h 102"/>
                <a:gd name="T56" fmla="*/ 7 w 77"/>
                <a:gd name="T57" fmla="*/ 91 h 102"/>
                <a:gd name="T58" fmla="*/ 7 w 77"/>
                <a:gd name="T59" fmla="*/ 96 h 102"/>
                <a:gd name="T60" fmla="*/ 7 w 77"/>
                <a:gd name="T61" fmla="*/ 98 h 102"/>
                <a:gd name="T62" fmla="*/ 15 w 77"/>
                <a:gd name="T63" fmla="*/ 102 h 102"/>
                <a:gd name="T64" fmla="*/ 27 w 77"/>
                <a:gd name="T65" fmla="*/ 92 h 102"/>
                <a:gd name="T66" fmla="*/ 30 w 77"/>
                <a:gd name="T67" fmla="*/ 87 h 102"/>
                <a:gd name="T68" fmla="*/ 34 w 77"/>
                <a:gd name="T69" fmla="*/ 79 h 102"/>
                <a:gd name="T70" fmla="*/ 42 w 77"/>
                <a:gd name="T71" fmla="*/ 71 h 102"/>
                <a:gd name="T72" fmla="*/ 46 w 77"/>
                <a:gd name="T73" fmla="*/ 58 h 102"/>
                <a:gd name="T74" fmla="*/ 52 w 77"/>
                <a:gd name="T75" fmla="*/ 41 h 102"/>
                <a:gd name="T76" fmla="*/ 57 w 77"/>
                <a:gd name="T77" fmla="*/ 27 h 102"/>
                <a:gd name="T78" fmla="*/ 63 w 77"/>
                <a:gd name="T79" fmla="*/ 21 h 102"/>
                <a:gd name="T80" fmla="*/ 71 w 77"/>
                <a:gd name="T81" fmla="*/ 16 h 102"/>
                <a:gd name="T82" fmla="*/ 73 w 77"/>
                <a:gd name="T83" fmla="*/ 10 h 102"/>
                <a:gd name="T84" fmla="*/ 77 w 77"/>
                <a:gd name="T85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02">
                  <a:moveTo>
                    <a:pt x="77" y="2"/>
                  </a:moveTo>
                  <a:lnTo>
                    <a:pt x="75" y="4"/>
                  </a:lnTo>
                  <a:lnTo>
                    <a:pt x="73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1" y="6"/>
                  </a:lnTo>
                  <a:lnTo>
                    <a:pt x="69" y="6"/>
                  </a:lnTo>
                  <a:lnTo>
                    <a:pt x="69" y="8"/>
                  </a:lnTo>
                  <a:lnTo>
                    <a:pt x="67" y="8"/>
                  </a:lnTo>
                  <a:lnTo>
                    <a:pt x="65" y="8"/>
                  </a:lnTo>
                  <a:lnTo>
                    <a:pt x="63" y="8"/>
                  </a:lnTo>
                  <a:lnTo>
                    <a:pt x="63" y="10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55" y="4"/>
                  </a:lnTo>
                  <a:lnTo>
                    <a:pt x="50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0"/>
                  </a:lnTo>
                  <a:lnTo>
                    <a:pt x="27" y="2"/>
                  </a:lnTo>
                  <a:lnTo>
                    <a:pt x="27" y="6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9" y="10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9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5" y="50"/>
                  </a:lnTo>
                  <a:lnTo>
                    <a:pt x="11" y="5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6"/>
                  </a:lnTo>
                  <a:lnTo>
                    <a:pt x="15" y="67"/>
                  </a:lnTo>
                  <a:lnTo>
                    <a:pt x="15" y="69"/>
                  </a:lnTo>
                  <a:lnTo>
                    <a:pt x="11" y="75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9" y="81"/>
                  </a:lnTo>
                  <a:lnTo>
                    <a:pt x="7" y="83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7" y="89"/>
                  </a:lnTo>
                  <a:lnTo>
                    <a:pt x="7" y="91"/>
                  </a:lnTo>
                  <a:lnTo>
                    <a:pt x="7" y="92"/>
                  </a:lnTo>
                  <a:lnTo>
                    <a:pt x="7" y="96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13" y="98"/>
                  </a:lnTo>
                  <a:lnTo>
                    <a:pt x="15" y="102"/>
                  </a:lnTo>
                  <a:lnTo>
                    <a:pt x="19" y="102"/>
                  </a:lnTo>
                  <a:lnTo>
                    <a:pt x="27" y="92"/>
                  </a:lnTo>
                  <a:lnTo>
                    <a:pt x="30" y="89"/>
                  </a:lnTo>
                  <a:lnTo>
                    <a:pt x="30" y="87"/>
                  </a:lnTo>
                  <a:lnTo>
                    <a:pt x="34" y="83"/>
                  </a:lnTo>
                  <a:lnTo>
                    <a:pt x="34" y="79"/>
                  </a:lnTo>
                  <a:lnTo>
                    <a:pt x="38" y="77"/>
                  </a:lnTo>
                  <a:lnTo>
                    <a:pt x="42" y="71"/>
                  </a:lnTo>
                  <a:lnTo>
                    <a:pt x="44" y="67"/>
                  </a:lnTo>
                  <a:lnTo>
                    <a:pt x="46" y="58"/>
                  </a:lnTo>
                  <a:lnTo>
                    <a:pt x="48" y="48"/>
                  </a:lnTo>
                  <a:lnTo>
                    <a:pt x="52" y="41"/>
                  </a:lnTo>
                  <a:lnTo>
                    <a:pt x="55" y="35"/>
                  </a:lnTo>
                  <a:lnTo>
                    <a:pt x="57" y="27"/>
                  </a:lnTo>
                  <a:lnTo>
                    <a:pt x="59" y="25"/>
                  </a:lnTo>
                  <a:lnTo>
                    <a:pt x="63" y="21"/>
                  </a:lnTo>
                  <a:lnTo>
                    <a:pt x="71" y="18"/>
                  </a:lnTo>
                  <a:lnTo>
                    <a:pt x="71" y="16"/>
                  </a:lnTo>
                  <a:lnTo>
                    <a:pt x="73" y="14"/>
                  </a:lnTo>
                  <a:lnTo>
                    <a:pt x="73" y="10"/>
                  </a:lnTo>
                  <a:lnTo>
                    <a:pt x="77" y="2"/>
                  </a:lnTo>
                  <a:lnTo>
                    <a:pt x="77" y="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5C9CA56E-F7B2-6C4A-8F66-E0C70DC5E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115" y="4486068"/>
              <a:ext cx="1023660" cy="607256"/>
            </a:xfrm>
            <a:custGeom>
              <a:avLst/>
              <a:gdLst>
                <a:gd name="T0" fmla="*/ 494 w 531"/>
                <a:gd name="T1" fmla="*/ 267 h 315"/>
                <a:gd name="T2" fmla="*/ 481 w 531"/>
                <a:gd name="T3" fmla="*/ 263 h 315"/>
                <a:gd name="T4" fmla="*/ 475 w 531"/>
                <a:gd name="T5" fmla="*/ 261 h 315"/>
                <a:gd name="T6" fmla="*/ 467 w 531"/>
                <a:gd name="T7" fmla="*/ 253 h 315"/>
                <a:gd name="T8" fmla="*/ 456 w 531"/>
                <a:gd name="T9" fmla="*/ 246 h 315"/>
                <a:gd name="T10" fmla="*/ 442 w 531"/>
                <a:gd name="T11" fmla="*/ 240 h 315"/>
                <a:gd name="T12" fmla="*/ 431 w 531"/>
                <a:gd name="T13" fmla="*/ 244 h 315"/>
                <a:gd name="T14" fmla="*/ 415 w 531"/>
                <a:gd name="T15" fmla="*/ 242 h 315"/>
                <a:gd name="T16" fmla="*/ 408 w 531"/>
                <a:gd name="T17" fmla="*/ 236 h 315"/>
                <a:gd name="T18" fmla="*/ 402 w 531"/>
                <a:gd name="T19" fmla="*/ 225 h 315"/>
                <a:gd name="T20" fmla="*/ 402 w 531"/>
                <a:gd name="T21" fmla="*/ 217 h 315"/>
                <a:gd name="T22" fmla="*/ 398 w 531"/>
                <a:gd name="T23" fmla="*/ 198 h 315"/>
                <a:gd name="T24" fmla="*/ 356 w 531"/>
                <a:gd name="T25" fmla="*/ 177 h 315"/>
                <a:gd name="T26" fmla="*/ 344 w 531"/>
                <a:gd name="T27" fmla="*/ 152 h 315"/>
                <a:gd name="T28" fmla="*/ 339 w 531"/>
                <a:gd name="T29" fmla="*/ 146 h 315"/>
                <a:gd name="T30" fmla="*/ 319 w 531"/>
                <a:gd name="T31" fmla="*/ 140 h 315"/>
                <a:gd name="T32" fmla="*/ 314 w 531"/>
                <a:gd name="T33" fmla="*/ 119 h 315"/>
                <a:gd name="T34" fmla="*/ 306 w 531"/>
                <a:gd name="T35" fmla="*/ 109 h 315"/>
                <a:gd name="T36" fmla="*/ 258 w 531"/>
                <a:gd name="T37" fmla="*/ 94 h 315"/>
                <a:gd name="T38" fmla="*/ 229 w 531"/>
                <a:gd name="T39" fmla="*/ 88 h 315"/>
                <a:gd name="T40" fmla="*/ 210 w 531"/>
                <a:gd name="T41" fmla="*/ 69 h 315"/>
                <a:gd name="T42" fmla="*/ 191 w 531"/>
                <a:gd name="T43" fmla="*/ 63 h 315"/>
                <a:gd name="T44" fmla="*/ 181 w 531"/>
                <a:gd name="T45" fmla="*/ 67 h 315"/>
                <a:gd name="T46" fmla="*/ 166 w 531"/>
                <a:gd name="T47" fmla="*/ 73 h 315"/>
                <a:gd name="T48" fmla="*/ 118 w 531"/>
                <a:gd name="T49" fmla="*/ 65 h 315"/>
                <a:gd name="T50" fmla="*/ 114 w 531"/>
                <a:gd name="T51" fmla="*/ 29 h 315"/>
                <a:gd name="T52" fmla="*/ 108 w 531"/>
                <a:gd name="T53" fmla="*/ 13 h 315"/>
                <a:gd name="T54" fmla="*/ 91 w 531"/>
                <a:gd name="T55" fmla="*/ 2 h 315"/>
                <a:gd name="T56" fmla="*/ 52 w 531"/>
                <a:gd name="T57" fmla="*/ 21 h 315"/>
                <a:gd name="T58" fmla="*/ 43 w 531"/>
                <a:gd name="T59" fmla="*/ 23 h 315"/>
                <a:gd name="T60" fmla="*/ 39 w 531"/>
                <a:gd name="T61" fmla="*/ 35 h 315"/>
                <a:gd name="T62" fmla="*/ 25 w 531"/>
                <a:gd name="T63" fmla="*/ 59 h 315"/>
                <a:gd name="T64" fmla="*/ 33 w 531"/>
                <a:gd name="T65" fmla="*/ 63 h 315"/>
                <a:gd name="T66" fmla="*/ 20 w 531"/>
                <a:gd name="T67" fmla="*/ 96 h 315"/>
                <a:gd name="T68" fmla="*/ 14 w 531"/>
                <a:gd name="T69" fmla="*/ 129 h 315"/>
                <a:gd name="T70" fmla="*/ 21 w 531"/>
                <a:gd name="T71" fmla="*/ 138 h 315"/>
                <a:gd name="T72" fmla="*/ 21 w 531"/>
                <a:gd name="T73" fmla="*/ 152 h 315"/>
                <a:gd name="T74" fmla="*/ 23 w 531"/>
                <a:gd name="T75" fmla="*/ 167 h 315"/>
                <a:gd name="T76" fmla="*/ 25 w 531"/>
                <a:gd name="T77" fmla="*/ 171 h 315"/>
                <a:gd name="T78" fmla="*/ 48 w 531"/>
                <a:gd name="T79" fmla="*/ 182 h 315"/>
                <a:gd name="T80" fmla="*/ 71 w 531"/>
                <a:gd name="T81" fmla="*/ 188 h 315"/>
                <a:gd name="T82" fmla="*/ 94 w 531"/>
                <a:gd name="T83" fmla="*/ 184 h 315"/>
                <a:gd name="T84" fmla="*/ 114 w 531"/>
                <a:gd name="T85" fmla="*/ 190 h 315"/>
                <a:gd name="T86" fmla="*/ 131 w 531"/>
                <a:gd name="T87" fmla="*/ 163 h 315"/>
                <a:gd name="T88" fmla="*/ 144 w 531"/>
                <a:gd name="T89" fmla="*/ 157 h 315"/>
                <a:gd name="T90" fmla="*/ 160 w 531"/>
                <a:gd name="T91" fmla="*/ 163 h 315"/>
                <a:gd name="T92" fmla="*/ 175 w 531"/>
                <a:gd name="T93" fmla="*/ 165 h 315"/>
                <a:gd name="T94" fmla="*/ 189 w 531"/>
                <a:gd name="T95" fmla="*/ 171 h 315"/>
                <a:gd name="T96" fmla="*/ 208 w 531"/>
                <a:gd name="T97" fmla="*/ 198 h 315"/>
                <a:gd name="T98" fmla="*/ 235 w 531"/>
                <a:gd name="T99" fmla="*/ 215 h 315"/>
                <a:gd name="T100" fmla="*/ 256 w 531"/>
                <a:gd name="T101" fmla="*/ 217 h 315"/>
                <a:gd name="T102" fmla="*/ 283 w 531"/>
                <a:gd name="T103" fmla="*/ 234 h 315"/>
                <a:gd name="T104" fmla="*/ 314 w 531"/>
                <a:gd name="T105" fmla="*/ 240 h 315"/>
                <a:gd name="T106" fmla="*/ 323 w 531"/>
                <a:gd name="T107" fmla="*/ 232 h 315"/>
                <a:gd name="T108" fmla="*/ 346 w 531"/>
                <a:gd name="T109" fmla="*/ 248 h 315"/>
                <a:gd name="T110" fmla="*/ 364 w 531"/>
                <a:gd name="T111" fmla="*/ 259 h 315"/>
                <a:gd name="T112" fmla="*/ 381 w 531"/>
                <a:gd name="T113" fmla="*/ 253 h 315"/>
                <a:gd name="T114" fmla="*/ 389 w 531"/>
                <a:gd name="T115" fmla="*/ 277 h 315"/>
                <a:gd name="T116" fmla="*/ 400 w 531"/>
                <a:gd name="T117" fmla="*/ 280 h 315"/>
                <a:gd name="T118" fmla="*/ 406 w 531"/>
                <a:gd name="T119" fmla="*/ 280 h 315"/>
                <a:gd name="T120" fmla="*/ 425 w 531"/>
                <a:gd name="T121" fmla="*/ 300 h 315"/>
                <a:gd name="T122" fmla="*/ 444 w 531"/>
                <a:gd name="T123" fmla="*/ 31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1" h="315">
                  <a:moveTo>
                    <a:pt x="531" y="288"/>
                  </a:moveTo>
                  <a:lnTo>
                    <a:pt x="519" y="284"/>
                  </a:lnTo>
                  <a:lnTo>
                    <a:pt x="512" y="282"/>
                  </a:lnTo>
                  <a:lnTo>
                    <a:pt x="508" y="278"/>
                  </a:lnTo>
                  <a:lnTo>
                    <a:pt x="504" y="273"/>
                  </a:lnTo>
                  <a:lnTo>
                    <a:pt x="494" y="267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7" y="267"/>
                  </a:lnTo>
                  <a:lnTo>
                    <a:pt x="483" y="267"/>
                  </a:lnTo>
                  <a:lnTo>
                    <a:pt x="483" y="267"/>
                  </a:lnTo>
                  <a:lnTo>
                    <a:pt x="481" y="263"/>
                  </a:lnTo>
                  <a:lnTo>
                    <a:pt x="481" y="261"/>
                  </a:lnTo>
                  <a:lnTo>
                    <a:pt x="479" y="261"/>
                  </a:lnTo>
                  <a:lnTo>
                    <a:pt x="479" y="261"/>
                  </a:lnTo>
                  <a:lnTo>
                    <a:pt x="477" y="261"/>
                  </a:lnTo>
                  <a:lnTo>
                    <a:pt x="477" y="261"/>
                  </a:lnTo>
                  <a:lnTo>
                    <a:pt x="475" y="261"/>
                  </a:lnTo>
                  <a:lnTo>
                    <a:pt x="473" y="261"/>
                  </a:lnTo>
                  <a:lnTo>
                    <a:pt x="471" y="263"/>
                  </a:lnTo>
                  <a:lnTo>
                    <a:pt x="471" y="261"/>
                  </a:lnTo>
                  <a:lnTo>
                    <a:pt x="469" y="259"/>
                  </a:lnTo>
                  <a:lnTo>
                    <a:pt x="469" y="259"/>
                  </a:lnTo>
                  <a:lnTo>
                    <a:pt x="467" y="253"/>
                  </a:lnTo>
                  <a:lnTo>
                    <a:pt x="467" y="253"/>
                  </a:lnTo>
                  <a:lnTo>
                    <a:pt x="467" y="252"/>
                  </a:lnTo>
                  <a:lnTo>
                    <a:pt x="465" y="250"/>
                  </a:lnTo>
                  <a:lnTo>
                    <a:pt x="463" y="250"/>
                  </a:lnTo>
                  <a:lnTo>
                    <a:pt x="458" y="246"/>
                  </a:lnTo>
                  <a:lnTo>
                    <a:pt x="456" y="246"/>
                  </a:lnTo>
                  <a:lnTo>
                    <a:pt x="450" y="248"/>
                  </a:lnTo>
                  <a:lnTo>
                    <a:pt x="446" y="248"/>
                  </a:lnTo>
                  <a:lnTo>
                    <a:pt x="446" y="246"/>
                  </a:lnTo>
                  <a:lnTo>
                    <a:pt x="446" y="244"/>
                  </a:lnTo>
                  <a:lnTo>
                    <a:pt x="444" y="240"/>
                  </a:lnTo>
                  <a:lnTo>
                    <a:pt x="442" y="240"/>
                  </a:lnTo>
                  <a:lnTo>
                    <a:pt x="440" y="240"/>
                  </a:lnTo>
                  <a:lnTo>
                    <a:pt x="438" y="246"/>
                  </a:lnTo>
                  <a:lnTo>
                    <a:pt x="437" y="246"/>
                  </a:lnTo>
                  <a:lnTo>
                    <a:pt x="433" y="246"/>
                  </a:lnTo>
                  <a:lnTo>
                    <a:pt x="433" y="246"/>
                  </a:lnTo>
                  <a:lnTo>
                    <a:pt x="431" y="244"/>
                  </a:lnTo>
                  <a:lnTo>
                    <a:pt x="427" y="246"/>
                  </a:lnTo>
                  <a:lnTo>
                    <a:pt x="425" y="246"/>
                  </a:lnTo>
                  <a:lnTo>
                    <a:pt x="421" y="246"/>
                  </a:lnTo>
                  <a:lnTo>
                    <a:pt x="419" y="244"/>
                  </a:lnTo>
                  <a:lnTo>
                    <a:pt x="417" y="242"/>
                  </a:lnTo>
                  <a:lnTo>
                    <a:pt x="415" y="242"/>
                  </a:lnTo>
                  <a:lnTo>
                    <a:pt x="415" y="238"/>
                  </a:lnTo>
                  <a:lnTo>
                    <a:pt x="414" y="236"/>
                  </a:lnTo>
                  <a:lnTo>
                    <a:pt x="414" y="236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6" y="236"/>
                  </a:lnTo>
                  <a:lnTo>
                    <a:pt x="406" y="234"/>
                  </a:lnTo>
                  <a:lnTo>
                    <a:pt x="404" y="232"/>
                  </a:lnTo>
                  <a:lnTo>
                    <a:pt x="404" y="230"/>
                  </a:lnTo>
                  <a:lnTo>
                    <a:pt x="404" y="229"/>
                  </a:lnTo>
                  <a:lnTo>
                    <a:pt x="402" y="225"/>
                  </a:lnTo>
                  <a:lnTo>
                    <a:pt x="402" y="225"/>
                  </a:lnTo>
                  <a:lnTo>
                    <a:pt x="404" y="223"/>
                  </a:lnTo>
                  <a:lnTo>
                    <a:pt x="406" y="219"/>
                  </a:lnTo>
                  <a:lnTo>
                    <a:pt x="406" y="219"/>
                  </a:lnTo>
                  <a:lnTo>
                    <a:pt x="406" y="217"/>
                  </a:lnTo>
                  <a:lnTo>
                    <a:pt x="402" y="217"/>
                  </a:lnTo>
                  <a:lnTo>
                    <a:pt x="400" y="215"/>
                  </a:lnTo>
                  <a:lnTo>
                    <a:pt x="400" y="213"/>
                  </a:lnTo>
                  <a:lnTo>
                    <a:pt x="402" y="211"/>
                  </a:lnTo>
                  <a:lnTo>
                    <a:pt x="404" y="209"/>
                  </a:lnTo>
                  <a:lnTo>
                    <a:pt x="402" y="204"/>
                  </a:lnTo>
                  <a:lnTo>
                    <a:pt x="398" y="198"/>
                  </a:lnTo>
                  <a:lnTo>
                    <a:pt x="392" y="196"/>
                  </a:lnTo>
                  <a:lnTo>
                    <a:pt x="375" y="192"/>
                  </a:lnTo>
                  <a:lnTo>
                    <a:pt x="365" y="186"/>
                  </a:lnTo>
                  <a:lnTo>
                    <a:pt x="358" y="184"/>
                  </a:lnTo>
                  <a:lnTo>
                    <a:pt x="358" y="182"/>
                  </a:lnTo>
                  <a:lnTo>
                    <a:pt x="356" y="177"/>
                  </a:lnTo>
                  <a:lnTo>
                    <a:pt x="354" y="169"/>
                  </a:lnTo>
                  <a:lnTo>
                    <a:pt x="354" y="167"/>
                  </a:lnTo>
                  <a:lnTo>
                    <a:pt x="356" y="157"/>
                  </a:lnTo>
                  <a:lnTo>
                    <a:pt x="354" y="154"/>
                  </a:lnTo>
                  <a:lnTo>
                    <a:pt x="348" y="152"/>
                  </a:lnTo>
                  <a:lnTo>
                    <a:pt x="344" y="152"/>
                  </a:lnTo>
                  <a:lnTo>
                    <a:pt x="342" y="152"/>
                  </a:lnTo>
                  <a:lnTo>
                    <a:pt x="340" y="152"/>
                  </a:lnTo>
                  <a:lnTo>
                    <a:pt x="340" y="152"/>
                  </a:lnTo>
                  <a:lnTo>
                    <a:pt x="340" y="148"/>
                  </a:lnTo>
                  <a:lnTo>
                    <a:pt x="340" y="148"/>
                  </a:lnTo>
                  <a:lnTo>
                    <a:pt x="339" y="146"/>
                  </a:lnTo>
                  <a:lnTo>
                    <a:pt x="337" y="146"/>
                  </a:lnTo>
                  <a:lnTo>
                    <a:pt x="333" y="148"/>
                  </a:lnTo>
                  <a:lnTo>
                    <a:pt x="327" y="150"/>
                  </a:lnTo>
                  <a:lnTo>
                    <a:pt x="323" y="148"/>
                  </a:lnTo>
                  <a:lnTo>
                    <a:pt x="321" y="146"/>
                  </a:lnTo>
                  <a:lnTo>
                    <a:pt x="319" y="140"/>
                  </a:lnTo>
                  <a:lnTo>
                    <a:pt x="317" y="136"/>
                  </a:lnTo>
                  <a:lnTo>
                    <a:pt x="319" y="132"/>
                  </a:lnTo>
                  <a:lnTo>
                    <a:pt x="319" y="129"/>
                  </a:lnTo>
                  <a:lnTo>
                    <a:pt x="317" y="127"/>
                  </a:lnTo>
                  <a:lnTo>
                    <a:pt x="315" y="123"/>
                  </a:lnTo>
                  <a:lnTo>
                    <a:pt x="314" y="119"/>
                  </a:lnTo>
                  <a:lnTo>
                    <a:pt x="314" y="119"/>
                  </a:lnTo>
                  <a:lnTo>
                    <a:pt x="314" y="115"/>
                  </a:lnTo>
                  <a:lnTo>
                    <a:pt x="314" y="113"/>
                  </a:lnTo>
                  <a:lnTo>
                    <a:pt x="312" y="111"/>
                  </a:lnTo>
                  <a:lnTo>
                    <a:pt x="310" y="111"/>
                  </a:lnTo>
                  <a:lnTo>
                    <a:pt x="306" y="109"/>
                  </a:lnTo>
                  <a:lnTo>
                    <a:pt x="302" y="109"/>
                  </a:lnTo>
                  <a:lnTo>
                    <a:pt x="294" y="109"/>
                  </a:lnTo>
                  <a:lnTo>
                    <a:pt x="281" y="109"/>
                  </a:lnTo>
                  <a:lnTo>
                    <a:pt x="275" y="107"/>
                  </a:lnTo>
                  <a:lnTo>
                    <a:pt x="266" y="96"/>
                  </a:lnTo>
                  <a:lnTo>
                    <a:pt x="258" y="94"/>
                  </a:lnTo>
                  <a:lnTo>
                    <a:pt x="252" y="92"/>
                  </a:lnTo>
                  <a:lnTo>
                    <a:pt x="241" y="94"/>
                  </a:lnTo>
                  <a:lnTo>
                    <a:pt x="237" y="94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29" y="88"/>
                  </a:lnTo>
                  <a:lnTo>
                    <a:pt x="223" y="88"/>
                  </a:lnTo>
                  <a:lnTo>
                    <a:pt x="219" y="86"/>
                  </a:lnTo>
                  <a:lnTo>
                    <a:pt x="212" y="77"/>
                  </a:lnTo>
                  <a:lnTo>
                    <a:pt x="210" y="73"/>
                  </a:lnTo>
                  <a:lnTo>
                    <a:pt x="210" y="71"/>
                  </a:lnTo>
                  <a:lnTo>
                    <a:pt x="210" y="69"/>
                  </a:lnTo>
                  <a:lnTo>
                    <a:pt x="208" y="67"/>
                  </a:lnTo>
                  <a:lnTo>
                    <a:pt x="206" y="65"/>
                  </a:lnTo>
                  <a:lnTo>
                    <a:pt x="204" y="63"/>
                  </a:lnTo>
                  <a:lnTo>
                    <a:pt x="198" y="65"/>
                  </a:lnTo>
                  <a:lnTo>
                    <a:pt x="194" y="65"/>
                  </a:lnTo>
                  <a:lnTo>
                    <a:pt x="191" y="63"/>
                  </a:lnTo>
                  <a:lnTo>
                    <a:pt x="189" y="61"/>
                  </a:lnTo>
                  <a:lnTo>
                    <a:pt x="187" y="63"/>
                  </a:lnTo>
                  <a:lnTo>
                    <a:pt x="185" y="63"/>
                  </a:lnTo>
                  <a:lnTo>
                    <a:pt x="185" y="63"/>
                  </a:lnTo>
                  <a:lnTo>
                    <a:pt x="183" y="65"/>
                  </a:lnTo>
                  <a:lnTo>
                    <a:pt x="181" y="67"/>
                  </a:lnTo>
                  <a:lnTo>
                    <a:pt x="179" y="69"/>
                  </a:lnTo>
                  <a:lnTo>
                    <a:pt x="173" y="67"/>
                  </a:lnTo>
                  <a:lnTo>
                    <a:pt x="171" y="69"/>
                  </a:lnTo>
                  <a:lnTo>
                    <a:pt x="169" y="69"/>
                  </a:lnTo>
                  <a:lnTo>
                    <a:pt x="168" y="71"/>
                  </a:lnTo>
                  <a:lnTo>
                    <a:pt x="166" y="73"/>
                  </a:lnTo>
                  <a:lnTo>
                    <a:pt x="166" y="73"/>
                  </a:lnTo>
                  <a:lnTo>
                    <a:pt x="162" y="73"/>
                  </a:lnTo>
                  <a:lnTo>
                    <a:pt x="141" y="73"/>
                  </a:lnTo>
                  <a:lnTo>
                    <a:pt x="135" y="73"/>
                  </a:lnTo>
                  <a:lnTo>
                    <a:pt x="129" y="69"/>
                  </a:lnTo>
                  <a:lnTo>
                    <a:pt x="118" y="65"/>
                  </a:lnTo>
                  <a:lnTo>
                    <a:pt x="116" y="63"/>
                  </a:lnTo>
                  <a:lnTo>
                    <a:pt x="112" y="58"/>
                  </a:lnTo>
                  <a:lnTo>
                    <a:pt x="110" y="52"/>
                  </a:lnTo>
                  <a:lnTo>
                    <a:pt x="110" y="36"/>
                  </a:lnTo>
                  <a:lnTo>
                    <a:pt x="112" y="35"/>
                  </a:lnTo>
                  <a:lnTo>
                    <a:pt x="114" y="29"/>
                  </a:lnTo>
                  <a:lnTo>
                    <a:pt x="114" y="27"/>
                  </a:lnTo>
                  <a:lnTo>
                    <a:pt x="114" y="25"/>
                  </a:lnTo>
                  <a:lnTo>
                    <a:pt x="114" y="23"/>
                  </a:lnTo>
                  <a:lnTo>
                    <a:pt x="112" y="17"/>
                  </a:lnTo>
                  <a:lnTo>
                    <a:pt x="110" y="15"/>
                  </a:lnTo>
                  <a:lnTo>
                    <a:pt x="108" y="13"/>
                  </a:lnTo>
                  <a:lnTo>
                    <a:pt x="106" y="10"/>
                  </a:lnTo>
                  <a:lnTo>
                    <a:pt x="102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3" y="0"/>
                  </a:lnTo>
                  <a:lnTo>
                    <a:pt x="91" y="2"/>
                  </a:lnTo>
                  <a:lnTo>
                    <a:pt x="81" y="13"/>
                  </a:lnTo>
                  <a:lnTo>
                    <a:pt x="79" y="17"/>
                  </a:lnTo>
                  <a:lnTo>
                    <a:pt x="73" y="21"/>
                  </a:lnTo>
                  <a:lnTo>
                    <a:pt x="69" y="21"/>
                  </a:lnTo>
                  <a:lnTo>
                    <a:pt x="58" y="21"/>
                  </a:lnTo>
                  <a:lnTo>
                    <a:pt x="52" y="21"/>
                  </a:lnTo>
                  <a:lnTo>
                    <a:pt x="48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43" y="25"/>
                  </a:lnTo>
                  <a:lnTo>
                    <a:pt x="43" y="29"/>
                  </a:lnTo>
                  <a:lnTo>
                    <a:pt x="43" y="31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9" y="35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3" y="42"/>
                  </a:lnTo>
                  <a:lnTo>
                    <a:pt x="23" y="50"/>
                  </a:lnTo>
                  <a:lnTo>
                    <a:pt x="25" y="58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7" y="59"/>
                  </a:lnTo>
                  <a:lnTo>
                    <a:pt x="27" y="59"/>
                  </a:lnTo>
                  <a:lnTo>
                    <a:pt x="31" y="61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23" y="88"/>
                  </a:lnTo>
                  <a:lnTo>
                    <a:pt x="20" y="96"/>
                  </a:lnTo>
                  <a:lnTo>
                    <a:pt x="16" y="98"/>
                  </a:lnTo>
                  <a:lnTo>
                    <a:pt x="14" y="102"/>
                  </a:lnTo>
                  <a:lnTo>
                    <a:pt x="4" y="113"/>
                  </a:lnTo>
                  <a:lnTo>
                    <a:pt x="0" y="117"/>
                  </a:lnTo>
                  <a:lnTo>
                    <a:pt x="6" y="123"/>
                  </a:lnTo>
                  <a:lnTo>
                    <a:pt x="14" y="129"/>
                  </a:lnTo>
                  <a:lnTo>
                    <a:pt x="18" y="131"/>
                  </a:lnTo>
                  <a:lnTo>
                    <a:pt x="20" y="132"/>
                  </a:lnTo>
                  <a:lnTo>
                    <a:pt x="21" y="132"/>
                  </a:lnTo>
                  <a:lnTo>
                    <a:pt x="21" y="134"/>
                  </a:lnTo>
                  <a:lnTo>
                    <a:pt x="21" y="138"/>
                  </a:lnTo>
                  <a:lnTo>
                    <a:pt x="21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0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1" y="152"/>
                  </a:lnTo>
                  <a:lnTo>
                    <a:pt x="23" y="154"/>
                  </a:lnTo>
                  <a:lnTo>
                    <a:pt x="23" y="157"/>
                  </a:lnTo>
                  <a:lnTo>
                    <a:pt x="25" y="161"/>
                  </a:lnTo>
                  <a:lnTo>
                    <a:pt x="25" y="165"/>
                  </a:lnTo>
                  <a:lnTo>
                    <a:pt x="25" y="165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1" y="169"/>
                  </a:lnTo>
                  <a:lnTo>
                    <a:pt x="21" y="171"/>
                  </a:lnTo>
                  <a:lnTo>
                    <a:pt x="21" y="171"/>
                  </a:lnTo>
                  <a:lnTo>
                    <a:pt x="25" y="171"/>
                  </a:lnTo>
                  <a:lnTo>
                    <a:pt x="31" y="179"/>
                  </a:lnTo>
                  <a:lnTo>
                    <a:pt x="37" y="180"/>
                  </a:lnTo>
                  <a:lnTo>
                    <a:pt x="43" y="180"/>
                  </a:lnTo>
                  <a:lnTo>
                    <a:pt x="45" y="180"/>
                  </a:lnTo>
                  <a:lnTo>
                    <a:pt x="46" y="180"/>
                  </a:lnTo>
                  <a:lnTo>
                    <a:pt x="48" y="182"/>
                  </a:lnTo>
                  <a:lnTo>
                    <a:pt x="52" y="186"/>
                  </a:lnTo>
                  <a:lnTo>
                    <a:pt x="54" y="188"/>
                  </a:lnTo>
                  <a:lnTo>
                    <a:pt x="56" y="188"/>
                  </a:lnTo>
                  <a:lnTo>
                    <a:pt x="60" y="188"/>
                  </a:lnTo>
                  <a:lnTo>
                    <a:pt x="69" y="188"/>
                  </a:lnTo>
                  <a:lnTo>
                    <a:pt x="71" y="188"/>
                  </a:lnTo>
                  <a:lnTo>
                    <a:pt x="77" y="190"/>
                  </a:lnTo>
                  <a:lnTo>
                    <a:pt x="79" y="190"/>
                  </a:lnTo>
                  <a:lnTo>
                    <a:pt x="79" y="184"/>
                  </a:lnTo>
                  <a:lnTo>
                    <a:pt x="81" y="182"/>
                  </a:lnTo>
                  <a:lnTo>
                    <a:pt x="87" y="184"/>
                  </a:lnTo>
                  <a:lnTo>
                    <a:pt x="94" y="184"/>
                  </a:lnTo>
                  <a:lnTo>
                    <a:pt x="96" y="186"/>
                  </a:lnTo>
                  <a:lnTo>
                    <a:pt x="100" y="188"/>
                  </a:lnTo>
                  <a:lnTo>
                    <a:pt x="104" y="192"/>
                  </a:lnTo>
                  <a:lnTo>
                    <a:pt x="106" y="192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29" y="188"/>
                  </a:lnTo>
                  <a:lnTo>
                    <a:pt x="131" y="186"/>
                  </a:lnTo>
                  <a:lnTo>
                    <a:pt x="129" y="177"/>
                  </a:lnTo>
                  <a:lnTo>
                    <a:pt x="131" y="165"/>
                  </a:lnTo>
                  <a:lnTo>
                    <a:pt x="131" y="163"/>
                  </a:lnTo>
                  <a:lnTo>
                    <a:pt x="131" y="163"/>
                  </a:lnTo>
                  <a:lnTo>
                    <a:pt x="135" y="163"/>
                  </a:lnTo>
                  <a:lnTo>
                    <a:pt x="137" y="163"/>
                  </a:lnTo>
                  <a:lnTo>
                    <a:pt x="139" y="163"/>
                  </a:lnTo>
                  <a:lnTo>
                    <a:pt x="143" y="157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6" y="154"/>
                  </a:lnTo>
                  <a:lnTo>
                    <a:pt x="148" y="154"/>
                  </a:lnTo>
                  <a:lnTo>
                    <a:pt x="150" y="156"/>
                  </a:lnTo>
                  <a:lnTo>
                    <a:pt x="154" y="159"/>
                  </a:lnTo>
                  <a:lnTo>
                    <a:pt x="158" y="161"/>
                  </a:lnTo>
                  <a:lnTo>
                    <a:pt x="160" y="163"/>
                  </a:lnTo>
                  <a:lnTo>
                    <a:pt x="164" y="163"/>
                  </a:lnTo>
                  <a:lnTo>
                    <a:pt x="168" y="163"/>
                  </a:lnTo>
                  <a:lnTo>
                    <a:pt x="171" y="163"/>
                  </a:lnTo>
                  <a:lnTo>
                    <a:pt x="173" y="163"/>
                  </a:lnTo>
                  <a:lnTo>
                    <a:pt x="173" y="165"/>
                  </a:lnTo>
                  <a:lnTo>
                    <a:pt x="175" y="165"/>
                  </a:lnTo>
                  <a:lnTo>
                    <a:pt x="175" y="171"/>
                  </a:lnTo>
                  <a:lnTo>
                    <a:pt x="177" y="171"/>
                  </a:lnTo>
                  <a:lnTo>
                    <a:pt x="179" y="171"/>
                  </a:lnTo>
                  <a:lnTo>
                    <a:pt x="183" y="169"/>
                  </a:lnTo>
                  <a:lnTo>
                    <a:pt x="187" y="169"/>
                  </a:lnTo>
                  <a:lnTo>
                    <a:pt x="189" y="171"/>
                  </a:lnTo>
                  <a:lnTo>
                    <a:pt x="189" y="173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202" y="192"/>
                  </a:lnTo>
                  <a:lnTo>
                    <a:pt x="202" y="194"/>
                  </a:lnTo>
                  <a:lnTo>
                    <a:pt x="208" y="198"/>
                  </a:lnTo>
                  <a:lnTo>
                    <a:pt x="216" y="204"/>
                  </a:lnTo>
                  <a:lnTo>
                    <a:pt x="217" y="205"/>
                  </a:lnTo>
                  <a:lnTo>
                    <a:pt x="223" y="211"/>
                  </a:lnTo>
                  <a:lnTo>
                    <a:pt x="229" y="213"/>
                  </a:lnTo>
                  <a:lnTo>
                    <a:pt x="231" y="215"/>
                  </a:lnTo>
                  <a:lnTo>
                    <a:pt x="235" y="215"/>
                  </a:lnTo>
                  <a:lnTo>
                    <a:pt x="239" y="215"/>
                  </a:lnTo>
                  <a:lnTo>
                    <a:pt x="241" y="215"/>
                  </a:lnTo>
                  <a:lnTo>
                    <a:pt x="248" y="213"/>
                  </a:lnTo>
                  <a:lnTo>
                    <a:pt x="250" y="213"/>
                  </a:lnTo>
                  <a:lnTo>
                    <a:pt x="254" y="215"/>
                  </a:lnTo>
                  <a:lnTo>
                    <a:pt x="256" y="217"/>
                  </a:lnTo>
                  <a:lnTo>
                    <a:pt x="258" y="219"/>
                  </a:lnTo>
                  <a:lnTo>
                    <a:pt x="260" y="219"/>
                  </a:lnTo>
                  <a:lnTo>
                    <a:pt x="264" y="221"/>
                  </a:lnTo>
                  <a:lnTo>
                    <a:pt x="271" y="227"/>
                  </a:lnTo>
                  <a:lnTo>
                    <a:pt x="279" y="232"/>
                  </a:lnTo>
                  <a:lnTo>
                    <a:pt x="283" y="234"/>
                  </a:lnTo>
                  <a:lnTo>
                    <a:pt x="287" y="236"/>
                  </a:lnTo>
                  <a:lnTo>
                    <a:pt x="294" y="238"/>
                  </a:lnTo>
                  <a:lnTo>
                    <a:pt x="306" y="242"/>
                  </a:lnTo>
                  <a:lnTo>
                    <a:pt x="308" y="244"/>
                  </a:lnTo>
                  <a:lnTo>
                    <a:pt x="310" y="242"/>
                  </a:lnTo>
                  <a:lnTo>
                    <a:pt x="314" y="240"/>
                  </a:lnTo>
                  <a:lnTo>
                    <a:pt x="315" y="238"/>
                  </a:lnTo>
                  <a:lnTo>
                    <a:pt x="315" y="236"/>
                  </a:lnTo>
                  <a:lnTo>
                    <a:pt x="315" y="232"/>
                  </a:lnTo>
                  <a:lnTo>
                    <a:pt x="317" y="232"/>
                  </a:lnTo>
                  <a:lnTo>
                    <a:pt x="319" y="230"/>
                  </a:lnTo>
                  <a:lnTo>
                    <a:pt x="323" y="232"/>
                  </a:lnTo>
                  <a:lnTo>
                    <a:pt x="331" y="234"/>
                  </a:lnTo>
                  <a:lnTo>
                    <a:pt x="333" y="234"/>
                  </a:lnTo>
                  <a:lnTo>
                    <a:pt x="337" y="238"/>
                  </a:lnTo>
                  <a:lnTo>
                    <a:pt x="342" y="246"/>
                  </a:lnTo>
                  <a:lnTo>
                    <a:pt x="344" y="248"/>
                  </a:lnTo>
                  <a:lnTo>
                    <a:pt x="346" y="248"/>
                  </a:lnTo>
                  <a:lnTo>
                    <a:pt x="348" y="248"/>
                  </a:lnTo>
                  <a:lnTo>
                    <a:pt x="350" y="248"/>
                  </a:lnTo>
                  <a:lnTo>
                    <a:pt x="352" y="250"/>
                  </a:lnTo>
                  <a:lnTo>
                    <a:pt x="358" y="255"/>
                  </a:lnTo>
                  <a:lnTo>
                    <a:pt x="360" y="257"/>
                  </a:lnTo>
                  <a:lnTo>
                    <a:pt x="364" y="259"/>
                  </a:lnTo>
                  <a:lnTo>
                    <a:pt x="369" y="261"/>
                  </a:lnTo>
                  <a:lnTo>
                    <a:pt x="371" y="261"/>
                  </a:lnTo>
                  <a:lnTo>
                    <a:pt x="373" y="261"/>
                  </a:lnTo>
                  <a:lnTo>
                    <a:pt x="375" y="259"/>
                  </a:lnTo>
                  <a:lnTo>
                    <a:pt x="379" y="253"/>
                  </a:lnTo>
                  <a:lnTo>
                    <a:pt x="381" y="253"/>
                  </a:lnTo>
                  <a:lnTo>
                    <a:pt x="383" y="255"/>
                  </a:lnTo>
                  <a:lnTo>
                    <a:pt x="387" y="259"/>
                  </a:lnTo>
                  <a:lnTo>
                    <a:pt x="390" y="271"/>
                  </a:lnTo>
                  <a:lnTo>
                    <a:pt x="387" y="273"/>
                  </a:lnTo>
                  <a:lnTo>
                    <a:pt x="385" y="277"/>
                  </a:lnTo>
                  <a:lnTo>
                    <a:pt x="389" y="277"/>
                  </a:lnTo>
                  <a:lnTo>
                    <a:pt x="390" y="277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8" y="278"/>
                  </a:lnTo>
                  <a:lnTo>
                    <a:pt x="398" y="278"/>
                  </a:lnTo>
                  <a:lnTo>
                    <a:pt x="400" y="280"/>
                  </a:lnTo>
                  <a:lnTo>
                    <a:pt x="400" y="280"/>
                  </a:lnTo>
                  <a:lnTo>
                    <a:pt x="400" y="282"/>
                  </a:lnTo>
                  <a:lnTo>
                    <a:pt x="402" y="282"/>
                  </a:lnTo>
                  <a:lnTo>
                    <a:pt x="404" y="282"/>
                  </a:lnTo>
                  <a:lnTo>
                    <a:pt x="406" y="282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10" y="280"/>
                  </a:lnTo>
                  <a:lnTo>
                    <a:pt x="410" y="280"/>
                  </a:lnTo>
                  <a:lnTo>
                    <a:pt x="415" y="288"/>
                  </a:lnTo>
                  <a:lnTo>
                    <a:pt x="421" y="296"/>
                  </a:lnTo>
                  <a:lnTo>
                    <a:pt x="425" y="300"/>
                  </a:lnTo>
                  <a:lnTo>
                    <a:pt x="435" y="305"/>
                  </a:lnTo>
                  <a:lnTo>
                    <a:pt x="437" y="305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1"/>
                  </a:lnTo>
                  <a:lnTo>
                    <a:pt x="444" y="311"/>
                  </a:lnTo>
                  <a:lnTo>
                    <a:pt x="444" y="311"/>
                  </a:lnTo>
                  <a:lnTo>
                    <a:pt x="444" y="313"/>
                  </a:lnTo>
                  <a:lnTo>
                    <a:pt x="444" y="315"/>
                  </a:lnTo>
                  <a:lnTo>
                    <a:pt x="531" y="288"/>
                  </a:lnTo>
                  <a:lnTo>
                    <a:pt x="531" y="28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18659DF-D9B8-6648-AA5C-57B98CB3C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76" y="2093672"/>
              <a:ext cx="497372" cy="740274"/>
            </a:xfrm>
            <a:custGeom>
              <a:avLst/>
              <a:gdLst>
                <a:gd name="T0" fmla="*/ 242 w 258"/>
                <a:gd name="T1" fmla="*/ 352 h 384"/>
                <a:gd name="T2" fmla="*/ 231 w 258"/>
                <a:gd name="T3" fmla="*/ 313 h 384"/>
                <a:gd name="T4" fmla="*/ 192 w 258"/>
                <a:gd name="T5" fmla="*/ 300 h 384"/>
                <a:gd name="T6" fmla="*/ 185 w 258"/>
                <a:gd name="T7" fmla="*/ 271 h 384"/>
                <a:gd name="T8" fmla="*/ 185 w 258"/>
                <a:gd name="T9" fmla="*/ 223 h 384"/>
                <a:gd name="T10" fmla="*/ 185 w 258"/>
                <a:gd name="T11" fmla="*/ 211 h 384"/>
                <a:gd name="T12" fmla="*/ 200 w 258"/>
                <a:gd name="T13" fmla="*/ 200 h 384"/>
                <a:gd name="T14" fmla="*/ 194 w 258"/>
                <a:gd name="T15" fmla="*/ 163 h 384"/>
                <a:gd name="T16" fmla="*/ 192 w 258"/>
                <a:gd name="T17" fmla="*/ 146 h 384"/>
                <a:gd name="T18" fmla="*/ 175 w 258"/>
                <a:gd name="T19" fmla="*/ 133 h 384"/>
                <a:gd name="T20" fmla="*/ 154 w 258"/>
                <a:gd name="T21" fmla="*/ 108 h 384"/>
                <a:gd name="T22" fmla="*/ 141 w 258"/>
                <a:gd name="T23" fmla="*/ 62 h 384"/>
                <a:gd name="T24" fmla="*/ 133 w 258"/>
                <a:gd name="T25" fmla="*/ 29 h 384"/>
                <a:gd name="T26" fmla="*/ 119 w 258"/>
                <a:gd name="T27" fmla="*/ 27 h 384"/>
                <a:gd name="T28" fmla="*/ 104 w 258"/>
                <a:gd name="T29" fmla="*/ 17 h 384"/>
                <a:gd name="T30" fmla="*/ 102 w 258"/>
                <a:gd name="T31" fmla="*/ 8 h 384"/>
                <a:gd name="T32" fmla="*/ 77 w 258"/>
                <a:gd name="T33" fmla="*/ 12 h 384"/>
                <a:gd name="T34" fmla="*/ 31 w 258"/>
                <a:gd name="T35" fmla="*/ 29 h 384"/>
                <a:gd name="T36" fmla="*/ 33 w 258"/>
                <a:gd name="T37" fmla="*/ 81 h 384"/>
                <a:gd name="T38" fmla="*/ 25 w 258"/>
                <a:gd name="T39" fmla="*/ 92 h 384"/>
                <a:gd name="T40" fmla="*/ 14 w 258"/>
                <a:gd name="T41" fmla="*/ 106 h 384"/>
                <a:gd name="T42" fmla="*/ 21 w 258"/>
                <a:gd name="T43" fmla="*/ 131 h 384"/>
                <a:gd name="T44" fmla="*/ 18 w 258"/>
                <a:gd name="T45" fmla="*/ 146 h 384"/>
                <a:gd name="T46" fmla="*/ 27 w 258"/>
                <a:gd name="T47" fmla="*/ 154 h 384"/>
                <a:gd name="T48" fmla="*/ 35 w 258"/>
                <a:gd name="T49" fmla="*/ 140 h 384"/>
                <a:gd name="T50" fmla="*/ 41 w 258"/>
                <a:gd name="T51" fmla="*/ 135 h 384"/>
                <a:gd name="T52" fmla="*/ 37 w 258"/>
                <a:gd name="T53" fmla="*/ 167 h 384"/>
                <a:gd name="T54" fmla="*/ 41 w 258"/>
                <a:gd name="T55" fmla="*/ 196 h 384"/>
                <a:gd name="T56" fmla="*/ 54 w 258"/>
                <a:gd name="T57" fmla="*/ 209 h 384"/>
                <a:gd name="T58" fmla="*/ 50 w 258"/>
                <a:gd name="T59" fmla="*/ 219 h 384"/>
                <a:gd name="T60" fmla="*/ 44 w 258"/>
                <a:gd name="T61" fmla="*/ 236 h 384"/>
                <a:gd name="T62" fmla="*/ 33 w 258"/>
                <a:gd name="T63" fmla="*/ 254 h 384"/>
                <a:gd name="T64" fmla="*/ 16 w 258"/>
                <a:gd name="T65" fmla="*/ 254 h 384"/>
                <a:gd name="T66" fmla="*/ 0 w 258"/>
                <a:gd name="T67" fmla="*/ 248 h 384"/>
                <a:gd name="T68" fmla="*/ 14 w 258"/>
                <a:gd name="T69" fmla="*/ 259 h 384"/>
                <a:gd name="T70" fmla="*/ 21 w 258"/>
                <a:gd name="T71" fmla="*/ 271 h 384"/>
                <a:gd name="T72" fmla="*/ 43 w 258"/>
                <a:gd name="T73" fmla="*/ 279 h 384"/>
                <a:gd name="T74" fmla="*/ 64 w 258"/>
                <a:gd name="T75" fmla="*/ 267 h 384"/>
                <a:gd name="T76" fmla="*/ 73 w 258"/>
                <a:gd name="T77" fmla="*/ 267 h 384"/>
                <a:gd name="T78" fmla="*/ 87 w 258"/>
                <a:gd name="T79" fmla="*/ 267 h 384"/>
                <a:gd name="T80" fmla="*/ 100 w 258"/>
                <a:gd name="T81" fmla="*/ 271 h 384"/>
                <a:gd name="T82" fmla="*/ 116 w 258"/>
                <a:gd name="T83" fmla="*/ 294 h 384"/>
                <a:gd name="T84" fmla="*/ 125 w 258"/>
                <a:gd name="T85" fmla="*/ 317 h 384"/>
                <a:gd name="T86" fmla="*/ 125 w 258"/>
                <a:gd name="T87" fmla="*/ 332 h 384"/>
                <a:gd name="T88" fmla="*/ 125 w 258"/>
                <a:gd name="T89" fmla="*/ 342 h 384"/>
                <a:gd name="T90" fmla="*/ 131 w 258"/>
                <a:gd name="T91" fmla="*/ 359 h 384"/>
                <a:gd name="T92" fmla="*/ 144 w 258"/>
                <a:gd name="T93" fmla="*/ 365 h 384"/>
                <a:gd name="T94" fmla="*/ 152 w 258"/>
                <a:gd name="T95" fmla="*/ 369 h 384"/>
                <a:gd name="T96" fmla="*/ 158 w 258"/>
                <a:gd name="T97" fmla="*/ 367 h 384"/>
                <a:gd name="T98" fmla="*/ 169 w 258"/>
                <a:gd name="T99" fmla="*/ 365 h 384"/>
                <a:gd name="T100" fmla="*/ 175 w 258"/>
                <a:gd name="T101" fmla="*/ 382 h 384"/>
                <a:gd name="T102" fmla="*/ 194 w 258"/>
                <a:gd name="T103" fmla="*/ 384 h 384"/>
                <a:gd name="T104" fmla="*/ 212 w 258"/>
                <a:gd name="T105" fmla="*/ 365 h 384"/>
                <a:gd name="T106" fmla="*/ 223 w 258"/>
                <a:gd name="T107" fmla="*/ 365 h 384"/>
                <a:gd name="T108" fmla="*/ 246 w 258"/>
                <a:gd name="T109" fmla="*/ 36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" h="384">
                  <a:moveTo>
                    <a:pt x="258" y="363"/>
                  </a:moveTo>
                  <a:lnTo>
                    <a:pt x="256" y="361"/>
                  </a:lnTo>
                  <a:lnTo>
                    <a:pt x="252" y="359"/>
                  </a:lnTo>
                  <a:lnTo>
                    <a:pt x="250" y="357"/>
                  </a:lnTo>
                  <a:lnTo>
                    <a:pt x="246" y="355"/>
                  </a:lnTo>
                  <a:lnTo>
                    <a:pt x="244" y="355"/>
                  </a:lnTo>
                  <a:lnTo>
                    <a:pt x="242" y="352"/>
                  </a:lnTo>
                  <a:lnTo>
                    <a:pt x="233" y="334"/>
                  </a:lnTo>
                  <a:lnTo>
                    <a:pt x="231" y="330"/>
                  </a:lnTo>
                  <a:lnTo>
                    <a:pt x="231" y="325"/>
                  </a:lnTo>
                  <a:lnTo>
                    <a:pt x="229" y="321"/>
                  </a:lnTo>
                  <a:lnTo>
                    <a:pt x="231" y="319"/>
                  </a:lnTo>
                  <a:lnTo>
                    <a:pt x="231" y="313"/>
                  </a:lnTo>
                  <a:lnTo>
                    <a:pt x="231" y="313"/>
                  </a:lnTo>
                  <a:lnTo>
                    <a:pt x="231" y="311"/>
                  </a:lnTo>
                  <a:lnTo>
                    <a:pt x="225" y="306"/>
                  </a:lnTo>
                  <a:lnTo>
                    <a:pt x="219" y="304"/>
                  </a:lnTo>
                  <a:lnTo>
                    <a:pt x="206" y="304"/>
                  </a:lnTo>
                  <a:lnTo>
                    <a:pt x="198" y="302"/>
                  </a:lnTo>
                  <a:lnTo>
                    <a:pt x="194" y="300"/>
                  </a:lnTo>
                  <a:lnTo>
                    <a:pt x="192" y="300"/>
                  </a:lnTo>
                  <a:lnTo>
                    <a:pt x="187" y="296"/>
                  </a:lnTo>
                  <a:lnTo>
                    <a:pt x="183" y="288"/>
                  </a:lnTo>
                  <a:lnTo>
                    <a:pt x="181" y="284"/>
                  </a:lnTo>
                  <a:lnTo>
                    <a:pt x="183" y="281"/>
                  </a:lnTo>
                  <a:lnTo>
                    <a:pt x="183" y="279"/>
                  </a:lnTo>
                  <a:lnTo>
                    <a:pt x="185" y="275"/>
                  </a:lnTo>
                  <a:lnTo>
                    <a:pt x="185" y="271"/>
                  </a:lnTo>
                  <a:lnTo>
                    <a:pt x="181" y="265"/>
                  </a:lnTo>
                  <a:lnTo>
                    <a:pt x="181" y="263"/>
                  </a:lnTo>
                  <a:lnTo>
                    <a:pt x="183" y="246"/>
                  </a:lnTo>
                  <a:lnTo>
                    <a:pt x="187" y="236"/>
                  </a:lnTo>
                  <a:lnTo>
                    <a:pt x="187" y="233"/>
                  </a:lnTo>
                  <a:lnTo>
                    <a:pt x="187" y="227"/>
                  </a:lnTo>
                  <a:lnTo>
                    <a:pt x="185" y="223"/>
                  </a:lnTo>
                  <a:lnTo>
                    <a:pt x="185" y="221"/>
                  </a:lnTo>
                  <a:lnTo>
                    <a:pt x="181" y="217"/>
                  </a:lnTo>
                  <a:lnTo>
                    <a:pt x="181" y="217"/>
                  </a:lnTo>
                  <a:lnTo>
                    <a:pt x="181" y="215"/>
                  </a:lnTo>
                  <a:lnTo>
                    <a:pt x="183" y="213"/>
                  </a:lnTo>
                  <a:lnTo>
                    <a:pt x="183" y="213"/>
                  </a:lnTo>
                  <a:lnTo>
                    <a:pt x="185" y="211"/>
                  </a:lnTo>
                  <a:lnTo>
                    <a:pt x="189" y="209"/>
                  </a:lnTo>
                  <a:lnTo>
                    <a:pt x="191" y="208"/>
                  </a:lnTo>
                  <a:lnTo>
                    <a:pt x="191" y="206"/>
                  </a:lnTo>
                  <a:lnTo>
                    <a:pt x="192" y="202"/>
                  </a:lnTo>
                  <a:lnTo>
                    <a:pt x="192" y="200"/>
                  </a:lnTo>
                  <a:lnTo>
                    <a:pt x="196" y="200"/>
                  </a:lnTo>
                  <a:lnTo>
                    <a:pt x="200" y="200"/>
                  </a:lnTo>
                  <a:lnTo>
                    <a:pt x="202" y="200"/>
                  </a:lnTo>
                  <a:lnTo>
                    <a:pt x="204" y="196"/>
                  </a:lnTo>
                  <a:lnTo>
                    <a:pt x="204" y="190"/>
                  </a:lnTo>
                  <a:lnTo>
                    <a:pt x="200" y="179"/>
                  </a:lnTo>
                  <a:lnTo>
                    <a:pt x="196" y="169"/>
                  </a:lnTo>
                  <a:lnTo>
                    <a:pt x="194" y="165"/>
                  </a:lnTo>
                  <a:lnTo>
                    <a:pt x="194" y="163"/>
                  </a:lnTo>
                  <a:lnTo>
                    <a:pt x="196" y="158"/>
                  </a:lnTo>
                  <a:lnTo>
                    <a:pt x="196" y="156"/>
                  </a:lnTo>
                  <a:lnTo>
                    <a:pt x="196" y="154"/>
                  </a:lnTo>
                  <a:lnTo>
                    <a:pt x="196" y="150"/>
                  </a:lnTo>
                  <a:lnTo>
                    <a:pt x="194" y="148"/>
                  </a:lnTo>
                  <a:lnTo>
                    <a:pt x="192" y="146"/>
                  </a:lnTo>
                  <a:lnTo>
                    <a:pt x="192" y="146"/>
                  </a:lnTo>
                  <a:lnTo>
                    <a:pt x="191" y="146"/>
                  </a:lnTo>
                  <a:lnTo>
                    <a:pt x="189" y="144"/>
                  </a:lnTo>
                  <a:lnTo>
                    <a:pt x="187" y="144"/>
                  </a:lnTo>
                  <a:lnTo>
                    <a:pt x="185" y="142"/>
                  </a:lnTo>
                  <a:lnTo>
                    <a:pt x="181" y="138"/>
                  </a:lnTo>
                  <a:lnTo>
                    <a:pt x="179" y="135"/>
                  </a:lnTo>
                  <a:lnTo>
                    <a:pt x="175" y="133"/>
                  </a:lnTo>
                  <a:lnTo>
                    <a:pt x="173" y="129"/>
                  </a:lnTo>
                  <a:lnTo>
                    <a:pt x="169" y="125"/>
                  </a:lnTo>
                  <a:lnTo>
                    <a:pt x="166" y="121"/>
                  </a:lnTo>
                  <a:lnTo>
                    <a:pt x="164" y="119"/>
                  </a:lnTo>
                  <a:lnTo>
                    <a:pt x="160" y="115"/>
                  </a:lnTo>
                  <a:lnTo>
                    <a:pt x="158" y="112"/>
                  </a:lnTo>
                  <a:lnTo>
                    <a:pt x="154" y="108"/>
                  </a:lnTo>
                  <a:lnTo>
                    <a:pt x="150" y="104"/>
                  </a:lnTo>
                  <a:lnTo>
                    <a:pt x="150" y="96"/>
                  </a:lnTo>
                  <a:lnTo>
                    <a:pt x="148" y="90"/>
                  </a:lnTo>
                  <a:lnTo>
                    <a:pt x="146" y="83"/>
                  </a:lnTo>
                  <a:lnTo>
                    <a:pt x="144" y="77"/>
                  </a:lnTo>
                  <a:lnTo>
                    <a:pt x="142" y="69"/>
                  </a:lnTo>
                  <a:lnTo>
                    <a:pt x="141" y="62"/>
                  </a:lnTo>
                  <a:lnTo>
                    <a:pt x="139" y="56"/>
                  </a:lnTo>
                  <a:lnTo>
                    <a:pt x="137" y="48"/>
                  </a:lnTo>
                  <a:lnTo>
                    <a:pt x="135" y="40"/>
                  </a:lnTo>
                  <a:lnTo>
                    <a:pt x="135" y="39"/>
                  </a:lnTo>
                  <a:lnTo>
                    <a:pt x="131" y="35"/>
                  </a:lnTo>
                  <a:lnTo>
                    <a:pt x="133" y="31"/>
                  </a:lnTo>
                  <a:lnTo>
                    <a:pt x="133" y="29"/>
                  </a:lnTo>
                  <a:lnTo>
                    <a:pt x="131" y="29"/>
                  </a:lnTo>
                  <a:lnTo>
                    <a:pt x="127" y="25"/>
                  </a:lnTo>
                  <a:lnTo>
                    <a:pt x="125" y="27"/>
                  </a:lnTo>
                  <a:lnTo>
                    <a:pt x="125" y="27"/>
                  </a:lnTo>
                  <a:lnTo>
                    <a:pt x="123" y="27"/>
                  </a:lnTo>
                  <a:lnTo>
                    <a:pt x="121" y="27"/>
                  </a:lnTo>
                  <a:lnTo>
                    <a:pt x="119" y="27"/>
                  </a:lnTo>
                  <a:lnTo>
                    <a:pt x="119" y="27"/>
                  </a:lnTo>
                  <a:lnTo>
                    <a:pt x="114" y="31"/>
                  </a:lnTo>
                  <a:lnTo>
                    <a:pt x="110" y="33"/>
                  </a:lnTo>
                  <a:lnTo>
                    <a:pt x="108" y="31"/>
                  </a:lnTo>
                  <a:lnTo>
                    <a:pt x="104" y="27"/>
                  </a:lnTo>
                  <a:lnTo>
                    <a:pt x="104" y="23"/>
                  </a:lnTo>
                  <a:lnTo>
                    <a:pt x="104" y="17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0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89" y="8"/>
                  </a:lnTo>
                  <a:lnTo>
                    <a:pt x="85" y="10"/>
                  </a:lnTo>
                  <a:lnTo>
                    <a:pt x="81" y="10"/>
                  </a:lnTo>
                  <a:lnTo>
                    <a:pt x="77" y="12"/>
                  </a:lnTo>
                  <a:lnTo>
                    <a:pt x="73" y="17"/>
                  </a:lnTo>
                  <a:lnTo>
                    <a:pt x="68" y="21"/>
                  </a:lnTo>
                  <a:lnTo>
                    <a:pt x="60" y="21"/>
                  </a:lnTo>
                  <a:lnTo>
                    <a:pt x="43" y="21"/>
                  </a:lnTo>
                  <a:lnTo>
                    <a:pt x="37" y="23"/>
                  </a:lnTo>
                  <a:lnTo>
                    <a:pt x="35" y="23"/>
                  </a:lnTo>
                  <a:lnTo>
                    <a:pt x="31" y="29"/>
                  </a:lnTo>
                  <a:lnTo>
                    <a:pt x="33" y="35"/>
                  </a:lnTo>
                  <a:lnTo>
                    <a:pt x="31" y="58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29" y="69"/>
                  </a:lnTo>
                  <a:lnTo>
                    <a:pt x="31" y="77"/>
                  </a:lnTo>
                  <a:lnTo>
                    <a:pt x="33" y="81"/>
                  </a:lnTo>
                  <a:lnTo>
                    <a:pt x="33" y="83"/>
                  </a:lnTo>
                  <a:lnTo>
                    <a:pt x="33" y="85"/>
                  </a:lnTo>
                  <a:lnTo>
                    <a:pt x="29" y="87"/>
                  </a:lnTo>
                  <a:lnTo>
                    <a:pt x="25" y="88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3" y="96"/>
                  </a:lnTo>
                  <a:lnTo>
                    <a:pt x="18" y="100"/>
                  </a:lnTo>
                  <a:lnTo>
                    <a:pt x="16" y="104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2" y="112"/>
                  </a:lnTo>
                  <a:lnTo>
                    <a:pt x="12" y="113"/>
                  </a:lnTo>
                  <a:lnTo>
                    <a:pt x="14" y="117"/>
                  </a:lnTo>
                  <a:lnTo>
                    <a:pt x="18" y="123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23" y="133"/>
                  </a:lnTo>
                  <a:lnTo>
                    <a:pt x="21" y="140"/>
                  </a:lnTo>
                  <a:lnTo>
                    <a:pt x="18" y="144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3" y="148"/>
                  </a:lnTo>
                  <a:lnTo>
                    <a:pt x="27" y="150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9" y="156"/>
                  </a:lnTo>
                  <a:lnTo>
                    <a:pt x="29" y="154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7" y="148"/>
                  </a:lnTo>
                  <a:lnTo>
                    <a:pt x="35" y="142"/>
                  </a:lnTo>
                  <a:lnTo>
                    <a:pt x="35" y="140"/>
                  </a:lnTo>
                  <a:lnTo>
                    <a:pt x="35" y="138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5" y="135"/>
                  </a:lnTo>
                  <a:lnTo>
                    <a:pt x="35" y="135"/>
                  </a:lnTo>
                  <a:lnTo>
                    <a:pt x="37" y="135"/>
                  </a:lnTo>
                  <a:lnTo>
                    <a:pt x="41" y="135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44"/>
                  </a:lnTo>
                  <a:lnTo>
                    <a:pt x="43" y="154"/>
                  </a:lnTo>
                  <a:lnTo>
                    <a:pt x="41" y="160"/>
                  </a:lnTo>
                  <a:lnTo>
                    <a:pt x="39" y="163"/>
                  </a:lnTo>
                  <a:lnTo>
                    <a:pt x="37" y="167"/>
                  </a:lnTo>
                  <a:lnTo>
                    <a:pt x="35" y="171"/>
                  </a:lnTo>
                  <a:lnTo>
                    <a:pt x="35" y="175"/>
                  </a:lnTo>
                  <a:lnTo>
                    <a:pt x="35" y="186"/>
                  </a:lnTo>
                  <a:lnTo>
                    <a:pt x="39" y="188"/>
                  </a:lnTo>
                  <a:lnTo>
                    <a:pt x="41" y="194"/>
                  </a:lnTo>
                  <a:lnTo>
                    <a:pt x="41" y="194"/>
                  </a:lnTo>
                  <a:lnTo>
                    <a:pt x="41" y="196"/>
                  </a:lnTo>
                  <a:lnTo>
                    <a:pt x="41" y="200"/>
                  </a:lnTo>
                  <a:lnTo>
                    <a:pt x="41" y="202"/>
                  </a:lnTo>
                  <a:lnTo>
                    <a:pt x="43" y="204"/>
                  </a:lnTo>
                  <a:lnTo>
                    <a:pt x="50" y="206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4" y="215"/>
                  </a:lnTo>
                  <a:lnTo>
                    <a:pt x="52" y="217"/>
                  </a:lnTo>
                  <a:lnTo>
                    <a:pt x="50" y="219"/>
                  </a:lnTo>
                  <a:lnTo>
                    <a:pt x="48" y="221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4" y="225"/>
                  </a:lnTo>
                  <a:lnTo>
                    <a:pt x="44" y="229"/>
                  </a:lnTo>
                  <a:lnTo>
                    <a:pt x="44" y="233"/>
                  </a:lnTo>
                  <a:lnTo>
                    <a:pt x="44" y="236"/>
                  </a:lnTo>
                  <a:lnTo>
                    <a:pt x="43" y="238"/>
                  </a:lnTo>
                  <a:lnTo>
                    <a:pt x="43" y="240"/>
                  </a:lnTo>
                  <a:lnTo>
                    <a:pt x="39" y="244"/>
                  </a:lnTo>
                  <a:lnTo>
                    <a:pt x="39" y="246"/>
                  </a:lnTo>
                  <a:lnTo>
                    <a:pt x="37" y="248"/>
                  </a:lnTo>
                  <a:lnTo>
                    <a:pt x="35" y="250"/>
                  </a:lnTo>
                  <a:lnTo>
                    <a:pt x="33" y="254"/>
                  </a:lnTo>
                  <a:lnTo>
                    <a:pt x="29" y="256"/>
                  </a:lnTo>
                  <a:lnTo>
                    <a:pt x="23" y="257"/>
                  </a:lnTo>
                  <a:lnTo>
                    <a:pt x="21" y="257"/>
                  </a:lnTo>
                  <a:lnTo>
                    <a:pt x="21" y="257"/>
                  </a:lnTo>
                  <a:lnTo>
                    <a:pt x="19" y="257"/>
                  </a:lnTo>
                  <a:lnTo>
                    <a:pt x="16" y="254"/>
                  </a:lnTo>
                  <a:lnTo>
                    <a:pt x="16" y="254"/>
                  </a:lnTo>
                  <a:lnTo>
                    <a:pt x="14" y="254"/>
                  </a:lnTo>
                  <a:lnTo>
                    <a:pt x="12" y="254"/>
                  </a:lnTo>
                  <a:lnTo>
                    <a:pt x="10" y="252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6" y="248"/>
                  </a:lnTo>
                  <a:lnTo>
                    <a:pt x="0" y="248"/>
                  </a:lnTo>
                  <a:lnTo>
                    <a:pt x="0" y="248"/>
                  </a:lnTo>
                  <a:lnTo>
                    <a:pt x="2" y="248"/>
                  </a:lnTo>
                  <a:lnTo>
                    <a:pt x="4" y="252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10" y="256"/>
                  </a:lnTo>
                  <a:lnTo>
                    <a:pt x="14" y="259"/>
                  </a:lnTo>
                  <a:lnTo>
                    <a:pt x="18" y="263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7"/>
                  </a:lnTo>
                  <a:lnTo>
                    <a:pt x="21" y="269"/>
                  </a:lnTo>
                  <a:lnTo>
                    <a:pt x="21" y="271"/>
                  </a:lnTo>
                  <a:lnTo>
                    <a:pt x="23" y="271"/>
                  </a:lnTo>
                  <a:lnTo>
                    <a:pt x="27" y="273"/>
                  </a:lnTo>
                  <a:lnTo>
                    <a:pt x="29" y="273"/>
                  </a:lnTo>
                  <a:lnTo>
                    <a:pt x="39" y="275"/>
                  </a:lnTo>
                  <a:lnTo>
                    <a:pt x="41" y="277"/>
                  </a:lnTo>
                  <a:lnTo>
                    <a:pt x="43" y="277"/>
                  </a:lnTo>
                  <a:lnTo>
                    <a:pt x="43" y="279"/>
                  </a:lnTo>
                  <a:lnTo>
                    <a:pt x="46" y="279"/>
                  </a:lnTo>
                  <a:lnTo>
                    <a:pt x="52" y="279"/>
                  </a:lnTo>
                  <a:lnTo>
                    <a:pt x="56" y="279"/>
                  </a:lnTo>
                  <a:lnTo>
                    <a:pt x="60" y="279"/>
                  </a:lnTo>
                  <a:lnTo>
                    <a:pt x="60" y="279"/>
                  </a:lnTo>
                  <a:lnTo>
                    <a:pt x="62" y="271"/>
                  </a:lnTo>
                  <a:lnTo>
                    <a:pt x="64" y="267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68" y="265"/>
                  </a:lnTo>
                  <a:lnTo>
                    <a:pt x="69" y="265"/>
                  </a:lnTo>
                  <a:lnTo>
                    <a:pt x="69" y="267"/>
                  </a:lnTo>
                  <a:lnTo>
                    <a:pt x="69" y="267"/>
                  </a:lnTo>
                  <a:lnTo>
                    <a:pt x="73" y="267"/>
                  </a:lnTo>
                  <a:lnTo>
                    <a:pt x="79" y="267"/>
                  </a:lnTo>
                  <a:lnTo>
                    <a:pt x="81" y="267"/>
                  </a:lnTo>
                  <a:lnTo>
                    <a:pt x="83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7" y="267"/>
                  </a:lnTo>
                  <a:lnTo>
                    <a:pt x="89" y="269"/>
                  </a:lnTo>
                  <a:lnTo>
                    <a:pt x="91" y="269"/>
                  </a:lnTo>
                  <a:lnTo>
                    <a:pt x="93" y="267"/>
                  </a:lnTo>
                  <a:lnTo>
                    <a:pt x="96" y="267"/>
                  </a:lnTo>
                  <a:lnTo>
                    <a:pt x="102" y="267"/>
                  </a:lnTo>
                  <a:lnTo>
                    <a:pt x="100" y="269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2" y="277"/>
                  </a:lnTo>
                  <a:lnTo>
                    <a:pt x="102" y="279"/>
                  </a:lnTo>
                  <a:lnTo>
                    <a:pt x="104" y="281"/>
                  </a:lnTo>
                  <a:lnTo>
                    <a:pt x="116" y="290"/>
                  </a:lnTo>
                  <a:lnTo>
                    <a:pt x="116" y="292"/>
                  </a:lnTo>
                  <a:lnTo>
                    <a:pt x="116" y="294"/>
                  </a:lnTo>
                  <a:lnTo>
                    <a:pt x="116" y="298"/>
                  </a:lnTo>
                  <a:lnTo>
                    <a:pt x="121" y="304"/>
                  </a:lnTo>
                  <a:lnTo>
                    <a:pt x="123" y="306"/>
                  </a:lnTo>
                  <a:lnTo>
                    <a:pt x="123" y="307"/>
                  </a:lnTo>
                  <a:lnTo>
                    <a:pt x="123" y="307"/>
                  </a:lnTo>
                  <a:lnTo>
                    <a:pt x="125" y="309"/>
                  </a:lnTo>
                  <a:lnTo>
                    <a:pt x="125" y="317"/>
                  </a:lnTo>
                  <a:lnTo>
                    <a:pt x="119" y="325"/>
                  </a:lnTo>
                  <a:lnTo>
                    <a:pt x="121" y="327"/>
                  </a:lnTo>
                  <a:lnTo>
                    <a:pt x="121" y="329"/>
                  </a:lnTo>
                  <a:lnTo>
                    <a:pt x="123" y="330"/>
                  </a:lnTo>
                  <a:lnTo>
                    <a:pt x="123" y="330"/>
                  </a:lnTo>
                  <a:lnTo>
                    <a:pt x="123" y="332"/>
                  </a:lnTo>
                  <a:lnTo>
                    <a:pt x="125" y="332"/>
                  </a:lnTo>
                  <a:lnTo>
                    <a:pt x="125" y="332"/>
                  </a:lnTo>
                  <a:lnTo>
                    <a:pt x="125" y="334"/>
                  </a:lnTo>
                  <a:lnTo>
                    <a:pt x="125" y="336"/>
                  </a:lnTo>
                  <a:lnTo>
                    <a:pt x="127" y="338"/>
                  </a:lnTo>
                  <a:lnTo>
                    <a:pt x="127" y="338"/>
                  </a:lnTo>
                  <a:lnTo>
                    <a:pt x="127" y="340"/>
                  </a:lnTo>
                  <a:lnTo>
                    <a:pt x="125" y="342"/>
                  </a:lnTo>
                  <a:lnTo>
                    <a:pt x="123" y="344"/>
                  </a:lnTo>
                  <a:lnTo>
                    <a:pt x="117" y="354"/>
                  </a:lnTo>
                  <a:lnTo>
                    <a:pt x="119" y="355"/>
                  </a:lnTo>
                  <a:lnTo>
                    <a:pt x="119" y="355"/>
                  </a:lnTo>
                  <a:lnTo>
                    <a:pt x="123" y="357"/>
                  </a:lnTo>
                  <a:lnTo>
                    <a:pt x="127" y="359"/>
                  </a:lnTo>
                  <a:lnTo>
                    <a:pt x="131" y="359"/>
                  </a:lnTo>
                  <a:lnTo>
                    <a:pt x="133" y="361"/>
                  </a:lnTo>
                  <a:lnTo>
                    <a:pt x="135" y="361"/>
                  </a:lnTo>
                  <a:lnTo>
                    <a:pt x="137" y="363"/>
                  </a:lnTo>
                  <a:lnTo>
                    <a:pt x="141" y="367"/>
                  </a:lnTo>
                  <a:lnTo>
                    <a:pt x="142" y="365"/>
                  </a:lnTo>
                  <a:lnTo>
                    <a:pt x="144" y="365"/>
                  </a:lnTo>
                  <a:lnTo>
                    <a:pt x="144" y="365"/>
                  </a:lnTo>
                  <a:lnTo>
                    <a:pt x="146" y="365"/>
                  </a:lnTo>
                  <a:lnTo>
                    <a:pt x="148" y="365"/>
                  </a:lnTo>
                  <a:lnTo>
                    <a:pt x="148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4" y="369"/>
                  </a:lnTo>
                  <a:lnTo>
                    <a:pt x="154" y="367"/>
                  </a:lnTo>
                  <a:lnTo>
                    <a:pt x="154" y="367"/>
                  </a:lnTo>
                  <a:lnTo>
                    <a:pt x="154" y="365"/>
                  </a:lnTo>
                  <a:lnTo>
                    <a:pt x="156" y="367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64" y="365"/>
                  </a:lnTo>
                  <a:lnTo>
                    <a:pt x="164" y="365"/>
                  </a:lnTo>
                  <a:lnTo>
                    <a:pt x="166" y="365"/>
                  </a:lnTo>
                  <a:lnTo>
                    <a:pt x="167" y="365"/>
                  </a:lnTo>
                  <a:lnTo>
                    <a:pt x="167" y="365"/>
                  </a:lnTo>
                  <a:lnTo>
                    <a:pt x="169" y="365"/>
                  </a:lnTo>
                  <a:lnTo>
                    <a:pt x="169" y="367"/>
                  </a:lnTo>
                  <a:lnTo>
                    <a:pt x="171" y="369"/>
                  </a:lnTo>
                  <a:lnTo>
                    <a:pt x="171" y="373"/>
                  </a:lnTo>
                  <a:lnTo>
                    <a:pt x="171" y="375"/>
                  </a:lnTo>
                  <a:lnTo>
                    <a:pt x="171" y="378"/>
                  </a:lnTo>
                  <a:lnTo>
                    <a:pt x="171" y="384"/>
                  </a:lnTo>
                  <a:lnTo>
                    <a:pt x="175" y="382"/>
                  </a:lnTo>
                  <a:lnTo>
                    <a:pt x="175" y="382"/>
                  </a:lnTo>
                  <a:lnTo>
                    <a:pt x="177" y="382"/>
                  </a:lnTo>
                  <a:lnTo>
                    <a:pt x="177" y="380"/>
                  </a:lnTo>
                  <a:lnTo>
                    <a:pt x="177" y="378"/>
                  </a:lnTo>
                  <a:lnTo>
                    <a:pt x="181" y="378"/>
                  </a:lnTo>
                  <a:lnTo>
                    <a:pt x="191" y="384"/>
                  </a:lnTo>
                  <a:lnTo>
                    <a:pt x="194" y="384"/>
                  </a:lnTo>
                  <a:lnTo>
                    <a:pt x="196" y="384"/>
                  </a:lnTo>
                  <a:lnTo>
                    <a:pt x="200" y="382"/>
                  </a:lnTo>
                  <a:lnTo>
                    <a:pt x="204" y="378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69"/>
                  </a:lnTo>
                  <a:lnTo>
                    <a:pt x="212" y="365"/>
                  </a:lnTo>
                  <a:lnTo>
                    <a:pt x="216" y="365"/>
                  </a:lnTo>
                  <a:lnTo>
                    <a:pt x="217" y="369"/>
                  </a:lnTo>
                  <a:lnTo>
                    <a:pt x="217" y="369"/>
                  </a:lnTo>
                  <a:lnTo>
                    <a:pt x="219" y="369"/>
                  </a:lnTo>
                  <a:lnTo>
                    <a:pt x="221" y="367"/>
                  </a:lnTo>
                  <a:lnTo>
                    <a:pt x="221" y="367"/>
                  </a:lnTo>
                  <a:lnTo>
                    <a:pt x="223" y="365"/>
                  </a:lnTo>
                  <a:lnTo>
                    <a:pt x="223" y="363"/>
                  </a:lnTo>
                  <a:lnTo>
                    <a:pt x="223" y="363"/>
                  </a:lnTo>
                  <a:lnTo>
                    <a:pt x="225" y="361"/>
                  </a:lnTo>
                  <a:lnTo>
                    <a:pt x="225" y="359"/>
                  </a:lnTo>
                  <a:lnTo>
                    <a:pt x="229" y="359"/>
                  </a:lnTo>
                  <a:lnTo>
                    <a:pt x="242" y="359"/>
                  </a:lnTo>
                  <a:lnTo>
                    <a:pt x="246" y="361"/>
                  </a:lnTo>
                  <a:lnTo>
                    <a:pt x="248" y="361"/>
                  </a:lnTo>
                  <a:lnTo>
                    <a:pt x="252" y="363"/>
                  </a:lnTo>
                  <a:lnTo>
                    <a:pt x="258" y="363"/>
                  </a:lnTo>
                  <a:lnTo>
                    <a:pt x="258" y="36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D76FE110-BAE6-0A4B-B4E7-2ABDB51190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5332" y="4108220"/>
              <a:ext cx="663162" cy="715213"/>
            </a:xfrm>
            <a:custGeom>
              <a:avLst/>
              <a:gdLst>
                <a:gd name="T0" fmla="*/ 328 w 344"/>
                <a:gd name="T1" fmla="*/ 152 h 371"/>
                <a:gd name="T2" fmla="*/ 307 w 344"/>
                <a:gd name="T3" fmla="*/ 158 h 371"/>
                <a:gd name="T4" fmla="*/ 296 w 344"/>
                <a:gd name="T5" fmla="*/ 158 h 371"/>
                <a:gd name="T6" fmla="*/ 280 w 344"/>
                <a:gd name="T7" fmla="*/ 161 h 371"/>
                <a:gd name="T8" fmla="*/ 273 w 344"/>
                <a:gd name="T9" fmla="*/ 144 h 371"/>
                <a:gd name="T10" fmla="*/ 280 w 344"/>
                <a:gd name="T11" fmla="*/ 123 h 371"/>
                <a:gd name="T12" fmla="*/ 284 w 344"/>
                <a:gd name="T13" fmla="*/ 109 h 371"/>
                <a:gd name="T14" fmla="*/ 267 w 344"/>
                <a:gd name="T15" fmla="*/ 96 h 371"/>
                <a:gd name="T16" fmla="*/ 251 w 344"/>
                <a:gd name="T17" fmla="*/ 73 h 371"/>
                <a:gd name="T18" fmla="*/ 240 w 344"/>
                <a:gd name="T19" fmla="*/ 77 h 371"/>
                <a:gd name="T20" fmla="*/ 221 w 344"/>
                <a:gd name="T21" fmla="*/ 83 h 371"/>
                <a:gd name="T22" fmla="*/ 186 w 344"/>
                <a:gd name="T23" fmla="*/ 81 h 371"/>
                <a:gd name="T24" fmla="*/ 169 w 344"/>
                <a:gd name="T25" fmla="*/ 46 h 371"/>
                <a:gd name="T26" fmla="*/ 169 w 344"/>
                <a:gd name="T27" fmla="*/ 27 h 371"/>
                <a:gd name="T28" fmla="*/ 146 w 344"/>
                <a:gd name="T29" fmla="*/ 10 h 371"/>
                <a:gd name="T30" fmla="*/ 148 w 344"/>
                <a:gd name="T31" fmla="*/ 25 h 371"/>
                <a:gd name="T32" fmla="*/ 138 w 344"/>
                <a:gd name="T33" fmla="*/ 31 h 371"/>
                <a:gd name="T34" fmla="*/ 125 w 344"/>
                <a:gd name="T35" fmla="*/ 12 h 371"/>
                <a:gd name="T36" fmla="*/ 121 w 344"/>
                <a:gd name="T37" fmla="*/ 23 h 371"/>
                <a:gd name="T38" fmla="*/ 104 w 344"/>
                <a:gd name="T39" fmla="*/ 10 h 371"/>
                <a:gd name="T40" fmla="*/ 79 w 344"/>
                <a:gd name="T41" fmla="*/ 31 h 371"/>
                <a:gd name="T42" fmla="*/ 73 w 344"/>
                <a:gd name="T43" fmla="*/ 38 h 371"/>
                <a:gd name="T44" fmla="*/ 54 w 344"/>
                <a:gd name="T45" fmla="*/ 71 h 371"/>
                <a:gd name="T46" fmla="*/ 55 w 344"/>
                <a:gd name="T47" fmla="*/ 108 h 371"/>
                <a:gd name="T48" fmla="*/ 65 w 344"/>
                <a:gd name="T49" fmla="*/ 104 h 371"/>
                <a:gd name="T50" fmla="*/ 67 w 344"/>
                <a:gd name="T51" fmla="*/ 119 h 371"/>
                <a:gd name="T52" fmla="*/ 75 w 344"/>
                <a:gd name="T53" fmla="*/ 121 h 371"/>
                <a:gd name="T54" fmla="*/ 75 w 344"/>
                <a:gd name="T55" fmla="*/ 134 h 371"/>
                <a:gd name="T56" fmla="*/ 67 w 344"/>
                <a:gd name="T57" fmla="*/ 142 h 371"/>
                <a:gd name="T58" fmla="*/ 46 w 344"/>
                <a:gd name="T59" fmla="*/ 136 h 371"/>
                <a:gd name="T60" fmla="*/ 19 w 344"/>
                <a:gd name="T61" fmla="*/ 144 h 371"/>
                <a:gd name="T62" fmla="*/ 2 w 344"/>
                <a:gd name="T63" fmla="*/ 163 h 371"/>
                <a:gd name="T64" fmla="*/ 15 w 344"/>
                <a:gd name="T65" fmla="*/ 177 h 371"/>
                <a:gd name="T66" fmla="*/ 27 w 344"/>
                <a:gd name="T67" fmla="*/ 181 h 371"/>
                <a:gd name="T68" fmla="*/ 34 w 344"/>
                <a:gd name="T69" fmla="*/ 196 h 371"/>
                <a:gd name="T70" fmla="*/ 54 w 344"/>
                <a:gd name="T71" fmla="*/ 221 h 371"/>
                <a:gd name="T72" fmla="*/ 67 w 344"/>
                <a:gd name="T73" fmla="*/ 229 h 371"/>
                <a:gd name="T74" fmla="*/ 88 w 344"/>
                <a:gd name="T75" fmla="*/ 238 h 371"/>
                <a:gd name="T76" fmla="*/ 150 w 344"/>
                <a:gd name="T77" fmla="*/ 280 h 371"/>
                <a:gd name="T78" fmla="*/ 177 w 344"/>
                <a:gd name="T79" fmla="*/ 288 h 371"/>
                <a:gd name="T80" fmla="*/ 192 w 344"/>
                <a:gd name="T81" fmla="*/ 294 h 371"/>
                <a:gd name="T82" fmla="*/ 232 w 344"/>
                <a:gd name="T83" fmla="*/ 319 h 371"/>
                <a:gd name="T84" fmla="*/ 250 w 344"/>
                <a:gd name="T85" fmla="*/ 353 h 371"/>
                <a:gd name="T86" fmla="*/ 286 w 344"/>
                <a:gd name="T87" fmla="*/ 371 h 371"/>
                <a:gd name="T88" fmla="*/ 303 w 344"/>
                <a:gd name="T89" fmla="*/ 363 h 371"/>
                <a:gd name="T90" fmla="*/ 303 w 344"/>
                <a:gd name="T91" fmla="*/ 350 h 371"/>
                <a:gd name="T92" fmla="*/ 301 w 344"/>
                <a:gd name="T93" fmla="*/ 334 h 371"/>
                <a:gd name="T94" fmla="*/ 286 w 344"/>
                <a:gd name="T95" fmla="*/ 319 h 371"/>
                <a:gd name="T96" fmla="*/ 311 w 344"/>
                <a:gd name="T97" fmla="*/ 267 h 371"/>
                <a:gd name="T98" fmla="*/ 307 w 344"/>
                <a:gd name="T99" fmla="*/ 255 h 371"/>
                <a:gd name="T100" fmla="*/ 305 w 344"/>
                <a:gd name="T101" fmla="*/ 236 h 371"/>
                <a:gd name="T102" fmla="*/ 323 w 344"/>
                <a:gd name="T103" fmla="*/ 221 h 371"/>
                <a:gd name="T104" fmla="*/ 332 w 344"/>
                <a:gd name="T105" fmla="*/ 217 h 371"/>
                <a:gd name="T106" fmla="*/ 342 w 344"/>
                <a:gd name="T107" fmla="*/ 179 h 371"/>
                <a:gd name="T108" fmla="*/ 128 w 344"/>
                <a:gd name="T109" fmla="*/ 12 h 371"/>
                <a:gd name="T110" fmla="*/ 144 w 344"/>
                <a:gd name="T111" fmla="*/ 27 h 371"/>
                <a:gd name="T112" fmla="*/ 140 w 344"/>
                <a:gd name="T113" fmla="*/ 6 h 371"/>
                <a:gd name="T114" fmla="*/ 127 w 344"/>
                <a:gd name="T115" fmla="*/ 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" h="371">
                  <a:moveTo>
                    <a:pt x="342" y="171"/>
                  </a:moveTo>
                  <a:lnTo>
                    <a:pt x="342" y="169"/>
                  </a:lnTo>
                  <a:lnTo>
                    <a:pt x="342" y="167"/>
                  </a:lnTo>
                  <a:lnTo>
                    <a:pt x="340" y="167"/>
                  </a:lnTo>
                  <a:lnTo>
                    <a:pt x="336" y="159"/>
                  </a:lnTo>
                  <a:lnTo>
                    <a:pt x="330" y="152"/>
                  </a:lnTo>
                  <a:lnTo>
                    <a:pt x="328" y="152"/>
                  </a:lnTo>
                  <a:lnTo>
                    <a:pt x="328" y="152"/>
                  </a:lnTo>
                  <a:lnTo>
                    <a:pt x="323" y="152"/>
                  </a:lnTo>
                  <a:lnTo>
                    <a:pt x="317" y="154"/>
                  </a:lnTo>
                  <a:lnTo>
                    <a:pt x="311" y="156"/>
                  </a:lnTo>
                  <a:lnTo>
                    <a:pt x="311" y="156"/>
                  </a:lnTo>
                  <a:lnTo>
                    <a:pt x="309" y="158"/>
                  </a:lnTo>
                  <a:lnTo>
                    <a:pt x="307" y="158"/>
                  </a:lnTo>
                  <a:lnTo>
                    <a:pt x="305" y="159"/>
                  </a:lnTo>
                  <a:lnTo>
                    <a:pt x="303" y="159"/>
                  </a:lnTo>
                  <a:lnTo>
                    <a:pt x="303" y="161"/>
                  </a:lnTo>
                  <a:lnTo>
                    <a:pt x="301" y="161"/>
                  </a:lnTo>
                  <a:lnTo>
                    <a:pt x="298" y="159"/>
                  </a:lnTo>
                  <a:lnTo>
                    <a:pt x="298" y="159"/>
                  </a:lnTo>
                  <a:lnTo>
                    <a:pt x="296" y="158"/>
                  </a:lnTo>
                  <a:lnTo>
                    <a:pt x="296" y="158"/>
                  </a:lnTo>
                  <a:lnTo>
                    <a:pt x="294" y="158"/>
                  </a:lnTo>
                  <a:lnTo>
                    <a:pt x="292" y="158"/>
                  </a:lnTo>
                  <a:lnTo>
                    <a:pt x="290" y="159"/>
                  </a:lnTo>
                  <a:lnTo>
                    <a:pt x="282" y="161"/>
                  </a:lnTo>
                  <a:lnTo>
                    <a:pt x="282" y="161"/>
                  </a:lnTo>
                  <a:lnTo>
                    <a:pt x="280" y="161"/>
                  </a:lnTo>
                  <a:lnTo>
                    <a:pt x="278" y="159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67" y="158"/>
                  </a:lnTo>
                  <a:lnTo>
                    <a:pt x="271" y="148"/>
                  </a:lnTo>
                  <a:lnTo>
                    <a:pt x="273" y="146"/>
                  </a:lnTo>
                  <a:lnTo>
                    <a:pt x="273" y="144"/>
                  </a:lnTo>
                  <a:lnTo>
                    <a:pt x="271" y="140"/>
                  </a:lnTo>
                  <a:lnTo>
                    <a:pt x="271" y="138"/>
                  </a:lnTo>
                  <a:lnTo>
                    <a:pt x="271" y="136"/>
                  </a:lnTo>
                  <a:lnTo>
                    <a:pt x="275" y="131"/>
                  </a:lnTo>
                  <a:lnTo>
                    <a:pt x="280" y="127"/>
                  </a:lnTo>
                  <a:lnTo>
                    <a:pt x="280" y="123"/>
                  </a:lnTo>
                  <a:lnTo>
                    <a:pt x="280" y="123"/>
                  </a:lnTo>
                  <a:lnTo>
                    <a:pt x="280" y="121"/>
                  </a:lnTo>
                  <a:lnTo>
                    <a:pt x="282" y="121"/>
                  </a:lnTo>
                  <a:lnTo>
                    <a:pt x="284" y="119"/>
                  </a:lnTo>
                  <a:lnTo>
                    <a:pt x="284" y="119"/>
                  </a:lnTo>
                  <a:lnTo>
                    <a:pt x="286" y="119"/>
                  </a:lnTo>
                  <a:lnTo>
                    <a:pt x="286" y="115"/>
                  </a:lnTo>
                  <a:lnTo>
                    <a:pt x="284" y="109"/>
                  </a:lnTo>
                  <a:lnTo>
                    <a:pt x="282" y="109"/>
                  </a:lnTo>
                  <a:lnTo>
                    <a:pt x="280" y="108"/>
                  </a:lnTo>
                  <a:lnTo>
                    <a:pt x="278" y="108"/>
                  </a:lnTo>
                  <a:lnTo>
                    <a:pt x="269" y="100"/>
                  </a:lnTo>
                  <a:lnTo>
                    <a:pt x="267" y="98"/>
                  </a:lnTo>
                  <a:lnTo>
                    <a:pt x="267" y="98"/>
                  </a:lnTo>
                  <a:lnTo>
                    <a:pt x="267" y="96"/>
                  </a:lnTo>
                  <a:lnTo>
                    <a:pt x="267" y="94"/>
                  </a:lnTo>
                  <a:lnTo>
                    <a:pt x="269" y="92"/>
                  </a:lnTo>
                  <a:lnTo>
                    <a:pt x="271" y="88"/>
                  </a:lnTo>
                  <a:lnTo>
                    <a:pt x="271" y="85"/>
                  </a:lnTo>
                  <a:lnTo>
                    <a:pt x="269" y="81"/>
                  </a:lnTo>
                  <a:lnTo>
                    <a:pt x="255" y="75"/>
                  </a:lnTo>
                  <a:lnTo>
                    <a:pt x="251" y="73"/>
                  </a:lnTo>
                  <a:lnTo>
                    <a:pt x="250" y="73"/>
                  </a:lnTo>
                  <a:lnTo>
                    <a:pt x="248" y="73"/>
                  </a:lnTo>
                  <a:lnTo>
                    <a:pt x="246" y="73"/>
                  </a:lnTo>
                  <a:lnTo>
                    <a:pt x="244" y="75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7"/>
                  </a:lnTo>
                  <a:lnTo>
                    <a:pt x="240" y="77"/>
                  </a:lnTo>
                  <a:lnTo>
                    <a:pt x="238" y="77"/>
                  </a:lnTo>
                  <a:lnTo>
                    <a:pt x="232" y="79"/>
                  </a:lnTo>
                  <a:lnTo>
                    <a:pt x="228" y="79"/>
                  </a:lnTo>
                  <a:lnTo>
                    <a:pt x="227" y="79"/>
                  </a:lnTo>
                  <a:lnTo>
                    <a:pt x="225" y="81"/>
                  </a:lnTo>
                  <a:lnTo>
                    <a:pt x="221" y="83"/>
                  </a:lnTo>
                  <a:lnTo>
                    <a:pt x="215" y="83"/>
                  </a:lnTo>
                  <a:lnTo>
                    <a:pt x="207" y="86"/>
                  </a:lnTo>
                  <a:lnTo>
                    <a:pt x="205" y="86"/>
                  </a:lnTo>
                  <a:lnTo>
                    <a:pt x="202" y="86"/>
                  </a:lnTo>
                  <a:lnTo>
                    <a:pt x="196" y="85"/>
                  </a:lnTo>
                  <a:lnTo>
                    <a:pt x="190" y="83"/>
                  </a:lnTo>
                  <a:lnTo>
                    <a:pt x="186" y="81"/>
                  </a:lnTo>
                  <a:lnTo>
                    <a:pt x="184" y="79"/>
                  </a:lnTo>
                  <a:lnTo>
                    <a:pt x="184" y="77"/>
                  </a:lnTo>
                  <a:lnTo>
                    <a:pt x="184" y="73"/>
                  </a:lnTo>
                  <a:lnTo>
                    <a:pt x="182" y="71"/>
                  </a:lnTo>
                  <a:lnTo>
                    <a:pt x="173" y="54"/>
                  </a:lnTo>
                  <a:lnTo>
                    <a:pt x="169" y="48"/>
                  </a:lnTo>
                  <a:lnTo>
                    <a:pt x="169" y="46"/>
                  </a:lnTo>
                  <a:lnTo>
                    <a:pt x="169" y="46"/>
                  </a:lnTo>
                  <a:lnTo>
                    <a:pt x="169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5"/>
                  </a:lnTo>
                  <a:lnTo>
                    <a:pt x="171" y="33"/>
                  </a:lnTo>
                  <a:lnTo>
                    <a:pt x="169" y="27"/>
                  </a:lnTo>
                  <a:lnTo>
                    <a:pt x="169" y="23"/>
                  </a:lnTo>
                  <a:lnTo>
                    <a:pt x="169" y="21"/>
                  </a:lnTo>
                  <a:lnTo>
                    <a:pt x="163" y="15"/>
                  </a:lnTo>
                  <a:lnTo>
                    <a:pt x="150" y="6"/>
                  </a:lnTo>
                  <a:lnTo>
                    <a:pt x="146" y="6"/>
                  </a:lnTo>
                  <a:lnTo>
                    <a:pt x="144" y="8"/>
                  </a:lnTo>
                  <a:lnTo>
                    <a:pt x="146" y="10"/>
                  </a:lnTo>
                  <a:lnTo>
                    <a:pt x="148" y="13"/>
                  </a:lnTo>
                  <a:lnTo>
                    <a:pt x="148" y="15"/>
                  </a:lnTo>
                  <a:lnTo>
                    <a:pt x="148" y="17"/>
                  </a:lnTo>
                  <a:lnTo>
                    <a:pt x="148" y="23"/>
                  </a:lnTo>
                  <a:lnTo>
                    <a:pt x="148" y="23"/>
                  </a:lnTo>
                  <a:lnTo>
                    <a:pt x="148" y="25"/>
                  </a:lnTo>
                  <a:lnTo>
                    <a:pt x="148" y="25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9"/>
                  </a:lnTo>
                  <a:lnTo>
                    <a:pt x="144" y="29"/>
                  </a:lnTo>
                  <a:lnTo>
                    <a:pt x="142" y="31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2" y="27"/>
                  </a:lnTo>
                  <a:lnTo>
                    <a:pt x="130" y="27"/>
                  </a:lnTo>
                  <a:lnTo>
                    <a:pt x="128" y="23"/>
                  </a:lnTo>
                  <a:lnTo>
                    <a:pt x="127" y="21"/>
                  </a:lnTo>
                  <a:lnTo>
                    <a:pt x="127" y="17"/>
                  </a:lnTo>
                  <a:lnTo>
                    <a:pt x="125" y="15"/>
                  </a:lnTo>
                  <a:lnTo>
                    <a:pt x="125" y="12"/>
                  </a:lnTo>
                  <a:lnTo>
                    <a:pt x="125" y="6"/>
                  </a:lnTo>
                  <a:lnTo>
                    <a:pt x="123" y="4"/>
                  </a:lnTo>
                  <a:lnTo>
                    <a:pt x="121" y="6"/>
                  </a:lnTo>
                  <a:lnTo>
                    <a:pt x="119" y="8"/>
                  </a:lnTo>
                  <a:lnTo>
                    <a:pt x="119" y="13"/>
                  </a:lnTo>
                  <a:lnTo>
                    <a:pt x="119" y="17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15" y="19"/>
                  </a:lnTo>
                  <a:lnTo>
                    <a:pt x="111" y="15"/>
                  </a:lnTo>
                  <a:lnTo>
                    <a:pt x="109" y="10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4" y="10"/>
                  </a:lnTo>
                  <a:lnTo>
                    <a:pt x="100" y="12"/>
                  </a:lnTo>
                  <a:lnTo>
                    <a:pt x="96" y="15"/>
                  </a:lnTo>
                  <a:lnTo>
                    <a:pt x="94" y="15"/>
                  </a:lnTo>
                  <a:lnTo>
                    <a:pt x="90" y="21"/>
                  </a:lnTo>
                  <a:lnTo>
                    <a:pt x="86" y="27"/>
                  </a:lnTo>
                  <a:lnTo>
                    <a:pt x="82" y="31"/>
                  </a:lnTo>
                  <a:lnTo>
                    <a:pt x="79" y="31"/>
                  </a:lnTo>
                  <a:lnTo>
                    <a:pt x="77" y="33"/>
                  </a:lnTo>
                  <a:lnTo>
                    <a:pt x="75" y="40"/>
                  </a:lnTo>
                  <a:lnTo>
                    <a:pt x="73" y="48"/>
                  </a:lnTo>
                  <a:lnTo>
                    <a:pt x="73" y="46"/>
                  </a:lnTo>
                  <a:lnTo>
                    <a:pt x="73" y="42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69" y="44"/>
                  </a:lnTo>
                  <a:lnTo>
                    <a:pt x="65" y="52"/>
                  </a:lnTo>
                  <a:lnTo>
                    <a:pt x="61" y="60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4" y="71"/>
                  </a:lnTo>
                  <a:lnTo>
                    <a:pt x="52" y="75"/>
                  </a:lnTo>
                  <a:lnTo>
                    <a:pt x="50" y="79"/>
                  </a:lnTo>
                  <a:lnTo>
                    <a:pt x="52" y="85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55" y="104"/>
                  </a:lnTo>
                  <a:lnTo>
                    <a:pt x="55" y="108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59" y="111"/>
                  </a:lnTo>
                  <a:lnTo>
                    <a:pt x="61" y="106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7" y="106"/>
                  </a:lnTo>
                  <a:lnTo>
                    <a:pt x="69" y="108"/>
                  </a:lnTo>
                  <a:lnTo>
                    <a:pt x="69" y="108"/>
                  </a:lnTo>
                  <a:lnTo>
                    <a:pt x="69" y="109"/>
                  </a:lnTo>
                  <a:lnTo>
                    <a:pt x="69" y="113"/>
                  </a:lnTo>
                  <a:lnTo>
                    <a:pt x="67" y="117"/>
                  </a:lnTo>
                  <a:lnTo>
                    <a:pt x="67" y="119"/>
                  </a:lnTo>
                  <a:lnTo>
                    <a:pt x="67" y="123"/>
                  </a:lnTo>
                  <a:lnTo>
                    <a:pt x="69" y="125"/>
                  </a:lnTo>
                  <a:lnTo>
                    <a:pt x="71" y="125"/>
                  </a:lnTo>
                  <a:lnTo>
                    <a:pt x="73" y="123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3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9"/>
                  </a:lnTo>
                  <a:lnTo>
                    <a:pt x="75" y="131"/>
                  </a:lnTo>
                  <a:lnTo>
                    <a:pt x="75" y="134"/>
                  </a:lnTo>
                  <a:lnTo>
                    <a:pt x="73" y="136"/>
                  </a:lnTo>
                  <a:lnTo>
                    <a:pt x="71" y="138"/>
                  </a:lnTo>
                  <a:lnTo>
                    <a:pt x="71" y="140"/>
                  </a:lnTo>
                  <a:lnTo>
                    <a:pt x="71" y="142"/>
                  </a:lnTo>
                  <a:lnTo>
                    <a:pt x="69" y="142"/>
                  </a:lnTo>
                  <a:lnTo>
                    <a:pt x="69" y="142"/>
                  </a:lnTo>
                  <a:lnTo>
                    <a:pt x="67" y="142"/>
                  </a:lnTo>
                  <a:lnTo>
                    <a:pt x="65" y="140"/>
                  </a:lnTo>
                  <a:lnTo>
                    <a:pt x="65" y="140"/>
                  </a:lnTo>
                  <a:lnTo>
                    <a:pt x="61" y="138"/>
                  </a:lnTo>
                  <a:lnTo>
                    <a:pt x="57" y="138"/>
                  </a:lnTo>
                  <a:lnTo>
                    <a:pt x="52" y="138"/>
                  </a:lnTo>
                  <a:lnTo>
                    <a:pt x="48" y="136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38" y="134"/>
                  </a:lnTo>
                  <a:lnTo>
                    <a:pt x="36" y="134"/>
                  </a:lnTo>
                  <a:lnTo>
                    <a:pt x="29" y="136"/>
                  </a:lnTo>
                  <a:lnTo>
                    <a:pt x="25" y="138"/>
                  </a:lnTo>
                  <a:lnTo>
                    <a:pt x="23" y="142"/>
                  </a:lnTo>
                  <a:lnTo>
                    <a:pt x="19" y="144"/>
                  </a:lnTo>
                  <a:lnTo>
                    <a:pt x="15" y="150"/>
                  </a:lnTo>
                  <a:lnTo>
                    <a:pt x="13" y="152"/>
                  </a:lnTo>
                  <a:lnTo>
                    <a:pt x="11" y="158"/>
                  </a:lnTo>
                  <a:lnTo>
                    <a:pt x="7" y="159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2" y="167"/>
                  </a:lnTo>
                  <a:lnTo>
                    <a:pt x="4" y="169"/>
                  </a:lnTo>
                  <a:lnTo>
                    <a:pt x="9" y="173"/>
                  </a:lnTo>
                  <a:lnTo>
                    <a:pt x="9" y="173"/>
                  </a:lnTo>
                  <a:lnTo>
                    <a:pt x="13" y="175"/>
                  </a:lnTo>
                  <a:lnTo>
                    <a:pt x="15" y="177"/>
                  </a:lnTo>
                  <a:lnTo>
                    <a:pt x="17" y="177"/>
                  </a:lnTo>
                  <a:lnTo>
                    <a:pt x="19" y="179"/>
                  </a:lnTo>
                  <a:lnTo>
                    <a:pt x="19" y="181"/>
                  </a:lnTo>
                  <a:lnTo>
                    <a:pt x="23" y="179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7" y="181"/>
                  </a:lnTo>
                  <a:lnTo>
                    <a:pt x="27" y="182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30" y="192"/>
                  </a:lnTo>
                  <a:lnTo>
                    <a:pt x="32" y="194"/>
                  </a:lnTo>
                  <a:lnTo>
                    <a:pt x="34" y="196"/>
                  </a:lnTo>
                  <a:lnTo>
                    <a:pt x="30" y="198"/>
                  </a:lnTo>
                  <a:lnTo>
                    <a:pt x="40" y="204"/>
                  </a:lnTo>
                  <a:lnTo>
                    <a:pt x="44" y="207"/>
                  </a:lnTo>
                  <a:lnTo>
                    <a:pt x="48" y="211"/>
                  </a:lnTo>
                  <a:lnTo>
                    <a:pt x="50" y="215"/>
                  </a:lnTo>
                  <a:lnTo>
                    <a:pt x="52" y="217"/>
                  </a:lnTo>
                  <a:lnTo>
                    <a:pt x="54" y="221"/>
                  </a:lnTo>
                  <a:lnTo>
                    <a:pt x="57" y="223"/>
                  </a:lnTo>
                  <a:lnTo>
                    <a:pt x="61" y="225"/>
                  </a:lnTo>
                  <a:lnTo>
                    <a:pt x="63" y="225"/>
                  </a:lnTo>
                  <a:lnTo>
                    <a:pt x="65" y="223"/>
                  </a:lnTo>
                  <a:lnTo>
                    <a:pt x="67" y="225"/>
                  </a:lnTo>
                  <a:lnTo>
                    <a:pt x="67" y="227"/>
                  </a:lnTo>
                  <a:lnTo>
                    <a:pt x="67" y="229"/>
                  </a:lnTo>
                  <a:lnTo>
                    <a:pt x="71" y="232"/>
                  </a:lnTo>
                  <a:lnTo>
                    <a:pt x="71" y="234"/>
                  </a:lnTo>
                  <a:lnTo>
                    <a:pt x="75" y="232"/>
                  </a:lnTo>
                  <a:lnTo>
                    <a:pt x="77" y="232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38"/>
                  </a:lnTo>
                  <a:lnTo>
                    <a:pt x="102" y="254"/>
                  </a:lnTo>
                  <a:lnTo>
                    <a:pt x="105" y="257"/>
                  </a:lnTo>
                  <a:lnTo>
                    <a:pt x="109" y="257"/>
                  </a:lnTo>
                  <a:lnTo>
                    <a:pt x="119" y="261"/>
                  </a:lnTo>
                  <a:lnTo>
                    <a:pt x="123" y="263"/>
                  </a:lnTo>
                  <a:lnTo>
                    <a:pt x="142" y="279"/>
                  </a:lnTo>
                  <a:lnTo>
                    <a:pt x="150" y="280"/>
                  </a:lnTo>
                  <a:lnTo>
                    <a:pt x="159" y="282"/>
                  </a:lnTo>
                  <a:lnTo>
                    <a:pt x="171" y="286"/>
                  </a:lnTo>
                  <a:lnTo>
                    <a:pt x="173" y="286"/>
                  </a:lnTo>
                  <a:lnTo>
                    <a:pt x="173" y="284"/>
                  </a:lnTo>
                  <a:lnTo>
                    <a:pt x="175" y="284"/>
                  </a:lnTo>
                  <a:lnTo>
                    <a:pt x="175" y="286"/>
                  </a:lnTo>
                  <a:lnTo>
                    <a:pt x="177" y="288"/>
                  </a:lnTo>
                  <a:lnTo>
                    <a:pt x="177" y="290"/>
                  </a:lnTo>
                  <a:lnTo>
                    <a:pt x="177" y="292"/>
                  </a:lnTo>
                  <a:lnTo>
                    <a:pt x="178" y="294"/>
                  </a:lnTo>
                  <a:lnTo>
                    <a:pt x="182" y="294"/>
                  </a:lnTo>
                  <a:lnTo>
                    <a:pt x="184" y="296"/>
                  </a:lnTo>
                  <a:lnTo>
                    <a:pt x="188" y="296"/>
                  </a:lnTo>
                  <a:lnTo>
                    <a:pt x="192" y="294"/>
                  </a:lnTo>
                  <a:lnTo>
                    <a:pt x="203" y="290"/>
                  </a:lnTo>
                  <a:lnTo>
                    <a:pt x="207" y="290"/>
                  </a:lnTo>
                  <a:lnTo>
                    <a:pt x="213" y="294"/>
                  </a:lnTo>
                  <a:lnTo>
                    <a:pt x="213" y="305"/>
                  </a:lnTo>
                  <a:lnTo>
                    <a:pt x="217" y="309"/>
                  </a:lnTo>
                  <a:lnTo>
                    <a:pt x="227" y="317"/>
                  </a:lnTo>
                  <a:lnTo>
                    <a:pt x="232" y="319"/>
                  </a:lnTo>
                  <a:lnTo>
                    <a:pt x="238" y="319"/>
                  </a:lnTo>
                  <a:lnTo>
                    <a:pt x="238" y="319"/>
                  </a:lnTo>
                  <a:lnTo>
                    <a:pt x="244" y="321"/>
                  </a:lnTo>
                  <a:lnTo>
                    <a:pt x="248" y="328"/>
                  </a:lnTo>
                  <a:lnTo>
                    <a:pt x="248" y="344"/>
                  </a:lnTo>
                  <a:lnTo>
                    <a:pt x="250" y="350"/>
                  </a:lnTo>
                  <a:lnTo>
                    <a:pt x="250" y="353"/>
                  </a:lnTo>
                  <a:lnTo>
                    <a:pt x="251" y="359"/>
                  </a:lnTo>
                  <a:lnTo>
                    <a:pt x="255" y="361"/>
                  </a:lnTo>
                  <a:lnTo>
                    <a:pt x="261" y="363"/>
                  </a:lnTo>
                  <a:lnTo>
                    <a:pt x="278" y="367"/>
                  </a:lnTo>
                  <a:lnTo>
                    <a:pt x="280" y="369"/>
                  </a:lnTo>
                  <a:lnTo>
                    <a:pt x="284" y="369"/>
                  </a:lnTo>
                  <a:lnTo>
                    <a:pt x="286" y="371"/>
                  </a:lnTo>
                  <a:lnTo>
                    <a:pt x="290" y="371"/>
                  </a:lnTo>
                  <a:lnTo>
                    <a:pt x="298" y="367"/>
                  </a:lnTo>
                  <a:lnTo>
                    <a:pt x="300" y="367"/>
                  </a:lnTo>
                  <a:lnTo>
                    <a:pt x="301" y="367"/>
                  </a:lnTo>
                  <a:lnTo>
                    <a:pt x="301" y="367"/>
                  </a:lnTo>
                  <a:lnTo>
                    <a:pt x="301" y="365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5" y="361"/>
                  </a:lnTo>
                  <a:lnTo>
                    <a:pt x="305" y="361"/>
                  </a:lnTo>
                  <a:lnTo>
                    <a:pt x="305" y="357"/>
                  </a:lnTo>
                  <a:lnTo>
                    <a:pt x="303" y="353"/>
                  </a:lnTo>
                  <a:lnTo>
                    <a:pt x="303" y="350"/>
                  </a:lnTo>
                  <a:lnTo>
                    <a:pt x="301" y="348"/>
                  </a:lnTo>
                  <a:lnTo>
                    <a:pt x="300" y="340"/>
                  </a:lnTo>
                  <a:lnTo>
                    <a:pt x="300" y="338"/>
                  </a:lnTo>
                  <a:lnTo>
                    <a:pt x="300" y="336"/>
                  </a:lnTo>
                  <a:lnTo>
                    <a:pt x="300" y="334"/>
                  </a:lnTo>
                  <a:lnTo>
                    <a:pt x="300" y="334"/>
                  </a:lnTo>
                  <a:lnTo>
                    <a:pt x="301" y="334"/>
                  </a:lnTo>
                  <a:lnTo>
                    <a:pt x="301" y="334"/>
                  </a:lnTo>
                  <a:lnTo>
                    <a:pt x="301" y="330"/>
                  </a:lnTo>
                  <a:lnTo>
                    <a:pt x="301" y="328"/>
                  </a:lnTo>
                  <a:lnTo>
                    <a:pt x="300" y="328"/>
                  </a:lnTo>
                  <a:lnTo>
                    <a:pt x="298" y="327"/>
                  </a:lnTo>
                  <a:lnTo>
                    <a:pt x="294" y="325"/>
                  </a:lnTo>
                  <a:lnTo>
                    <a:pt x="286" y="319"/>
                  </a:lnTo>
                  <a:lnTo>
                    <a:pt x="280" y="313"/>
                  </a:lnTo>
                  <a:lnTo>
                    <a:pt x="284" y="309"/>
                  </a:lnTo>
                  <a:lnTo>
                    <a:pt x="294" y="298"/>
                  </a:lnTo>
                  <a:lnTo>
                    <a:pt x="296" y="294"/>
                  </a:lnTo>
                  <a:lnTo>
                    <a:pt x="300" y="292"/>
                  </a:lnTo>
                  <a:lnTo>
                    <a:pt x="303" y="284"/>
                  </a:lnTo>
                  <a:lnTo>
                    <a:pt x="311" y="267"/>
                  </a:lnTo>
                  <a:lnTo>
                    <a:pt x="313" y="265"/>
                  </a:lnTo>
                  <a:lnTo>
                    <a:pt x="313" y="261"/>
                  </a:lnTo>
                  <a:lnTo>
                    <a:pt x="313" y="261"/>
                  </a:lnTo>
                  <a:lnTo>
                    <a:pt x="313" y="259"/>
                  </a:lnTo>
                  <a:lnTo>
                    <a:pt x="313" y="259"/>
                  </a:lnTo>
                  <a:lnTo>
                    <a:pt x="311" y="257"/>
                  </a:lnTo>
                  <a:lnTo>
                    <a:pt x="307" y="255"/>
                  </a:lnTo>
                  <a:lnTo>
                    <a:pt x="307" y="255"/>
                  </a:lnTo>
                  <a:lnTo>
                    <a:pt x="305" y="255"/>
                  </a:lnTo>
                  <a:lnTo>
                    <a:pt x="305" y="255"/>
                  </a:lnTo>
                  <a:lnTo>
                    <a:pt x="305" y="254"/>
                  </a:lnTo>
                  <a:lnTo>
                    <a:pt x="303" y="246"/>
                  </a:lnTo>
                  <a:lnTo>
                    <a:pt x="303" y="238"/>
                  </a:lnTo>
                  <a:lnTo>
                    <a:pt x="305" y="236"/>
                  </a:lnTo>
                  <a:lnTo>
                    <a:pt x="307" y="236"/>
                  </a:lnTo>
                  <a:lnTo>
                    <a:pt x="319" y="231"/>
                  </a:lnTo>
                  <a:lnTo>
                    <a:pt x="321" y="231"/>
                  </a:lnTo>
                  <a:lnTo>
                    <a:pt x="323" y="229"/>
                  </a:lnTo>
                  <a:lnTo>
                    <a:pt x="323" y="227"/>
                  </a:lnTo>
                  <a:lnTo>
                    <a:pt x="323" y="225"/>
                  </a:lnTo>
                  <a:lnTo>
                    <a:pt x="323" y="221"/>
                  </a:lnTo>
                  <a:lnTo>
                    <a:pt x="323" y="219"/>
                  </a:lnTo>
                  <a:lnTo>
                    <a:pt x="323" y="219"/>
                  </a:lnTo>
                  <a:lnTo>
                    <a:pt x="325" y="219"/>
                  </a:lnTo>
                  <a:lnTo>
                    <a:pt x="325" y="219"/>
                  </a:lnTo>
                  <a:lnTo>
                    <a:pt x="325" y="221"/>
                  </a:lnTo>
                  <a:lnTo>
                    <a:pt x="328" y="221"/>
                  </a:lnTo>
                  <a:lnTo>
                    <a:pt x="332" y="217"/>
                  </a:lnTo>
                  <a:lnTo>
                    <a:pt x="332" y="209"/>
                  </a:lnTo>
                  <a:lnTo>
                    <a:pt x="330" y="202"/>
                  </a:lnTo>
                  <a:lnTo>
                    <a:pt x="330" y="190"/>
                  </a:lnTo>
                  <a:lnTo>
                    <a:pt x="330" y="186"/>
                  </a:lnTo>
                  <a:lnTo>
                    <a:pt x="338" y="182"/>
                  </a:lnTo>
                  <a:lnTo>
                    <a:pt x="340" y="181"/>
                  </a:lnTo>
                  <a:lnTo>
                    <a:pt x="342" y="179"/>
                  </a:lnTo>
                  <a:lnTo>
                    <a:pt x="342" y="177"/>
                  </a:lnTo>
                  <a:lnTo>
                    <a:pt x="342" y="173"/>
                  </a:lnTo>
                  <a:lnTo>
                    <a:pt x="344" y="171"/>
                  </a:lnTo>
                  <a:lnTo>
                    <a:pt x="342" y="171"/>
                  </a:lnTo>
                  <a:close/>
                  <a:moveTo>
                    <a:pt x="130" y="10"/>
                  </a:moveTo>
                  <a:lnTo>
                    <a:pt x="130" y="12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27" y="15"/>
                  </a:lnTo>
                  <a:lnTo>
                    <a:pt x="128" y="17"/>
                  </a:lnTo>
                  <a:lnTo>
                    <a:pt x="132" y="23"/>
                  </a:lnTo>
                  <a:lnTo>
                    <a:pt x="136" y="27"/>
                  </a:lnTo>
                  <a:lnTo>
                    <a:pt x="140" y="29"/>
                  </a:lnTo>
                  <a:lnTo>
                    <a:pt x="144" y="27"/>
                  </a:lnTo>
                  <a:lnTo>
                    <a:pt x="146" y="23"/>
                  </a:lnTo>
                  <a:lnTo>
                    <a:pt x="146" y="19"/>
                  </a:lnTo>
                  <a:lnTo>
                    <a:pt x="144" y="15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6"/>
                  </a:lnTo>
                  <a:lnTo>
                    <a:pt x="140" y="6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28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8" y="8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07153B66-F13F-1F4A-B57F-05DA210F4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431563"/>
              <a:ext cx="1164389" cy="998599"/>
            </a:xfrm>
            <a:custGeom>
              <a:avLst/>
              <a:gdLst>
                <a:gd name="T0" fmla="*/ 579 w 604"/>
                <a:gd name="T1" fmla="*/ 17 h 518"/>
                <a:gd name="T2" fmla="*/ 485 w 604"/>
                <a:gd name="T3" fmla="*/ 53 h 518"/>
                <a:gd name="T4" fmla="*/ 440 w 604"/>
                <a:gd name="T5" fmla="*/ 78 h 518"/>
                <a:gd name="T6" fmla="*/ 390 w 604"/>
                <a:gd name="T7" fmla="*/ 92 h 518"/>
                <a:gd name="T8" fmla="*/ 367 w 604"/>
                <a:gd name="T9" fmla="*/ 88 h 518"/>
                <a:gd name="T10" fmla="*/ 358 w 604"/>
                <a:gd name="T11" fmla="*/ 96 h 518"/>
                <a:gd name="T12" fmla="*/ 342 w 604"/>
                <a:gd name="T13" fmla="*/ 97 h 518"/>
                <a:gd name="T14" fmla="*/ 333 w 604"/>
                <a:gd name="T15" fmla="*/ 90 h 518"/>
                <a:gd name="T16" fmla="*/ 327 w 604"/>
                <a:gd name="T17" fmla="*/ 78 h 518"/>
                <a:gd name="T18" fmla="*/ 291 w 604"/>
                <a:gd name="T19" fmla="*/ 34 h 518"/>
                <a:gd name="T20" fmla="*/ 273 w 604"/>
                <a:gd name="T21" fmla="*/ 107 h 518"/>
                <a:gd name="T22" fmla="*/ 231 w 604"/>
                <a:gd name="T23" fmla="*/ 96 h 518"/>
                <a:gd name="T24" fmla="*/ 212 w 604"/>
                <a:gd name="T25" fmla="*/ 96 h 518"/>
                <a:gd name="T26" fmla="*/ 202 w 604"/>
                <a:gd name="T27" fmla="*/ 72 h 518"/>
                <a:gd name="T28" fmla="*/ 191 w 604"/>
                <a:gd name="T29" fmla="*/ 63 h 518"/>
                <a:gd name="T30" fmla="*/ 173 w 604"/>
                <a:gd name="T31" fmla="*/ 74 h 518"/>
                <a:gd name="T32" fmla="*/ 175 w 604"/>
                <a:gd name="T33" fmla="*/ 99 h 518"/>
                <a:gd name="T34" fmla="*/ 169 w 604"/>
                <a:gd name="T35" fmla="*/ 113 h 518"/>
                <a:gd name="T36" fmla="*/ 144 w 604"/>
                <a:gd name="T37" fmla="*/ 128 h 518"/>
                <a:gd name="T38" fmla="*/ 108 w 604"/>
                <a:gd name="T39" fmla="*/ 142 h 518"/>
                <a:gd name="T40" fmla="*/ 93 w 604"/>
                <a:gd name="T41" fmla="*/ 167 h 518"/>
                <a:gd name="T42" fmla="*/ 71 w 604"/>
                <a:gd name="T43" fmla="*/ 195 h 518"/>
                <a:gd name="T44" fmla="*/ 41 w 604"/>
                <a:gd name="T45" fmla="*/ 238 h 518"/>
                <a:gd name="T46" fmla="*/ 16 w 604"/>
                <a:gd name="T47" fmla="*/ 282 h 518"/>
                <a:gd name="T48" fmla="*/ 25 w 604"/>
                <a:gd name="T49" fmla="*/ 316 h 518"/>
                <a:gd name="T50" fmla="*/ 46 w 604"/>
                <a:gd name="T51" fmla="*/ 345 h 518"/>
                <a:gd name="T52" fmla="*/ 52 w 604"/>
                <a:gd name="T53" fmla="*/ 424 h 518"/>
                <a:gd name="T54" fmla="*/ 45 w 604"/>
                <a:gd name="T55" fmla="*/ 453 h 518"/>
                <a:gd name="T56" fmla="*/ 164 w 604"/>
                <a:gd name="T57" fmla="*/ 518 h 518"/>
                <a:gd name="T58" fmla="*/ 198 w 604"/>
                <a:gd name="T59" fmla="*/ 409 h 518"/>
                <a:gd name="T60" fmla="*/ 204 w 604"/>
                <a:gd name="T61" fmla="*/ 399 h 518"/>
                <a:gd name="T62" fmla="*/ 216 w 604"/>
                <a:gd name="T63" fmla="*/ 399 h 518"/>
                <a:gd name="T64" fmla="*/ 227 w 604"/>
                <a:gd name="T65" fmla="*/ 403 h 518"/>
                <a:gd name="T66" fmla="*/ 233 w 604"/>
                <a:gd name="T67" fmla="*/ 405 h 518"/>
                <a:gd name="T68" fmla="*/ 242 w 604"/>
                <a:gd name="T69" fmla="*/ 403 h 518"/>
                <a:gd name="T70" fmla="*/ 252 w 604"/>
                <a:gd name="T71" fmla="*/ 407 h 518"/>
                <a:gd name="T72" fmla="*/ 267 w 604"/>
                <a:gd name="T73" fmla="*/ 399 h 518"/>
                <a:gd name="T74" fmla="*/ 277 w 604"/>
                <a:gd name="T75" fmla="*/ 401 h 518"/>
                <a:gd name="T76" fmla="*/ 289 w 604"/>
                <a:gd name="T77" fmla="*/ 395 h 518"/>
                <a:gd name="T78" fmla="*/ 304 w 604"/>
                <a:gd name="T79" fmla="*/ 388 h 518"/>
                <a:gd name="T80" fmla="*/ 310 w 604"/>
                <a:gd name="T81" fmla="*/ 378 h 518"/>
                <a:gd name="T82" fmla="*/ 335 w 604"/>
                <a:gd name="T83" fmla="*/ 370 h 518"/>
                <a:gd name="T84" fmla="*/ 354 w 604"/>
                <a:gd name="T85" fmla="*/ 370 h 518"/>
                <a:gd name="T86" fmla="*/ 364 w 604"/>
                <a:gd name="T87" fmla="*/ 368 h 518"/>
                <a:gd name="T88" fmla="*/ 369 w 604"/>
                <a:gd name="T89" fmla="*/ 357 h 518"/>
                <a:gd name="T90" fmla="*/ 375 w 604"/>
                <a:gd name="T91" fmla="*/ 355 h 518"/>
                <a:gd name="T92" fmla="*/ 400 w 604"/>
                <a:gd name="T93" fmla="*/ 343 h 518"/>
                <a:gd name="T94" fmla="*/ 415 w 604"/>
                <a:gd name="T95" fmla="*/ 347 h 518"/>
                <a:gd name="T96" fmla="*/ 425 w 604"/>
                <a:gd name="T97" fmla="*/ 338 h 518"/>
                <a:gd name="T98" fmla="*/ 438 w 604"/>
                <a:gd name="T99" fmla="*/ 324 h 518"/>
                <a:gd name="T100" fmla="*/ 458 w 604"/>
                <a:gd name="T101" fmla="*/ 334 h 518"/>
                <a:gd name="T102" fmla="*/ 485 w 604"/>
                <a:gd name="T103" fmla="*/ 326 h 518"/>
                <a:gd name="T104" fmla="*/ 494 w 604"/>
                <a:gd name="T105" fmla="*/ 326 h 518"/>
                <a:gd name="T106" fmla="*/ 510 w 604"/>
                <a:gd name="T107" fmla="*/ 324 h 518"/>
                <a:gd name="T108" fmla="*/ 525 w 604"/>
                <a:gd name="T109" fmla="*/ 324 h 518"/>
                <a:gd name="T110" fmla="*/ 544 w 604"/>
                <a:gd name="T111" fmla="*/ 322 h 518"/>
                <a:gd name="T112" fmla="*/ 560 w 604"/>
                <a:gd name="T113" fmla="*/ 322 h 518"/>
                <a:gd name="T114" fmla="*/ 569 w 604"/>
                <a:gd name="T115" fmla="*/ 320 h 518"/>
                <a:gd name="T116" fmla="*/ 586 w 604"/>
                <a:gd name="T117" fmla="*/ 320 h 518"/>
                <a:gd name="T118" fmla="*/ 600 w 604"/>
                <a:gd name="T119" fmla="*/ 32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4" h="518">
                  <a:moveTo>
                    <a:pt x="604" y="0"/>
                  </a:moveTo>
                  <a:lnTo>
                    <a:pt x="598" y="3"/>
                  </a:lnTo>
                  <a:lnTo>
                    <a:pt x="596" y="5"/>
                  </a:lnTo>
                  <a:lnTo>
                    <a:pt x="594" y="5"/>
                  </a:lnTo>
                  <a:lnTo>
                    <a:pt x="592" y="7"/>
                  </a:lnTo>
                  <a:lnTo>
                    <a:pt x="588" y="9"/>
                  </a:lnTo>
                  <a:lnTo>
                    <a:pt x="581" y="15"/>
                  </a:lnTo>
                  <a:lnTo>
                    <a:pt x="579" y="17"/>
                  </a:lnTo>
                  <a:lnTo>
                    <a:pt x="569" y="17"/>
                  </a:lnTo>
                  <a:lnTo>
                    <a:pt x="523" y="38"/>
                  </a:lnTo>
                  <a:lnTo>
                    <a:pt x="512" y="46"/>
                  </a:lnTo>
                  <a:lnTo>
                    <a:pt x="504" y="49"/>
                  </a:lnTo>
                  <a:lnTo>
                    <a:pt x="490" y="53"/>
                  </a:lnTo>
                  <a:lnTo>
                    <a:pt x="488" y="53"/>
                  </a:lnTo>
                  <a:lnTo>
                    <a:pt x="487" y="53"/>
                  </a:lnTo>
                  <a:lnTo>
                    <a:pt x="485" y="53"/>
                  </a:lnTo>
                  <a:lnTo>
                    <a:pt x="483" y="55"/>
                  </a:lnTo>
                  <a:lnTo>
                    <a:pt x="471" y="69"/>
                  </a:lnTo>
                  <a:lnTo>
                    <a:pt x="460" y="78"/>
                  </a:lnTo>
                  <a:lnTo>
                    <a:pt x="454" y="82"/>
                  </a:lnTo>
                  <a:lnTo>
                    <a:pt x="448" y="84"/>
                  </a:lnTo>
                  <a:lnTo>
                    <a:pt x="444" y="82"/>
                  </a:lnTo>
                  <a:lnTo>
                    <a:pt x="442" y="80"/>
                  </a:lnTo>
                  <a:lnTo>
                    <a:pt x="440" y="78"/>
                  </a:lnTo>
                  <a:lnTo>
                    <a:pt x="435" y="74"/>
                  </a:lnTo>
                  <a:lnTo>
                    <a:pt x="433" y="74"/>
                  </a:lnTo>
                  <a:lnTo>
                    <a:pt x="431" y="74"/>
                  </a:lnTo>
                  <a:lnTo>
                    <a:pt x="406" y="78"/>
                  </a:lnTo>
                  <a:lnTo>
                    <a:pt x="404" y="80"/>
                  </a:lnTo>
                  <a:lnTo>
                    <a:pt x="398" y="90"/>
                  </a:lnTo>
                  <a:lnTo>
                    <a:pt x="394" y="92"/>
                  </a:lnTo>
                  <a:lnTo>
                    <a:pt x="390" y="92"/>
                  </a:lnTo>
                  <a:lnTo>
                    <a:pt x="387" y="88"/>
                  </a:lnTo>
                  <a:lnTo>
                    <a:pt x="379" y="94"/>
                  </a:lnTo>
                  <a:lnTo>
                    <a:pt x="375" y="94"/>
                  </a:lnTo>
                  <a:lnTo>
                    <a:pt x="375" y="92"/>
                  </a:lnTo>
                  <a:lnTo>
                    <a:pt x="373" y="90"/>
                  </a:lnTo>
                  <a:lnTo>
                    <a:pt x="371" y="90"/>
                  </a:lnTo>
                  <a:lnTo>
                    <a:pt x="369" y="90"/>
                  </a:lnTo>
                  <a:lnTo>
                    <a:pt x="367" y="88"/>
                  </a:lnTo>
                  <a:lnTo>
                    <a:pt x="365" y="90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0" y="96"/>
                  </a:lnTo>
                  <a:lnTo>
                    <a:pt x="360" y="96"/>
                  </a:lnTo>
                  <a:lnTo>
                    <a:pt x="358" y="94"/>
                  </a:lnTo>
                  <a:lnTo>
                    <a:pt x="358" y="94"/>
                  </a:lnTo>
                  <a:lnTo>
                    <a:pt x="358" y="96"/>
                  </a:lnTo>
                  <a:lnTo>
                    <a:pt x="358" y="96"/>
                  </a:lnTo>
                  <a:lnTo>
                    <a:pt x="356" y="96"/>
                  </a:lnTo>
                  <a:lnTo>
                    <a:pt x="350" y="94"/>
                  </a:lnTo>
                  <a:lnTo>
                    <a:pt x="348" y="94"/>
                  </a:lnTo>
                  <a:lnTo>
                    <a:pt x="346" y="96"/>
                  </a:lnTo>
                  <a:lnTo>
                    <a:pt x="344" y="97"/>
                  </a:lnTo>
                  <a:lnTo>
                    <a:pt x="344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39" y="96"/>
                  </a:lnTo>
                  <a:lnTo>
                    <a:pt x="337" y="92"/>
                  </a:lnTo>
                  <a:lnTo>
                    <a:pt x="337" y="90"/>
                  </a:lnTo>
                  <a:lnTo>
                    <a:pt x="335" y="90"/>
                  </a:lnTo>
                  <a:lnTo>
                    <a:pt x="335" y="90"/>
                  </a:lnTo>
                  <a:lnTo>
                    <a:pt x="333" y="90"/>
                  </a:lnTo>
                  <a:lnTo>
                    <a:pt x="333" y="90"/>
                  </a:lnTo>
                  <a:lnTo>
                    <a:pt x="333" y="88"/>
                  </a:lnTo>
                  <a:lnTo>
                    <a:pt x="333" y="88"/>
                  </a:lnTo>
                  <a:lnTo>
                    <a:pt x="333" y="86"/>
                  </a:lnTo>
                  <a:lnTo>
                    <a:pt x="331" y="84"/>
                  </a:lnTo>
                  <a:lnTo>
                    <a:pt x="331" y="84"/>
                  </a:lnTo>
                  <a:lnTo>
                    <a:pt x="331" y="82"/>
                  </a:lnTo>
                  <a:lnTo>
                    <a:pt x="329" y="80"/>
                  </a:lnTo>
                  <a:lnTo>
                    <a:pt x="327" y="78"/>
                  </a:lnTo>
                  <a:lnTo>
                    <a:pt x="327" y="78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3" y="76"/>
                  </a:lnTo>
                  <a:lnTo>
                    <a:pt x="310" y="61"/>
                  </a:lnTo>
                  <a:lnTo>
                    <a:pt x="298" y="42"/>
                  </a:lnTo>
                  <a:lnTo>
                    <a:pt x="292" y="36"/>
                  </a:lnTo>
                  <a:lnTo>
                    <a:pt x="291" y="34"/>
                  </a:lnTo>
                  <a:lnTo>
                    <a:pt x="291" y="28"/>
                  </a:lnTo>
                  <a:lnTo>
                    <a:pt x="289" y="32"/>
                  </a:lnTo>
                  <a:lnTo>
                    <a:pt x="283" y="69"/>
                  </a:lnTo>
                  <a:lnTo>
                    <a:pt x="277" y="103"/>
                  </a:lnTo>
                  <a:lnTo>
                    <a:pt x="277" y="107"/>
                  </a:lnTo>
                  <a:lnTo>
                    <a:pt x="277" y="109"/>
                  </a:lnTo>
                  <a:lnTo>
                    <a:pt x="275" y="109"/>
                  </a:lnTo>
                  <a:lnTo>
                    <a:pt x="273" y="107"/>
                  </a:lnTo>
                  <a:lnTo>
                    <a:pt x="269" y="105"/>
                  </a:lnTo>
                  <a:lnTo>
                    <a:pt x="267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99"/>
                  </a:lnTo>
                  <a:lnTo>
                    <a:pt x="260" y="99"/>
                  </a:lnTo>
                  <a:lnTo>
                    <a:pt x="241" y="94"/>
                  </a:lnTo>
                  <a:lnTo>
                    <a:pt x="231" y="96"/>
                  </a:lnTo>
                  <a:lnTo>
                    <a:pt x="227" y="97"/>
                  </a:lnTo>
                  <a:lnTo>
                    <a:pt x="223" y="99"/>
                  </a:lnTo>
                  <a:lnTo>
                    <a:pt x="221" y="99"/>
                  </a:lnTo>
                  <a:lnTo>
                    <a:pt x="219" y="99"/>
                  </a:lnTo>
                  <a:lnTo>
                    <a:pt x="217" y="97"/>
                  </a:lnTo>
                  <a:lnTo>
                    <a:pt x="216" y="97"/>
                  </a:lnTo>
                  <a:lnTo>
                    <a:pt x="214" y="96"/>
                  </a:lnTo>
                  <a:lnTo>
                    <a:pt x="212" y="96"/>
                  </a:lnTo>
                  <a:lnTo>
                    <a:pt x="212" y="94"/>
                  </a:lnTo>
                  <a:lnTo>
                    <a:pt x="212" y="92"/>
                  </a:lnTo>
                  <a:lnTo>
                    <a:pt x="208" y="84"/>
                  </a:lnTo>
                  <a:lnTo>
                    <a:pt x="206" y="80"/>
                  </a:lnTo>
                  <a:lnTo>
                    <a:pt x="206" y="78"/>
                  </a:lnTo>
                  <a:lnTo>
                    <a:pt x="206" y="76"/>
                  </a:lnTo>
                  <a:lnTo>
                    <a:pt x="204" y="74"/>
                  </a:lnTo>
                  <a:lnTo>
                    <a:pt x="202" y="72"/>
                  </a:lnTo>
                  <a:lnTo>
                    <a:pt x="200" y="69"/>
                  </a:lnTo>
                  <a:lnTo>
                    <a:pt x="198" y="69"/>
                  </a:lnTo>
                  <a:lnTo>
                    <a:pt x="198" y="67"/>
                  </a:lnTo>
                  <a:lnTo>
                    <a:pt x="194" y="67"/>
                  </a:lnTo>
                  <a:lnTo>
                    <a:pt x="192" y="67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91" y="63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5" y="65"/>
                  </a:lnTo>
                  <a:lnTo>
                    <a:pt x="183" y="69"/>
                  </a:lnTo>
                  <a:lnTo>
                    <a:pt x="181" y="71"/>
                  </a:lnTo>
                  <a:lnTo>
                    <a:pt x="179" y="72"/>
                  </a:lnTo>
                  <a:lnTo>
                    <a:pt x="175" y="74"/>
                  </a:lnTo>
                  <a:lnTo>
                    <a:pt x="173" y="74"/>
                  </a:lnTo>
                  <a:lnTo>
                    <a:pt x="171" y="76"/>
                  </a:lnTo>
                  <a:lnTo>
                    <a:pt x="171" y="78"/>
                  </a:lnTo>
                  <a:lnTo>
                    <a:pt x="169" y="82"/>
                  </a:lnTo>
                  <a:lnTo>
                    <a:pt x="173" y="84"/>
                  </a:lnTo>
                  <a:lnTo>
                    <a:pt x="173" y="92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5" y="99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5"/>
                  </a:lnTo>
                  <a:lnTo>
                    <a:pt x="179" y="107"/>
                  </a:lnTo>
                  <a:lnTo>
                    <a:pt x="179" y="113"/>
                  </a:lnTo>
                  <a:lnTo>
                    <a:pt x="175" y="113"/>
                  </a:lnTo>
                  <a:lnTo>
                    <a:pt x="173" y="113"/>
                  </a:lnTo>
                  <a:lnTo>
                    <a:pt x="169" y="113"/>
                  </a:lnTo>
                  <a:lnTo>
                    <a:pt x="169" y="113"/>
                  </a:lnTo>
                  <a:lnTo>
                    <a:pt x="168" y="115"/>
                  </a:lnTo>
                  <a:lnTo>
                    <a:pt x="156" y="121"/>
                  </a:lnTo>
                  <a:lnTo>
                    <a:pt x="154" y="121"/>
                  </a:lnTo>
                  <a:lnTo>
                    <a:pt x="150" y="122"/>
                  </a:lnTo>
                  <a:lnTo>
                    <a:pt x="148" y="124"/>
                  </a:lnTo>
                  <a:lnTo>
                    <a:pt x="146" y="126"/>
                  </a:lnTo>
                  <a:lnTo>
                    <a:pt x="144" y="128"/>
                  </a:lnTo>
                  <a:lnTo>
                    <a:pt x="143" y="128"/>
                  </a:lnTo>
                  <a:lnTo>
                    <a:pt x="141" y="128"/>
                  </a:lnTo>
                  <a:lnTo>
                    <a:pt x="137" y="130"/>
                  </a:lnTo>
                  <a:lnTo>
                    <a:pt x="135" y="132"/>
                  </a:lnTo>
                  <a:lnTo>
                    <a:pt x="129" y="136"/>
                  </a:lnTo>
                  <a:lnTo>
                    <a:pt x="121" y="144"/>
                  </a:lnTo>
                  <a:lnTo>
                    <a:pt x="116" y="144"/>
                  </a:lnTo>
                  <a:lnTo>
                    <a:pt x="108" y="142"/>
                  </a:lnTo>
                  <a:lnTo>
                    <a:pt x="106" y="144"/>
                  </a:lnTo>
                  <a:lnTo>
                    <a:pt x="102" y="149"/>
                  </a:lnTo>
                  <a:lnTo>
                    <a:pt x="100" y="153"/>
                  </a:lnTo>
                  <a:lnTo>
                    <a:pt x="96" y="157"/>
                  </a:lnTo>
                  <a:lnTo>
                    <a:pt x="94" y="161"/>
                  </a:lnTo>
                  <a:lnTo>
                    <a:pt x="93" y="163"/>
                  </a:lnTo>
                  <a:lnTo>
                    <a:pt x="93" y="165"/>
                  </a:lnTo>
                  <a:lnTo>
                    <a:pt x="93" y="167"/>
                  </a:lnTo>
                  <a:lnTo>
                    <a:pt x="91" y="169"/>
                  </a:lnTo>
                  <a:lnTo>
                    <a:pt x="89" y="174"/>
                  </a:lnTo>
                  <a:lnTo>
                    <a:pt x="77" y="188"/>
                  </a:lnTo>
                  <a:lnTo>
                    <a:pt x="75" y="192"/>
                  </a:lnTo>
                  <a:lnTo>
                    <a:pt x="75" y="194"/>
                  </a:lnTo>
                  <a:lnTo>
                    <a:pt x="75" y="194"/>
                  </a:lnTo>
                  <a:lnTo>
                    <a:pt x="73" y="195"/>
                  </a:lnTo>
                  <a:lnTo>
                    <a:pt x="71" y="195"/>
                  </a:lnTo>
                  <a:lnTo>
                    <a:pt x="68" y="195"/>
                  </a:lnTo>
                  <a:lnTo>
                    <a:pt x="64" y="192"/>
                  </a:lnTo>
                  <a:lnTo>
                    <a:pt x="62" y="195"/>
                  </a:lnTo>
                  <a:lnTo>
                    <a:pt x="60" y="205"/>
                  </a:lnTo>
                  <a:lnTo>
                    <a:pt x="56" y="211"/>
                  </a:lnTo>
                  <a:lnTo>
                    <a:pt x="45" y="226"/>
                  </a:lnTo>
                  <a:lnTo>
                    <a:pt x="43" y="232"/>
                  </a:lnTo>
                  <a:lnTo>
                    <a:pt x="41" y="238"/>
                  </a:lnTo>
                  <a:lnTo>
                    <a:pt x="41" y="251"/>
                  </a:lnTo>
                  <a:lnTo>
                    <a:pt x="41" y="257"/>
                  </a:lnTo>
                  <a:lnTo>
                    <a:pt x="39" y="261"/>
                  </a:lnTo>
                  <a:lnTo>
                    <a:pt x="33" y="268"/>
                  </a:lnTo>
                  <a:lnTo>
                    <a:pt x="31" y="272"/>
                  </a:lnTo>
                  <a:lnTo>
                    <a:pt x="23" y="276"/>
                  </a:lnTo>
                  <a:lnTo>
                    <a:pt x="20" y="280"/>
                  </a:lnTo>
                  <a:lnTo>
                    <a:pt x="16" y="282"/>
                  </a:lnTo>
                  <a:lnTo>
                    <a:pt x="12" y="286"/>
                  </a:lnTo>
                  <a:lnTo>
                    <a:pt x="10" y="288"/>
                  </a:lnTo>
                  <a:lnTo>
                    <a:pt x="4" y="297"/>
                  </a:lnTo>
                  <a:lnTo>
                    <a:pt x="0" y="309"/>
                  </a:lnTo>
                  <a:lnTo>
                    <a:pt x="0" y="311"/>
                  </a:lnTo>
                  <a:lnTo>
                    <a:pt x="16" y="315"/>
                  </a:lnTo>
                  <a:lnTo>
                    <a:pt x="23" y="316"/>
                  </a:lnTo>
                  <a:lnTo>
                    <a:pt x="25" y="316"/>
                  </a:lnTo>
                  <a:lnTo>
                    <a:pt x="29" y="318"/>
                  </a:lnTo>
                  <a:lnTo>
                    <a:pt x="31" y="320"/>
                  </a:lnTo>
                  <a:lnTo>
                    <a:pt x="33" y="322"/>
                  </a:lnTo>
                  <a:lnTo>
                    <a:pt x="37" y="334"/>
                  </a:lnTo>
                  <a:lnTo>
                    <a:pt x="39" y="338"/>
                  </a:lnTo>
                  <a:lnTo>
                    <a:pt x="43" y="341"/>
                  </a:lnTo>
                  <a:lnTo>
                    <a:pt x="45" y="343"/>
                  </a:lnTo>
                  <a:lnTo>
                    <a:pt x="46" y="345"/>
                  </a:lnTo>
                  <a:lnTo>
                    <a:pt x="46" y="351"/>
                  </a:lnTo>
                  <a:lnTo>
                    <a:pt x="39" y="386"/>
                  </a:lnTo>
                  <a:lnTo>
                    <a:pt x="37" y="393"/>
                  </a:lnTo>
                  <a:lnTo>
                    <a:pt x="37" y="399"/>
                  </a:lnTo>
                  <a:lnTo>
                    <a:pt x="39" y="405"/>
                  </a:lnTo>
                  <a:lnTo>
                    <a:pt x="39" y="409"/>
                  </a:lnTo>
                  <a:lnTo>
                    <a:pt x="43" y="412"/>
                  </a:lnTo>
                  <a:lnTo>
                    <a:pt x="52" y="424"/>
                  </a:lnTo>
                  <a:lnTo>
                    <a:pt x="54" y="428"/>
                  </a:lnTo>
                  <a:lnTo>
                    <a:pt x="56" y="430"/>
                  </a:lnTo>
                  <a:lnTo>
                    <a:pt x="56" y="434"/>
                  </a:lnTo>
                  <a:lnTo>
                    <a:pt x="54" y="437"/>
                  </a:lnTo>
                  <a:lnTo>
                    <a:pt x="52" y="439"/>
                  </a:lnTo>
                  <a:lnTo>
                    <a:pt x="48" y="443"/>
                  </a:lnTo>
                  <a:lnTo>
                    <a:pt x="46" y="447"/>
                  </a:lnTo>
                  <a:lnTo>
                    <a:pt x="45" y="453"/>
                  </a:lnTo>
                  <a:lnTo>
                    <a:pt x="45" y="459"/>
                  </a:lnTo>
                  <a:lnTo>
                    <a:pt x="45" y="464"/>
                  </a:lnTo>
                  <a:lnTo>
                    <a:pt x="48" y="472"/>
                  </a:lnTo>
                  <a:lnTo>
                    <a:pt x="54" y="480"/>
                  </a:lnTo>
                  <a:lnTo>
                    <a:pt x="60" y="484"/>
                  </a:lnTo>
                  <a:lnTo>
                    <a:pt x="154" y="516"/>
                  </a:lnTo>
                  <a:lnTo>
                    <a:pt x="158" y="518"/>
                  </a:lnTo>
                  <a:lnTo>
                    <a:pt x="164" y="518"/>
                  </a:lnTo>
                  <a:lnTo>
                    <a:pt x="179" y="516"/>
                  </a:lnTo>
                  <a:lnTo>
                    <a:pt x="192" y="518"/>
                  </a:lnTo>
                  <a:lnTo>
                    <a:pt x="194" y="516"/>
                  </a:lnTo>
                  <a:lnTo>
                    <a:pt x="194" y="439"/>
                  </a:lnTo>
                  <a:lnTo>
                    <a:pt x="194" y="420"/>
                  </a:lnTo>
                  <a:lnTo>
                    <a:pt x="194" y="412"/>
                  </a:lnTo>
                  <a:lnTo>
                    <a:pt x="196" y="412"/>
                  </a:lnTo>
                  <a:lnTo>
                    <a:pt x="198" y="409"/>
                  </a:lnTo>
                  <a:lnTo>
                    <a:pt x="198" y="407"/>
                  </a:lnTo>
                  <a:lnTo>
                    <a:pt x="200" y="407"/>
                  </a:lnTo>
                  <a:lnTo>
                    <a:pt x="200" y="405"/>
                  </a:lnTo>
                  <a:lnTo>
                    <a:pt x="200" y="403"/>
                  </a:lnTo>
                  <a:lnTo>
                    <a:pt x="200" y="401"/>
                  </a:lnTo>
                  <a:lnTo>
                    <a:pt x="200" y="401"/>
                  </a:lnTo>
                  <a:lnTo>
                    <a:pt x="202" y="399"/>
                  </a:lnTo>
                  <a:lnTo>
                    <a:pt x="204" y="399"/>
                  </a:lnTo>
                  <a:lnTo>
                    <a:pt x="204" y="399"/>
                  </a:lnTo>
                  <a:lnTo>
                    <a:pt x="206" y="399"/>
                  </a:lnTo>
                  <a:lnTo>
                    <a:pt x="206" y="401"/>
                  </a:lnTo>
                  <a:lnTo>
                    <a:pt x="206" y="403"/>
                  </a:lnTo>
                  <a:lnTo>
                    <a:pt x="208" y="403"/>
                  </a:lnTo>
                  <a:lnTo>
                    <a:pt x="210" y="403"/>
                  </a:lnTo>
                  <a:lnTo>
                    <a:pt x="214" y="399"/>
                  </a:lnTo>
                  <a:lnTo>
                    <a:pt x="216" y="399"/>
                  </a:lnTo>
                  <a:lnTo>
                    <a:pt x="216" y="399"/>
                  </a:lnTo>
                  <a:lnTo>
                    <a:pt x="217" y="403"/>
                  </a:lnTo>
                  <a:lnTo>
                    <a:pt x="217" y="405"/>
                  </a:lnTo>
                  <a:lnTo>
                    <a:pt x="223" y="403"/>
                  </a:lnTo>
                  <a:lnTo>
                    <a:pt x="225" y="403"/>
                  </a:lnTo>
                  <a:lnTo>
                    <a:pt x="225" y="405"/>
                  </a:lnTo>
                  <a:lnTo>
                    <a:pt x="227" y="405"/>
                  </a:lnTo>
                  <a:lnTo>
                    <a:pt x="227" y="403"/>
                  </a:lnTo>
                  <a:lnTo>
                    <a:pt x="229" y="399"/>
                  </a:lnTo>
                  <a:lnTo>
                    <a:pt x="229" y="403"/>
                  </a:lnTo>
                  <a:lnTo>
                    <a:pt x="229" y="405"/>
                  </a:lnTo>
                  <a:lnTo>
                    <a:pt x="229" y="407"/>
                  </a:lnTo>
                  <a:lnTo>
                    <a:pt x="231" y="407"/>
                  </a:lnTo>
                  <a:lnTo>
                    <a:pt x="231" y="407"/>
                  </a:lnTo>
                  <a:lnTo>
                    <a:pt x="233" y="407"/>
                  </a:lnTo>
                  <a:lnTo>
                    <a:pt x="233" y="405"/>
                  </a:lnTo>
                  <a:lnTo>
                    <a:pt x="237" y="405"/>
                  </a:lnTo>
                  <a:lnTo>
                    <a:pt x="237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41" y="405"/>
                  </a:lnTo>
                  <a:lnTo>
                    <a:pt x="241" y="403"/>
                  </a:lnTo>
                  <a:lnTo>
                    <a:pt x="242" y="403"/>
                  </a:lnTo>
                  <a:lnTo>
                    <a:pt x="244" y="405"/>
                  </a:lnTo>
                  <a:lnTo>
                    <a:pt x="242" y="407"/>
                  </a:lnTo>
                  <a:lnTo>
                    <a:pt x="244" y="407"/>
                  </a:lnTo>
                  <a:lnTo>
                    <a:pt x="244" y="407"/>
                  </a:lnTo>
                  <a:lnTo>
                    <a:pt x="246" y="407"/>
                  </a:lnTo>
                  <a:lnTo>
                    <a:pt x="246" y="405"/>
                  </a:lnTo>
                  <a:lnTo>
                    <a:pt x="248" y="405"/>
                  </a:lnTo>
                  <a:lnTo>
                    <a:pt x="252" y="407"/>
                  </a:lnTo>
                  <a:lnTo>
                    <a:pt x="254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0" y="403"/>
                  </a:lnTo>
                  <a:lnTo>
                    <a:pt x="260" y="401"/>
                  </a:lnTo>
                  <a:lnTo>
                    <a:pt x="260" y="401"/>
                  </a:lnTo>
                  <a:lnTo>
                    <a:pt x="264" y="399"/>
                  </a:lnTo>
                  <a:lnTo>
                    <a:pt x="267" y="399"/>
                  </a:lnTo>
                  <a:lnTo>
                    <a:pt x="271" y="399"/>
                  </a:lnTo>
                  <a:lnTo>
                    <a:pt x="271" y="399"/>
                  </a:lnTo>
                  <a:lnTo>
                    <a:pt x="273" y="401"/>
                  </a:lnTo>
                  <a:lnTo>
                    <a:pt x="273" y="401"/>
                  </a:lnTo>
                  <a:lnTo>
                    <a:pt x="273" y="403"/>
                  </a:lnTo>
                  <a:lnTo>
                    <a:pt x="275" y="403"/>
                  </a:lnTo>
                  <a:lnTo>
                    <a:pt x="277" y="401"/>
                  </a:lnTo>
                  <a:lnTo>
                    <a:pt x="277" y="401"/>
                  </a:lnTo>
                  <a:lnTo>
                    <a:pt x="277" y="397"/>
                  </a:lnTo>
                  <a:lnTo>
                    <a:pt x="279" y="397"/>
                  </a:lnTo>
                  <a:lnTo>
                    <a:pt x="279" y="397"/>
                  </a:lnTo>
                  <a:lnTo>
                    <a:pt x="281" y="399"/>
                  </a:lnTo>
                  <a:lnTo>
                    <a:pt x="283" y="399"/>
                  </a:lnTo>
                  <a:lnTo>
                    <a:pt x="283" y="399"/>
                  </a:lnTo>
                  <a:lnTo>
                    <a:pt x="285" y="397"/>
                  </a:lnTo>
                  <a:lnTo>
                    <a:pt x="289" y="395"/>
                  </a:lnTo>
                  <a:lnTo>
                    <a:pt x="291" y="393"/>
                  </a:lnTo>
                  <a:lnTo>
                    <a:pt x="292" y="393"/>
                  </a:lnTo>
                  <a:lnTo>
                    <a:pt x="292" y="395"/>
                  </a:lnTo>
                  <a:lnTo>
                    <a:pt x="294" y="395"/>
                  </a:lnTo>
                  <a:lnTo>
                    <a:pt x="296" y="393"/>
                  </a:lnTo>
                  <a:lnTo>
                    <a:pt x="300" y="391"/>
                  </a:lnTo>
                  <a:lnTo>
                    <a:pt x="304" y="389"/>
                  </a:lnTo>
                  <a:lnTo>
                    <a:pt x="304" y="388"/>
                  </a:lnTo>
                  <a:lnTo>
                    <a:pt x="306" y="386"/>
                  </a:lnTo>
                  <a:lnTo>
                    <a:pt x="310" y="386"/>
                  </a:lnTo>
                  <a:lnTo>
                    <a:pt x="310" y="384"/>
                  </a:lnTo>
                  <a:lnTo>
                    <a:pt x="310" y="384"/>
                  </a:lnTo>
                  <a:lnTo>
                    <a:pt x="308" y="382"/>
                  </a:lnTo>
                  <a:lnTo>
                    <a:pt x="308" y="382"/>
                  </a:lnTo>
                  <a:lnTo>
                    <a:pt x="308" y="378"/>
                  </a:lnTo>
                  <a:lnTo>
                    <a:pt x="310" y="378"/>
                  </a:lnTo>
                  <a:lnTo>
                    <a:pt x="312" y="376"/>
                  </a:lnTo>
                  <a:lnTo>
                    <a:pt x="314" y="374"/>
                  </a:lnTo>
                  <a:lnTo>
                    <a:pt x="327" y="366"/>
                  </a:lnTo>
                  <a:lnTo>
                    <a:pt x="329" y="364"/>
                  </a:lnTo>
                  <a:lnTo>
                    <a:pt x="331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70"/>
                  </a:lnTo>
                  <a:lnTo>
                    <a:pt x="339" y="372"/>
                  </a:lnTo>
                  <a:lnTo>
                    <a:pt x="340" y="368"/>
                  </a:lnTo>
                  <a:lnTo>
                    <a:pt x="342" y="366"/>
                  </a:lnTo>
                  <a:lnTo>
                    <a:pt x="344" y="364"/>
                  </a:lnTo>
                  <a:lnTo>
                    <a:pt x="350" y="363"/>
                  </a:lnTo>
                  <a:lnTo>
                    <a:pt x="352" y="364"/>
                  </a:lnTo>
                  <a:lnTo>
                    <a:pt x="352" y="368"/>
                  </a:lnTo>
                  <a:lnTo>
                    <a:pt x="354" y="370"/>
                  </a:lnTo>
                  <a:lnTo>
                    <a:pt x="354" y="370"/>
                  </a:lnTo>
                  <a:lnTo>
                    <a:pt x="356" y="370"/>
                  </a:lnTo>
                  <a:lnTo>
                    <a:pt x="358" y="364"/>
                  </a:lnTo>
                  <a:lnTo>
                    <a:pt x="360" y="363"/>
                  </a:lnTo>
                  <a:lnTo>
                    <a:pt x="362" y="363"/>
                  </a:lnTo>
                  <a:lnTo>
                    <a:pt x="364" y="366"/>
                  </a:lnTo>
                  <a:lnTo>
                    <a:pt x="362" y="366"/>
                  </a:lnTo>
                  <a:lnTo>
                    <a:pt x="364" y="368"/>
                  </a:lnTo>
                  <a:lnTo>
                    <a:pt x="365" y="368"/>
                  </a:lnTo>
                  <a:lnTo>
                    <a:pt x="365" y="364"/>
                  </a:lnTo>
                  <a:lnTo>
                    <a:pt x="365" y="361"/>
                  </a:lnTo>
                  <a:lnTo>
                    <a:pt x="367" y="359"/>
                  </a:lnTo>
                  <a:lnTo>
                    <a:pt x="371" y="359"/>
                  </a:lnTo>
                  <a:lnTo>
                    <a:pt x="371" y="357"/>
                  </a:lnTo>
                  <a:lnTo>
                    <a:pt x="369" y="357"/>
                  </a:lnTo>
                  <a:lnTo>
                    <a:pt x="369" y="357"/>
                  </a:lnTo>
                  <a:lnTo>
                    <a:pt x="367" y="355"/>
                  </a:lnTo>
                  <a:lnTo>
                    <a:pt x="367" y="355"/>
                  </a:lnTo>
                  <a:lnTo>
                    <a:pt x="367" y="353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1" y="355"/>
                  </a:lnTo>
                  <a:lnTo>
                    <a:pt x="373" y="355"/>
                  </a:lnTo>
                  <a:lnTo>
                    <a:pt x="375" y="355"/>
                  </a:lnTo>
                  <a:lnTo>
                    <a:pt x="375" y="355"/>
                  </a:lnTo>
                  <a:lnTo>
                    <a:pt x="379" y="351"/>
                  </a:lnTo>
                  <a:lnTo>
                    <a:pt x="381" y="351"/>
                  </a:lnTo>
                  <a:lnTo>
                    <a:pt x="387" y="351"/>
                  </a:lnTo>
                  <a:lnTo>
                    <a:pt x="389" y="351"/>
                  </a:lnTo>
                  <a:lnTo>
                    <a:pt x="390" y="349"/>
                  </a:lnTo>
                  <a:lnTo>
                    <a:pt x="398" y="343"/>
                  </a:lnTo>
                  <a:lnTo>
                    <a:pt x="400" y="343"/>
                  </a:lnTo>
                  <a:lnTo>
                    <a:pt x="406" y="347"/>
                  </a:lnTo>
                  <a:lnTo>
                    <a:pt x="408" y="343"/>
                  </a:lnTo>
                  <a:lnTo>
                    <a:pt x="410" y="341"/>
                  </a:lnTo>
                  <a:lnTo>
                    <a:pt x="410" y="341"/>
                  </a:lnTo>
                  <a:lnTo>
                    <a:pt x="414" y="343"/>
                  </a:lnTo>
                  <a:lnTo>
                    <a:pt x="415" y="349"/>
                  </a:lnTo>
                  <a:lnTo>
                    <a:pt x="415" y="349"/>
                  </a:lnTo>
                  <a:lnTo>
                    <a:pt x="415" y="347"/>
                  </a:lnTo>
                  <a:lnTo>
                    <a:pt x="415" y="343"/>
                  </a:lnTo>
                  <a:lnTo>
                    <a:pt x="415" y="341"/>
                  </a:lnTo>
                  <a:lnTo>
                    <a:pt x="415" y="341"/>
                  </a:lnTo>
                  <a:lnTo>
                    <a:pt x="419" y="339"/>
                  </a:lnTo>
                  <a:lnTo>
                    <a:pt x="421" y="338"/>
                  </a:lnTo>
                  <a:lnTo>
                    <a:pt x="423" y="338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34"/>
                  </a:lnTo>
                  <a:lnTo>
                    <a:pt x="425" y="332"/>
                  </a:lnTo>
                  <a:lnTo>
                    <a:pt x="425" y="328"/>
                  </a:lnTo>
                  <a:lnTo>
                    <a:pt x="425" y="326"/>
                  </a:lnTo>
                  <a:lnTo>
                    <a:pt x="427" y="324"/>
                  </a:lnTo>
                  <a:lnTo>
                    <a:pt x="433" y="324"/>
                  </a:lnTo>
                  <a:lnTo>
                    <a:pt x="437" y="322"/>
                  </a:lnTo>
                  <a:lnTo>
                    <a:pt x="438" y="324"/>
                  </a:lnTo>
                  <a:lnTo>
                    <a:pt x="440" y="328"/>
                  </a:lnTo>
                  <a:lnTo>
                    <a:pt x="442" y="330"/>
                  </a:lnTo>
                  <a:lnTo>
                    <a:pt x="446" y="330"/>
                  </a:lnTo>
                  <a:lnTo>
                    <a:pt x="452" y="330"/>
                  </a:lnTo>
                  <a:lnTo>
                    <a:pt x="454" y="332"/>
                  </a:lnTo>
                  <a:lnTo>
                    <a:pt x="456" y="332"/>
                  </a:lnTo>
                  <a:lnTo>
                    <a:pt x="456" y="334"/>
                  </a:lnTo>
                  <a:lnTo>
                    <a:pt x="458" y="334"/>
                  </a:lnTo>
                  <a:lnTo>
                    <a:pt x="460" y="334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5" y="332"/>
                  </a:lnTo>
                  <a:lnTo>
                    <a:pt x="467" y="332"/>
                  </a:lnTo>
                  <a:lnTo>
                    <a:pt x="481" y="328"/>
                  </a:lnTo>
                  <a:lnTo>
                    <a:pt x="485" y="326"/>
                  </a:lnTo>
                  <a:lnTo>
                    <a:pt x="487" y="326"/>
                  </a:lnTo>
                  <a:lnTo>
                    <a:pt x="488" y="324"/>
                  </a:lnTo>
                  <a:lnTo>
                    <a:pt x="488" y="324"/>
                  </a:lnTo>
                  <a:lnTo>
                    <a:pt x="490" y="326"/>
                  </a:lnTo>
                  <a:lnTo>
                    <a:pt x="492" y="330"/>
                  </a:lnTo>
                  <a:lnTo>
                    <a:pt x="492" y="332"/>
                  </a:lnTo>
                  <a:lnTo>
                    <a:pt x="494" y="330"/>
                  </a:lnTo>
                  <a:lnTo>
                    <a:pt x="494" y="326"/>
                  </a:lnTo>
                  <a:lnTo>
                    <a:pt x="494" y="322"/>
                  </a:lnTo>
                  <a:lnTo>
                    <a:pt x="496" y="320"/>
                  </a:lnTo>
                  <a:lnTo>
                    <a:pt x="496" y="320"/>
                  </a:lnTo>
                  <a:lnTo>
                    <a:pt x="502" y="326"/>
                  </a:lnTo>
                  <a:lnTo>
                    <a:pt x="506" y="328"/>
                  </a:lnTo>
                  <a:lnTo>
                    <a:pt x="508" y="326"/>
                  </a:lnTo>
                  <a:lnTo>
                    <a:pt x="508" y="324"/>
                  </a:lnTo>
                  <a:lnTo>
                    <a:pt x="510" y="324"/>
                  </a:lnTo>
                  <a:lnTo>
                    <a:pt x="510" y="324"/>
                  </a:lnTo>
                  <a:lnTo>
                    <a:pt x="512" y="324"/>
                  </a:lnTo>
                  <a:lnTo>
                    <a:pt x="510" y="328"/>
                  </a:lnTo>
                  <a:lnTo>
                    <a:pt x="512" y="330"/>
                  </a:lnTo>
                  <a:lnTo>
                    <a:pt x="515" y="332"/>
                  </a:lnTo>
                  <a:lnTo>
                    <a:pt x="521" y="328"/>
                  </a:lnTo>
                  <a:lnTo>
                    <a:pt x="523" y="326"/>
                  </a:lnTo>
                  <a:lnTo>
                    <a:pt x="525" y="324"/>
                  </a:lnTo>
                  <a:lnTo>
                    <a:pt x="525" y="324"/>
                  </a:lnTo>
                  <a:lnTo>
                    <a:pt x="529" y="324"/>
                  </a:lnTo>
                  <a:lnTo>
                    <a:pt x="533" y="324"/>
                  </a:lnTo>
                  <a:lnTo>
                    <a:pt x="535" y="324"/>
                  </a:lnTo>
                  <a:lnTo>
                    <a:pt x="538" y="326"/>
                  </a:lnTo>
                  <a:lnTo>
                    <a:pt x="540" y="324"/>
                  </a:lnTo>
                  <a:lnTo>
                    <a:pt x="542" y="322"/>
                  </a:lnTo>
                  <a:lnTo>
                    <a:pt x="544" y="322"/>
                  </a:lnTo>
                  <a:lnTo>
                    <a:pt x="550" y="324"/>
                  </a:lnTo>
                  <a:lnTo>
                    <a:pt x="552" y="326"/>
                  </a:lnTo>
                  <a:lnTo>
                    <a:pt x="554" y="326"/>
                  </a:lnTo>
                  <a:lnTo>
                    <a:pt x="556" y="324"/>
                  </a:lnTo>
                  <a:lnTo>
                    <a:pt x="556" y="322"/>
                  </a:lnTo>
                  <a:lnTo>
                    <a:pt x="556" y="322"/>
                  </a:lnTo>
                  <a:lnTo>
                    <a:pt x="558" y="322"/>
                  </a:lnTo>
                  <a:lnTo>
                    <a:pt x="560" y="322"/>
                  </a:lnTo>
                  <a:lnTo>
                    <a:pt x="561" y="324"/>
                  </a:lnTo>
                  <a:lnTo>
                    <a:pt x="561" y="324"/>
                  </a:lnTo>
                  <a:lnTo>
                    <a:pt x="563" y="322"/>
                  </a:lnTo>
                  <a:lnTo>
                    <a:pt x="563" y="318"/>
                  </a:lnTo>
                  <a:lnTo>
                    <a:pt x="565" y="316"/>
                  </a:lnTo>
                  <a:lnTo>
                    <a:pt x="565" y="316"/>
                  </a:lnTo>
                  <a:lnTo>
                    <a:pt x="567" y="318"/>
                  </a:lnTo>
                  <a:lnTo>
                    <a:pt x="569" y="320"/>
                  </a:lnTo>
                  <a:lnTo>
                    <a:pt x="569" y="322"/>
                  </a:lnTo>
                  <a:lnTo>
                    <a:pt x="571" y="324"/>
                  </a:lnTo>
                  <a:lnTo>
                    <a:pt x="573" y="324"/>
                  </a:lnTo>
                  <a:lnTo>
                    <a:pt x="575" y="324"/>
                  </a:lnTo>
                  <a:lnTo>
                    <a:pt x="577" y="324"/>
                  </a:lnTo>
                  <a:lnTo>
                    <a:pt x="579" y="324"/>
                  </a:lnTo>
                  <a:lnTo>
                    <a:pt x="581" y="324"/>
                  </a:lnTo>
                  <a:lnTo>
                    <a:pt x="586" y="320"/>
                  </a:lnTo>
                  <a:lnTo>
                    <a:pt x="586" y="320"/>
                  </a:lnTo>
                  <a:lnTo>
                    <a:pt x="588" y="322"/>
                  </a:lnTo>
                  <a:lnTo>
                    <a:pt x="590" y="322"/>
                  </a:lnTo>
                  <a:lnTo>
                    <a:pt x="592" y="324"/>
                  </a:lnTo>
                  <a:lnTo>
                    <a:pt x="594" y="322"/>
                  </a:lnTo>
                  <a:lnTo>
                    <a:pt x="594" y="322"/>
                  </a:lnTo>
                  <a:lnTo>
                    <a:pt x="596" y="322"/>
                  </a:lnTo>
                  <a:lnTo>
                    <a:pt x="600" y="324"/>
                  </a:lnTo>
                  <a:lnTo>
                    <a:pt x="602" y="322"/>
                  </a:lnTo>
                  <a:lnTo>
                    <a:pt x="602" y="245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4A255430-F667-CA42-8E72-F35FE122E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2977" y="1461355"/>
              <a:ext cx="418332" cy="757624"/>
            </a:xfrm>
            <a:custGeom>
              <a:avLst/>
              <a:gdLst>
                <a:gd name="T0" fmla="*/ 211 w 217"/>
                <a:gd name="T1" fmla="*/ 119 h 393"/>
                <a:gd name="T2" fmla="*/ 215 w 217"/>
                <a:gd name="T3" fmla="*/ 96 h 393"/>
                <a:gd name="T4" fmla="*/ 209 w 217"/>
                <a:gd name="T5" fmla="*/ 84 h 393"/>
                <a:gd name="T6" fmla="*/ 203 w 217"/>
                <a:gd name="T7" fmla="*/ 55 h 393"/>
                <a:gd name="T8" fmla="*/ 205 w 217"/>
                <a:gd name="T9" fmla="*/ 34 h 393"/>
                <a:gd name="T10" fmla="*/ 213 w 217"/>
                <a:gd name="T11" fmla="*/ 27 h 393"/>
                <a:gd name="T12" fmla="*/ 194 w 217"/>
                <a:gd name="T13" fmla="*/ 13 h 393"/>
                <a:gd name="T14" fmla="*/ 150 w 217"/>
                <a:gd name="T15" fmla="*/ 2 h 393"/>
                <a:gd name="T16" fmla="*/ 138 w 217"/>
                <a:gd name="T17" fmla="*/ 2 h 393"/>
                <a:gd name="T18" fmla="*/ 130 w 217"/>
                <a:gd name="T19" fmla="*/ 0 h 393"/>
                <a:gd name="T20" fmla="*/ 128 w 217"/>
                <a:gd name="T21" fmla="*/ 3 h 393"/>
                <a:gd name="T22" fmla="*/ 123 w 217"/>
                <a:gd name="T23" fmla="*/ 7 h 393"/>
                <a:gd name="T24" fmla="*/ 115 w 217"/>
                <a:gd name="T25" fmla="*/ 13 h 393"/>
                <a:gd name="T26" fmla="*/ 111 w 217"/>
                <a:gd name="T27" fmla="*/ 23 h 393"/>
                <a:gd name="T28" fmla="*/ 111 w 217"/>
                <a:gd name="T29" fmla="*/ 32 h 393"/>
                <a:gd name="T30" fmla="*/ 103 w 217"/>
                <a:gd name="T31" fmla="*/ 59 h 393"/>
                <a:gd name="T32" fmla="*/ 96 w 217"/>
                <a:gd name="T33" fmla="*/ 76 h 393"/>
                <a:gd name="T34" fmla="*/ 86 w 217"/>
                <a:gd name="T35" fmla="*/ 98 h 393"/>
                <a:gd name="T36" fmla="*/ 71 w 217"/>
                <a:gd name="T37" fmla="*/ 82 h 393"/>
                <a:gd name="T38" fmla="*/ 67 w 217"/>
                <a:gd name="T39" fmla="*/ 92 h 393"/>
                <a:gd name="T40" fmla="*/ 63 w 217"/>
                <a:gd name="T41" fmla="*/ 88 h 393"/>
                <a:gd name="T42" fmla="*/ 57 w 217"/>
                <a:gd name="T43" fmla="*/ 88 h 393"/>
                <a:gd name="T44" fmla="*/ 53 w 217"/>
                <a:gd name="T45" fmla="*/ 78 h 393"/>
                <a:gd name="T46" fmla="*/ 67 w 217"/>
                <a:gd name="T47" fmla="*/ 76 h 393"/>
                <a:gd name="T48" fmla="*/ 69 w 217"/>
                <a:gd name="T49" fmla="*/ 65 h 393"/>
                <a:gd name="T50" fmla="*/ 92 w 217"/>
                <a:gd name="T51" fmla="*/ 61 h 393"/>
                <a:gd name="T52" fmla="*/ 57 w 217"/>
                <a:gd name="T53" fmla="*/ 55 h 393"/>
                <a:gd name="T54" fmla="*/ 15 w 217"/>
                <a:gd name="T55" fmla="*/ 42 h 393"/>
                <a:gd name="T56" fmla="*/ 30 w 217"/>
                <a:gd name="T57" fmla="*/ 67 h 393"/>
                <a:gd name="T58" fmla="*/ 32 w 217"/>
                <a:gd name="T59" fmla="*/ 84 h 393"/>
                <a:gd name="T60" fmla="*/ 30 w 217"/>
                <a:gd name="T61" fmla="*/ 128 h 393"/>
                <a:gd name="T62" fmla="*/ 3 w 217"/>
                <a:gd name="T63" fmla="*/ 174 h 393"/>
                <a:gd name="T64" fmla="*/ 3 w 217"/>
                <a:gd name="T65" fmla="*/ 197 h 393"/>
                <a:gd name="T66" fmla="*/ 19 w 217"/>
                <a:gd name="T67" fmla="*/ 209 h 393"/>
                <a:gd name="T68" fmla="*/ 19 w 217"/>
                <a:gd name="T69" fmla="*/ 221 h 393"/>
                <a:gd name="T70" fmla="*/ 11 w 217"/>
                <a:gd name="T71" fmla="*/ 244 h 393"/>
                <a:gd name="T72" fmla="*/ 17 w 217"/>
                <a:gd name="T73" fmla="*/ 267 h 393"/>
                <a:gd name="T74" fmla="*/ 23 w 217"/>
                <a:gd name="T75" fmla="*/ 305 h 393"/>
                <a:gd name="T76" fmla="*/ 40 w 217"/>
                <a:gd name="T77" fmla="*/ 309 h 393"/>
                <a:gd name="T78" fmla="*/ 48 w 217"/>
                <a:gd name="T79" fmla="*/ 315 h 393"/>
                <a:gd name="T80" fmla="*/ 57 w 217"/>
                <a:gd name="T81" fmla="*/ 326 h 393"/>
                <a:gd name="T82" fmla="*/ 69 w 217"/>
                <a:gd name="T83" fmla="*/ 336 h 393"/>
                <a:gd name="T84" fmla="*/ 82 w 217"/>
                <a:gd name="T85" fmla="*/ 338 h 393"/>
                <a:gd name="T86" fmla="*/ 96 w 217"/>
                <a:gd name="T87" fmla="*/ 340 h 393"/>
                <a:gd name="T88" fmla="*/ 115 w 217"/>
                <a:gd name="T89" fmla="*/ 359 h 393"/>
                <a:gd name="T90" fmla="*/ 138 w 217"/>
                <a:gd name="T91" fmla="*/ 370 h 393"/>
                <a:gd name="T92" fmla="*/ 163 w 217"/>
                <a:gd name="T93" fmla="*/ 378 h 393"/>
                <a:gd name="T94" fmla="*/ 176 w 217"/>
                <a:gd name="T95" fmla="*/ 372 h 393"/>
                <a:gd name="T96" fmla="*/ 167 w 217"/>
                <a:gd name="T97" fmla="*/ 347 h 393"/>
                <a:gd name="T98" fmla="*/ 153 w 217"/>
                <a:gd name="T99" fmla="*/ 342 h 393"/>
                <a:gd name="T100" fmla="*/ 155 w 217"/>
                <a:gd name="T101" fmla="*/ 338 h 393"/>
                <a:gd name="T102" fmla="*/ 150 w 217"/>
                <a:gd name="T103" fmla="*/ 324 h 393"/>
                <a:gd name="T104" fmla="*/ 130 w 217"/>
                <a:gd name="T105" fmla="*/ 294 h 393"/>
                <a:gd name="T106" fmla="*/ 151 w 217"/>
                <a:gd name="T107" fmla="*/ 282 h 393"/>
                <a:gd name="T108" fmla="*/ 167 w 217"/>
                <a:gd name="T109" fmla="*/ 286 h 393"/>
                <a:gd name="T110" fmla="*/ 178 w 217"/>
                <a:gd name="T111" fmla="*/ 284 h 393"/>
                <a:gd name="T112" fmla="*/ 167 w 217"/>
                <a:gd name="T113" fmla="*/ 244 h 393"/>
                <a:gd name="T114" fmla="*/ 142 w 217"/>
                <a:gd name="T115" fmla="*/ 217 h 393"/>
                <a:gd name="T116" fmla="*/ 142 w 217"/>
                <a:gd name="T117" fmla="*/ 186 h 393"/>
                <a:gd name="T118" fmla="*/ 157 w 217"/>
                <a:gd name="T119" fmla="*/ 163 h 393"/>
                <a:gd name="T120" fmla="*/ 175 w 217"/>
                <a:gd name="T121" fmla="*/ 155 h 393"/>
                <a:gd name="T122" fmla="*/ 196 w 217"/>
                <a:gd name="T123" fmla="*/ 146 h 393"/>
                <a:gd name="T124" fmla="*/ 205 w 217"/>
                <a:gd name="T125" fmla="*/ 14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" h="393">
                  <a:moveTo>
                    <a:pt x="213" y="132"/>
                  </a:moveTo>
                  <a:lnTo>
                    <a:pt x="213" y="130"/>
                  </a:lnTo>
                  <a:lnTo>
                    <a:pt x="211" y="130"/>
                  </a:lnTo>
                  <a:lnTo>
                    <a:pt x="211" y="128"/>
                  </a:lnTo>
                  <a:lnTo>
                    <a:pt x="211" y="126"/>
                  </a:lnTo>
                  <a:lnTo>
                    <a:pt x="211" y="124"/>
                  </a:lnTo>
                  <a:lnTo>
                    <a:pt x="211" y="119"/>
                  </a:lnTo>
                  <a:lnTo>
                    <a:pt x="209" y="115"/>
                  </a:lnTo>
                  <a:lnTo>
                    <a:pt x="209" y="11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7" y="100"/>
                  </a:lnTo>
                  <a:lnTo>
                    <a:pt x="217" y="98"/>
                  </a:lnTo>
                  <a:lnTo>
                    <a:pt x="215" y="96"/>
                  </a:lnTo>
                  <a:lnTo>
                    <a:pt x="213" y="94"/>
                  </a:lnTo>
                  <a:lnTo>
                    <a:pt x="209" y="94"/>
                  </a:lnTo>
                  <a:lnTo>
                    <a:pt x="207" y="94"/>
                  </a:lnTo>
                  <a:lnTo>
                    <a:pt x="205" y="94"/>
                  </a:lnTo>
                  <a:lnTo>
                    <a:pt x="203" y="94"/>
                  </a:lnTo>
                  <a:lnTo>
                    <a:pt x="205" y="92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7" y="69"/>
                  </a:lnTo>
                  <a:lnTo>
                    <a:pt x="205" y="63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3" y="57"/>
                  </a:lnTo>
                  <a:lnTo>
                    <a:pt x="203" y="55"/>
                  </a:lnTo>
                  <a:lnTo>
                    <a:pt x="203" y="52"/>
                  </a:lnTo>
                  <a:lnTo>
                    <a:pt x="205" y="50"/>
                  </a:lnTo>
                  <a:lnTo>
                    <a:pt x="205" y="40"/>
                  </a:lnTo>
                  <a:lnTo>
                    <a:pt x="205" y="38"/>
                  </a:lnTo>
                  <a:lnTo>
                    <a:pt x="205" y="36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5" y="32"/>
                  </a:lnTo>
                  <a:lnTo>
                    <a:pt x="207" y="32"/>
                  </a:lnTo>
                  <a:lnTo>
                    <a:pt x="207" y="32"/>
                  </a:lnTo>
                  <a:lnTo>
                    <a:pt x="209" y="32"/>
                  </a:lnTo>
                  <a:lnTo>
                    <a:pt x="211" y="28"/>
                  </a:lnTo>
                  <a:lnTo>
                    <a:pt x="211" y="28"/>
                  </a:lnTo>
                  <a:lnTo>
                    <a:pt x="213" y="27"/>
                  </a:lnTo>
                  <a:lnTo>
                    <a:pt x="213" y="27"/>
                  </a:lnTo>
                  <a:lnTo>
                    <a:pt x="217" y="17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1" y="13"/>
                  </a:lnTo>
                  <a:lnTo>
                    <a:pt x="194" y="13"/>
                  </a:lnTo>
                  <a:lnTo>
                    <a:pt x="175" y="13"/>
                  </a:lnTo>
                  <a:lnTo>
                    <a:pt x="169" y="11"/>
                  </a:lnTo>
                  <a:lnTo>
                    <a:pt x="163" y="7"/>
                  </a:lnTo>
                  <a:lnTo>
                    <a:pt x="157" y="5"/>
                  </a:lnTo>
                  <a:lnTo>
                    <a:pt x="155" y="5"/>
                  </a:lnTo>
                  <a:lnTo>
                    <a:pt x="153" y="3"/>
                  </a:lnTo>
                  <a:lnTo>
                    <a:pt x="150" y="2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0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2"/>
                  </a:lnTo>
                  <a:lnTo>
                    <a:pt x="130" y="0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3"/>
                  </a:lnTo>
                  <a:lnTo>
                    <a:pt x="126" y="5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5" y="5"/>
                  </a:lnTo>
                  <a:lnTo>
                    <a:pt x="123" y="7"/>
                  </a:lnTo>
                  <a:lnTo>
                    <a:pt x="121" y="5"/>
                  </a:lnTo>
                  <a:lnTo>
                    <a:pt x="119" y="5"/>
                  </a:lnTo>
                  <a:lnTo>
                    <a:pt x="117" y="9"/>
                  </a:lnTo>
                  <a:lnTo>
                    <a:pt x="117" y="11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1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11" y="27"/>
                  </a:lnTo>
                  <a:lnTo>
                    <a:pt x="111" y="28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11" y="34"/>
                  </a:lnTo>
                  <a:lnTo>
                    <a:pt x="111" y="36"/>
                  </a:lnTo>
                  <a:lnTo>
                    <a:pt x="111" y="38"/>
                  </a:lnTo>
                  <a:lnTo>
                    <a:pt x="113" y="42"/>
                  </a:lnTo>
                  <a:lnTo>
                    <a:pt x="115" y="44"/>
                  </a:lnTo>
                  <a:lnTo>
                    <a:pt x="113" y="44"/>
                  </a:lnTo>
                  <a:lnTo>
                    <a:pt x="103" y="59"/>
                  </a:lnTo>
                  <a:lnTo>
                    <a:pt x="101" y="61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6" y="76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0" y="94"/>
                  </a:lnTo>
                  <a:lnTo>
                    <a:pt x="88" y="96"/>
                  </a:lnTo>
                  <a:lnTo>
                    <a:pt x="86" y="98"/>
                  </a:lnTo>
                  <a:lnTo>
                    <a:pt x="84" y="98"/>
                  </a:lnTo>
                  <a:lnTo>
                    <a:pt x="78" y="98"/>
                  </a:lnTo>
                  <a:lnTo>
                    <a:pt x="76" y="98"/>
                  </a:lnTo>
                  <a:lnTo>
                    <a:pt x="75" y="96"/>
                  </a:lnTo>
                  <a:lnTo>
                    <a:pt x="75" y="88"/>
                  </a:lnTo>
                  <a:lnTo>
                    <a:pt x="73" y="84"/>
                  </a:lnTo>
                  <a:lnTo>
                    <a:pt x="71" y="82"/>
                  </a:lnTo>
                  <a:lnTo>
                    <a:pt x="67" y="82"/>
                  </a:lnTo>
                  <a:lnTo>
                    <a:pt x="69" y="84"/>
                  </a:lnTo>
                  <a:lnTo>
                    <a:pt x="67" y="84"/>
                  </a:lnTo>
                  <a:lnTo>
                    <a:pt x="67" y="86"/>
                  </a:lnTo>
                  <a:lnTo>
                    <a:pt x="65" y="88"/>
                  </a:lnTo>
                  <a:lnTo>
                    <a:pt x="65" y="90"/>
                  </a:lnTo>
                  <a:lnTo>
                    <a:pt x="67" y="92"/>
                  </a:lnTo>
                  <a:lnTo>
                    <a:pt x="69" y="92"/>
                  </a:lnTo>
                  <a:lnTo>
                    <a:pt x="71" y="92"/>
                  </a:lnTo>
                  <a:lnTo>
                    <a:pt x="69" y="94"/>
                  </a:lnTo>
                  <a:lnTo>
                    <a:pt x="67" y="96"/>
                  </a:lnTo>
                  <a:lnTo>
                    <a:pt x="65" y="96"/>
                  </a:lnTo>
                  <a:lnTo>
                    <a:pt x="63" y="96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1" y="88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59" y="84"/>
                  </a:lnTo>
                  <a:lnTo>
                    <a:pt x="57" y="86"/>
                  </a:lnTo>
                  <a:lnTo>
                    <a:pt x="57" y="88"/>
                  </a:lnTo>
                  <a:lnTo>
                    <a:pt x="55" y="92"/>
                  </a:lnTo>
                  <a:lnTo>
                    <a:pt x="53" y="92"/>
                  </a:lnTo>
                  <a:lnTo>
                    <a:pt x="53" y="90"/>
                  </a:lnTo>
                  <a:lnTo>
                    <a:pt x="53" y="88"/>
                  </a:lnTo>
                  <a:lnTo>
                    <a:pt x="53" y="84"/>
                  </a:lnTo>
                  <a:lnTo>
                    <a:pt x="53" y="80"/>
                  </a:lnTo>
                  <a:lnTo>
                    <a:pt x="53" y="78"/>
                  </a:lnTo>
                  <a:lnTo>
                    <a:pt x="55" y="75"/>
                  </a:lnTo>
                  <a:lnTo>
                    <a:pt x="57" y="75"/>
                  </a:lnTo>
                  <a:lnTo>
                    <a:pt x="59" y="76"/>
                  </a:lnTo>
                  <a:lnTo>
                    <a:pt x="63" y="76"/>
                  </a:lnTo>
                  <a:lnTo>
                    <a:pt x="63" y="76"/>
                  </a:lnTo>
                  <a:lnTo>
                    <a:pt x="65" y="75"/>
                  </a:lnTo>
                  <a:lnTo>
                    <a:pt x="67" y="76"/>
                  </a:lnTo>
                  <a:lnTo>
                    <a:pt x="69" y="80"/>
                  </a:lnTo>
                  <a:lnTo>
                    <a:pt x="73" y="80"/>
                  </a:lnTo>
                  <a:lnTo>
                    <a:pt x="69" y="73"/>
                  </a:lnTo>
                  <a:lnTo>
                    <a:pt x="67" y="69"/>
                  </a:lnTo>
                  <a:lnTo>
                    <a:pt x="67" y="67"/>
                  </a:lnTo>
                  <a:lnTo>
                    <a:pt x="69" y="65"/>
                  </a:lnTo>
                  <a:lnTo>
                    <a:pt x="69" y="65"/>
                  </a:lnTo>
                  <a:lnTo>
                    <a:pt x="69" y="63"/>
                  </a:lnTo>
                  <a:lnTo>
                    <a:pt x="69" y="61"/>
                  </a:lnTo>
                  <a:lnTo>
                    <a:pt x="71" y="59"/>
                  </a:lnTo>
                  <a:lnTo>
                    <a:pt x="73" y="61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0" y="59"/>
                  </a:lnTo>
                  <a:lnTo>
                    <a:pt x="101" y="57"/>
                  </a:lnTo>
                  <a:lnTo>
                    <a:pt x="96" y="59"/>
                  </a:lnTo>
                  <a:lnTo>
                    <a:pt x="84" y="59"/>
                  </a:lnTo>
                  <a:lnTo>
                    <a:pt x="75" y="59"/>
                  </a:lnTo>
                  <a:lnTo>
                    <a:pt x="65" y="57"/>
                  </a:lnTo>
                  <a:lnTo>
                    <a:pt x="57" y="55"/>
                  </a:lnTo>
                  <a:lnTo>
                    <a:pt x="46" y="52"/>
                  </a:lnTo>
                  <a:lnTo>
                    <a:pt x="30" y="46"/>
                  </a:lnTo>
                  <a:lnTo>
                    <a:pt x="23" y="42"/>
                  </a:lnTo>
                  <a:lnTo>
                    <a:pt x="19" y="42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7" y="46"/>
                  </a:lnTo>
                  <a:lnTo>
                    <a:pt x="23" y="52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8" y="65"/>
                  </a:lnTo>
                  <a:lnTo>
                    <a:pt x="30" y="67"/>
                  </a:lnTo>
                  <a:lnTo>
                    <a:pt x="32" y="67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2" y="76"/>
                  </a:lnTo>
                  <a:lnTo>
                    <a:pt x="32" y="78"/>
                  </a:lnTo>
                  <a:lnTo>
                    <a:pt x="30" y="82"/>
                  </a:lnTo>
                  <a:lnTo>
                    <a:pt x="32" y="84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4" y="109"/>
                  </a:lnTo>
                  <a:lnTo>
                    <a:pt x="34" y="121"/>
                  </a:lnTo>
                  <a:lnTo>
                    <a:pt x="34" y="123"/>
                  </a:lnTo>
                  <a:lnTo>
                    <a:pt x="30" y="128"/>
                  </a:lnTo>
                  <a:lnTo>
                    <a:pt x="21" y="136"/>
                  </a:lnTo>
                  <a:lnTo>
                    <a:pt x="19" y="142"/>
                  </a:lnTo>
                  <a:lnTo>
                    <a:pt x="17" y="148"/>
                  </a:lnTo>
                  <a:lnTo>
                    <a:pt x="17" y="151"/>
                  </a:lnTo>
                  <a:lnTo>
                    <a:pt x="15" y="155"/>
                  </a:lnTo>
                  <a:lnTo>
                    <a:pt x="11" y="157"/>
                  </a:lnTo>
                  <a:lnTo>
                    <a:pt x="3" y="174"/>
                  </a:lnTo>
                  <a:lnTo>
                    <a:pt x="3" y="176"/>
                  </a:lnTo>
                  <a:lnTo>
                    <a:pt x="2" y="182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196"/>
                  </a:lnTo>
                  <a:lnTo>
                    <a:pt x="3" y="197"/>
                  </a:lnTo>
                  <a:lnTo>
                    <a:pt x="7" y="199"/>
                  </a:lnTo>
                  <a:lnTo>
                    <a:pt x="7" y="199"/>
                  </a:lnTo>
                  <a:lnTo>
                    <a:pt x="13" y="201"/>
                  </a:lnTo>
                  <a:lnTo>
                    <a:pt x="13" y="201"/>
                  </a:lnTo>
                  <a:lnTo>
                    <a:pt x="15" y="203"/>
                  </a:lnTo>
                  <a:lnTo>
                    <a:pt x="17" y="205"/>
                  </a:lnTo>
                  <a:lnTo>
                    <a:pt x="19" y="209"/>
                  </a:lnTo>
                  <a:lnTo>
                    <a:pt x="19" y="209"/>
                  </a:lnTo>
                  <a:lnTo>
                    <a:pt x="21" y="211"/>
                  </a:lnTo>
                  <a:lnTo>
                    <a:pt x="21" y="211"/>
                  </a:lnTo>
                  <a:lnTo>
                    <a:pt x="21" y="213"/>
                  </a:lnTo>
                  <a:lnTo>
                    <a:pt x="21" y="217"/>
                  </a:lnTo>
                  <a:lnTo>
                    <a:pt x="21" y="219"/>
                  </a:lnTo>
                  <a:lnTo>
                    <a:pt x="19" y="221"/>
                  </a:lnTo>
                  <a:lnTo>
                    <a:pt x="13" y="222"/>
                  </a:lnTo>
                  <a:lnTo>
                    <a:pt x="11" y="224"/>
                  </a:lnTo>
                  <a:lnTo>
                    <a:pt x="9" y="226"/>
                  </a:lnTo>
                  <a:lnTo>
                    <a:pt x="9" y="230"/>
                  </a:lnTo>
                  <a:lnTo>
                    <a:pt x="9" y="238"/>
                  </a:lnTo>
                  <a:lnTo>
                    <a:pt x="11" y="240"/>
                  </a:lnTo>
                  <a:lnTo>
                    <a:pt x="11" y="244"/>
                  </a:lnTo>
                  <a:lnTo>
                    <a:pt x="13" y="246"/>
                  </a:lnTo>
                  <a:lnTo>
                    <a:pt x="19" y="251"/>
                  </a:lnTo>
                  <a:lnTo>
                    <a:pt x="19" y="253"/>
                  </a:lnTo>
                  <a:lnTo>
                    <a:pt x="19" y="257"/>
                  </a:lnTo>
                  <a:lnTo>
                    <a:pt x="17" y="261"/>
                  </a:lnTo>
                  <a:lnTo>
                    <a:pt x="17" y="263"/>
                  </a:lnTo>
                  <a:lnTo>
                    <a:pt x="17" y="267"/>
                  </a:lnTo>
                  <a:lnTo>
                    <a:pt x="19" y="269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3" y="284"/>
                  </a:lnTo>
                  <a:lnTo>
                    <a:pt x="21" y="299"/>
                  </a:lnTo>
                  <a:lnTo>
                    <a:pt x="23" y="305"/>
                  </a:lnTo>
                  <a:lnTo>
                    <a:pt x="27" y="303"/>
                  </a:lnTo>
                  <a:lnTo>
                    <a:pt x="28" y="305"/>
                  </a:lnTo>
                  <a:lnTo>
                    <a:pt x="30" y="309"/>
                  </a:lnTo>
                  <a:lnTo>
                    <a:pt x="32" y="309"/>
                  </a:lnTo>
                  <a:lnTo>
                    <a:pt x="36" y="307"/>
                  </a:lnTo>
                  <a:lnTo>
                    <a:pt x="38" y="307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5"/>
                  </a:lnTo>
                  <a:lnTo>
                    <a:pt x="50" y="317"/>
                  </a:lnTo>
                  <a:lnTo>
                    <a:pt x="50" y="317"/>
                  </a:lnTo>
                  <a:lnTo>
                    <a:pt x="50" y="318"/>
                  </a:lnTo>
                  <a:lnTo>
                    <a:pt x="50" y="320"/>
                  </a:lnTo>
                  <a:lnTo>
                    <a:pt x="52" y="322"/>
                  </a:lnTo>
                  <a:lnTo>
                    <a:pt x="53" y="324"/>
                  </a:lnTo>
                  <a:lnTo>
                    <a:pt x="57" y="326"/>
                  </a:lnTo>
                  <a:lnTo>
                    <a:pt x="61" y="330"/>
                  </a:lnTo>
                  <a:lnTo>
                    <a:pt x="61" y="334"/>
                  </a:lnTo>
                  <a:lnTo>
                    <a:pt x="63" y="336"/>
                  </a:lnTo>
                  <a:lnTo>
                    <a:pt x="65" y="338"/>
                  </a:lnTo>
                  <a:lnTo>
                    <a:pt x="65" y="338"/>
                  </a:lnTo>
                  <a:lnTo>
                    <a:pt x="67" y="338"/>
                  </a:lnTo>
                  <a:lnTo>
                    <a:pt x="69" y="336"/>
                  </a:lnTo>
                  <a:lnTo>
                    <a:pt x="69" y="336"/>
                  </a:lnTo>
                  <a:lnTo>
                    <a:pt x="71" y="334"/>
                  </a:lnTo>
                  <a:lnTo>
                    <a:pt x="73" y="334"/>
                  </a:lnTo>
                  <a:lnTo>
                    <a:pt x="75" y="332"/>
                  </a:lnTo>
                  <a:lnTo>
                    <a:pt x="80" y="334"/>
                  </a:lnTo>
                  <a:lnTo>
                    <a:pt x="80" y="334"/>
                  </a:lnTo>
                  <a:lnTo>
                    <a:pt x="82" y="338"/>
                  </a:lnTo>
                  <a:lnTo>
                    <a:pt x="82" y="340"/>
                  </a:lnTo>
                  <a:lnTo>
                    <a:pt x="84" y="342"/>
                  </a:lnTo>
                  <a:lnTo>
                    <a:pt x="86" y="340"/>
                  </a:lnTo>
                  <a:lnTo>
                    <a:pt x="88" y="340"/>
                  </a:lnTo>
                  <a:lnTo>
                    <a:pt x="90" y="340"/>
                  </a:lnTo>
                  <a:lnTo>
                    <a:pt x="92" y="340"/>
                  </a:lnTo>
                  <a:lnTo>
                    <a:pt x="96" y="340"/>
                  </a:lnTo>
                  <a:lnTo>
                    <a:pt x="100" y="342"/>
                  </a:lnTo>
                  <a:lnTo>
                    <a:pt x="100" y="343"/>
                  </a:lnTo>
                  <a:lnTo>
                    <a:pt x="100" y="347"/>
                  </a:lnTo>
                  <a:lnTo>
                    <a:pt x="101" y="349"/>
                  </a:lnTo>
                  <a:lnTo>
                    <a:pt x="107" y="349"/>
                  </a:lnTo>
                  <a:lnTo>
                    <a:pt x="111" y="351"/>
                  </a:lnTo>
                  <a:lnTo>
                    <a:pt x="115" y="359"/>
                  </a:lnTo>
                  <a:lnTo>
                    <a:pt x="117" y="361"/>
                  </a:lnTo>
                  <a:lnTo>
                    <a:pt x="123" y="365"/>
                  </a:lnTo>
                  <a:lnTo>
                    <a:pt x="126" y="367"/>
                  </a:lnTo>
                  <a:lnTo>
                    <a:pt x="125" y="368"/>
                  </a:lnTo>
                  <a:lnTo>
                    <a:pt x="128" y="370"/>
                  </a:lnTo>
                  <a:lnTo>
                    <a:pt x="134" y="370"/>
                  </a:lnTo>
                  <a:lnTo>
                    <a:pt x="138" y="370"/>
                  </a:lnTo>
                  <a:lnTo>
                    <a:pt x="142" y="367"/>
                  </a:lnTo>
                  <a:lnTo>
                    <a:pt x="142" y="368"/>
                  </a:lnTo>
                  <a:lnTo>
                    <a:pt x="146" y="370"/>
                  </a:lnTo>
                  <a:lnTo>
                    <a:pt x="146" y="372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63" y="378"/>
                  </a:lnTo>
                  <a:lnTo>
                    <a:pt x="169" y="380"/>
                  </a:lnTo>
                  <a:lnTo>
                    <a:pt x="167" y="386"/>
                  </a:lnTo>
                  <a:lnTo>
                    <a:pt x="167" y="390"/>
                  </a:lnTo>
                  <a:lnTo>
                    <a:pt x="169" y="393"/>
                  </a:lnTo>
                  <a:lnTo>
                    <a:pt x="173" y="380"/>
                  </a:lnTo>
                  <a:lnTo>
                    <a:pt x="175" y="378"/>
                  </a:lnTo>
                  <a:lnTo>
                    <a:pt x="176" y="372"/>
                  </a:lnTo>
                  <a:lnTo>
                    <a:pt x="178" y="367"/>
                  </a:lnTo>
                  <a:lnTo>
                    <a:pt x="175" y="361"/>
                  </a:lnTo>
                  <a:lnTo>
                    <a:pt x="171" y="357"/>
                  </a:lnTo>
                  <a:lnTo>
                    <a:pt x="169" y="353"/>
                  </a:lnTo>
                  <a:lnTo>
                    <a:pt x="169" y="351"/>
                  </a:lnTo>
                  <a:lnTo>
                    <a:pt x="167" y="347"/>
                  </a:lnTo>
                  <a:lnTo>
                    <a:pt x="167" y="347"/>
                  </a:lnTo>
                  <a:lnTo>
                    <a:pt x="165" y="347"/>
                  </a:lnTo>
                  <a:lnTo>
                    <a:pt x="165" y="347"/>
                  </a:lnTo>
                  <a:lnTo>
                    <a:pt x="163" y="347"/>
                  </a:lnTo>
                  <a:lnTo>
                    <a:pt x="157" y="345"/>
                  </a:lnTo>
                  <a:lnTo>
                    <a:pt x="155" y="345"/>
                  </a:lnTo>
                  <a:lnTo>
                    <a:pt x="155" y="343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5" y="340"/>
                  </a:lnTo>
                  <a:lnTo>
                    <a:pt x="155" y="340"/>
                  </a:lnTo>
                  <a:lnTo>
                    <a:pt x="155" y="338"/>
                  </a:lnTo>
                  <a:lnTo>
                    <a:pt x="155" y="338"/>
                  </a:lnTo>
                  <a:lnTo>
                    <a:pt x="155" y="336"/>
                  </a:lnTo>
                  <a:lnTo>
                    <a:pt x="155" y="334"/>
                  </a:lnTo>
                  <a:lnTo>
                    <a:pt x="155" y="328"/>
                  </a:lnTo>
                  <a:lnTo>
                    <a:pt x="153" y="328"/>
                  </a:lnTo>
                  <a:lnTo>
                    <a:pt x="153" y="326"/>
                  </a:lnTo>
                  <a:lnTo>
                    <a:pt x="151" y="326"/>
                  </a:lnTo>
                  <a:lnTo>
                    <a:pt x="150" y="324"/>
                  </a:lnTo>
                  <a:lnTo>
                    <a:pt x="150" y="322"/>
                  </a:lnTo>
                  <a:lnTo>
                    <a:pt x="148" y="313"/>
                  </a:lnTo>
                  <a:lnTo>
                    <a:pt x="146" y="309"/>
                  </a:lnTo>
                  <a:lnTo>
                    <a:pt x="142" y="309"/>
                  </a:lnTo>
                  <a:lnTo>
                    <a:pt x="134" y="301"/>
                  </a:lnTo>
                  <a:lnTo>
                    <a:pt x="126" y="297"/>
                  </a:lnTo>
                  <a:lnTo>
                    <a:pt x="130" y="294"/>
                  </a:lnTo>
                  <a:lnTo>
                    <a:pt x="138" y="284"/>
                  </a:lnTo>
                  <a:lnTo>
                    <a:pt x="142" y="282"/>
                  </a:lnTo>
                  <a:lnTo>
                    <a:pt x="144" y="282"/>
                  </a:lnTo>
                  <a:lnTo>
                    <a:pt x="148" y="282"/>
                  </a:lnTo>
                  <a:lnTo>
                    <a:pt x="148" y="282"/>
                  </a:lnTo>
                  <a:lnTo>
                    <a:pt x="150" y="282"/>
                  </a:lnTo>
                  <a:lnTo>
                    <a:pt x="151" y="282"/>
                  </a:lnTo>
                  <a:lnTo>
                    <a:pt x="153" y="282"/>
                  </a:lnTo>
                  <a:lnTo>
                    <a:pt x="155" y="282"/>
                  </a:lnTo>
                  <a:lnTo>
                    <a:pt x="157" y="284"/>
                  </a:lnTo>
                  <a:lnTo>
                    <a:pt x="159" y="286"/>
                  </a:lnTo>
                  <a:lnTo>
                    <a:pt x="165" y="286"/>
                  </a:lnTo>
                  <a:lnTo>
                    <a:pt x="165" y="286"/>
                  </a:lnTo>
                  <a:lnTo>
                    <a:pt x="167" y="286"/>
                  </a:lnTo>
                  <a:lnTo>
                    <a:pt x="169" y="284"/>
                  </a:lnTo>
                  <a:lnTo>
                    <a:pt x="175" y="280"/>
                  </a:lnTo>
                  <a:lnTo>
                    <a:pt x="176" y="280"/>
                  </a:lnTo>
                  <a:lnTo>
                    <a:pt x="176" y="282"/>
                  </a:lnTo>
                  <a:lnTo>
                    <a:pt x="178" y="282"/>
                  </a:lnTo>
                  <a:lnTo>
                    <a:pt x="178" y="282"/>
                  </a:lnTo>
                  <a:lnTo>
                    <a:pt x="178" y="284"/>
                  </a:lnTo>
                  <a:lnTo>
                    <a:pt x="182" y="280"/>
                  </a:lnTo>
                  <a:lnTo>
                    <a:pt x="176" y="265"/>
                  </a:lnTo>
                  <a:lnTo>
                    <a:pt x="173" y="259"/>
                  </a:lnTo>
                  <a:lnTo>
                    <a:pt x="175" y="255"/>
                  </a:lnTo>
                  <a:lnTo>
                    <a:pt x="173" y="255"/>
                  </a:lnTo>
                  <a:lnTo>
                    <a:pt x="173" y="249"/>
                  </a:lnTo>
                  <a:lnTo>
                    <a:pt x="167" y="244"/>
                  </a:lnTo>
                  <a:lnTo>
                    <a:pt x="165" y="242"/>
                  </a:lnTo>
                  <a:lnTo>
                    <a:pt x="155" y="230"/>
                  </a:lnTo>
                  <a:lnTo>
                    <a:pt x="153" y="228"/>
                  </a:lnTo>
                  <a:lnTo>
                    <a:pt x="150" y="226"/>
                  </a:lnTo>
                  <a:lnTo>
                    <a:pt x="148" y="224"/>
                  </a:lnTo>
                  <a:lnTo>
                    <a:pt x="146" y="222"/>
                  </a:lnTo>
                  <a:lnTo>
                    <a:pt x="142" y="217"/>
                  </a:lnTo>
                  <a:lnTo>
                    <a:pt x="138" y="207"/>
                  </a:lnTo>
                  <a:lnTo>
                    <a:pt x="138" y="207"/>
                  </a:lnTo>
                  <a:lnTo>
                    <a:pt x="136" y="203"/>
                  </a:lnTo>
                  <a:lnTo>
                    <a:pt x="138" y="201"/>
                  </a:lnTo>
                  <a:lnTo>
                    <a:pt x="138" y="197"/>
                  </a:lnTo>
                  <a:lnTo>
                    <a:pt x="140" y="190"/>
                  </a:lnTo>
                  <a:lnTo>
                    <a:pt x="142" y="186"/>
                  </a:lnTo>
                  <a:lnTo>
                    <a:pt x="144" y="182"/>
                  </a:lnTo>
                  <a:lnTo>
                    <a:pt x="146" y="180"/>
                  </a:lnTo>
                  <a:lnTo>
                    <a:pt x="148" y="176"/>
                  </a:lnTo>
                  <a:lnTo>
                    <a:pt x="153" y="173"/>
                  </a:lnTo>
                  <a:lnTo>
                    <a:pt x="155" y="171"/>
                  </a:lnTo>
                  <a:lnTo>
                    <a:pt x="155" y="165"/>
                  </a:lnTo>
                  <a:lnTo>
                    <a:pt x="157" y="163"/>
                  </a:lnTo>
                  <a:lnTo>
                    <a:pt x="161" y="159"/>
                  </a:lnTo>
                  <a:lnTo>
                    <a:pt x="163" y="157"/>
                  </a:lnTo>
                  <a:lnTo>
                    <a:pt x="165" y="157"/>
                  </a:lnTo>
                  <a:lnTo>
                    <a:pt x="171" y="155"/>
                  </a:lnTo>
                  <a:lnTo>
                    <a:pt x="173" y="155"/>
                  </a:lnTo>
                  <a:lnTo>
                    <a:pt x="175" y="155"/>
                  </a:lnTo>
                  <a:lnTo>
                    <a:pt x="175" y="155"/>
                  </a:lnTo>
                  <a:lnTo>
                    <a:pt x="176" y="155"/>
                  </a:lnTo>
                  <a:lnTo>
                    <a:pt x="178" y="155"/>
                  </a:lnTo>
                  <a:lnTo>
                    <a:pt x="184" y="153"/>
                  </a:lnTo>
                  <a:lnTo>
                    <a:pt x="190" y="149"/>
                  </a:lnTo>
                  <a:lnTo>
                    <a:pt x="192" y="149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198" y="146"/>
                  </a:lnTo>
                  <a:lnTo>
                    <a:pt x="199" y="146"/>
                  </a:lnTo>
                  <a:lnTo>
                    <a:pt x="201" y="146"/>
                  </a:lnTo>
                  <a:lnTo>
                    <a:pt x="203" y="144"/>
                  </a:lnTo>
                  <a:lnTo>
                    <a:pt x="203" y="142"/>
                  </a:lnTo>
                  <a:lnTo>
                    <a:pt x="205" y="140"/>
                  </a:lnTo>
                  <a:lnTo>
                    <a:pt x="205" y="140"/>
                  </a:lnTo>
                  <a:lnTo>
                    <a:pt x="211" y="138"/>
                  </a:lnTo>
                  <a:lnTo>
                    <a:pt x="215" y="136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13" y="1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C16759A-0F59-5648-9005-474EDBFD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320" y="1116279"/>
              <a:ext cx="771119" cy="640029"/>
            </a:xfrm>
            <a:custGeom>
              <a:avLst/>
              <a:gdLst>
                <a:gd name="T0" fmla="*/ 381 w 400"/>
                <a:gd name="T1" fmla="*/ 27 h 332"/>
                <a:gd name="T2" fmla="*/ 360 w 400"/>
                <a:gd name="T3" fmla="*/ 15 h 332"/>
                <a:gd name="T4" fmla="*/ 344 w 400"/>
                <a:gd name="T5" fmla="*/ 10 h 332"/>
                <a:gd name="T6" fmla="*/ 314 w 400"/>
                <a:gd name="T7" fmla="*/ 0 h 332"/>
                <a:gd name="T8" fmla="*/ 300 w 400"/>
                <a:gd name="T9" fmla="*/ 10 h 332"/>
                <a:gd name="T10" fmla="*/ 308 w 400"/>
                <a:gd name="T11" fmla="*/ 8 h 332"/>
                <a:gd name="T12" fmla="*/ 310 w 400"/>
                <a:gd name="T13" fmla="*/ 8 h 332"/>
                <a:gd name="T14" fmla="*/ 317 w 400"/>
                <a:gd name="T15" fmla="*/ 8 h 332"/>
                <a:gd name="T16" fmla="*/ 308 w 400"/>
                <a:gd name="T17" fmla="*/ 12 h 332"/>
                <a:gd name="T18" fmla="*/ 308 w 400"/>
                <a:gd name="T19" fmla="*/ 17 h 332"/>
                <a:gd name="T20" fmla="*/ 302 w 400"/>
                <a:gd name="T21" fmla="*/ 10 h 332"/>
                <a:gd name="T22" fmla="*/ 300 w 400"/>
                <a:gd name="T23" fmla="*/ 13 h 332"/>
                <a:gd name="T24" fmla="*/ 292 w 400"/>
                <a:gd name="T25" fmla="*/ 21 h 332"/>
                <a:gd name="T26" fmla="*/ 289 w 400"/>
                <a:gd name="T27" fmla="*/ 25 h 332"/>
                <a:gd name="T28" fmla="*/ 289 w 400"/>
                <a:gd name="T29" fmla="*/ 15 h 332"/>
                <a:gd name="T30" fmla="*/ 279 w 400"/>
                <a:gd name="T31" fmla="*/ 17 h 332"/>
                <a:gd name="T32" fmla="*/ 267 w 400"/>
                <a:gd name="T33" fmla="*/ 33 h 332"/>
                <a:gd name="T34" fmla="*/ 277 w 400"/>
                <a:gd name="T35" fmla="*/ 33 h 332"/>
                <a:gd name="T36" fmla="*/ 281 w 400"/>
                <a:gd name="T37" fmla="*/ 40 h 332"/>
                <a:gd name="T38" fmla="*/ 271 w 400"/>
                <a:gd name="T39" fmla="*/ 44 h 332"/>
                <a:gd name="T40" fmla="*/ 260 w 400"/>
                <a:gd name="T41" fmla="*/ 46 h 332"/>
                <a:gd name="T42" fmla="*/ 237 w 400"/>
                <a:gd name="T43" fmla="*/ 35 h 332"/>
                <a:gd name="T44" fmla="*/ 235 w 400"/>
                <a:gd name="T45" fmla="*/ 42 h 332"/>
                <a:gd name="T46" fmla="*/ 233 w 400"/>
                <a:gd name="T47" fmla="*/ 65 h 332"/>
                <a:gd name="T48" fmla="*/ 219 w 400"/>
                <a:gd name="T49" fmla="*/ 92 h 332"/>
                <a:gd name="T50" fmla="*/ 191 w 400"/>
                <a:gd name="T51" fmla="*/ 108 h 332"/>
                <a:gd name="T52" fmla="*/ 166 w 400"/>
                <a:gd name="T53" fmla="*/ 113 h 332"/>
                <a:gd name="T54" fmla="*/ 112 w 400"/>
                <a:gd name="T55" fmla="*/ 146 h 332"/>
                <a:gd name="T56" fmla="*/ 73 w 400"/>
                <a:gd name="T57" fmla="*/ 173 h 332"/>
                <a:gd name="T58" fmla="*/ 64 w 400"/>
                <a:gd name="T59" fmla="*/ 182 h 332"/>
                <a:gd name="T60" fmla="*/ 14 w 400"/>
                <a:gd name="T61" fmla="*/ 192 h 332"/>
                <a:gd name="T62" fmla="*/ 6 w 400"/>
                <a:gd name="T63" fmla="*/ 211 h 332"/>
                <a:gd name="T64" fmla="*/ 2 w 400"/>
                <a:gd name="T65" fmla="*/ 215 h 332"/>
                <a:gd name="T66" fmla="*/ 0 w 400"/>
                <a:gd name="T67" fmla="*/ 236 h 332"/>
                <a:gd name="T68" fmla="*/ 31 w 400"/>
                <a:gd name="T69" fmla="*/ 257 h 332"/>
                <a:gd name="T70" fmla="*/ 60 w 400"/>
                <a:gd name="T71" fmla="*/ 261 h 332"/>
                <a:gd name="T72" fmla="*/ 62 w 400"/>
                <a:gd name="T73" fmla="*/ 277 h 332"/>
                <a:gd name="T74" fmla="*/ 89 w 400"/>
                <a:gd name="T75" fmla="*/ 292 h 332"/>
                <a:gd name="T76" fmla="*/ 83 w 400"/>
                <a:gd name="T77" fmla="*/ 311 h 332"/>
                <a:gd name="T78" fmla="*/ 77 w 400"/>
                <a:gd name="T79" fmla="*/ 325 h 332"/>
                <a:gd name="T80" fmla="*/ 87 w 400"/>
                <a:gd name="T81" fmla="*/ 330 h 332"/>
                <a:gd name="T82" fmla="*/ 102 w 400"/>
                <a:gd name="T83" fmla="*/ 330 h 332"/>
                <a:gd name="T84" fmla="*/ 116 w 400"/>
                <a:gd name="T85" fmla="*/ 323 h 332"/>
                <a:gd name="T86" fmla="*/ 141 w 400"/>
                <a:gd name="T87" fmla="*/ 288 h 332"/>
                <a:gd name="T88" fmla="*/ 169 w 400"/>
                <a:gd name="T89" fmla="*/ 242 h 332"/>
                <a:gd name="T90" fmla="*/ 179 w 400"/>
                <a:gd name="T91" fmla="*/ 217 h 332"/>
                <a:gd name="T92" fmla="*/ 206 w 400"/>
                <a:gd name="T93" fmla="*/ 209 h 332"/>
                <a:gd name="T94" fmla="*/ 229 w 400"/>
                <a:gd name="T95" fmla="*/ 192 h 332"/>
                <a:gd name="T96" fmla="*/ 256 w 400"/>
                <a:gd name="T97" fmla="*/ 138 h 332"/>
                <a:gd name="T98" fmla="*/ 287 w 400"/>
                <a:gd name="T99" fmla="*/ 125 h 332"/>
                <a:gd name="T100" fmla="*/ 342 w 400"/>
                <a:gd name="T101" fmla="*/ 109 h 332"/>
                <a:gd name="T102" fmla="*/ 365 w 400"/>
                <a:gd name="T103" fmla="*/ 100 h 332"/>
                <a:gd name="T104" fmla="*/ 375 w 400"/>
                <a:gd name="T105" fmla="*/ 86 h 332"/>
                <a:gd name="T106" fmla="*/ 398 w 400"/>
                <a:gd name="T107" fmla="*/ 6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0" h="332">
                  <a:moveTo>
                    <a:pt x="398" y="60"/>
                  </a:moveTo>
                  <a:lnTo>
                    <a:pt x="392" y="52"/>
                  </a:lnTo>
                  <a:lnTo>
                    <a:pt x="392" y="48"/>
                  </a:lnTo>
                  <a:lnTo>
                    <a:pt x="383" y="31"/>
                  </a:lnTo>
                  <a:lnTo>
                    <a:pt x="381" y="27"/>
                  </a:lnTo>
                  <a:lnTo>
                    <a:pt x="381" y="27"/>
                  </a:lnTo>
                  <a:lnTo>
                    <a:pt x="381" y="25"/>
                  </a:lnTo>
                  <a:lnTo>
                    <a:pt x="379" y="23"/>
                  </a:lnTo>
                  <a:lnTo>
                    <a:pt x="375" y="21"/>
                  </a:lnTo>
                  <a:lnTo>
                    <a:pt x="369" y="17"/>
                  </a:lnTo>
                  <a:lnTo>
                    <a:pt x="364" y="17"/>
                  </a:lnTo>
                  <a:lnTo>
                    <a:pt x="360" y="15"/>
                  </a:lnTo>
                  <a:lnTo>
                    <a:pt x="356" y="13"/>
                  </a:lnTo>
                  <a:lnTo>
                    <a:pt x="356" y="12"/>
                  </a:lnTo>
                  <a:lnTo>
                    <a:pt x="350" y="12"/>
                  </a:lnTo>
                  <a:lnTo>
                    <a:pt x="348" y="12"/>
                  </a:lnTo>
                  <a:lnTo>
                    <a:pt x="346" y="12"/>
                  </a:lnTo>
                  <a:lnTo>
                    <a:pt x="344" y="10"/>
                  </a:lnTo>
                  <a:lnTo>
                    <a:pt x="339" y="6"/>
                  </a:lnTo>
                  <a:lnTo>
                    <a:pt x="337" y="4"/>
                  </a:lnTo>
                  <a:lnTo>
                    <a:pt x="333" y="4"/>
                  </a:lnTo>
                  <a:lnTo>
                    <a:pt x="321" y="4"/>
                  </a:lnTo>
                  <a:lnTo>
                    <a:pt x="317" y="4"/>
                  </a:lnTo>
                  <a:lnTo>
                    <a:pt x="314" y="0"/>
                  </a:lnTo>
                  <a:lnTo>
                    <a:pt x="310" y="0"/>
                  </a:lnTo>
                  <a:lnTo>
                    <a:pt x="306" y="0"/>
                  </a:lnTo>
                  <a:lnTo>
                    <a:pt x="304" y="2"/>
                  </a:lnTo>
                  <a:lnTo>
                    <a:pt x="302" y="6"/>
                  </a:lnTo>
                  <a:lnTo>
                    <a:pt x="300" y="8"/>
                  </a:lnTo>
                  <a:lnTo>
                    <a:pt x="300" y="10"/>
                  </a:lnTo>
                  <a:lnTo>
                    <a:pt x="302" y="8"/>
                  </a:lnTo>
                  <a:lnTo>
                    <a:pt x="306" y="4"/>
                  </a:lnTo>
                  <a:lnTo>
                    <a:pt x="308" y="2"/>
                  </a:lnTo>
                  <a:lnTo>
                    <a:pt x="308" y="4"/>
                  </a:lnTo>
                  <a:lnTo>
                    <a:pt x="308" y="4"/>
                  </a:lnTo>
                  <a:lnTo>
                    <a:pt x="308" y="8"/>
                  </a:lnTo>
                  <a:lnTo>
                    <a:pt x="308" y="6"/>
                  </a:lnTo>
                  <a:lnTo>
                    <a:pt x="310" y="6"/>
                  </a:lnTo>
                  <a:lnTo>
                    <a:pt x="312" y="4"/>
                  </a:lnTo>
                  <a:lnTo>
                    <a:pt x="314" y="4"/>
                  </a:lnTo>
                  <a:lnTo>
                    <a:pt x="312" y="6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12" y="10"/>
                  </a:lnTo>
                  <a:lnTo>
                    <a:pt x="312" y="8"/>
                  </a:lnTo>
                  <a:lnTo>
                    <a:pt x="314" y="8"/>
                  </a:lnTo>
                  <a:lnTo>
                    <a:pt x="316" y="8"/>
                  </a:lnTo>
                  <a:lnTo>
                    <a:pt x="317" y="8"/>
                  </a:lnTo>
                  <a:lnTo>
                    <a:pt x="316" y="10"/>
                  </a:lnTo>
                  <a:lnTo>
                    <a:pt x="314" y="10"/>
                  </a:lnTo>
                  <a:lnTo>
                    <a:pt x="312" y="10"/>
                  </a:lnTo>
                  <a:lnTo>
                    <a:pt x="310" y="12"/>
                  </a:lnTo>
                  <a:lnTo>
                    <a:pt x="310" y="12"/>
                  </a:lnTo>
                  <a:lnTo>
                    <a:pt x="308" y="12"/>
                  </a:lnTo>
                  <a:lnTo>
                    <a:pt x="306" y="13"/>
                  </a:lnTo>
                  <a:lnTo>
                    <a:pt x="308" y="13"/>
                  </a:lnTo>
                  <a:lnTo>
                    <a:pt x="308" y="13"/>
                  </a:lnTo>
                  <a:lnTo>
                    <a:pt x="308" y="15"/>
                  </a:lnTo>
                  <a:lnTo>
                    <a:pt x="308" y="15"/>
                  </a:lnTo>
                  <a:lnTo>
                    <a:pt x="308" y="17"/>
                  </a:lnTo>
                  <a:lnTo>
                    <a:pt x="306" y="17"/>
                  </a:lnTo>
                  <a:lnTo>
                    <a:pt x="306" y="15"/>
                  </a:lnTo>
                  <a:lnTo>
                    <a:pt x="304" y="13"/>
                  </a:lnTo>
                  <a:lnTo>
                    <a:pt x="304" y="12"/>
                  </a:lnTo>
                  <a:lnTo>
                    <a:pt x="304" y="10"/>
                  </a:lnTo>
                  <a:lnTo>
                    <a:pt x="302" y="10"/>
                  </a:lnTo>
                  <a:lnTo>
                    <a:pt x="302" y="10"/>
                  </a:lnTo>
                  <a:lnTo>
                    <a:pt x="300" y="10"/>
                  </a:lnTo>
                  <a:lnTo>
                    <a:pt x="298" y="12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300" y="13"/>
                  </a:lnTo>
                  <a:lnTo>
                    <a:pt x="300" y="13"/>
                  </a:lnTo>
                  <a:lnTo>
                    <a:pt x="300" y="17"/>
                  </a:lnTo>
                  <a:lnTo>
                    <a:pt x="298" y="19"/>
                  </a:lnTo>
                  <a:lnTo>
                    <a:pt x="296" y="19"/>
                  </a:lnTo>
                  <a:lnTo>
                    <a:pt x="294" y="21"/>
                  </a:lnTo>
                  <a:lnTo>
                    <a:pt x="292" y="21"/>
                  </a:lnTo>
                  <a:lnTo>
                    <a:pt x="291" y="21"/>
                  </a:lnTo>
                  <a:lnTo>
                    <a:pt x="291" y="21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89" y="25"/>
                  </a:lnTo>
                  <a:lnTo>
                    <a:pt x="287" y="25"/>
                  </a:lnTo>
                  <a:lnTo>
                    <a:pt x="287" y="23"/>
                  </a:lnTo>
                  <a:lnTo>
                    <a:pt x="285" y="21"/>
                  </a:lnTo>
                  <a:lnTo>
                    <a:pt x="285" y="19"/>
                  </a:lnTo>
                  <a:lnTo>
                    <a:pt x="287" y="17"/>
                  </a:lnTo>
                  <a:lnTo>
                    <a:pt x="289" y="15"/>
                  </a:lnTo>
                  <a:lnTo>
                    <a:pt x="287" y="15"/>
                  </a:lnTo>
                  <a:lnTo>
                    <a:pt x="287" y="15"/>
                  </a:lnTo>
                  <a:lnTo>
                    <a:pt x="283" y="17"/>
                  </a:lnTo>
                  <a:lnTo>
                    <a:pt x="283" y="17"/>
                  </a:lnTo>
                  <a:lnTo>
                    <a:pt x="281" y="17"/>
                  </a:lnTo>
                  <a:lnTo>
                    <a:pt x="279" y="17"/>
                  </a:lnTo>
                  <a:lnTo>
                    <a:pt x="279" y="19"/>
                  </a:lnTo>
                  <a:lnTo>
                    <a:pt x="279" y="19"/>
                  </a:lnTo>
                  <a:lnTo>
                    <a:pt x="273" y="25"/>
                  </a:lnTo>
                  <a:lnTo>
                    <a:pt x="266" y="31"/>
                  </a:lnTo>
                  <a:lnTo>
                    <a:pt x="267" y="33"/>
                  </a:lnTo>
                  <a:lnTo>
                    <a:pt x="267" y="33"/>
                  </a:lnTo>
                  <a:lnTo>
                    <a:pt x="269" y="31"/>
                  </a:lnTo>
                  <a:lnTo>
                    <a:pt x="269" y="31"/>
                  </a:lnTo>
                  <a:lnTo>
                    <a:pt x="271" y="31"/>
                  </a:lnTo>
                  <a:lnTo>
                    <a:pt x="273" y="31"/>
                  </a:lnTo>
                  <a:lnTo>
                    <a:pt x="275" y="31"/>
                  </a:lnTo>
                  <a:lnTo>
                    <a:pt x="277" y="33"/>
                  </a:lnTo>
                  <a:lnTo>
                    <a:pt x="277" y="33"/>
                  </a:lnTo>
                  <a:lnTo>
                    <a:pt x="279" y="35"/>
                  </a:lnTo>
                  <a:lnTo>
                    <a:pt x="279" y="37"/>
                  </a:lnTo>
                  <a:lnTo>
                    <a:pt x="279" y="37"/>
                  </a:lnTo>
                  <a:lnTo>
                    <a:pt x="281" y="38"/>
                  </a:lnTo>
                  <a:lnTo>
                    <a:pt x="281" y="40"/>
                  </a:lnTo>
                  <a:lnTo>
                    <a:pt x="279" y="42"/>
                  </a:lnTo>
                  <a:lnTo>
                    <a:pt x="279" y="42"/>
                  </a:lnTo>
                  <a:lnTo>
                    <a:pt x="277" y="42"/>
                  </a:lnTo>
                  <a:lnTo>
                    <a:pt x="273" y="42"/>
                  </a:lnTo>
                  <a:lnTo>
                    <a:pt x="273" y="42"/>
                  </a:lnTo>
                  <a:lnTo>
                    <a:pt x="271" y="44"/>
                  </a:lnTo>
                  <a:lnTo>
                    <a:pt x="269" y="46"/>
                  </a:lnTo>
                  <a:lnTo>
                    <a:pt x="269" y="48"/>
                  </a:lnTo>
                  <a:lnTo>
                    <a:pt x="269" y="48"/>
                  </a:lnTo>
                  <a:lnTo>
                    <a:pt x="264" y="52"/>
                  </a:lnTo>
                  <a:lnTo>
                    <a:pt x="262" y="50"/>
                  </a:lnTo>
                  <a:lnTo>
                    <a:pt x="260" y="46"/>
                  </a:lnTo>
                  <a:lnTo>
                    <a:pt x="256" y="44"/>
                  </a:lnTo>
                  <a:lnTo>
                    <a:pt x="264" y="38"/>
                  </a:lnTo>
                  <a:lnTo>
                    <a:pt x="264" y="35"/>
                  </a:lnTo>
                  <a:lnTo>
                    <a:pt x="258" y="33"/>
                  </a:lnTo>
                  <a:lnTo>
                    <a:pt x="242" y="37"/>
                  </a:lnTo>
                  <a:lnTo>
                    <a:pt x="237" y="35"/>
                  </a:lnTo>
                  <a:lnTo>
                    <a:pt x="233" y="37"/>
                  </a:lnTo>
                  <a:lnTo>
                    <a:pt x="233" y="38"/>
                  </a:lnTo>
                  <a:lnTo>
                    <a:pt x="233" y="40"/>
                  </a:lnTo>
                  <a:lnTo>
                    <a:pt x="233" y="40"/>
                  </a:lnTo>
                  <a:lnTo>
                    <a:pt x="235" y="40"/>
                  </a:lnTo>
                  <a:lnTo>
                    <a:pt x="235" y="42"/>
                  </a:lnTo>
                  <a:lnTo>
                    <a:pt x="237" y="44"/>
                  </a:lnTo>
                  <a:lnTo>
                    <a:pt x="237" y="46"/>
                  </a:lnTo>
                  <a:lnTo>
                    <a:pt x="237" y="56"/>
                  </a:lnTo>
                  <a:lnTo>
                    <a:pt x="237" y="60"/>
                  </a:lnTo>
                  <a:lnTo>
                    <a:pt x="237" y="61"/>
                  </a:lnTo>
                  <a:lnTo>
                    <a:pt x="233" y="65"/>
                  </a:lnTo>
                  <a:lnTo>
                    <a:pt x="231" y="71"/>
                  </a:lnTo>
                  <a:lnTo>
                    <a:pt x="225" y="79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19" y="92"/>
                  </a:lnTo>
                  <a:lnTo>
                    <a:pt x="218" y="94"/>
                  </a:lnTo>
                  <a:lnTo>
                    <a:pt x="210" y="98"/>
                  </a:lnTo>
                  <a:lnTo>
                    <a:pt x="202" y="102"/>
                  </a:lnTo>
                  <a:lnTo>
                    <a:pt x="198" y="104"/>
                  </a:lnTo>
                  <a:lnTo>
                    <a:pt x="194" y="108"/>
                  </a:lnTo>
                  <a:lnTo>
                    <a:pt x="191" y="108"/>
                  </a:lnTo>
                  <a:lnTo>
                    <a:pt x="189" y="109"/>
                  </a:lnTo>
                  <a:lnTo>
                    <a:pt x="179" y="109"/>
                  </a:lnTo>
                  <a:lnTo>
                    <a:pt x="175" y="111"/>
                  </a:lnTo>
                  <a:lnTo>
                    <a:pt x="171" y="113"/>
                  </a:lnTo>
                  <a:lnTo>
                    <a:pt x="168" y="115"/>
                  </a:lnTo>
                  <a:lnTo>
                    <a:pt x="166" y="113"/>
                  </a:lnTo>
                  <a:lnTo>
                    <a:pt x="160" y="117"/>
                  </a:lnTo>
                  <a:lnTo>
                    <a:pt x="158" y="119"/>
                  </a:lnTo>
                  <a:lnTo>
                    <a:pt x="148" y="121"/>
                  </a:lnTo>
                  <a:lnTo>
                    <a:pt x="143" y="123"/>
                  </a:lnTo>
                  <a:lnTo>
                    <a:pt x="141" y="125"/>
                  </a:lnTo>
                  <a:lnTo>
                    <a:pt x="112" y="146"/>
                  </a:lnTo>
                  <a:lnTo>
                    <a:pt x="93" y="158"/>
                  </a:lnTo>
                  <a:lnTo>
                    <a:pt x="85" y="165"/>
                  </a:lnTo>
                  <a:lnTo>
                    <a:pt x="79" y="167"/>
                  </a:lnTo>
                  <a:lnTo>
                    <a:pt x="77" y="169"/>
                  </a:lnTo>
                  <a:lnTo>
                    <a:pt x="75" y="173"/>
                  </a:lnTo>
                  <a:lnTo>
                    <a:pt x="73" y="173"/>
                  </a:lnTo>
                  <a:lnTo>
                    <a:pt x="71" y="175"/>
                  </a:lnTo>
                  <a:lnTo>
                    <a:pt x="71" y="175"/>
                  </a:lnTo>
                  <a:lnTo>
                    <a:pt x="70" y="179"/>
                  </a:lnTo>
                  <a:lnTo>
                    <a:pt x="68" y="181"/>
                  </a:lnTo>
                  <a:lnTo>
                    <a:pt x="68" y="181"/>
                  </a:lnTo>
                  <a:lnTo>
                    <a:pt x="64" y="182"/>
                  </a:lnTo>
                  <a:lnTo>
                    <a:pt x="58" y="186"/>
                  </a:lnTo>
                  <a:lnTo>
                    <a:pt x="58" y="188"/>
                  </a:lnTo>
                  <a:lnTo>
                    <a:pt x="56" y="188"/>
                  </a:lnTo>
                  <a:lnTo>
                    <a:pt x="39" y="192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0" y="206"/>
                  </a:lnTo>
                  <a:lnTo>
                    <a:pt x="10" y="206"/>
                  </a:lnTo>
                  <a:lnTo>
                    <a:pt x="8" y="207"/>
                  </a:lnTo>
                  <a:lnTo>
                    <a:pt x="8" y="207"/>
                  </a:lnTo>
                  <a:lnTo>
                    <a:pt x="6" y="211"/>
                  </a:lnTo>
                  <a:lnTo>
                    <a:pt x="4" y="211"/>
                  </a:lnTo>
                  <a:lnTo>
                    <a:pt x="4" y="211"/>
                  </a:lnTo>
                  <a:lnTo>
                    <a:pt x="2" y="211"/>
                  </a:lnTo>
                  <a:lnTo>
                    <a:pt x="2" y="213"/>
                  </a:lnTo>
                  <a:lnTo>
                    <a:pt x="2" y="213"/>
                  </a:lnTo>
                  <a:lnTo>
                    <a:pt x="2" y="215"/>
                  </a:lnTo>
                  <a:lnTo>
                    <a:pt x="2" y="217"/>
                  </a:lnTo>
                  <a:lnTo>
                    <a:pt x="2" y="219"/>
                  </a:lnTo>
                  <a:lnTo>
                    <a:pt x="2" y="229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2" y="240"/>
                  </a:lnTo>
                  <a:lnTo>
                    <a:pt x="2" y="242"/>
                  </a:lnTo>
                  <a:lnTo>
                    <a:pt x="4" y="248"/>
                  </a:lnTo>
                  <a:lnTo>
                    <a:pt x="6" y="261"/>
                  </a:lnTo>
                  <a:lnTo>
                    <a:pt x="31" y="257"/>
                  </a:lnTo>
                  <a:lnTo>
                    <a:pt x="41" y="257"/>
                  </a:lnTo>
                  <a:lnTo>
                    <a:pt x="45" y="257"/>
                  </a:lnTo>
                  <a:lnTo>
                    <a:pt x="48" y="259"/>
                  </a:lnTo>
                  <a:lnTo>
                    <a:pt x="54" y="259"/>
                  </a:lnTo>
                  <a:lnTo>
                    <a:pt x="58" y="259"/>
                  </a:lnTo>
                  <a:lnTo>
                    <a:pt x="60" y="261"/>
                  </a:lnTo>
                  <a:lnTo>
                    <a:pt x="62" y="263"/>
                  </a:lnTo>
                  <a:lnTo>
                    <a:pt x="62" y="267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2" y="275"/>
                  </a:lnTo>
                  <a:lnTo>
                    <a:pt x="62" y="277"/>
                  </a:lnTo>
                  <a:lnTo>
                    <a:pt x="62" y="279"/>
                  </a:lnTo>
                  <a:lnTo>
                    <a:pt x="68" y="280"/>
                  </a:lnTo>
                  <a:lnTo>
                    <a:pt x="71" y="282"/>
                  </a:lnTo>
                  <a:lnTo>
                    <a:pt x="77" y="284"/>
                  </a:lnTo>
                  <a:lnTo>
                    <a:pt x="83" y="288"/>
                  </a:lnTo>
                  <a:lnTo>
                    <a:pt x="89" y="292"/>
                  </a:lnTo>
                  <a:lnTo>
                    <a:pt x="91" y="296"/>
                  </a:lnTo>
                  <a:lnTo>
                    <a:pt x="89" y="298"/>
                  </a:lnTo>
                  <a:lnTo>
                    <a:pt x="87" y="300"/>
                  </a:lnTo>
                  <a:lnTo>
                    <a:pt x="87" y="303"/>
                  </a:lnTo>
                  <a:lnTo>
                    <a:pt x="85" y="305"/>
                  </a:lnTo>
                  <a:lnTo>
                    <a:pt x="83" y="311"/>
                  </a:lnTo>
                  <a:lnTo>
                    <a:pt x="81" y="313"/>
                  </a:lnTo>
                  <a:lnTo>
                    <a:pt x="77" y="319"/>
                  </a:lnTo>
                  <a:lnTo>
                    <a:pt x="75" y="319"/>
                  </a:lnTo>
                  <a:lnTo>
                    <a:pt x="73" y="321"/>
                  </a:lnTo>
                  <a:lnTo>
                    <a:pt x="73" y="323"/>
                  </a:lnTo>
                  <a:lnTo>
                    <a:pt x="77" y="325"/>
                  </a:lnTo>
                  <a:lnTo>
                    <a:pt x="79" y="327"/>
                  </a:lnTo>
                  <a:lnTo>
                    <a:pt x="79" y="328"/>
                  </a:lnTo>
                  <a:lnTo>
                    <a:pt x="79" y="330"/>
                  </a:lnTo>
                  <a:lnTo>
                    <a:pt x="81" y="332"/>
                  </a:lnTo>
                  <a:lnTo>
                    <a:pt x="85" y="330"/>
                  </a:lnTo>
                  <a:lnTo>
                    <a:pt x="87" y="330"/>
                  </a:lnTo>
                  <a:lnTo>
                    <a:pt x="91" y="328"/>
                  </a:lnTo>
                  <a:lnTo>
                    <a:pt x="93" y="330"/>
                  </a:lnTo>
                  <a:lnTo>
                    <a:pt x="95" y="330"/>
                  </a:lnTo>
                  <a:lnTo>
                    <a:pt x="96" y="332"/>
                  </a:lnTo>
                  <a:lnTo>
                    <a:pt x="100" y="332"/>
                  </a:lnTo>
                  <a:lnTo>
                    <a:pt x="102" y="330"/>
                  </a:lnTo>
                  <a:lnTo>
                    <a:pt x="106" y="330"/>
                  </a:lnTo>
                  <a:lnTo>
                    <a:pt x="112" y="328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3"/>
                  </a:lnTo>
                  <a:lnTo>
                    <a:pt x="119" y="321"/>
                  </a:lnTo>
                  <a:lnTo>
                    <a:pt x="121" y="317"/>
                  </a:lnTo>
                  <a:lnTo>
                    <a:pt x="123" y="315"/>
                  </a:lnTo>
                  <a:lnTo>
                    <a:pt x="127" y="305"/>
                  </a:lnTo>
                  <a:lnTo>
                    <a:pt x="137" y="294"/>
                  </a:lnTo>
                  <a:lnTo>
                    <a:pt x="141" y="288"/>
                  </a:lnTo>
                  <a:lnTo>
                    <a:pt x="148" y="265"/>
                  </a:lnTo>
                  <a:lnTo>
                    <a:pt x="152" y="259"/>
                  </a:lnTo>
                  <a:lnTo>
                    <a:pt x="156" y="254"/>
                  </a:lnTo>
                  <a:lnTo>
                    <a:pt x="164" y="250"/>
                  </a:lnTo>
                  <a:lnTo>
                    <a:pt x="166" y="246"/>
                  </a:lnTo>
                  <a:lnTo>
                    <a:pt x="169" y="242"/>
                  </a:lnTo>
                  <a:lnTo>
                    <a:pt x="173" y="229"/>
                  </a:lnTo>
                  <a:lnTo>
                    <a:pt x="175" y="227"/>
                  </a:lnTo>
                  <a:lnTo>
                    <a:pt x="179" y="225"/>
                  </a:lnTo>
                  <a:lnTo>
                    <a:pt x="179" y="223"/>
                  </a:lnTo>
                  <a:lnTo>
                    <a:pt x="179" y="221"/>
                  </a:lnTo>
                  <a:lnTo>
                    <a:pt x="179" y="217"/>
                  </a:lnTo>
                  <a:lnTo>
                    <a:pt x="181" y="217"/>
                  </a:lnTo>
                  <a:lnTo>
                    <a:pt x="183" y="215"/>
                  </a:lnTo>
                  <a:lnTo>
                    <a:pt x="187" y="213"/>
                  </a:lnTo>
                  <a:lnTo>
                    <a:pt x="194" y="213"/>
                  </a:lnTo>
                  <a:lnTo>
                    <a:pt x="202" y="211"/>
                  </a:lnTo>
                  <a:lnTo>
                    <a:pt x="206" y="209"/>
                  </a:lnTo>
                  <a:lnTo>
                    <a:pt x="208" y="209"/>
                  </a:lnTo>
                  <a:lnTo>
                    <a:pt x="214" y="211"/>
                  </a:lnTo>
                  <a:lnTo>
                    <a:pt x="218" y="211"/>
                  </a:lnTo>
                  <a:lnTo>
                    <a:pt x="219" y="209"/>
                  </a:lnTo>
                  <a:lnTo>
                    <a:pt x="223" y="200"/>
                  </a:lnTo>
                  <a:lnTo>
                    <a:pt x="229" y="192"/>
                  </a:lnTo>
                  <a:lnTo>
                    <a:pt x="233" y="182"/>
                  </a:lnTo>
                  <a:lnTo>
                    <a:pt x="237" y="175"/>
                  </a:lnTo>
                  <a:lnTo>
                    <a:pt x="242" y="165"/>
                  </a:lnTo>
                  <a:lnTo>
                    <a:pt x="246" y="156"/>
                  </a:lnTo>
                  <a:lnTo>
                    <a:pt x="252" y="148"/>
                  </a:lnTo>
                  <a:lnTo>
                    <a:pt x="256" y="138"/>
                  </a:lnTo>
                  <a:lnTo>
                    <a:pt x="258" y="136"/>
                  </a:lnTo>
                  <a:lnTo>
                    <a:pt x="260" y="133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77" y="127"/>
                  </a:lnTo>
                  <a:lnTo>
                    <a:pt x="287" y="125"/>
                  </a:lnTo>
                  <a:lnTo>
                    <a:pt x="296" y="121"/>
                  </a:lnTo>
                  <a:lnTo>
                    <a:pt x="304" y="119"/>
                  </a:lnTo>
                  <a:lnTo>
                    <a:pt x="314" y="117"/>
                  </a:lnTo>
                  <a:lnTo>
                    <a:pt x="323" y="113"/>
                  </a:lnTo>
                  <a:lnTo>
                    <a:pt x="333" y="111"/>
                  </a:lnTo>
                  <a:lnTo>
                    <a:pt x="342" y="109"/>
                  </a:lnTo>
                  <a:lnTo>
                    <a:pt x="346" y="108"/>
                  </a:lnTo>
                  <a:lnTo>
                    <a:pt x="352" y="106"/>
                  </a:lnTo>
                  <a:lnTo>
                    <a:pt x="358" y="102"/>
                  </a:lnTo>
                  <a:lnTo>
                    <a:pt x="360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9" y="90"/>
                  </a:lnTo>
                  <a:lnTo>
                    <a:pt x="369" y="88"/>
                  </a:lnTo>
                  <a:lnTo>
                    <a:pt x="371" y="88"/>
                  </a:lnTo>
                  <a:lnTo>
                    <a:pt x="375" y="86"/>
                  </a:lnTo>
                  <a:lnTo>
                    <a:pt x="377" y="86"/>
                  </a:lnTo>
                  <a:lnTo>
                    <a:pt x="379" y="83"/>
                  </a:lnTo>
                  <a:lnTo>
                    <a:pt x="390" y="77"/>
                  </a:lnTo>
                  <a:lnTo>
                    <a:pt x="394" y="73"/>
                  </a:lnTo>
                  <a:lnTo>
                    <a:pt x="396" y="71"/>
                  </a:lnTo>
                  <a:lnTo>
                    <a:pt x="398" y="67"/>
                  </a:lnTo>
                  <a:lnTo>
                    <a:pt x="400" y="63"/>
                  </a:lnTo>
                  <a:lnTo>
                    <a:pt x="398" y="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7822A9B3-AB56-4843-B354-D24F30D8B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7895" y="3778567"/>
              <a:ext cx="641956" cy="670873"/>
            </a:xfrm>
            <a:custGeom>
              <a:avLst/>
              <a:gdLst>
                <a:gd name="T0" fmla="*/ 312 w 333"/>
                <a:gd name="T1" fmla="*/ 12 h 348"/>
                <a:gd name="T2" fmla="*/ 300 w 333"/>
                <a:gd name="T3" fmla="*/ 23 h 348"/>
                <a:gd name="T4" fmla="*/ 296 w 333"/>
                <a:gd name="T5" fmla="*/ 27 h 348"/>
                <a:gd name="T6" fmla="*/ 294 w 333"/>
                <a:gd name="T7" fmla="*/ 33 h 348"/>
                <a:gd name="T8" fmla="*/ 290 w 333"/>
                <a:gd name="T9" fmla="*/ 38 h 348"/>
                <a:gd name="T10" fmla="*/ 289 w 333"/>
                <a:gd name="T11" fmla="*/ 46 h 348"/>
                <a:gd name="T12" fmla="*/ 285 w 333"/>
                <a:gd name="T13" fmla="*/ 56 h 348"/>
                <a:gd name="T14" fmla="*/ 258 w 333"/>
                <a:gd name="T15" fmla="*/ 79 h 348"/>
                <a:gd name="T16" fmla="*/ 240 w 333"/>
                <a:gd name="T17" fmla="*/ 73 h 348"/>
                <a:gd name="T18" fmla="*/ 242 w 333"/>
                <a:gd name="T19" fmla="*/ 65 h 348"/>
                <a:gd name="T20" fmla="*/ 244 w 333"/>
                <a:gd name="T21" fmla="*/ 60 h 348"/>
                <a:gd name="T22" fmla="*/ 231 w 333"/>
                <a:gd name="T23" fmla="*/ 54 h 348"/>
                <a:gd name="T24" fmla="*/ 225 w 333"/>
                <a:gd name="T25" fmla="*/ 58 h 348"/>
                <a:gd name="T26" fmla="*/ 221 w 333"/>
                <a:gd name="T27" fmla="*/ 58 h 348"/>
                <a:gd name="T28" fmla="*/ 214 w 333"/>
                <a:gd name="T29" fmla="*/ 62 h 348"/>
                <a:gd name="T30" fmla="*/ 208 w 333"/>
                <a:gd name="T31" fmla="*/ 60 h 348"/>
                <a:gd name="T32" fmla="*/ 196 w 333"/>
                <a:gd name="T33" fmla="*/ 58 h 348"/>
                <a:gd name="T34" fmla="*/ 192 w 333"/>
                <a:gd name="T35" fmla="*/ 62 h 348"/>
                <a:gd name="T36" fmla="*/ 187 w 333"/>
                <a:gd name="T37" fmla="*/ 65 h 348"/>
                <a:gd name="T38" fmla="*/ 179 w 333"/>
                <a:gd name="T39" fmla="*/ 65 h 348"/>
                <a:gd name="T40" fmla="*/ 167 w 333"/>
                <a:gd name="T41" fmla="*/ 79 h 348"/>
                <a:gd name="T42" fmla="*/ 156 w 333"/>
                <a:gd name="T43" fmla="*/ 102 h 348"/>
                <a:gd name="T44" fmla="*/ 129 w 333"/>
                <a:gd name="T45" fmla="*/ 131 h 348"/>
                <a:gd name="T46" fmla="*/ 117 w 333"/>
                <a:gd name="T47" fmla="*/ 138 h 348"/>
                <a:gd name="T48" fmla="*/ 100 w 333"/>
                <a:gd name="T49" fmla="*/ 131 h 348"/>
                <a:gd name="T50" fmla="*/ 92 w 333"/>
                <a:gd name="T51" fmla="*/ 136 h 348"/>
                <a:gd name="T52" fmla="*/ 119 w 333"/>
                <a:gd name="T53" fmla="*/ 161 h 348"/>
                <a:gd name="T54" fmla="*/ 127 w 333"/>
                <a:gd name="T55" fmla="*/ 171 h 348"/>
                <a:gd name="T56" fmla="*/ 123 w 333"/>
                <a:gd name="T57" fmla="*/ 196 h 348"/>
                <a:gd name="T58" fmla="*/ 119 w 333"/>
                <a:gd name="T59" fmla="*/ 211 h 348"/>
                <a:gd name="T60" fmla="*/ 100 w 333"/>
                <a:gd name="T61" fmla="*/ 202 h 348"/>
                <a:gd name="T62" fmla="*/ 87 w 333"/>
                <a:gd name="T63" fmla="*/ 213 h 348"/>
                <a:gd name="T64" fmla="*/ 54 w 333"/>
                <a:gd name="T65" fmla="*/ 225 h 348"/>
                <a:gd name="T66" fmla="*/ 37 w 333"/>
                <a:gd name="T67" fmla="*/ 213 h 348"/>
                <a:gd name="T68" fmla="*/ 39 w 333"/>
                <a:gd name="T69" fmla="*/ 238 h 348"/>
                <a:gd name="T70" fmla="*/ 31 w 333"/>
                <a:gd name="T71" fmla="*/ 252 h 348"/>
                <a:gd name="T72" fmla="*/ 29 w 333"/>
                <a:gd name="T73" fmla="*/ 257 h 348"/>
                <a:gd name="T74" fmla="*/ 27 w 333"/>
                <a:gd name="T75" fmla="*/ 261 h 348"/>
                <a:gd name="T76" fmla="*/ 16 w 333"/>
                <a:gd name="T77" fmla="*/ 261 h 348"/>
                <a:gd name="T78" fmla="*/ 6 w 333"/>
                <a:gd name="T79" fmla="*/ 263 h 348"/>
                <a:gd name="T80" fmla="*/ 2 w 333"/>
                <a:gd name="T81" fmla="*/ 280 h 348"/>
                <a:gd name="T82" fmla="*/ 4 w 333"/>
                <a:gd name="T83" fmla="*/ 298 h 348"/>
                <a:gd name="T84" fmla="*/ 35 w 333"/>
                <a:gd name="T85" fmla="*/ 332 h 348"/>
                <a:gd name="T86" fmla="*/ 56 w 333"/>
                <a:gd name="T87" fmla="*/ 342 h 348"/>
                <a:gd name="T88" fmla="*/ 83 w 333"/>
                <a:gd name="T89" fmla="*/ 348 h 348"/>
                <a:gd name="T90" fmla="*/ 102 w 333"/>
                <a:gd name="T91" fmla="*/ 346 h 348"/>
                <a:gd name="T92" fmla="*/ 117 w 333"/>
                <a:gd name="T93" fmla="*/ 332 h 348"/>
                <a:gd name="T94" fmla="*/ 137 w 333"/>
                <a:gd name="T95" fmla="*/ 311 h 348"/>
                <a:gd name="T96" fmla="*/ 177 w 333"/>
                <a:gd name="T97" fmla="*/ 256 h 348"/>
                <a:gd name="T98" fmla="*/ 196 w 333"/>
                <a:gd name="T99" fmla="*/ 232 h 348"/>
                <a:gd name="T100" fmla="*/ 210 w 333"/>
                <a:gd name="T101" fmla="*/ 217 h 348"/>
                <a:gd name="T102" fmla="*/ 219 w 333"/>
                <a:gd name="T103" fmla="*/ 194 h 348"/>
                <a:gd name="T104" fmla="*/ 233 w 333"/>
                <a:gd name="T105" fmla="*/ 196 h 348"/>
                <a:gd name="T106" fmla="*/ 252 w 333"/>
                <a:gd name="T107" fmla="*/ 171 h 348"/>
                <a:gd name="T108" fmla="*/ 244 w 333"/>
                <a:gd name="T109" fmla="*/ 158 h 348"/>
                <a:gd name="T110" fmla="*/ 262 w 333"/>
                <a:gd name="T111" fmla="*/ 133 h 348"/>
                <a:gd name="T112" fmla="*/ 269 w 333"/>
                <a:gd name="T113" fmla="*/ 129 h 348"/>
                <a:gd name="T114" fmla="*/ 285 w 333"/>
                <a:gd name="T115" fmla="*/ 102 h 348"/>
                <a:gd name="T116" fmla="*/ 302 w 333"/>
                <a:gd name="T117" fmla="*/ 88 h 348"/>
                <a:gd name="T118" fmla="*/ 310 w 333"/>
                <a:gd name="T119" fmla="*/ 58 h 348"/>
                <a:gd name="T120" fmla="*/ 329 w 333"/>
                <a:gd name="T121" fmla="*/ 2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" h="348">
                  <a:moveTo>
                    <a:pt x="327" y="8"/>
                  </a:moveTo>
                  <a:lnTo>
                    <a:pt x="321" y="0"/>
                  </a:lnTo>
                  <a:lnTo>
                    <a:pt x="321" y="2"/>
                  </a:lnTo>
                  <a:lnTo>
                    <a:pt x="312" y="12"/>
                  </a:lnTo>
                  <a:lnTo>
                    <a:pt x="304" y="15"/>
                  </a:lnTo>
                  <a:lnTo>
                    <a:pt x="302" y="17"/>
                  </a:lnTo>
                  <a:lnTo>
                    <a:pt x="302" y="19"/>
                  </a:lnTo>
                  <a:lnTo>
                    <a:pt x="300" y="23"/>
                  </a:lnTo>
                  <a:lnTo>
                    <a:pt x="298" y="25"/>
                  </a:lnTo>
                  <a:lnTo>
                    <a:pt x="296" y="25"/>
                  </a:lnTo>
                  <a:lnTo>
                    <a:pt x="296" y="25"/>
                  </a:lnTo>
                  <a:lnTo>
                    <a:pt x="296" y="27"/>
                  </a:lnTo>
                  <a:lnTo>
                    <a:pt x="294" y="27"/>
                  </a:lnTo>
                  <a:lnTo>
                    <a:pt x="294" y="29"/>
                  </a:lnTo>
                  <a:lnTo>
                    <a:pt x="294" y="31"/>
                  </a:lnTo>
                  <a:lnTo>
                    <a:pt x="294" y="33"/>
                  </a:lnTo>
                  <a:lnTo>
                    <a:pt x="294" y="35"/>
                  </a:lnTo>
                  <a:lnTo>
                    <a:pt x="294" y="35"/>
                  </a:lnTo>
                  <a:lnTo>
                    <a:pt x="292" y="37"/>
                  </a:lnTo>
                  <a:lnTo>
                    <a:pt x="290" y="38"/>
                  </a:lnTo>
                  <a:lnTo>
                    <a:pt x="289" y="38"/>
                  </a:lnTo>
                  <a:lnTo>
                    <a:pt x="289" y="40"/>
                  </a:lnTo>
                  <a:lnTo>
                    <a:pt x="287" y="44"/>
                  </a:lnTo>
                  <a:lnTo>
                    <a:pt x="289" y="46"/>
                  </a:lnTo>
                  <a:lnTo>
                    <a:pt x="289" y="48"/>
                  </a:lnTo>
                  <a:lnTo>
                    <a:pt x="289" y="50"/>
                  </a:lnTo>
                  <a:lnTo>
                    <a:pt x="289" y="52"/>
                  </a:lnTo>
                  <a:lnTo>
                    <a:pt x="285" y="56"/>
                  </a:lnTo>
                  <a:lnTo>
                    <a:pt x="281" y="60"/>
                  </a:lnTo>
                  <a:lnTo>
                    <a:pt x="275" y="67"/>
                  </a:lnTo>
                  <a:lnTo>
                    <a:pt x="267" y="77"/>
                  </a:lnTo>
                  <a:lnTo>
                    <a:pt x="258" y="79"/>
                  </a:lnTo>
                  <a:lnTo>
                    <a:pt x="250" y="77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3"/>
                  </a:lnTo>
                  <a:lnTo>
                    <a:pt x="242" y="71"/>
                  </a:lnTo>
                  <a:lnTo>
                    <a:pt x="242" y="69"/>
                  </a:lnTo>
                  <a:lnTo>
                    <a:pt x="242" y="67"/>
                  </a:lnTo>
                  <a:lnTo>
                    <a:pt x="242" y="65"/>
                  </a:lnTo>
                  <a:lnTo>
                    <a:pt x="244" y="63"/>
                  </a:lnTo>
                  <a:lnTo>
                    <a:pt x="244" y="62"/>
                  </a:lnTo>
                  <a:lnTo>
                    <a:pt x="244" y="62"/>
                  </a:lnTo>
                  <a:lnTo>
                    <a:pt x="244" y="60"/>
                  </a:lnTo>
                  <a:lnTo>
                    <a:pt x="246" y="56"/>
                  </a:lnTo>
                  <a:lnTo>
                    <a:pt x="246" y="54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9" y="54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5" y="58"/>
                  </a:lnTo>
                  <a:lnTo>
                    <a:pt x="225" y="62"/>
                  </a:lnTo>
                  <a:lnTo>
                    <a:pt x="221" y="60"/>
                  </a:lnTo>
                  <a:lnTo>
                    <a:pt x="221" y="60"/>
                  </a:lnTo>
                  <a:lnTo>
                    <a:pt x="221" y="58"/>
                  </a:lnTo>
                  <a:lnTo>
                    <a:pt x="219" y="58"/>
                  </a:lnTo>
                  <a:lnTo>
                    <a:pt x="217" y="58"/>
                  </a:lnTo>
                  <a:lnTo>
                    <a:pt x="215" y="60"/>
                  </a:lnTo>
                  <a:lnTo>
                    <a:pt x="214" y="62"/>
                  </a:lnTo>
                  <a:lnTo>
                    <a:pt x="214" y="63"/>
                  </a:lnTo>
                  <a:lnTo>
                    <a:pt x="212" y="63"/>
                  </a:lnTo>
                  <a:lnTo>
                    <a:pt x="210" y="62"/>
                  </a:lnTo>
                  <a:lnTo>
                    <a:pt x="208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96" y="58"/>
                  </a:lnTo>
                  <a:lnTo>
                    <a:pt x="196" y="58"/>
                  </a:lnTo>
                  <a:lnTo>
                    <a:pt x="194" y="60"/>
                  </a:lnTo>
                  <a:lnTo>
                    <a:pt x="194" y="60"/>
                  </a:lnTo>
                  <a:lnTo>
                    <a:pt x="192" y="62"/>
                  </a:lnTo>
                  <a:lnTo>
                    <a:pt x="192" y="62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7" y="65"/>
                  </a:lnTo>
                  <a:lnTo>
                    <a:pt x="185" y="65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79" y="65"/>
                  </a:lnTo>
                  <a:lnTo>
                    <a:pt x="177" y="65"/>
                  </a:lnTo>
                  <a:lnTo>
                    <a:pt x="175" y="67"/>
                  </a:lnTo>
                  <a:lnTo>
                    <a:pt x="171" y="73"/>
                  </a:lnTo>
                  <a:lnTo>
                    <a:pt x="167" y="79"/>
                  </a:lnTo>
                  <a:lnTo>
                    <a:pt x="164" y="85"/>
                  </a:lnTo>
                  <a:lnTo>
                    <a:pt x="160" y="92"/>
                  </a:lnTo>
                  <a:lnTo>
                    <a:pt x="160" y="98"/>
                  </a:lnTo>
                  <a:lnTo>
                    <a:pt x="156" y="102"/>
                  </a:lnTo>
                  <a:lnTo>
                    <a:pt x="154" y="108"/>
                  </a:lnTo>
                  <a:lnTo>
                    <a:pt x="152" y="111"/>
                  </a:lnTo>
                  <a:lnTo>
                    <a:pt x="137" y="123"/>
                  </a:lnTo>
                  <a:lnTo>
                    <a:pt x="129" y="131"/>
                  </a:lnTo>
                  <a:lnTo>
                    <a:pt x="127" y="136"/>
                  </a:lnTo>
                  <a:lnTo>
                    <a:pt x="125" y="138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06" y="135"/>
                  </a:lnTo>
                  <a:lnTo>
                    <a:pt x="102" y="133"/>
                  </a:lnTo>
                  <a:lnTo>
                    <a:pt x="100" y="131"/>
                  </a:lnTo>
                  <a:lnTo>
                    <a:pt x="100" y="131"/>
                  </a:lnTo>
                  <a:lnTo>
                    <a:pt x="96" y="131"/>
                  </a:lnTo>
                  <a:lnTo>
                    <a:pt x="94" y="131"/>
                  </a:lnTo>
                  <a:lnTo>
                    <a:pt x="91" y="133"/>
                  </a:lnTo>
                  <a:lnTo>
                    <a:pt x="92" y="136"/>
                  </a:lnTo>
                  <a:lnTo>
                    <a:pt x="108" y="150"/>
                  </a:lnTo>
                  <a:lnTo>
                    <a:pt x="112" y="154"/>
                  </a:lnTo>
                  <a:lnTo>
                    <a:pt x="116" y="159"/>
                  </a:lnTo>
                  <a:lnTo>
                    <a:pt x="119" y="161"/>
                  </a:lnTo>
                  <a:lnTo>
                    <a:pt x="121" y="161"/>
                  </a:lnTo>
                  <a:lnTo>
                    <a:pt x="123" y="163"/>
                  </a:lnTo>
                  <a:lnTo>
                    <a:pt x="125" y="165"/>
                  </a:lnTo>
                  <a:lnTo>
                    <a:pt x="127" y="171"/>
                  </a:lnTo>
                  <a:lnTo>
                    <a:pt x="129" y="175"/>
                  </a:lnTo>
                  <a:lnTo>
                    <a:pt x="127" y="184"/>
                  </a:lnTo>
                  <a:lnTo>
                    <a:pt x="123" y="192"/>
                  </a:lnTo>
                  <a:lnTo>
                    <a:pt x="123" y="196"/>
                  </a:lnTo>
                  <a:lnTo>
                    <a:pt x="127" y="206"/>
                  </a:lnTo>
                  <a:lnTo>
                    <a:pt x="123" y="208"/>
                  </a:lnTo>
                  <a:lnTo>
                    <a:pt x="121" y="209"/>
                  </a:lnTo>
                  <a:lnTo>
                    <a:pt x="119" y="211"/>
                  </a:lnTo>
                  <a:lnTo>
                    <a:pt x="116" y="211"/>
                  </a:lnTo>
                  <a:lnTo>
                    <a:pt x="112" y="211"/>
                  </a:lnTo>
                  <a:lnTo>
                    <a:pt x="106" y="206"/>
                  </a:lnTo>
                  <a:lnTo>
                    <a:pt x="100" y="202"/>
                  </a:lnTo>
                  <a:lnTo>
                    <a:pt x="98" y="204"/>
                  </a:lnTo>
                  <a:lnTo>
                    <a:pt x="94" y="208"/>
                  </a:lnTo>
                  <a:lnTo>
                    <a:pt x="91" y="211"/>
                  </a:lnTo>
                  <a:lnTo>
                    <a:pt x="87" y="213"/>
                  </a:lnTo>
                  <a:lnTo>
                    <a:pt x="77" y="219"/>
                  </a:lnTo>
                  <a:lnTo>
                    <a:pt x="71" y="221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52" y="223"/>
                  </a:lnTo>
                  <a:lnTo>
                    <a:pt x="43" y="217"/>
                  </a:lnTo>
                  <a:lnTo>
                    <a:pt x="41" y="215"/>
                  </a:lnTo>
                  <a:lnTo>
                    <a:pt x="37" y="213"/>
                  </a:lnTo>
                  <a:lnTo>
                    <a:pt x="33" y="221"/>
                  </a:lnTo>
                  <a:lnTo>
                    <a:pt x="39" y="234"/>
                  </a:lnTo>
                  <a:lnTo>
                    <a:pt x="39" y="236"/>
                  </a:lnTo>
                  <a:lnTo>
                    <a:pt x="39" y="238"/>
                  </a:lnTo>
                  <a:lnTo>
                    <a:pt x="37" y="240"/>
                  </a:lnTo>
                  <a:lnTo>
                    <a:pt x="35" y="246"/>
                  </a:lnTo>
                  <a:lnTo>
                    <a:pt x="33" y="250"/>
                  </a:lnTo>
                  <a:lnTo>
                    <a:pt x="31" y="252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9" y="256"/>
                  </a:lnTo>
                  <a:lnTo>
                    <a:pt x="29" y="257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7" y="261"/>
                  </a:lnTo>
                  <a:lnTo>
                    <a:pt x="23" y="261"/>
                  </a:lnTo>
                  <a:lnTo>
                    <a:pt x="21" y="261"/>
                  </a:lnTo>
                  <a:lnTo>
                    <a:pt x="18" y="261"/>
                  </a:lnTo>
                  <a:lnTo>
                    <a:pt x="16" y="261"/>
                  </a:lnTo>
                  <a:lnTo>
                    <a:pt x="14" y="259"/>
                  </a:lnTo>
                  <a:lnTo>
                    <a:pt x="12" y="259"/>
                  </a:lnTo>
                  <a:lnTo>
                    <a:pt x="10" y="259"/>
                  </a:lnTo>
                  <a:lnTo>
                    <a:pt x="6" y="263"/>
                  </a:lnTo>
                  <a:lnTo>
                    <a:pt x="6" y="271"/>
                  </a:lnTo>
                  <a:lnTo>
                    <a:pt x="8" y="275"/>
                  </a:lnTo>
                  <a:lnTo>
                    <a:pt x="6" y="277"/>
                  </a:lnTo>
                  <a:lnTo>
                    <a:pt x="2" y="280"/>
                  </a:lnTo>
                  <a:lnTo>
                    <a:pt x="0" y="284"/>
                  </a:lnTo>
                  <a:lnTo>
                    <a:pt x="0" y="286"/>
                  </a:lnTo>
                  <a:lnTo>
                    <a:pt x="2" y="292"/>
                  </a:lnTo>
                  <a:lnTo>
                    <a:pt x="4" y="298"/>
                  </a:lnTo>
                  <a:lnTo>
                    <a:pt x="16" y="307"/>
                  </a:lnTo>
                  <a:lnTo>
                    <a:pt x="25" y="317"/>
                  </a:lnTo>
                  <a:lnTo>
                    <a:pt x="31" y="329"/>
                  </a:lnTo>
                  <a:lnTo>
                    <a:pt x="35" y="332"/>
                  </a:lnTo>
                  <a:lnTo>
                    <a:pt x="41" y="336"/>
                  </a:lnTo>
                  <a:lnTo>
                    <a:pt x="48" y="338"/>
                  </a:lnTo>
                  <a:lnTo>
                    <a:pt x="52" y="340"/>
                  </a:lnTo>
                  <a:lnTo>
                    <a:pt x="56" y="342"/>
                  </a:lnTo>
                  <a:lnTo>
                    <a:pt x="62" y="344"/>
                  </a:lnTo>
                  <a:lnTo>
                    <a:pt x="68" y="344"/>
                  </a:lnTo>
                  <a:lnTo>
                    <a:pt x="73" y="346"/>
                  </a:lnTo>
                  <a:lnTo>
                    <a:pt x="83" y="348"/>
                  </a:lnTo>
                  <a:lnTo>
                    <a:pt x="91" y="348"/>
                  </a:lnTo>
                  <a:lnTo>
                    <a:pt x="94" y="348"/>
                  </a:lnTo>
                  <a:lnTo>
                    <a:pt x="98" y="348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8" y="340"/>
                  </a:lnTo>
                  <a:lnTo>
                    <a:pt x="110" y="338"/>
                  </a:lnTo>
                  <a:lnTo>
                    <a:pt x="117" y="332"/>
                  </a:lnTo>
                  <a:lnTo>
                    <a:pt x="121" y="330"/>
                  </a:lnTo>
                  <a:lnTo>
                    <a:pt x="123" y="327"/>
                  </a:lnTo>
                  <a:lnTo>
                    <a:pt x="125" y="323"/>
                  </a:lnTo>
                  <a:lnTo>
                    <a:pt x="137" y="311"/>
                  </a:lnTo>
                  <a:lnTo>
                    <a:pt x="144" y="300"/>
                  </a:lnTo>
                  <a:lnTo>
                    <a:pt x="154" y="284"/>
                  </a:lnTo>
                  <a:lnTo>
                    <a:pt x="166" y="275"/>
                  </a:lnTo>
                  <a:lnTo>
                    <a:pt x="177" y="256"/>
                  </a:lnTo>
                  <a:lnTo>
                    <a:pt x="183" y="248"/>
                  </a:lnTo>
                  <a:lnTo>
                    <a:pt x="187" y="240"/>
                  </a:lnTo>
                  <a:lnTo>
                    <a:pt x="191" y="238"/>
                  </a:lnTo>
                  <a:lnTo>
                    <a:pt x="196" y="232"/>
                  </a:lnTo>
                  <a:lnTo>
                    <a:pt x="198" y="231"/>
                  </a:lnTo>
                  <a:lnTo>
                    <a:pt x="204" y="225"/>
                  </a:lnTo>
                  <a:lnTo>
                    <a:pt x="206" y="221"/>
                  </a:lnTo>
                  <a:lnTo>
                    <a:pt x="210" y="217"/>
                  </a:lnTo>
                  <a:lnTo>
                    <a:pt x="214" y="200"/>
                  </a:lnTo>
                  <a:lnTo>
                    <a:pt x="215" y="196"/>
                  </a:lnTo>
                  <a:lnTo>
                    <a:pt x="217" y="194"/>
                  </a:lnTo>
                  <a:lnTo>
                    <a:pt x="219" y="194"/>
                  </a:lnTo>
                  <a:lnTo>
                    <a:pt x="221" y="194"/>
                  </a:lnTo>
                  <a:lnTo>
                    <a:pt x="227" y="196"/>
                  </a:lnTo>
                  <a:lnTo>
                    <a:pt x="229" y="198"/>
                  </a:lnTo>
                  <a:lnTo>
                    <a:pt x="233" y="196"/>
                  </a:lnTo>
                  <a:lnTo>
                    <a:pt x="246" y="184"/>
                  </a:lnTo>
                  <a:lnTo>
                    <a:pt x="252" y="179"/>
                  </a:lnTo>
                  <a:lnTo>
                    <a:pt x="254" y="177"/>
                  </a:lnTo>
                  <a:lnTo>
                    <a:pt x="252" y="171"/>
                  </a:lnTo>
                  <a:lnTo>
                    <a:pt x="248" y="167"/>
                  </a:lnTo>
                  <a:lnTo>
                    <a:pt x="244" y="165"/>
                  </a:lnTo>
                  <a:lnTo>
                    <a:pt x="244" y="161"/>
                  </a:lnTo>
                  <a:lnTo>
                    <a:pt x="244" y="158"/>
                  </a:lnTo>
                  <a:lnTo>
                    <a:pt x="246" y="154"/>
                  </a:lnTo>
                  <a:lnTo>
                    <a:pt x="250" y="148"/>
                  </a:lnTo>
                  <a:lnTo>
                    <a:pt x="256" y="138"/>
                  </a:lnTo>
                  <a:lnTo>
                    <a:pt x="262" y="133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9" y="131"/>
                  </a:lnTo>
                  <a:lnTo>
                    <a:pt x="269" y="129"/>
                  </a:lnTo>
                  <a:lnTo>
                    <a:pt x="273" y="117"/>
                  </a:lnTo>
                  <a:lnTo>
                    <a:pt x="279" y="108"/>
                  </a:lnTo>
                  <a:lnTo>
                    <a:pt x="281" y="106"/>
                  </a:lnTo>
                  <a:lnTo>
                    <a:pt x="285" y="102"/>
                  </a:lnTo>
                  <a:lnTo>
                    <a:pt x="289" y="100"/>
                  </a:lnTo>
                  <a:lnTo>
                    <a:pt x="292" y="96"/>
                  </a:lnTo>
                  <a:lnTo>
                    <a:pt x="300" y="92"/>
                  </a:lnTo>
                  <a:lnTo>
                    <a:pt x="302" y="88"/>
                  </a:lnTo>
                  <a:lnTo>
                    <a:pt x="308" y="81"/>
                  </a:lnTo>
                  <a:lnTo>
                    <a:pt x="310" y="77"/>
                  </a:lnTo>
                  <a:lnTo>
                    <a:pt x="310" y="71"/>
                  </a:lnTo>
                  <a:lnTo>
                    <a:pt x="310" y="58"/>
                  </a:lnTo>
                  <a:lnTo>
                    <a:pt x="312" y="52"/>
                  </a:lnTo>
                  <a:lnTo>
                    <a:pt x="314" y="46"/>
                  </a:lnTo>
                  <a:lnTo>
                    <a:pt x="325" y="31"/>
                  </a:lnTo>
                  <a:lnTo>
                    <a:pt x="329" y="25"/>
                  </a:lnTo>
                  <a:lnTo>
                    <a:pt x="331" y="15"/>
                  </a:lnTo>
                  <a:lnTo>
                    <a:pt x="333" y="12"/>
                  </a:lnTo>
                  <a:lnTo>
                    <a:pt x="327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6DA293BB-034A-4A4F-9F87-77BA2623A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609" y="4040747"/>
              <a:ext cx="1116194" cy="682440"/>
            </a:xfrm>
            <a:custGeom>
              <a:avLst/>
              <a:gdLst>
                <a:gd name="T0" fmla="*/ 558 w 579"/>
                <a:gd name="T1" fmla="*/ 100 h 354"/>
                <a:gd name="T2" fmla="*/ 542 w 579"/>
                <a:gd name="T3" fmla="*/ 102 h 354"/>
                <a:gd name="T4" fmla="*/ 531 w 579"/>
                <a:gd name="T5" fmla="*/ 106 h 354"/>
                <a:gd name="T6" fmla="*/ 506 w 579"/>
                <a:gd name="T7" fmla="*/ 104 h 354"/>
                <a:gd name="T8" fmla="*/ 479 w 579"/>
                <a:gd name="T9" fmla="*/ 93 h 354"/>
                <a:gd name="T10" fmla="*/ 435 w 579"/>
                <a:gd name="T11" fmla="*/ 48 h 354"/>
                <a:gd name="T12" fmla="*/ 471 w 579"/>
                <a:gd name="T13" fmla="*/ 8 h 354"/>
                <a:gd name="T14" fmla="*/ 462 w 579"/>
                <a:gd name="T15" fmla="*/ 20 h 354"/>
                <a:gd name="T16" fmla="*/ 450 w 579"/>
                <a:gd name="T17" fmla="*/ 20 h 354"/>
                <a:gd name="T18" fmla="*/ 435 w 579"/>
                <a:gd name="T19" fmla="*/ 8 h 354"/>
                <a:gd name="T20" fmla="*/ 425 w 579"/>
                <a:gd name="T21" fmla="*/ 8 h 354"/>
                <a:gd name="T22" fmla="*/ 423 w 579"/>
                <a:gd name="T23" fmla="*/ 8 h 354"/>
                <a:gd name="T24" fmla="*/ 400 w 579"/>
                <a:gd name="T25" fmla="*/ 8 h 354"/>
                <a:gd name="T26" fmla="*/ 381 w 579"/>
                <a:gd name="T27" fmla="*/ 8 h 354"/>
                <a:gd name="T28" fmla="*/ 369 w 579"/>
                <a:gd name="T29" fmla="*/ 8 h 354"/>
                <a:gd name="T30" fmla="*/ 358 w 579"/>
                <a:gd name="T31" fmla="*/ 8 h 354"/>
                <a:gd name="T32" fmla="*/ 333 w 579"/>
                <a:gd name="T33" fmla="*/ 8 h 354"/>
                <a:gd name="T34" fmla="*/ 316 w 579"/>
                <a:gd name="T35" fmla="*/ 8 h 354"/>
                <a:gd name="T36" fmla="*/ 300 w 579"/>
                <a:gd name="T37" fmla="*/ 16 h 354"/>
                <a:gd name="T38" fmla="*/ 273 w 579"/>
                <a:gd name="T39" fmla="*/ 16 h 354"/>
                <a:gd name="T40" fmla="*/ 260 w 579"/>
                <a:gd name="T41" fmla="*/ 14 h 354"/>
                <a:gd name="T42" fmla="*/ 233 w 579"/>
                <a:gd name="T43" fmla="*/ 12 h 354"/>
                <a:gd name="T44" fmla="*/ 223 w 579"/>
                <a:gd name="T45" fmla="*/ 25 h 354"/>
                <a:gd name="T46" fmla="*/ 214 w 579"/>
                <a:gd name="T47" fmla="*/ 31 h 354"/>
                <a:gd name="T48" fmla="*/ 183 w 579"/>
                <a:gd name="T49" fmla="*/ 39 h 354"/>
                <a:gd name="T50" fmla="*/ 177 w 579"/>
                <a:gd name="T51" fmla="*/ 41 h 354"/>
                <a:gd name="T52" fmla="*/ 172 w 579"/>
                <a:gd name="T53" fmla="*/ 50 h 354"/>
                <a:gd name="T54" fmla="*/ 158 w 579"/>
                <a:gd name="T55" fmla="*/ 47 h 354"/>
                <a:gd name="T56" fmla="*/ 137 w 579"/>
                <a:gd name="T57" fmla="*/ 48 h 354"/>
                <a:gd name="T58" fmla="*/ 118 w 579"/>
                <a:gd name="T59" fmla="*/ 68 h 354"/>
                <a:gd name="T60" fmla="*/ 100 w 579"/>
                <a:gd name="T61" fmla="*/ 77 h 354"/>
                <a:gd name="T62" fmla="*/ 85 w 579"/>
                <a:gd name="T63" fmla="*/ 81 h 354"/>
                <a:gd name="T64" fmla="*/ 75 w 579"/>
                <a:gd name="T65" fmla="*/ 83 h 354"/>
                <a:gd name="T66" fmla="*/ 56 w 579"/>
                <a:gd name="T67" fmla="*/ 89 h 354"/>
                <a:gd name="T68" fmla="*/ 49 w 579"/>
                <a:gd name="T69" fmla="*/ 89 h 354"/>
                <a:gd name="T70" fmla="*/ 39 w 579"/>
                <a:gd name="T71" fmla="*/ 91 h 354"/>
                <a:gd name="T72" fmla="*/ 31 w 579"/>
                <a:gd name="T73" fmla="*/ 87 h 354"/>
                <a:gd name="T74" fmla="*/ 14 w 579"/>
                <a:gd name="T75" fmla="*/ 85 h 354"/>
                <a:gd name="T76" fmla="*/ 8 w 579"/>
                <a:gd name="T77" fmla="*/ 91 h 354"/>
                <a:gd name="T78" fmla="*/ 0 w 579"/>
                <a:gd name="T79" fmla="*/ 206 h 354"/>
                <a:gd name="T80" fmla="*/ 39 w 579"/>
                <a:gd name="T81" fmla="*/ 258 h 354"/>
                <a:gd name="T82" fmla="*/ 75 w 579"/>
                <a:gd name="T83" fmla="*/ 300 h 354"/>
                <a:gd name="T84" fmla="*/ 102 w 579"/>
                <a:gd name="T85" fmla="*/ 310 h 354"/>
                <a:gd name="T86" fmla="*/ 123 w 579"/>
                <a:gd name="T87" fmla="*/ 289 h 354"/>
                <a:gd name="T88" fmla="*/ 131 w 579"/>
                <a:gd name="T89" fmla="*/ 271 h 354"/>
                <a:gd name="T90" fmla="*/ 147 w 579"/>
                <a:gd name="T91" fmla="*/ 271 h 354"/>
                <a:gd name="T92" fmla="*/ 187 w 579"/>
                <a:gd name="T93" fmla="*/ 287 h 354"/>
                <a:gd name="T94" fmla="*/ 204 w 579"/>
                <a:gd name="T95" fmla="*/ 310 h 354"/>
                <a:gd name="T96" fmla="*/ 216 w 579"/>
                <a:gd name="T97" fmla="*/ 321 h 354"/>
                <a:gd name="T98" fmla="*/ 237 w 579"/>
                <a:gd name="T99" fmla="*/ 342 h 354"/>
                <a:gd name="T100" fmla="*/ 287 w 579"/>
                <a:gd name="T101" fmla="*/ 323 h 354"/>
                <a:gd name="T102" fmla="*/ 312 w 579"/>
                <a:gd name="T103" fmla="*/ 304 h 354"/>
                <a:gd name="T104" fmla="*/ 329 w 579"/>
                <a:gd name="T105" fmla="*/ 283 h 354"/>
                <a:gd name="T106" fmla="*/ 335 w 579"/>
                <a:gd name="T107" fmla="*/ 275 h 354"/>
                <a:gd name="T108" fmla="*/ 339 w 579"/>
                <a:gd name="T109" fmla="*/ 277 h 354"/>
                <a:gd name="T110" fmla="*/ 335 w 579"/>
                <a:gd name="T111" fmla="*/ 256 h 354"/>
                <a:gd name="T112" fmla="*/ 358 w 579"/>
                <a:gd name="T113" fmla="*/ 202 h 354"/>
                <a:gd name="T114" fmla="*/ 381 w 579"/>
                <a:gd name="T115" fmla="*/ 193 h 354"/>
                <a:gd name="T116" fmla="*/ 435 w 579"/>
                <a:gd name="T117" fmla="*/ 156 h 354"/>
                <a:gd name="T118" fmla="*/ 466 w 579"/>
                <a:gd name="T119" fmla="*/ 158 h 354"/>
                <a:gd name="T120" fmla="*/ 500 w 579"/>
                <a:gd name="T121" fmla="*/ 150 h 354"/>
                <a:gd name="T122" fmla="*/ 529 w 579"/>
                <a:gd name="T123" fmla="*/ 141 h 354"/>
                <a:gd name="T124" fmla="*/ 573 w 579"/>
                <a:gd name="T125" fmla="*/ 11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9" h="354">
                  <a:moveTo>
                    <a:pt x="579" y="108"/>
                  </a:moveTo>
                  <a:lnTo>
                    <a:pt x="577" y="108"/>
                  </a:lnTo>
                  <a:lnTo>
                    <a:pt x="575" y="104"/>
                  </a:lnTo>
                  <a:lnTo>
                    <a:pt x="571" y="100"/>
                  </a:lnTo>
                  <a:lnTo>
                    <a:pt x="569" y="98"/>
                  </a:lnTo>
                  <a:lnTo>
                    <a:pt x="567" y="98"/>
                  </a:lnTo>
                  <a:lnTo>
                    <a:pt x="566" y="100"/>
                  </a:lnTo>
                  <a:lnTo>
                    <a:pt x="564" y="100"/>
                  </a:lnTo>
                  <a:lnTo>
                    <a:pt x="558" y="100"/>
                  </a:lnTo>
                  <a:lnTo>
                    <a:pt x="556" y="100"/>
                  </a:lnTo>
                  <a:lnTo>
                    <a:pt x="556" y="100"/>
                  </a:lnTo>
                  <a:lnTo>
                    <a:pt x="556" y="102"/>
                  </a:lnTo>
                  <a:lnTo>
                    <a:pt x="556" y="102"/>
                  </a:lnTo>
                  <a:lnTo>
                    <a:pt x="554" y="102"/>
                  </a:lnTo>
                  <a:lnTo>
                    <a:pt x="552" y="102"/>
                  </a:lnTo>
                  <a:lnTo>
                    <a:pt x="548" y="104"/>
                  </a:lnTo>
                  <a:lnTo>
                    <a:pt x="544" y="104"/>
                  </a:lnTo>
                  <a:lnTo>
                    <a:pt x="542" y="102"/>
                  </a:lnTo>
                  <a:lnTo>
                    <a:pt x="541" y="102"/>
                  </a:lnTo>
                  <a:lnTo>
                    <a:pt x="541" y="102"/>
                  </a:lnTo>
                  <a:lnTo>
                    <a:pt x="539" y="102"/>
                  </a:lnTo>
                  <a:lnTo>
                    <a:pt x="535" y="102"/>
                  </a:lnTo>
                  <a:lnTo>
                    <a:pt x="533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31" y="106"/>
                  </a:lnTo>
                  <a:lnTo>
                    <a:pt x="531" y="106"/>
                  </a:lnTo>
                  <a:lnTo>
                    <a:pt x="529" y="108"/>
                  </a:lnTo>
                  <a:lnTo>
                    <a:pt x="527" y="106"/>
                  </a:lnTo>
                  <a:lnTo>
                    <a:pt x="523" y="104"/>
                  </a:lnTo>
                  <a:lnTo>
                    <a:pt x="521" y="104"/>
                  </a:lnTo>
                  <a:lnTo>
                    <a:pt x="514" y="102"/>
                  </a:lnTo>
                  <a:lnTo>
                    <a:pt x="512" y="102"/>
                  </a:lnTo>
                  <a:lnTo>
                    <a:pt x="510" y="102"/>
                  </a:lnTo>
                  <a:lnTo>
                    <a:pt x="508" y="102"/>
                  </a:lnTo>
                  <a:lnTo>
                    <a:pt x="506" y="104"/>
                  </a:lnTo>
                  <a:lnTo>
                    <a:pt x="500" y="104"/>
                  </a:lnTo>
                  <a:lnTo>
                    <a:pt x="500" y="102"/>
                  </a:lnTo>
                  <a:lnTo>
                    <a:pt x="498" y="100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8"/>
                  </a:lnTo>
                  <a:lnTo>
                    <a:pt x="485" y="96"/>
                  </a:lnTo>
                  <a:lnTo>
                    <a:pt x="481" y="95"/>
                  </a:lnTo>
                  <a:lnTo>
                    <a:pt x="479" y="93"/>
                  </a:lnTo>
                  <a:lnTo>
                    <a:pt x="477" y="87"/>
                  </a:lnTo>
                  <a:lnTo>
                    <a:pt x="471" y="75"/>
                  </a:lnTo>
                  <a:lnTo>
                    <a:pt x="464" y="64"/>
                  </a:lnTo>
                  <a:lnTo>
                    <a:pt x="460" y="60"/>
                  </a:lnTo>
                  <a:lnTo>
                    <a:pt x="456" y="58"/>
                  </a:lnTo>
                  <a:lnTo>
                    <a:pt x="452" y="58"/>
                  </a:lnTo>
                  <a:lnTo>
                    <a:pt x="444" y="52"/>
                  </a:lnTo>
                  <a:lnTo>
                    <a:pt x="437" y="50"/>
                  </a:lnTo>
                  <a:lnTo>
                    <a:pt x="435" y="48"/>
                  </a:lnTo>
                  <a:lnTo>
                    <a:pt x="435" y="47"/>
                  </a:lnTo>
                  <a:lnTo>
                    <a:pt x="437" y="47"/>
                  </a:lnTo>
                  <a:lnTo>
                    <a:pt x="498" y="20"/>
                  </a:lnTo>
                  <a:lnTo>
                    <a:pt x="485" y="10"/>
                  </a:lnTo>
                  <a:lnTo>
                    <a:pt x="481" y="10"/>
                  </a:lnTo>
                  <a:lnTo>
                    <a:pt x="479" y="10"/>
                  </a:lnTo>
                  <a:lnTo>
                    <a:pt x="477" y="12"/>
                  </a:lnTo>
                  <a:lnTo>
                    <a:pt x="475" y="12"/>
                  </a:lnTo>
                  <a:lnTo>
                    <a:pt x="471" y="8"/>
                  </a:lnTo>
                  <a:lnTo>
                    <a:pt x="469" y="6"/>
                  </a:lnTo>
                  <a:lnTo>
                    <a:pt x="468" y="6"/>
                  </a:lnTo>
                  <a:lnTo>
                    <a:pt x="468" y="8"/>
                  </a:lnTo>
                  <a:lnTo>
                    <a:pt x="468" y="8"/>
                  </a:lnTo>
                  <a:lnTo>
                    <a:pt x="469" y="10"/>
                  </a:lnTo>
                  <a:lnTo>
                    <a:pt x="469" y="12"/>
                  </a:lnTo>
                  <a:lnTo>
                    <a:pt x="469" y="14"/>
                  </a:lnTo>
                  <a:lnTo>
                    <a:pt x="469" y="16"/>
                  </a:lnTo>
                  <a:lnTo>
                    <a:pt x="462" y="20"/>
                  </a:lnTo>
                  <a:lnTo>
                    <a:pt x="462" y="20"/>
                  </a:lnTo>
                  <a:lnTo>
                    <a:pt x="460" y="18"/>
                  </a:lnTo>
                  <a:lnTo>
                    <a:pt x="460" y="16"/>
                  </a:lnTo>
                  <a:lnTo>
                    <a:pt x="460" y="16"/>
                  </a:lnTo>
                  <a:lnTo>
                    <a:pt x="458" y="16"/>
                  </a:lnTo>
                  <a:lnTo>
                    <a:pt x="458" y="16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50" y="20"/>
                  </a:lnTo>
                  <a:lnTo>
                    <a:pt x="448" y="18"/>
                  </a:lnTo>
                  <a:lnTo>
                    <a:pt x="446" y="14"/>
                  </a:lnTo>
                  <a:lnTo>
                    <a:pt x="444" y="14"/>
                  </a:lnTo>
                  <a:lnTo>
                    <a:pt x="443" y="14"/>
                  </a:lnTo>
                  <a:lnTo>
                    <a:pt x="439" y="16"/>
                  </a:lnTo>
                  <a:lnTo>
                    <a:pt x="437" y="14"/>
                  </a:lnTo>
                  <a:lnTo>
                    <a:pt x="439" y="12"/>
                  </a:lnTo>
                  <a:lnTo>
                    <a:pt x="437" y="10"/>
                  </a:lnTo>
                  <a:lnTo>
                    <a:pt x="435" y="8"/>
                  </a:lnTo>
                  <a:lnTo>
                    <a:pt x="435" y="8"/>
                  </a:lnTo>
                  <a:lnTo>
                    <a:pt x="433" y="10"/>
                  </a:lnTo>
                  <a:lnTo>
                    <a:pt x="433" y="12"/>
                  </a:lnTo>
                  <a:lnTo>
                    <a:pt x="433" y="14"/>
                  </a:lnTo>
                  <a:lnTo>
                    <a:pt x="431" y="12"/>
                  </a:lnTo>
                  <a:lnTo>
                    <a:pt x="429" y="10"/>
                  </a:lnTo>
                  <a:lnTo>
                    <a:pt x="427" y="6"/>
                  </a:lnTo>
                  <a:lnTo>
                    <a:pt x="425" y="8"/>
                  </a:lnTo>
                  <a:lnTo>
                    <a:pt x="425" y="8"/>
                  </a:lnTo>
                  <a:lnTo>
                    <a:pt x="425" y="12"/>
                  </a:lnTo>
                  <a:lnTo>
                    <a:pt x="425" y="14"/>
                  </a:lnTo>
                  <a:lnTo>
                    <a:pt x="425" y="16"/>
                  </a:lnTo>
                  <a:lnTo>
                    <a:pt x="423" y="16"/>
                  </a:lnTo>
                  <a:lnTo>
                    <a:pt x="423" y="14"/>
                  </a:lnTo>
                  <a:lnTo>
                    <a:pt x="423" y="14"/>
                  </a:lnTo>
                  <a:lnTo>
                    <a:pt x="423" y="12"/>
                  </a:lnTo>
                  <a:lnTo>
                    <a:pt x="423" y="10"/>
                  </a:lnTo>
                  <a:lnTo>
                    <a:pt x="423" y="8"/>
                  </a:lnTo>
                  <a:lnTo>
                    <a:pt x="419" y="8"/>
                  </a:lnTo>
                  <a:lnTo>
                    <a:pt x="418" y="8"/>
                  </a:lnTo>
                  <a:lnTo>
                    <a:pt x="414" y="6"/>
                  </a:lnTo>
                  <a:lnTo>
                    <a:pt x="410" y="6"/>
                  </a:lnTo>
                  <a:lnTo>
                    <a:pt x="408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6"/>
                  </a:lnTo>
                  <a:lnTo>
                    <a:pt x="400" y="8"/>
                  </a:lnTo>
                  <a:lnTo>
                    <a:pt x="398" y="6"/>
                  </a:lnTo>
                  <a:lnTo>
                    <a:pt x="396" y="6"/>
                  </a:lnTo>
                  <a:lnTo>
                    <a:pt x="394" y="4"/>
                  </a:lnTo>
                  <a:lnTo>
                    <a:pt x="394" y="4"/>
                  </a:lnTo>
                  <a:lnTo>
                    <a:pt x="389" y="8"/>
                  </a:lnTo>
                  <a:lnTo>
                    <a:pt x="387" y="8"/>
                  </a:lnTo>
                  <a:lnTo>
                    <a:pt x="385" y="8"/>
                  </a:lnTo>
                  <a:lnTo>
                    <a:pt x="383" y="8"/>
                  </a:lnTo>
                  <a:lnTo>
                    <a:pt x="381" y="8"/>
                  </a:lnTo>
                  <a:lnTo>
                    <a:pt x="379" y="8"/>
                  </a:lnTo>
                  <a:lnTo>
                    <a:pt x="377" y="6"/>
                  </a:lnTo>
                  <a:lnTo>
                    <a:pt x="377" y="4"/>
                  </a:lnTo>
                  <a:lnTo>
                    <a:pt x="375" y="2"/>
                  </a:lnTo>
                  <a:lnTo>
                    <a:pt x="373" y="0"/>
                  </a:lnTo>
                  <a:lnTo>
                    <a:pt x="373" y="0"/>
                  </a:lnTo>
                  <a:lnTo>
                    <a:pt x="371" y="2"/>
                  </a:lnTo>
                  <a:lnTo>
                    <a:pt x="371" y="6"/>
                  </a:lnTo>
                  <a:lnTo>
                    <a:pt x="369" y="8"/>
                  </a:lnTo>
                  <a:lnTo>
                    <a:pt x="369" y="8"/>
                  </a:lnTo>
                  <a:lnTo>
                    <a:pt x="368" y="6"/>
                  </a:lnTo>
                  <a:lnTo>
                    <a:pt x="366" y="6"/>
                  </a:lnTo>
                  <a:lnTo>
                    <a:pt x="364" y="6"/>
                  </a:lnTo>
                  <a:lnTo>
                    <a:pt x="364" y="6"/>
                  </a:lnTo>
                  <a:lnTo>
                    <a:pt x="364" y="8"/>
                  </a:lnTo>
                  <a:lnTo>
                    <a:pt x="362" y="10"/>
                  </a:lnTo>
                  <a:lnTo>
                    <a:pt x="360" y="10"/>
                  </a:lnTo>
                  <a:lnTo>
                    <a:pt x="358" y="8"/>
                  </a:lnTo>
                  <a:lnTo>
                    <a:pt x="352" y="6"/>
                  </a:lnTo>
                  <a:lnTo>
                    <a:pt x="350" y="6"/>
                  </a:lnTo>
                  <a:lnTo>
                    <a:pt x="348" y="8"/>
                  </a:lnTo>
                  <a:lnTo>
                    <a:pt x="346" y="10"/>
                  </a:lnTo>
                  <a:lnTo>
                    <a:pt x="343" y="8"/>
                  </a:lnTo>
                  <a:lnTo>
                    <a:pt x="341" y="8"/>
                  </a:lnTo>
                  <a:lnTo>
                    <a:pt x="337" y="8"/>
                  </a:lnTo>
                  <a:lnTo>
                    <a:pt x="333" y="8"/>
                  </a:lnTo>
                  <a:lnTo>
                    <a:pt x="333" y="8"/>
                  </a:lnTo>
                  <a:lnTo>
                    <a:pt x="331" y="10"/>
                  </a:lnTo>
                  <a:lnTo>
                    <a:pt x="329" y="12"/>
                  </a:lnTo>
                  <a:lnTo>
                    <a:pt x="323" y="16"/>
                  </a:lnTo>
                  <a:lnTo>
                    <a:pt x="320" y="14"/>
                  </a:lnTo>
                  <a:lnTo>
                    <a:pt x="318" y="12"/>
                  </a:lnTo>
                  <a:lnTo>
                    <a:pt x="320" y="8"/>
                  </a:lnTo>
                  <a:lnTo>
                    <a:pt x="318" y="8"/>
                  </a:lnTo>
                  <a:lnTo>
                    <a:pt x="318" y="8"/>
                  </a:lnTo>
                  <a:lnTo>
                    <a:pt x="316" y="8"/>
                  </a:lnTo>
                  <a:lnTo>
                    <a:pt x="316" y="10"/>
                  </a:lnTo>
                  <a:lnTo>
                    <a:pt x="314" y="12"/>
                  </a:lnTo>
                  <a:lnTo>
                    <a:pt x="310" y="10"/>
                  </a:lnTo>
                  <a:lnTo>
                    <a:pt x="304" y="4"/>
                  </a:lnTo>
                  <a:lnTo>
                    <a:pt x="304" y="4"/>
                  </a:lnTo>
                  <a:lnTo>
                    <a:pt x="302" y="6"/>
                  </a:lnTo>
                  <a:lnTo>
                    <a:pt x="302" y="10"/>
                  </a:lnTo>
                  <a:lnTo>
                    <a:pt x="302" y="14"/>
                  </a:lnTo>
                  <a:lnTo>
                    <a:pt x="300" y="16"/>
                  </a:lnTo>
                  <a:lnTo>
                    <a:pt x="300" y="14"/>
                  </a:lnTo>
                  <a:lnTo>
                    <a:pt x="298" y="10"/>
                  </a:lnTo>
                  <a:lnTo>
                    <a:pt x="296" y="8"/>
                  </a:lnTo>
                  <a:lnTo>
                    <a:pt x="296" y="8"/>
                  </a:lnTo>
                  <a:lnTo>
                    <a:pt x="295" y="10"/>
                  </a:lnTo>
                  <a:lnTo>
                    <a:pt x="293" y="10"/>
                  </a:lnTo>
                  <a:lnTo>
                    <a:pt x="289" y="12"/>
                  </a:lnTo>
                  <a:lnTo>
                    <a:pt x="275" y="16"/>
                  </a:lnTo>
                  <a:lnTo>
                    <a:pt x="273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0" y="14"/>
                  </a:lnTo>
                  <a:lnTo>
                    <a:pt x="254" y="14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6" y="8"/>
                  </a:lnTo>
                  <a:lnTo>
                    <a:pt x="245" y="6"/>
                  </a:lnTo>
                  <a:lnTo>
                    <a:pt x="241" y="8"/>
                  </a:lnTo>
                  <a:lnTo>
                    <a:pt x="235" y="8"/>
                  </a:lnTo>
                  <a:lnTo>
                    <a:pt x="233" y="10"/>
                  </a:lnTo>
                  <a:lnTo>
                    <a:pt x="233" y="12"/>
                  </a:lnTo>
                  <a:lnTo>
                    <a:pt x="233" y="16"/>
                  </a:lnTo>
                  <a:lnTo>
                    <a:pt x="233" y="18"/>
                  </a:lnTo>
                  <a:lnTo>
                    <a:pt x="233" y="22"/>
                  </a:lnTo>
                  <a:lnTo>
                    <a:pt x="233" y="22"/>
                  </a:lnTo>
                  <a:lnTo>
                    <a:pt x="231" y="22"/>
                  </a:lnTo>
                  <a:lnTo>
                    <a:pt x="229" y="22"/>
                  </a:lnTo>
                  <a:lnTo>
                    <a:pt x="227" y="23"/>
                  </a:lnTo>
                  <a:lnTo>
                    <a:pt x="223" y="25"/>
                  </a:lnTo>
                  <a:lnTo>
                    <a:pt x="223" y="25"/>
                  </a:lnTo>
                  <a:lnTo>
                    <a:pt x="223" y="27"/>
                  </a:lnTo>
                  <a:lnTo>
                    <a:pt x="223" y="31"/>
                  </a:lnTo>
                  <a:lnTo>
                    <a:pt x="223" y="33"/>
                  </a:lnTo>
                  <a:lnTo>
                    <a:pt x="223" y="33"/>
                  </a:lnTo>
                  <a:lnTo>
                    <a:pt x="222" y="27"/>
                  </a:lnTo>
                  <a:lnTo>
                    <a:pt x="218" y="25"/>
                  </a:lnTo>
                  <a:lnTo>
                    <a:pt x="218" y="25"/>
                  </a:lnTo>
                  <a:lnTo>
                    <a:pt x="216" y="27"/>
                  </a:lnTo>
                  <a:lnTo>
                    <a:pt x="214" y="31"/>
                  </a:lnTo>
                  <a:lnTo>
                    <a:pt x="208" y="27"/>
                  </a:lnTo>
                  <a:lnTo>
                    <a:pt x="206" y="27"/>
                  </a:lnTo>
                  <a:lnTo>
                    <a:pt x="198" y="33"/>
                  </a:lnTo>
                  <a:lnTo>
                    <a:pt x="197" y="35"/>
                  </a:lnTo>
                  <a:lnTo>
                    <a:pt x="195" y="35"/>
                  </a:lnTo>
                  <a:lnTo>
                    <a:pt x="189" y="35"/>
                  </a:lnTo>
                  <a:lnTo>
                    <a:pt x="187" y="35"/>
                  </a:lnTo>
                  <a:lnTo>
                    <a:pt x="183" y="39"/>
                  </a:lnTo>
                  <a:lnTo>
                    <a:pt x="183" y="39"/>
                  </a:lnTo>
                  <a:lnTo>
                    <a:pt x="181" y="39"/>
                  </a:lnTo>
                  <a:lnTo>
                    <a:pt x="179" y="39"/>
                  </a:lnTo>
                  <a:lnTo>
                    <a:pt x="179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5" y="39"/>
                  </a:lnTo>
                  <a:lnTo>
                    <a:pt x="175" y="39"/>
                  </a:lnTo>
                  <a:lnTo>
                    <a:pt x="177" y="41"/>
                  </a:lnTo>
                  <a:lnTo>
                    <a:pt x="177" y="41"/>
                  </a:lnTo>
                  <a:lnTo>
                    <a:pt x="179" y="41"/>
                  </a:lnTo>
                  <a:lnTo>
                    <a:pt x="179" y="43"/>
                  </a:lnTo>
                  <a:lnTo>
                    <a:pt x="175" y="43"/>
                  </a:lnTo>
                  <a:lnTo>
                    <a:pt x="173" y="45"/>
                  </a:lnTo>
                  <a:lnTo>
                    <a:pt x="173" y="48"/>
                  </a:lnTo>
                  <a:lnTo>
                    <a:pt x="173" y="52"/>
                  </a:lnTo>
                  <a:lnTo>
                    <a:pt x="172" y="52"/>
                  </a:lnTo>
                  <a:lnTo>
                    <a:pt x="170" y="50"/>
                  </a:lnTo>
                  <a:lnTo>
                    <a:pt x="172" y="50"/>
                  </a:lnTo>
                  <a:lnTo>
                    <a:pt x="170" y="47"/>
                  </a:lnTo>
                  <a:lnTo>
                    <a:pt x="168" y="47"/>
                  </a:lnTo>
                  <a:lnTo>
                    <a:pt x="166" y="48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60" y="52"/>
                  </a:lnTo>
                  <a:lnTo>
                    <a:pt x="160" y="48"/>
                  </a:lnTo>
                  <a:lnTo>
                    <a:pt x="158" y="47"/>
                  </a:lnTo>
                  <a:lnTo>
                    <a:pt x="152" y="48"/>
                  </a:lnTo>
                  <a:lnTo>
                    <a:pt x="150" y="50"/>
                  </a:lnTo>
                  <a:lnTo>
                    <a:pt x="148" y="52"/>
                  </a:lnTo>
                  <a:lnTo>
                    <a:pt x="147" y="56"/>
                  </a:lnTo>
                  <a:lnTo>
                    <a:pt x="143" y="54"/>
                  </a:lnTo>
                  <a:lnTo>
                    <a:pt x="143" y="52"/>
                  </a:lnTo>
                  <a:lnTo>
                    <a:pt x="141" y="50"/>
                  </a:lnTo>
                  <a:lnTo>
                    <a:pt x="139" y="48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22" y="58"/>
                  </a:lnTo>
                  <a:lnTo>
                    <a:pt x="120" y="60"/>
                  </a:lnTo>
                  <a:lnTo>
                    <a:pt x="118" y="62"/>
                  </a:lnTo>
                  <a:lnTo>
                    <a:pt x="116" y="62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70"/>
                  </a:lnTo>
                  <a:lnTo>
                    <a:pt x="114" y="70"/>
                  </a:lnTo>
                  <a:lnTo>
                    <a:pt x="112" y="72"/>
                  </a:lnTo>
                  <a:lnTo>
                    <a:pt x="112" y="73"/>
                  </a:lnTo>
                  <a:lnTo>
                    <a:pt x="108" y="75"/>
                  </a:lnTo>
                  <a:lnTo>
                    <a:pt x="104" y="77"/>
                  </a:lnTo>
                  <a:lnTo>
                    <a:pt x="102" y="79"/>
                  </a:lnTo>
                  <a:lnTo>
                    <a:pt x="100" y="79"/>
                  </a:lnTo>
                  <a:lnTo>
                    <a:pt x="100" y="77"/>
                  </a:lnTo>
                  <a:lnTo>
                    <a:pt x="99" y="77"/>
                  </a:lnTo>
                  <a:lnTo>
                    <a:pt x="97" y="79"/>
                  </a:lnTo>
                  <a:lnTo>
                    <a:pt x="93" y="81"/>
                  </a:lnTo>
                  <a:lnTo>
                    <a:pt x="91" y="83"/>
                  </a:lnTo>
                  <a:lnTo>
                    <a:pt x="91" y="83"/>
                  </a:lnTo>
                  <a:lnTo>
                    <a:pt x="89" y="83"/>
                  </a:lnTo>
                  <a:lnTo>
                    <a:pt x="87" y="81"/>
                  </a:lnTo>
                  <a:lnTo>
                    <a:pt x="87" y="81"/>
                  </a:lnTo>
                  <a:lnTo>
                    <a:pt x="85" y="81"/>
                  </a:lnTo>
                  <a:lnTo>
                    <a:pt x="85" y="85"/>
                  </a:lnTo>
                  <a:lnTo>
                    <a:pt x="85" y="85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81" y="85"/>
                  </a:lnTo>
                  <a:lnTo>
                    <a:pt x="81" y="85"/>
                  </a:lnTo>
                  <a:lnTo>
                    <a:pt x="79" y="83"/>
                  </a:lnTo>
                  <a:lnTo>
                    <a:pt x="79" y="83"/>
                  </a:lnTo>
                  <a:lnTo>
                    <a:pt x="75" y="83"/>
                  </a:lnTo>
                  <a:lnTo>
                    <a:pt x="72" y="83"/>
                  </a:lnTo>
                  <a:lnTo>
                    <a:pt x="68" y="85"/>
                  </a:lnTo>
                  <a:lnTo>
                    <a:pt x="68" y="85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6" y="89"/>
                  </a:lnTo>
                  <a:lnTo>
                    <a:pt x="54" y="89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50" y="91"/>
                  </a:lnTo>
                  <a:lnTo>
                    <a:pt x="52" y="89"/>
                  </a:lnTo>
                  <a:lnTo>
                    <a:pt x="50" y="87"/>
                  </a:lnTo>
                  <a:lnTo>
                    <a:pt x="49" y="87"/>
                  </a:lnTo>
                  <a:lnTo>
                    <a:pt x="49" y="89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5" y="91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7" y="91"/>
                  </a:lnTo>
                  <a:lnTo>
                    <a:pt x="37" y="89"/>
                  </a:lnTo>
                  <a:lnTo>
                    <a:pt x="37" y="87"/>
                  </a:lnTo>
                  <a:lnTo>
                    <a:pt x="37" y="83"/>
                  </a:lnTo>
                  <a:lnTo>
                    <a:pt x="35" y="87"/>
                  </a:lnTo>
                  <a:lnTo>
                    <a:pt x="35" y="89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25" y="89"/>
                  </a:lnTo>
                  <a:lnTo>
                    <a:pt x="25" y="87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2" y="83"/>
                  </a:lnTo>
                  <a:lnTo>
                    <a:pt x="18" y="87"/>
                  </a:lnTo>
                  <a:lnTo>
                    <a:pt x="16" y="87"/>
                  </a:lnTo>
                  <a:lnTo>
                    <a:pt x="14" y="87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10" y="83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7"/>
                  </a:lnTo>
                  <a:lnTo>
                    <a:pt x="8" y="89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6" y="93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2" y="104"/>
                  </a:lnTo>
                  <a:lnTo>
                    <a:pt x="2" y="123"/>
                  </a:lnTo>
                  <a:lnTo>
                    <a:pt x="2" y="200"/>
                  </a:lnTo>
                  <a:lnTo>
                    <a:pt x="0" y="202"/>
                  </a:lnTo>
                  <a:lnTo>
                    <a:pt x="0" y="206"/>
                  </a:lnTo>
                  <a:lnTo>
                    <a:pt x="2" y="208"/>
                  </a:lnTo>
                  <a:lnTo>
                    <a:pt x="18" y="231"/>
                  </a:lnTo>
                  <a:lnTo>
                    <a:pt x="20" y="235"/>
                  </a:lnTo>
                  <a:lnTo>
                    <a:pt x="27" y="241"/>
                  </a:lnTo>
                  <a:lnTo>
                    <a:pt x="29" y="242"/>
                  </a:lnTo>
                  <a:lnTo>
                    <a:pt x="33" y="248"/>
                  </a:lnTo>
                  <a:lnTo>
                    <a:pt x="35" y="250"/>
                  </a:lnTo>
                  <a:lnTo>
                    <a:pt x="37" y="252"/>
                  </a:lnTo>
                  <a:lnTo>
                    <a:pt x="39" y="258"/>
                  </a:lnTo>
                  <a:lnTo>
                    <a:pt x="39" y="260"/>
                  </a:lnTo>
                  <a:lnTo>
                    <a:pt x="39" y="264"/>
                  </a:lnTo>
                  <a:lnTo>
                    <a:pt x="39" y="267"/>
                  </a:lnTo>
                  <a:lnTo>
                    <a:pt x="47" y="277"/>
                  </a:lnTo>
                  <a:lnTo>
                    <a:pt x="62" y="290"/>
                  </a:lnTo>
                  <a:lnTo>
                    <a:pt x="68" y="296"/>
                  </a:lnTo>
                  <a:lnTo>
                    <a:pt x="74" y="298"/>
                  </a:lnTo>
                  <a:lnTo>
                    <a:pt x="75" y="298"/>
                  </a:lnTo>
                  <a:lnTo>
                    <a:pt x="75" y="300"/>
                  </a:lnTo>
                  <a:lnTo>
                    <a:pt x="77" y="304"/>
                  </a:lnTo>
                  <a:lnTo>
                    <a:pt x="79" y="306"/>
                  </a:lnTo>
                  <a:lnTo>
                    <a:pt x="81" y="308"/>
                  </a:lnTo>
                  <a:lnTo>
                    <a:pt x="85" y="310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99" y="312"/>
                  </a:lnTo>
                  <a:lnTo>
                    <a:pt x="100" y="312"/>
                  </a:lnTo>
                  <a:lnTo>
                    <a:pt x="102" y="310"/>
                  </a:lnTo>
                  <a:lnTo>
                    <a:pt x="104" y="308"/>
                  </a:lnTo>
                  <a:lnTo>
                    <a:pt x="106" y="306"/>
                  </a:lnTo>
                  <a:lnTo>
                    <a:pt x="110" y="302"/>
                  </a:lnTo>
                  <a:lnTo>
                    <a:pt x="114" y="298"/>
                  </a:lnTo>
                  <a:lnTo>
                    <a:pt x="116" y="296"/>
                  </a:lnTo>
                  <a:lnTo>
                    <a:pt x="122" y="294"/>
                  </a:lnTo>
                  <a:lnTo>
                    <a:pt x="123" y="292"/>
                  </a:lnTo>
                  <a:lnTo>
                    <a:pt x="123" y="290"/>
                  </a:lnTo>
                  <a:lnTo>
                    <a:pt x="123" y="289"/>
                  </a:lnTo>
                  <a:lnTo>
                    <a:pt x="123" y="287"/>
                  </a:lnTo>
                  <a:lnTo>
                    <a:pt x="123" y="285"/>
                  </a:lnTo>
                  <a:lnTo>
                    <a:pt x="123" y="283"/>
                  </a:lnTo>
                  <a:lnTo>
                    <a:pt x="125" y="279"/>
                  </a:lnTo>
                  <a:lnTo>
                    <a:pt x="125" y="277"/>
                  </a:lnTo>
                  <a:lnTo>
                    <a:pt x="125" y="275"/>
                  </a:lnTo>
                  <a:lnTo>
                    <a:pt x="129" y="273"/>
                  </a:lnTo>
                  <a:lnTo>
                    <a:pt x="129" y="273"/>
                  </a:lnTo>
                  <a:lnTo>
                    <a:pt x="131" y="271"/>
                  </a:lnTo>
                  <a:lnTo>
                    <a:pt x="133" y="271"/>
                  </a:lnTo>
                  <a:lnTo>
                    <a:pt x="133" y="271"/>
                  </a:lnTo>
                  <a:lnTo>
                    <a:pt x="133" y="269"/>
                  </a:lnTo>
                  <a:lnTo>
                    <a:pt x="135" y="269"/>
                  </a:lnTo>
                  <a:lnTo>
                    <a:pt x="137" y="269"/>
                  </a:lnTo>
                  <a:lnTo>
                    <a:pt x="139" y="271"/>
                  </a:lnTo>
                  <a:lnTo>
                    <a:pt x="141" y="275"/>
                  </a:lnTo>
                  <a:lnTo>
                    <a:pt x="143" y="277"/>
                  </a:lnTo>
                  <a:lnTo>
                    <a:pt x="147" y="271"/>
                  </a:lnTo>
                  <a:lnTo>
                    <a:pt x="147" y="269"/>
                  </a:lnTo>
                  <a:lnTo>
                    <a:pt x="150" y="269"/>
                  </a:lnTo>
                  <a:lnTo>
                    <a:pt x="152" y="269"/>
                  </a:lnTo>
                  <a:lnTo>
                    <a:pt x="158" y="271"/>
                  </a:lnTo>
                  <a:lnTo>
                    <a:pt x="160" y="271"/>
                  </a:lnTo>
                  <a:lnTo>
                    <a:pt x="164" y="275"/>
                  </a:lnTo>
                  <a:lnTo>
                    <a:pt x="177" y="285"/>
                  </a:lnTo>
                  <a:lnTo>
                    <a:pt x="181" y="285"/>
                  </a:lnTo>
                  <a:lnTo>
                    <a:pt x="187" y="287"/>
                  </a:lnTo>
                  <a:lnTo>
                    <a:pt x="189" y="287"/>
                  </a:lnTo>
                  <a:lnTo>
                    <a:pt x="197" y="294"/>
                  </a:lnTo>
                  <a:lnTo>
                    <a:pt x="198" y="296"/>
                  </a:lnTo>
                  <a:lnTo>
                    <a:pt x="198" y="300"/>
                  </a:lnTo>
                  <a:lnTo>
                    <a:pt x="198" y="304"/>
                  </a:lnTo>
                  <a:lnTo>
                    <a:pt x="198" y="306"/>
                  </a:lnTo>
                  <a:lnTo>
                    <a:pt x="200" y="308"/>
                  </a:lnTo>
                  <a:lnTo>
                    <a:pt x="202" y="310"/>
                  </a:lnTo>
                  <a:lnTo>
                    <a:pt x="204" y="310"/>
                  </a:lnTo>
                  <a:lnTo>
                    <a:pt x="206" y="312"/>
                  </a:lnTo>
                  <a:lnTo>
                    <a:pt x="208" y="314"/>
                  </a:lnTo>
                  <a:lnTo>
                    <a:pt x="208" y="319"/>
                  </a:lnTo>
                  <a:lnTo>
                    <a:pt x="208" y="319"/>
                  </a:lnTo>
                  <a:lnTo>
                    <a:pt x="210" y="321"/>
                  </a:lnTo>
                  <a:lnTo>
                    <a:pt x="212" y="319"/>
                  </a:lnTo>
                  <a:lnTo>
                    <a:pt x="214" y="319"/>
                  </a:lnTo>
                  <a:lnTo>
                    <a:pt x="214" y="319"/>
                  </a:lnTo>
                  <a:lnTo>
                    <a:pt x="216" y="321"/>
                  </a:lnTo>
                  <a:lnTo>
                    <a:pt x="216" y="325"/>
                  </a:lnTo>
                  <a:lnTo>
                    <a:pt x="214" y="327"/>
                  </a:lnTo>
                  <a:lnTo>
                    <a:pt x="214" y="329"/>
                  </a:lnTo>
                  <a:lnTo>
                    <a:pt x="216" y="331"/>
                  </a:lnTo>
                  <a:lnTo>
                    <a:pt x="220" y="333"/>
                  </a:lnTo>
                  <a:lnTo>
                    <a:pt x="222" y="335"/>
                  </a:lnTo>
                  <a:lnTo>
                    <a:pt x="225" y="340"/>
                  </a:lnTo>
                  <a:lnTo>
                    <a:pt x="225" y="342"/>
                  </a:lnTo>
                  <a:lnTo>
                    <a:pt x="237" y="342"/>
                  </a:lnTo>
                  <a:lnTo>
                    <a:pt x="239" y="342"/>
                  </a:lnTo>
                  <a:lnTo>
                    <a:pt x="246" y="346"/>
                  </a:lnTo>
                  <a:lnTo>
                    <a:pt x="248" y="346"/>
                  </a:lnTo>
                  <a:lnTo>
                    <a:pt x="248" y="348"/>
                  </a:lnTo>
                  <a:lnTo>
                    <a:pt x="248" y="350"/>
                  </a:lnTo>
                  <a:lnTo>
                    <a:pt x="250" y="352"/>
                  </a:lnTo>
                  <a:lnTo>
                    <a:pt x="250" y="352"/>
                  </a:lnTo>
                  <a:lnTo>
                    <a:pt x="258" y="354"/>
                  </a:lnTo>
                  <a:lnTo>
                    <a:pt x="287" y="323"/>
                  </a:lnTo>
                  <a:lnTo>
                    <a:pt x="293" y="319"/>
                  </a:lnTo>
                  <a:lnTo>
                    <a:pt x="296" y="314"/>
                  </a:lnTo>
                  <a:lnTo>
                    <a:pt x="298" y="312"/>
                  </a:lnTo>
                  <a:lnTo>
                    <a:pt x="298" y="308"/>
                  </a:lnTo>
                  <a:lnTo>
                    <a:pt x="302" y="306"/>
                  </a:lnTo>
                  <a:lnTo>
                    <a:pt x="304" y="304"/>
                  </a:lnTo>
                  <a:lnTo>
                    <a:pt x="306" y="302"/>
                  </a:lnTo>
                  <a:lnTo>
                    <a:pt x="308" y="302"/>
                  </a:lnTo>
                  <a:lnTo>
                    <a:pt x="312" y="304"/>
                  </a:lnTo>
                  <a:lnTo>
                    <a:pt x="312" y="304"/>
                  </a:lnTo>
                  <a:lnTo>
                    <a:pt x="314" y="304"/>
                  </a:lnTo>
                  <a:lnTo>
                    <a:pt x="321" y="296"/>
                  </a:lnTo>
                  <a:lnTo>
                    <a:pt x="325" y="294"/>
                  </a:lnTo>
                  <a:lnTo>
                    <a:pt x="325" y="292"/>
                  </a:lnTo>
                  <a:lnTo>
                    <a:pt x="327" y="287"/>
                  </a:lnTo>
                  <a:lnTo>
                    <a:pt x="329" y="287"/>
                  </a:lnTo>
                  <a:lnTo>
                    <a:pt x="329" y="285"/>
                  </a:lnTo>
                  <a:lnTo>
                    <a:pt x="329" y="283"/>
                  </a:lnTo>
                  <a:lnTo>
                    <a:pt x="329" y="281"/>
                  </a:lnTo>
                  <a:lnTo>
                    <a:pt x="329" y="281"/>
                  </a:lnTo>
                  <a:lnTo>
                    <a:pt x="333" y="281"/>
                  </a:lnTo>
                  <a:lnTo>
                    <a:pt x="333" y="279"/>
                  </a:lnTo>
                  <a:lnTo>
                    <a:pt x="333" y="279"/>
                  </a:lnTo>
                  <a:lnTo>
                    <a:pt x="333" y="275"/>
                  </a:lnTo>
                  <a:lnTo>
                    <a:pt x="333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5" y="277"/>
                  </a:lnTo>
                  <a:lnTo>
                    <a:pt x="335" y="279"/>
                  </a:lnTo>
                  <a:lnTo>
                    <a:pt x="337" y="281"/>
                  </a:lnTo>
                  <a:lnTo>
                    <a:pt x="337" y="283"/>
                  </a:lnTo>
                  <a:lnTo>
                    <a:pt x="339" y="283"/>
                  </a:lnTo>
                  <a:lnTo>
                    <a:pt x="341" y="283"/>
                  </a:lnTo>
                  <a:lnTo>
                    <a:pt x="341" y="281"/>
                  </a:lnTo>
                  <a:lnTo>
                    <a:pt x="341" y="279"/>
                  </a:lnTo>
                  <a:lnTo>
                    <a:pt x="339" y="277"/>
                  </a:lnTo>
                  <a:lnTo>
                    <a:pt x="339" y="275"/>
                  </a:lnTo>
                  <a:lnTo>
                    <a:pt x="337" y="271"/>
                  </a:lnTo>
                  <a:lnTo>
                    <a:pt x="335" y="271"/>
                  </a:lnTo>
                  <a:lnTo>
                    <a:pt x="333" y="266"/>
                  </a:lnTo>
                  <a:lnTo>
                    <a:pt x="333" y="264"/>
                  </a:lnTo>
                  <a:lnTo>
                    <a:pt x="333" y="262"/>
                  </a:lnTo>
                  <a:lnTo>
                    <a:pt x="333" y="260"/>
                  </a:lnTo>
                  <a:lnTo>
                    <a:pt x="333" y="258"/>
                  </a:lnTo>
                  <a:lnTo>
                    <a:pt x="335" y="256"/>
                  </a:lnTo>
                  <a:lnTo>
                    <a:pt x="343" y="239"/>
                  </a:lnTo>
                  <a:lnTo>
                    <a:pt x="345" y="235"/>
                  </a:lnTo>
                  <a:lnTo>
                    <a:pt x="345" y="231"/>
                  </a:lnTo>
                  <a:lnTo>
                    <a:pt x="346" y="227"/>
                  </a:lnTo>
                  <a:lnTo>
                    <a:pt x="350" y="219"/>
                  </a:lnTo>
                  <a:lnTo>
                    <a:pt x="350" y="214"/>
                  </a:lnTo>
                  <a:lnTo>
                    <a:pt x="352" y="212"/>
                  </a:lnTo>
                  <a:lnTo>
                    <a:pt x="356" y="206"/>
                  </a:lnTo>
                  <a:lnTo>
                    <a:pt x="358" y="202"/>
                  </a:lnTo>
                  <a:lnTo>
                    <a:pt x="358" y="198"/>
                  </a:lnTo>
                  <a:lnTo>
                    <a:pt x="360" y="185"/>
                  </a:lnTo>
                  <a:lnTo>
                    <a:pt x="362" y="185"/>
                  </a:lnTo>
                  <a:lnTo>
                    <a:pt x="366" y="189"/>
                  </a:lnTo>
                  <a:lnTo>
                    <a:pt x="371" y="191"/>
                  </a:lnTo>
                  <a:lnTo>
                    <a:pt x="375" y="194"/>
                  </a:lnTo>
                  <a:lnTo>
                    <a:pt x="375" y="194"/>
                  </a:lnTo>
                  <a:lnTo>
                    <a:pt x="379" y="194"/>
                  </a:lnTo>
                  <a:lnTo>
                    <a:pt x="381" y="193"/>
                  </a:lnTo>
                  <a:lnTo>
                    <a:pt x="385" y="191"/>
                  </a:lnTo>
                  <a:lnTo>
                    <a:pt x="389" y="187"/>
                  </a:lnTo>
                  <a:lnTo>
                    <a:pt x="394" y="181"/>
                  </a:lnTo>
                  <a:lnTo>
                    <a:pt x="408" y="175"/>
                  </a:lnTo>
                  <a:lnTo>
                    <a:pt x="416" y="171"/>
                  </a:lnTo>
                  <a:lnTo>
                    <a:pt x="421" y="169"/>
                  </a:lnTo>
                  <a:lnTo>
                    <a:pt x="425" y="166"/>
                  </a:lnTo>
                  <a:lnTo>
                    <a:pt x="431" y="160"/>
                  </a:lnTo>
                  <a:lnTo>
                    <a:pt x="435" y="156"/>
                  </a:lnTo>
                  <a:lnTo>
                    <a:pt x="435" y="156"/>
                  </a:lnTo>
                  <a:lnTo>
                    <a:pt x="437" y="156"/>
                  </a:lnTo>
                  <a:lnTo>
                    <a:pt x="439" y="156"/>
                  </a:lnTo>
                  <a:lnTo>
                    <a:pt x="452" y="156"/>
                  </a:lnTo>
                  <a:lnTo>
                    <a:pt x="458" y="156"/>
                  </a:lnTo>
                  <a:lnTo>
                    <a:pt x="460" y="156"/>
                  </a:lnTo>
                  <a:lnTo>
                    <a:pt x="462" y="156"/>
                  </a:lnTo>
                  <a:lnTo>
                    <a:pt x="464" y="158"/>
                  </a:lnTo>
                  <a:lnTo>
                    <a:pt x="466" y="158"/>
                  </a:lnTo>
                  <a:lnTo>
                    <a:pt x="468" y="158"/>
                  </a:lnTo>
                  <a:lnTo>
                    <a:pt x="469" y="160"/>
                  </a:lnTo>
                  <a:lnTo>
                    <a:pt x="471" y="158"/>
                  </a:lnTo>
                  <a:lnTo>
                    <a:pt x="475" y="158"/>
                  </a:lnTo>
                  <a:lnTo>
                    <a:pt x="479" y="156"/>
                  </a:lnTo>
                  <a:lnTo>
                    <a:pt x="491" y="154"/>
                  </a:lnTo>
                  <a:lnTo>
                    <a:pt x="492" y="152"/>
                  </a:lnTo>
                  <a:lnTo>
                    <a:pt x="498" y="150"/>
                  </a:lnTo>
                  <a:lnTo>
                    <a:pt x="500" y="150"/>
                  </a:lnTo>
                  <a:lnTo>
                    <a:pt x="502" y="148"/>
                  </a:lnTo>
                  <a:lnTo>
                    <a:pt x="506" y="146"/>
                  </a:lnTo>
                  <a:lnTo>
                    <a:pt x="508" y="144"/>
                  </a:lnTo>
                  <a:lnTo>
                    <a:pt x="514" y="144"/>
                  </a:lnTo>
                  <a:lnTo>
                    <a:pt x="517" y="144"/>
                  </a:lnTo>
                  <a:lnTo>
                    <a:pt x="517" y="143"/>
                  </a:lnTo>
                  <a:lnTo>
                    <a:pt x="521" y="143"/>
                  </a:lnTo>
                  <a:lnTo>
                    <a:pt x="525" y="143"/>
                  </a:lnTo>
                  <a:lnTo>
                    <a:pt x="529" y="141"/>
                  </a:lnTo>
                  <a:lnTo>
                    <a:pt x="537" y="139"/>
                  </a:lnTo>
                  <a:lnTo>
                    <a:pt x="546" y="139"/>
                  </a:lnTo>
                  <a:lnTo>
                    <a:pt x="548" y="137"/>
                  </a:lnTo>
                  <a:lnTo>
                    <a:pt x="550" y="135"/>
                  </a:lnTo>
                  <a:lnTo>
                    <a:pt x="554" y="133"/>
                  </a:lnTo>
                  <a:lnTo>
                    <a:pt x="562" y="127"/>
                  </a:lnTo>
                  <a:lnTo>
                    <a:pt x="562" y="123"/>
                  </a:lnTo>
                  <a:lnTo>
                    <a:pt x="566" y="120"/>
                  </a:lnTo>
                  <a:lnTo>
                    <a:pt x="573" y="116"/>
                  </a:lnTo>
                  <a:lnTo>
                    <a:pt x="573" y="114"/>
                  </a:lnTo>
                  <a:lnTo>
                    <a:pt x="577" y="112"/>
                  </a:lnTo>
                  <a:lnTo>
                    <a:pt x="579" y="110"/>
                  </a:lnTo>
                  <a:lnTo>
                    <a:pt x="579" y="1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A055ACC8-93F8-E04E-9E59-AEABE6255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201" y="3697599"/>
              <a:ext cx="1222223" cy="869436"/>
            </a:xfrm>
            <a:custGeom>
              <a:avLst/>
              <a:gdLst>
                <a:gd name="T0" fmla="*/ 624 w 634"/>
                <a:gd name="T1" fmla="*/ 411 h 451"/>
                <a:gd name="T2" fmla="*/ 617 w 634"/>
                <a:gd name="T3" fmla="*/ 374 h 451"/>
                <a:gd name="T4" fmla="*/ 594 w 634"/>
                <a:gd name="T5" fmla="*/ 321 h 451"/>
                <a:gd name="T6" fmla="*/ 586 w 634"/>
                <a:gd name="T7" fmla="*/ 298 h 451"/>
                <a:gd name="T8" fmla="*/ 584 w 634"/>
                <a:gd name="T9" fmla="*/ 263 h 451"/>
                <a:gd name="T10" fmla="*/ 565 w 634"/>
                <a:gd name="T11" fmla="*/ 248 h 451"/>
                <a:gd name="T12" fmla="*/ 551 w 634"/>
                <a:gd name="T13" fmla="*/ 234 h 451"/>
                <a:gd name="T14" fmla="*/ 540 w 634"/>
                <a:gd name="T15" fmla="*/ 221 h 451"/>
                <a:gd name="T16" fmla="*/ 521 w 634"/>
                <a:gd name="T17" fmla="*/ 200 h 451"/>
                <a:gd name="T18" fmla="*/ 494 w 634"/>
                <a:gd name="T19" fmla="*/ 190 h 451"/>
                <a:gd name="T20" fmla="*/ 486 w 634"/>
                <a:gd name="T21" fmla="*/ 178 h 451"/>
                <a:gd name="T22" fmla="*/ 544 w 634"/>
                <a:gd name="T23" fmla="*/ 127 h 451"/>
                <a:gd name="T24" fmla="*/ 555 w 634"/>
                <a:gd name="T25" fmla="*/ 90 h 451"/>
                <a:gd name="T26" fmla="*/ 517 w 634"/>
                <a:gd name="T27" fmla="*/ 48 h 451"/>
                <a:gd name="T28" fmla="*/ 501 w 634"/>
                <a:gd name="T29" fmla="*/ 0 h 451"/>
                <a:gd name="T30" fmla="*/ 465 w 634"/>
                <a:gd name="T31" fmla="*/ 13 h 451"/>
                <a:gd name="T32" fmla="*/ 446 w 634"/>
                <a:gd name="T33" fmla="*/ 11 h 451"/>
                <a:gd name="T34" fmla="*/ 428 w 634"/>
                <a:gd name="T35" fmla="*/ 19 h 451"/>
                <a:gd name="T36" fmla="*/ 415 w 634"/>
                <a:gd name="T37" fmla="*/ 9 h 451"/>
                <a:gd name="T38" fmla="*/ 400 w 634"/>
                <a:gd name="T39" fmla="*/ 13 h 451"/>
                <a:gd name="T40" fmla="*/ 386 w 634"/>
                <a:gd name="T41" fmla="*/ 27 h 451"/>
                <a:gd name="T42" fmla="*/ 373 w 634"/>
                <a:gd name="T43" fmla="*/ 38 h 451"/>
                <a:gd name="T44" fmla="*/ 353 w 634"/>
                <a:gd name="T45" fmla="*/ 40 h 451"/>
                <a:gd name="T46" fmla="*/ 338 w 634"/>
                <a:gd name="T47" fmla="*/ 50 h 451"/>
                <a:gd name="T48" fmla="*/ 323 w 634"/>
                <a:gd name="T49" fmla="*/ 52 h 451"/>
                <a:gd name="T50" fmla="*/ 311 w 634"/>
                <a:gd name="T51" fmla="*/ 54 h 451"/>
                <a:gd name="T52" fmla="*/ 292 w 634"/>
                <a:gd name="T53" fmla="*/ 63 h 451"/>
                <a:gd name="T54" fmla="*/ 280 w 634"/>
                <a:gd name="T55" fmla="*/ 59 h 451"/>
                <a:gd name="T56" fmla="*/ 269 w 634"/>
                <a:gd name="T57" fmla="*/ 57 h 451"/>
                <a:gd name="T58" fmla="*/ 254 w 634"/>
                <a:gd name="T59" fmla="*/ 50 h 451"/>
                <a:gd name="T60" fmla="*/ 232 w 634"/>
                <a:gd name="T61" fmla="*/ 56 h 451"/>
                <a:gd name="T62" fmla="*/ 207 w 634"/>
                <a:gd name="T63" fmla="*/ 56 h 451"/>
                <a:gd name="T64" fmla="*/ 198 w 634"/>
                <a:gd name="T65" fmla="*/ 71 h 451"/>
                <a:gd name="T66" fmla="*/ 169 w 634"/>
                <a:gd name="T67" fmla="*/ 77 h 451"/>
                <a:gd name="T68" fmla="*/ 155 w 634"/>
                <a:gd name="T69" fmla="*/ 75 h 451"/>
                <a:gd name="T70" fmla="*/ 136 w 634"/>
                <a:gd name="T71" fmla="*/ 80 h 451"/>
                <a:gd name="T72" fmla="*/ 123 w 634"/>
                <a:gd name="T73" fmla="*/ 102 h 451"/>
                <a:gd name="T74" fmla="*/ 125 w 634"/>
                <a:gd name="T75" fmla="*/ 119 h 451"/>
                <a:gd name="T76" fmla="*/ 121 w 634"/>
                <a:gd name="T77" fmla="*/ 132 h 451"/>
                <a:gd name="T78" fmla="*/ 117 w 634"/>
                <a:gd name="T79" fmla="*/ 134 h 451"/>
                <a:gd name="T80" fmla="*/ 100 w 634"/>
                <a:gd name="T81" fmla="*/ 144 h 451"/>
                <a:gd name="T82" fmla="*/ 102 w 634"/>
                <a:gd name="T83" fmla="*/ 153 h 451"/>
                <a:gd name="T84" fmla="*/ 100 w 634"/>
                <a:gd name="T85" fmla="*/ 171 h 451"/>
                <a:gd name="T86" fmla="*/ 63 w 634"/>
                <a:gd name="T87" fmla="*/ 198 h 451"/>
                <a:gd name="T88" fmla="*/ 29 w 634"/>
                <a:gd name="T89" fmla="*/ 242 h 451"/>
                <a:gd name="T90" fmla="*/ 63 w 634"/>
                <a:gd name="T91" fmla="*/ 278 h 451"/>
                <a:gd name="T92" fmla="*/ 88 w 634"/>
                <a:gd name="T93" fmla="*/ 282 h 451"/>
                <a:gd name="T94" fmla="*/ 104 w 634"/>
                <a:gd name="T95" fmla="*/ 280 h 451"/>
                <a:gd name="T96" fmla="*/ 121 w 634"/>
                <a:gd name="T97" fmla="*/ 280 h 451"/>
                <a:gd name="T98" fmla="*/ 140 w 634"/>
                <a:gd name="T99" fmla="*/ 282 h 451"/>
                <a:gd name="T100" fmla="*/ 127 w 634"/>
                <a:gd name="T101" fmla="*/ 305 h 451"/>
                <a:gd name="T102" fmla="*/ 155 w 634"/>
                <a:gd name="T103" fmla="*/ 363 h 451"/>
                <a:gd name="T104" fmla="*/ 188 w 634"/>
                <a:gd name="T105" fmla="*/ 363 h 451"/>
                <a:gd name="T106" fmla="*/ 271 w 634"/>
                <a:gd name="T107" fmla="*/ 365 h 451"/>
                <a:gd name="T108" fmla="*/ 426 w 634"/>
                <a:gd name="T109" fmla="*/ 363 h 451"/>
                <a:gd name="T110" fmla="*/ 413 w 634"/>
                <a:gd name="T111" fmla="*/ 349 h 451"/>
                <a:gd name="T112" fmla="*/ 430 w 634"/>
                <a:gd name="T113" fmla="*/ 326 h 451"/>
                <a:gd name="T114" fmla="*/ 463 w 634"/>
                <a:gd name="T115" fmla="*/ 363 h 451"/>
                <a:gd name="T116" fmla="*/ 530 w 634"/>
                <a:gd name="T117" fmla="*/ 305 h 451"/>
                <a:gd name="T118" fmla="*/ 561 w 634"/>
                <a:gd name="T119" fmla="*/ 307 h 451"/>
                <a:gd name="T120" fmla="*/ 599 w 634"/>
                <a:gd name="T121" fmla="*/ 44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451">
                  <a:moveTo>
                    <a:pt x="630" y="436"/>
                  </a:moveTo>
                  <a:lnTo>
                    <a:pt x="630" y="434"/>
                  </a:lnTo>
                  <a:lnTo>
                    <a:pt x="632" y="428"/>
                  </a:lnTo>
                  <a:lnTo>
                    <a:pt x="632" y="424"/>
                  </a:lnTo>
                  <a:lnTo>
                    <a:pt x="632" y="420"/>
                  </a:lnTo>
                  <a:lnTo>
                    <a:pt x="630" y="417"/>
                  </a:lnTo>
                  <a:lnTo>
                    <a:pt x="628" y="415"/>
                  </a:lnTo>
                  <a:lnTo>
                    <a:pt x="626" y="413"/>
                  </a:lnTo>
                  <a:lnTo>
                    <a:pt x="624" y="411"/>
                  </a:lnTo>
                  <a:lnTo>
                    <a:pt x="624" y="409"/>
                  </a:lnTo>
                  <a:lnTo>
                    <a:pt x="624" y="403"/>
                  </a:lnTo>
                  <a:lnTo>
                    <a:pt x="624" y="399"/>
                  </a:lnTo>
                  <a:lnTo>
                    <a:pt x="623" y="395"/>
                  </a:lnTo>
                  <a:lnTo>
                    <a:pt x="621" y="392"/>
                  </a:lnTo>
                  <a:lnTo>
                    <a:pt x="619" y="388"/>
                  </a:lnTo>
                  <a:lnTo>
                    <a:pt x="617" y="384"/>
                  </a:lnTo>
                  <a:lnTo>
                    <a:pt x="617" y="376"/>
                  </a:lnTo>
                  <a:lnTo>
                    <a:pt x="617" y="374"/>
                  </a:lnTo>
                  <a:lnTo>
                    <a:pt x="603" y="338"/>
                  </a:lnTo>
                  <a:lnTo>
                    <a:pt x="601" y="332"/>
                  </a:lnTo>
                  <a:lnTo>
                    <a:pt x="599" y="330"/>
                  </a:lnTo>
                  <a:lnTo>
                    <a:pt x="599" y="330"/>
                  </a:lnTo>
                  <a:lnTo>
                    <a:pt x="598" y="328"/>
                  </a:lnTo>
                  <a:lnTo>
                    <a:pt x="596" y="326"/>
                  </a:lnTo>
                  <a:lnTo>
                    <a:pt x="594" y="324"/>
                  </a:lnTo>
                  <a:lnTo>
                    <a:pt x="594" y="322"/>
                  </a:lnTo>
                  <a:lnTo>
                    <a:pt x="594" y="321"/>
                  </a:lnTo>
                  <a:lnTo>
                    <a:pt x="596" y="317"/>
                  </a:lnTo>
                  <a:lnTo>
                    <a:pt x="596" y="317"/>
                  </a:lnTo>
                  <a:lnTo>
                    <a:pt x="598" y="313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2" y="301"/>
                  </a:lnTo>
                  <a:lnTo>
                    <a:pt x="590" y="301"/>
                  </a:lnTo>
                  <a:lnTo>
                    <a:pt x="588" y="299"/>
                  </a:lnTo>
                  <a:lnTo>
                    <a:pt x="586" y="298"/>
                  </a:lnTo>
                  <a:lnTo>
                    <a:pt x="584" y="290"/>
                  </a:lnTo>
                  <a:lnTo>
                    <a:pt x="582" y="286"/>
                  </a:lnTo>
                  <a:lnTo>
                    <a:pt x="580" y="280"/>
                  </a:lnTo>
                  <a:lnTo>
                    <a:pt x="580" y="276"/>
                  </a:lnTo>
                  <a:lnTo>
                    <a:pt x="582" y="274"/>
                  </a:lnTo>
                  <a:lnTo>
                    <a:pt x="584" y="273"/>
                  </a:lnTo>
                  <a:lnTo>
                    <a:pt x="586" y="269"/>
                  </a:lnTo>
                  <a:lnTo>
                    <a:pt x="586" y="265"/>
                  </a:lnTo>
                  <a:lnTo>
                    <a:pt x="584" y="263"/>
                  </a:lnTo>
                  <a:lnTo>
                    <a:pt x="584" y="261"/>
                  </a:lnTo>
                  <a:lnTo>
                    <a:pt x="584" y="259"/>
                  </a:lnTo>
                  <a:lnTo>
                    <a:pt x="582" y="257"/>
                  </a:lnTo>
                  <a:lnTo>
                    <a:pt x="578" y="255"/>
                  </a:lnTo>
                  <a:lnTo>
                    <a:pt x="573" y="253"/>
                  </a:lnTo>
                  <a:lnTo>
                    <a:pt x="571" y="251"/>
                  </a:lnTo>
                  <a:lnTo>
                    <a:pt x="569" y="250"/>
                  </a:lnTo>
                  <a:lnTo>
                    <a:pt x="567" y="248"/>
                  </a:lnTo>
                  <a:lnTo>
                    <a:pt x="565" y="248"/>
                  </a:lnTo>
                  <a:lnTo>
                    <a:pt x="563" y="248"/>
                  </a:lnTo>
                  <a:lnTo>
                    <a:pt x="563" y="246"/>
                  </a:lnTo>
                  <a:lnTo>
                    <a:pt x="561" y="242"/>
                  </a:lnTo>
                  <a:lnTo>
                    <a:pt x="561" y="242"/>
                  </a:lnTo>
                  <a:lnTo>
                    <a:pt x="559" y="240"/>
                  </a:lnTo>
                  <a:lnTo>
                    <a:pt x="555" y="238"/>
                  </a:lnTo>
                  <a:lnTo>
                    <a:pt x="553" y="236"/>
                  </a:lnTo>
                  <a:lnTo>
                    <a:pt x="553" y="236"/>
                  </a:lnTo>
                  <a:lnTo>
                    <a:pt x="551" y="234"/>
                  </a:lnTo>
                  <a:lnTo>
                    <a:pt x="551" y="232"/>
                  </a:lnTo>
                  <a:lnTo>
                    <a:pt x="549" y="232"/>
                  </a:lnTo>
                  <a:lnTo>
                    <a:pt x="549" y="230"/>
                  </a:lnTo>
                  <a:lnTo>
                    <a:pt x="546" y="228"/>
                  </a:lnTo>
                  <a:lnTo>
                    <a:pt x="546" y="226"/>
                  </a:lnTo>
                  <a:lnTo>
                    <a:pt x="546" y="225"/>
                  </a:lnTo>
                  <a:lnTo>
                    <a:pt x="542" y="225"/>
                  </a:lnTo>
                  <a:lnTo>
                    <a:pt x="540" y="223"/>
                  </a:lnTo>
                  <a:lnTo>
                    <a:pt x="540" y="221"/>
                  </a:lnTo>
                  <a:lnTo>
                    <a:pt x="538" y="219"/>
                  </a:lnTo>
                  <a:lnTo>
                    <a:pt x="538" y="217"/>
                  </a:lnTo>
                  <a:lnTo>
                    <a:pt x="536" y="215"/>
                  </a:lnTo>
                  <a:lnTo>
                    <a:pt x="532" y="215"/>
                  </a:lnTo>
                  <a:lnTo>
                    <a:pt x="526" y="215"/>
                  </a:lnTo>
                  <a:lnTo>
                    <a:pt x="524" y="213"/>
                  </a:lnTo>
                  <a:lnTo>
                    <a:pt x="523" y="209"/>
                  </a:lnTo>
                  <a:lnTo>
                    <a:pt x="523" y="201"/>
                  </a:lnTo>
                  <a:lnTo>
                    <a:pt x="521" y="200"/>
                  </a:lnTo>
                  <a:lnTo>
                    <a:pt x="519" y="196"/>
                  </a:lnTo>
                  <a:lnTo>
                    <a:pt x="515" y="194"/>
                  </a:lnTo>
                  <a:lnTo>
                    <a:pt x="513" y="194"/>
                  </a:lnTo>
                  <a:lnTo>
                    <a:pt x="509" y="196"/>
                  </a:lnTo>
                  <a:lnTo>
                    <a:pt x="505" y="194"/>
                  </a:lnTo>
                  <a:lnTo>
                    <a:pt x="500" y="192"/>
                  </a:lnTo>
                  <a:lnTo>
                    <a:pt x="498" y="190"/>
                  </a:lnTo>
                  <a:lnTo>
                    <a:pt x="496" y="188"/>
                  </a:lnTo>
                  <a:lnTo>
                    <a:pt x="494" y="190"/>
                  </a:lnTo>
                  <a:lnTo>
                    <a:pt x="492" y="190"/>
                  </a:lnTo>
                  <a:lnTo>
                    <a:pt x="488" y="190"/>
                  </a:lnTo>
                  <a:lnTo>
                    <a:pt x="484" y="192"/>
                  </a:lnTo>
                  <a:lnTo>
                    <a:pt x="482" y="194"/>
                  </a:lnTo>
                  <a:lnTo>
                    <a:pt x="482" y="196"/>
                  </a:lnTo>
                  <a:lnTo>
                    <a:pt x="480" y="198"/>
                  </a:lnTo>
                  <a:lnTo>
                    <a:pt x="480" y="186"/>
                  </a:lnTo>
                  <a:lnTo>
                    <a:pt x="482" y="182"/>
                  </a:lnTo>
                  <a:lnTo>
                    <a:pt x="486" y="178"/>
                  </a:lnTo>
                  <a:lnTo>
                    <a:pt x="494" y="173"/>
                  </a:lnTo>
                  <a:lnTo>
                    <a:pt x="500" y="165"/>
                  </a:lnTo>
                  <a:lnTo>
                    <a:pt x="507" y="159"/>
                  </a:lnTo>
                  <a:lnTo>
                    <a:pt x="513" y="153"/>
                  </a:lnTo>
                  <a:lnTo>
                    <a:pt x="521" y="148"/>
                  </a:lnTo>
                  <a:lnTo>
                    <a:pt x="526" y="140"/>
                  </a:lnTo>
                  <a:lnTo>
                    <a:pt x="534" y="134"/>
                  </a:lnTo>
                  <a:lnTo>
                    <a:pt x="540" y="128"/>
                  </a:lnTo>
                  <a:lnTo>
                    <a:pt x="544" y="127"/>
                  </a:lnTo>
                  <a:lnTo>
                    <a:pt x="546" y="125"/>
                  </a:lnTo>
                  <a:lnTo>
                    <a:pt x="548" y="125"/>
                  </a:lnTo>
                  <a:lnTo>
                    <a:pt x="549" y="123"/>
                  </a:lnTo>
                  <a:lnTo>
                    <a:pt x="551" y="123"/>
                  </a:lnTo>
                  <a:lnTo>
                    <a:pt x="561" y="109"/>
                  </a:lnTo>
                  <a:lnTo>
                    <a:pt x="565" y="104"/>
                  </a:lnTo>
                  <a:lnTo>
                    <a:pt x="567" y="98"/>
                  </a:lnTo>
                  <a:lnTo>
                    <a:pt x="561" y="92"/>
                  </a:lnTo>
                  <a:lnTo>
                    <a:pt x="555" y="90"/>
                  </a:lnTo>
                  <a:lnTo>
                    <a:pt x="553" y="88"/>
                  </a:lnTo>
                  <a:lnTo>
                    <a:pt x="551" y="84"/>
                  </a:lnTo>
                  <a:lnTo>
                    <a:pt x="540" y="57"/>
                  </a:lnTo>
                  <a:lnTo>
                    <a:pt x="536" y="52"/>
                  </a:lnTo>
                  <a:lnTo>
                    <a:pt x="530" y="48"/>
                  </a:lnTo>
                  <a:lnTo>
                    <a:pt x="526" y="48"/>
                  </a:lnTo>
                  <a:lnTo>
                    <a:pt x="523" y="50"/>
                  </a:lnTo>
                  <a:lnTo>
                    <a:pt x="521" y="50"/>
                  </a:lnTo>
                  <a:lnTo>
                    <a:pt x="517" y="48"/>
                  </a:lnTo>
                  <a:lnTo>
                    <a:pt x="515" y="44"/>
                  </a:lnTo>
                  <a:lnTo>
                    <a:pt x="513" y="40"/>
                  </a:lnTo>
                  <a:lnTo>
                    <a:pt x="513" y="32"/>
                  </a:lnTo>
                  <a:lnTo>
                    <a:pt x="511" y="29"/>
                  </a:lnTo>
                  <a:lnTo>
                    <a:pt x="505" y="17"/>
                  </a:lnTo>
                  <a:lnTo>
                    <a:pt x="503" y="15"/>
                  </a:lnTo>
                  <a:lnTo>
                    <a:pt x="503" y="6"/>
                  </a:lnTo>
                  <a:lnTo>
                    <a:pt x="503" y="2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498" y="2"/>
                  </a:lnTo>
                  <a:lnTo>
                    <a:pt x="496" y="4"/>
                  </a:lnTo>
                  <a:lnTo>
                    <a:pt x="488" y="13"/>
                  </a:lnTo>
                  <a:lnTo>
                    <a:pt x="482" y="19"/>
                  </a:lnTo>
                  <a:lnTo>
                    <a:pt x="476" y="19"/>
                  </a:lnTo>
                  <a:lnTo>
                    <a:pt x="471" y="17"/>
                  </a:lnTo>
                  <a:lnTo>
                    <a:pt x="465" y="13"/>
                  </a:lnTo>
                  <a:lnTo>
                    <a:pt x="461" y="15"/>
                  </a:lnTo>
                  <a:lnTo>
                    <a:pt x="459" y="17"/>
                  </a:lnTo>
                  <a:lnTo>
                    <a:pt x="457" y="17"/>
                  </a:lnTo>
                  <a:lnTo>
                    <a:pt x="455" y="15"/>
                  </a:lnTo>
                  <a:lnTo>
                    <a:pt x="455" y="9"/>
                  </a:lnTo>
                  <a:lnTo>
                    <a:pt x="455" y="7"/>
                  </a:lnTo>
                  <a:lnTo>
                    <a:pt x="451" y="13"/>
                  </a:lnTo>
                  <a:lnTo>
                    <a:pt x="450" y="13"/>
                  </a:lnTo>
                  <a:lnTo>
                    <a:pt x="446" y="11"/>
                  </a:lnTo>
                  <a:lnTo>
                    <a:pt x="444" y="7"/>
                  </a:lnTo>
                  <a:lnTo>
                    <a:pt x="442" y="6"/>
                  </a:lnTo>
                  <a:lnTo>
                    <a:pt x="440" y="6"/>
                  </a:lnTo>
                  <a:lnTo>
                    <a:pt x="438" y="7"/>
                  </a:lnTo>
                  <a:lnTo>
                    <a:pt x="438" y="11"/>
                  </a:lnTo>
                  <a:lnTo>
                    <a:pt x="436" y="13"/>
                  </a:lnTo>
                  <a:lnTo>
                    <a:pt x="432" y="19"/>
                  </a:lnTo>
                  <a:lnTo>
                    <a:pt x="430" y="19"/>
                  </a:lnTo>
                  <a:lnTo>
                    <a:pt x="428" y="19"/>
                  </a:lnTo>
                  <a:lnTo>
                    <a:pt x="426" y="17"/>
                  </a:lnTo>
                  <a:lnTo>
                    <a:pt x="428" y="15"/>
                  </a:lnTo>
                  <a:lnTo>
                    <a:pt x="428" y="15"/>
                  </a:lnTo>
                  <a:lnTo>
                    <a:pt x="428" y="13"/>
                  </a:lnTo>
                  <a:lnTo>
                    <a:pt x="426" y="11"/>
                  </a:lnTo>
                  <a:lnTo>
                    <a:pt x="423" y="11"/>
                  </a:lnTo>
                  <a:lnTo>
                    <a:pt x="417" y="15"/>
                  </a:lnTo>
                  <a:lnTo>
                    <a:pt x="417" y="13"/>
                  </a:lnTo>
                  <a:lnTo>
                    <a:pt x="415" y="9"/>
                  </a:lnTo>
                  <a:lnTo>
                    <a:pt x="415" y="6"/>
                  </a:lnTo>
                  <a:lnTo>
                    <a:pt x="411" y="6"/>
                  </a:lnTo>
                  <a:lnTo>
                    <a:pt x="405" y="4"/>
                  </a:lnTo>
                  <a:lnTo>
                    <a:pt x="401" y="4"/>
                  </a:lnTo>
                  <a:lnTo>
                    <a:pt x="400" y="6"/>
                  </a:lnTo>
                  <a:lnTo>
                    <a:pt x="400" y="7"/>
                  </a:lnTo>
                  <a:lnTo>
                    <a:pt x="401" y="9"/>
                  </a:lnTo>
                  <a:lnTo>
                    <a:pt x="401" y="11"/>
                  </a:lnTo>
                  <a:lnTo>
                    <a:pt x="400" y="13"/>
                  </a:lnTo>
                  <a:lnTo>
                    <a:pt x="400" y="17"/>
                  </a:lnTo>
                  <a:lnTo>
                    <a:pt x="398" y="19"/>
                  </a:lnTo>
                  <a:lnTo>
                    <a:pt x="398" y="19"/>
                  </a:lnTo>
                  <a:lnTo>
                    <a:pt x="390" y="19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6" y="25"/>
                  </a:lnTo>
                  <a:lnTo>
                    <a:pt x="388" y="27"/>
                  </a:lnTo>
                  <a:lnTo>
                    <a:pt x="386" y="27"/>
                  </a:lnTo>
                  <a:lnTo>
                    <a:pt x="384" y="27"/>
                  </a:lnTo>
                  <a:lnTo>
                    <a:pt x="382" y="29"/>
                  </a:lnTo>
                  <a:lnTo>
                    <a:pt x="382" y="31"/>
                  </a:lnTo>
                  <a:lnTo>
                    <a:pt x="382" y="31"/>
                  </a:lnTo>
                  <a:lnTo>
                    <a:pt x="380" y="31"/>
                  </a:lnTo>
                  <a:lnTo>
                    <a:pt x="378" y="31"/>
                  </a:lnTo>
                  <a:lnTo>
                    <a:pt x="375" y="32"/>
                  </a:lnTo>
                  <a:lnTo>
                    <a:pt x="373" y="36"/>
                  </a:lnTo>
                  <a:lnTo>
                    <a:pt x="373" y="38"/>
                  </a:lnTo>
                  <a:lnTo>
                    <a:pt x="371" y="38"/>
                  </a:lnTo>
                  <a:lnTo>
                    <a:pt x="369" y="38"/>
                  </a:lnTo>
                  <a:lnTo>
                    <a:pt x="367" y="36"/>
                  </a:lnTo>
                  <a:lnTo>
                    <a:pt x="365" y="36"/>
                  </a:lnTo>
                  <a:lnTo>
                    <a:pt x="365" y="38"/>
                  </a:lnTo>
                  <a:lnTo>
                    <a:pt x="363" y="40"/>
                  </a:lnTo>
                  <a:lnTo>
                    <a:pt x="361" y="40"/>
                  </a:lnTo>
                  <a:lnTo>
                    <a:pt x="355" y="40"/>
                  </a:lnTo>
                  <a:lnTo>
                    <a:pt x="353" y="40"/>
                  </a:lnTo>
                  <a:lnTo>
                    <a:pt x="352" y="38"/>
                  </a:lnTo>
                  <a:lnTo>
                    <a:pt x="348" y="38"/>
                  </a:lnTo>
                  <a:lnTo>
                    <a:pt x="346" y="42"/>
                  </a:lnTo>
                  <a:lnTo>
                    <a:pt x="342" y="42"/>
                  </a:lnTo>
                  <a:lnTo>
                    <a:pt x="340" y="42"/>
                  </a:lnTo>
                  <a:lnTo>
                    <a:pt x="340" y="44"/>
                  </a:lnTo>
                  <a:lnTo>
                    <a:pt x="340" y="46"/>
                  </a:lnTo>
                  <a:lnTo>
                    <a:pt x="340" y="48"/>
                  </a:lnTo>
                  <a:lnTo>
                    <a:pt x="338" y="50"/>
                  </a:lnTo>
                  <a:lnTo>
                    <a:pt x="336" y="50"/>
                  </a:lnTo>
                  <a:lnTo>
                    <a:pt x="332" y="48"/>
                  </a:lnTo>
                  <a:lnTo>
                    <a:pt x="332" y="48"/>
                  </a:lnTo>
                  <a:lnTo>
                    <a:pt x="330" y="50"/>
                  </a:lnTo>
                  <a:lnTo>
                    <a:pt x="330" y="54"/>
                  </a:lnTo>
                  <a:lnTo>
                    <a:pt x="330" y="56"/>
                  </a:lnTo>
                  <a:lnTo>
                    <a:pt x="327" y="56"/>
                  </a:lnTo>
                  <a:lnTo>
                    <a:pt x="325" y="54"/>
                  </a:lnTo>
                  <a:lnTo>
                    <a:pt x="323" y="52"/>
                  </a:lnTo>
                  <a:lnTo>
                    <a:pt x="323" y="54"/>
                  </a:lnTo>
                  <a:lnTo>
                    <a:pt x="317" y="56"/>
                  </a:lnTo>
                  <a:lnTo>
                    <a:pt x="315" y="56"/>
                  </a:lnTo>
                  <a:lnTo>
                    <a:pt x="313" y="56"/>
                  </a:lnTo>
                  <a:lnTo>
                    <a:pt x="313" y="56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1" y="54"/>
                  </a:lnTo>
                  <a:lnTo>
                    <a:pt x="311" y="52"/>
                  </a:lnTo>
                  <a:lnTo>
                    <a:pt x="309" y="54"/>
                  </a:lnTo>
                  <a:lnTo>
                    <a:pt x="309" y="54"/>
                  </a:lnTo>
                  <a:lnTo>
                    <a:pt x="307" y="56"/>
                  </a:lnTo>
                  <a:lnTo>
                    <a:pt x="307" y="61"/>
                  </a:lnTo>
                  <a:lnTo>
                    <a:pt x="305" y="63"/>
                  </a:lnTo>
                  <a:lnTo>
                    <a:pt x="296" y="61"/>
                  </a:lnTo>
                  <a:lnTo>
                    <a:pt x="294" y="61"/>
                  </a:lnTo>
                  <a:lnTo>
                    <a:pt x="292" y="63"/>
                  </a:lnTo>
                  <a:lnTo>
                    <a:pt x="290" y="65"/>
                  </a:lnTo>
                  <a:lnTo>
                    <a:pt x="288" y="67"/>
                  </a:lnTo>
                  <a:lnTo>
                    <a:pt x="286" y="69"/>
                  </a:lnTo>
                  <a:lnTo>
                    <a:pt x="284" y="67"/>
                  </a:lnTo>
                  <a:lnTo>
                    <a:pt x="284" y="65"/>
                  </a:lnTo>
                  <a:lnTo>
                    <a:pt x="282" y="65"/>
                  </a:lnTo>
                  <a:lnTo>
                    <a:pt x="282" y="61"/>
                  </a:lnTo>
                  <a:lnTo>
                    <a:pt x="282" y="61"/>
                  </a:lnTo>
                  <a:lnTo>
                    <a:pt x="280" y="59"/>
                  </a:lnTo>
                  <a:lnTo>
                    <a:pt x="278" y="59"/>
                  </a:lnTo>
                  <a:lnTo>
                    <a:pt x="278" y="57"/>
                  </a:lnTo>
                  <a:lnTo>
                    <a:pt x="277" y="59"/>
                  </a:lnTo>
                  <a:lnTo>
                    <a:pt x="273" y="61"/>
                  </a:lnTo>
                  <a:lnTo>
                    <a:pt x="271" y="61"/>
                  </a:lnTo>
                  <a:lnTo>
                    <a:pt x="271" y="61"/>
                  </a:lnTo>
                  <a:lnTo>
                    <a:pt x="271" y="59"/>
                  </a:lnTo>
                  <a:lnTo>
                    <a:pt x="271" y="57"/>
                  </a:lnTo>
                  <a:lnTo>
                    <a:pt x="269" y="57"/>
                  </a:lnTo>
                  <a:lnTo>
                    <a:pt x="267" y="56"/>
                  </a:lnTo>
                  <a:lnTo>
                    <a:pt x="265" y="54"/>
                  </a:lnTo>
                  <a:lnTo>
                    <a:pt x="263" y="54"/>
                  </a:lnTo>
                  <a:lnTo>
                    <a:pt x="261" y="54"/>
                  </a:lnTo>
                  <a:lnTo>
                    <a:pt x="261" y="54"/>
                  </a:lnTo>
                  <a:lnTo>
                    <a:pt x="259" y="52"/>
                  </a:lnTo>
                  <a:lnTo>
                    <a:pt x="257" y="50"/>
                  </a:lnTo>
                  <a:lnTo>
                    <a:pt x="255" y="50"/>
                  </a:lnTo>
                  <a:lnTo>
                    <a:pt x="254" y="50"/>
                  </a:lnTo>
                  <a:lnTo>
                    <a:pt x="252" y="52"/>
                  </a:lnTo>
                  <a:lnTo>
                    <a:pt x="252" y="54"/>
                  </a:lnTo>
                  <a:lnTo>
                    <a:pt x="252" y="54"/>
                  </a:lnTo>
                  <a:lnTo>
                    <a:pt x="248" y="52"/>
                  </a:lnTo>
                  <a:lnTo>
                    <a:pt x="246" y="52"/>
                  </a:lnTo>
                  <a:lnTo>
                    <a:pt x="240" y="54"/>
                  </a:lnTo>
                  <a:lnTo>
                    <a:pt x="236" y="54"/>
                  </a:lnTo>
                  <a:lnTo>
                    <a:pt x="234" y="56"/>
                  </a:lnTo>
                  <a:lnTo>
                    <a:pt x="232" y="56"/>
                  </a:lnTo>
                  <a:lnTo>
                    <a:pt x="230" y="56"/>
                  </a:lnTo>
                  <a:lnTo>
                    <a:pt x="229" y="54"/>
                  </a:lnTo>
                  <a:lnTo>
                    <a:pt x="229" y="52"/>
                  </a:lnTo>
                  <a:lnTo>
                    <a:pt x="225" y="52"/>
                  </a:lnTo>
                  <a:lnTo>
                    <a:pt x="223" y="52"/>
                  </a:lnTo>
                  <a:lnTo>
                    <a:pt x="217" y="54"/>
                  </a:lnTo>
                  <a:lnTo>
                    <a:pt x="213" y="56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5" y="56"/>
                  </a:lnTo>
                  <a:lnTo>
                    <a:pt x="204" y="56"/>
                  </a:lnTo>
                  <a:lnTo>
                    <a:pt x="204" y="57"/>
                  </a:lnTo>
                  <a:lnTo>
                    <a:pt x="204" y="59"/>
                  </a:lnTo>
                  <a:lnTo>
                    <a:pt x="204" y="61"/>
                  </a:lnTo>
                  <a:lnTo>
                    <a:pt x="204" y="67"/>
                  </a:lnTo>
                  <a:lnTo>
                    <a:pt x="202" y="69"/>
                  </a:lnTo>
                  <a:lnTo>
                    <a:pt x="200" y="69"/>
                  </a:lnTo>
                  <a:lnTo>
                    <a:pt x="198" y="71"/>
                  </a:lnTo>
                  <a:lnTo>
                    <a:pt x="198" y="79"/>
                  </a:lnTo>
                  <a:lnTo>
                    <a:pt x="196" y="80"/>
                  </a:lnTo>
                  <a:lnTo>
                    <a:pt x="194" y="79"/>
                  </a:lnTo>
                  <a:lnTo>
                    <a:pt x="192" y="77"/>
                  </a:lnTo>
                  <a:lnTo>
                    <a:pt x="188" y="75"/>
                  </a:lnTo>
                  <a:lnTo>
                    <a:pt x="186" y="75"/>
                  </a:lnTo>
                  <a:lnTo>
                    <a:pt x="184" y="75"/>
                  </a:lnTo>
                  <a:lnTo>
                    <a:pt x="180" y="77"/>
                  </a:lnTo>
                  <a:lnTo>
                    <a:pt x="169" y="77"/>
                  </a:lnTo>
                  <a:lnTo>
                    <a:pt x="167" y="77"/>
                  </a:lnTo>
                  <a:lnTo>
                    <a:pt x="165" y="79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3" y="79"/>
                  </a:lnTo>
                  <a:lnTo>
                    <a:pt x="161" y="77"/>
                  </a:lnTo>
                  <a:lnTo>
                    <a:pt x="161" y="75"/>
                  </a:lnTo>
                  <a:lnTo>
                    <a:pt x="159" y="75"/>
                  </a:lnTo>
                  <a:lnTo>
                    <a:pt x="155" y="75"/>
                  </a:lnTo>
                  <a:lnTo>
                    <a:pt x="154" y="77"/>
                  </a:lnTo>
                  <a:lnTo>
                    <a:pt x="154" y="79"/>
                  </a:lnTo>
                  <a:lnTo>
                    <a:pt x="148" y="84"/>
                  </a:lnTo>
                  <a:lnTo>
                    <a:pt x="146" y="84"/>
                  </a:lnTo>
                  <a:lnTo>
                    <a:pt x="144" y="84"/>
                  </a:lnTo>
                  <a:lnTo>
                    <a:pt x="144" y="82"/>
                  </a:lnTo>
                  <a:lnTo>
                    <a:pt x="142" y="82"/>
                  </a:lnTo>
                  <a:lnTo>
                    <a:pt x="140" y="80"/>
                  </a:lnTo>
                  <a:lnTo>
                    <a:pt x="136" y="80"/>
                  </a:lnTo>
                  <a:lnTo>
                    <a:pt x="132" y="80"/>
                  </a:lnTo>
                  <a:lnTo>
                    <a:pt x="129" y="80"/>
                  </a:lnTo>
                  <a:lnTo>
                    <a:pt x="131" y="82"/>
                  </a:lnTo>
                  <a:lnTo>
                    <a:pt x="134" y="88"/>
                  </a:lnTo>
                  <a:lnTo>
                    <a:pt x="132" y="90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3" y="98"/>
                  </a:lnTo>
                  <a:lnTo>
                    <a:pt x="123" y="102"/>
                  </a:lnTo>
                  <a:lnTo>
                    <a:pt x="123" y="104"/>
                  </a:lnTo>
                  <a:lnTo>
                    <a:pt x="123" y="105"/>
                  </a:lnTo>
                  <a:lnTo>
                    <a:pt x="121" y="107"/>
                  </a:lnTo>
                  <a:lnTo>
                    <a:pt x="119" y="109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5" y="119"/>
                  </a:lnTo>
                  <a:lnTo>
                    <a:pt x="123" y="119"/>
                  </a:lnTo>
                  <a:lnTo>
                    <a:pt x="121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3" y="128"/>
                  </a:lnTo>
                  <a:lnTo>
                    <a:pt x="123" y="130"/>
                  </a:lnTo>
                  <a:lnTo>
                    <a:pt x="123" y="132"/>
                  </a:lnTo>
                  <a:lnTo>
                    <a:pt x="121" y="132"/>
                  </a:lnTo>
                  <a:lnTo>
                    <a:pt x="119" y="132"/>
                  </a:lnTo>
                  <a:lnTo>
                    <a:pt x="119" y="130"/>
                  </a:lnTo>
                  <a:lnTo>
                    <a:pt x="119" y="128"/>
                  </a:lnTo>
                  <a:lnTo>
                    <a:pt x="119" y="128"/>
                  </a:lnTo>
                  <a:lnTo>
                    <a:pt x="117" y="128"/>
                  </a:lnTo>
                  <a:lnTo>
                    <a:pt x="117" y="128"/>
                  </a:lnTo>
                  <a:lnTo>
                    <a:pt x="117" y="130"/>
                  </a:lnTo>
                  <a:lnTo>
                    <a:pt x="117" y="132"/>
                  </a:lnTo>
                  <a:lnTo>
                    <a:pt x="117" y="134"/>
                  </a:lnTo>
                  <a:lnTo>
                    <a:pt x="115" y="136"/>
                  </a:lnTo>
                  <a:lnTo>
                    <a:pt x="113" y="134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9" y="134"/>
                  </a:lnTo>
                  <a:lnTo>
                    <a:pt x="109" y="134"/>
                  </a:lnTo>
                  <a:lnTo>
                    <a:pt x="106" y="138"/>
                  </a:lnTo>
                  <a:lnTo>
                    <a:pt x="104" y="138"/>
                  </a:lnTo>
                  <a:lnTo>
                    <a:pt x="100" y="144"/>
                  </a:lnTo>
                  <a:lnTo>
                    <a:pt x="98" y="148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8" y="152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2" y="157"/>
                  </a:lnTo>
                  <a:lnTo>
                    <a:pt x="100" y="157"/>
                  </a:lnTo>
                  <a:lnTo>
                    <a:pt x="98" y="159"/>
                  </a:lnTo>
                  <a:lnTo>
                    <a:pt x="96" y="159"/>
                  </a:lnTo>
                  <a:lnTo>
                    <a:pt x="98" y="161"/>
                  </a:lnTo>
                  <a:lnTo>
                    <a:pt x="98" y="163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8" y="173"/>
                  </a:lnTo>
                  <a:lnTo>
                    <a:pt x="90" y="178"/>
                  </a:lnTo>
                  <a:lnTo>
                    <a:pt x="88" y="180"/>
                  </a:lnTo>
                  <a:lnTo>
                    <a:pt x="88" y="182"/>
                  </a:lnTo>
                  <a:lnTo>
                    <a:pt x="88" y="184"/>
                  </a:lnTo>
                  <a:lnTo>
                    <a:pt x="86" y="186"/>
                  </a:lnTo>
                  <a:lnTo>
                    <a:pt x="82" y="188"/>
                  </a:lnTo>
                  <a:lnTo>
                    <a:pt x="69" y="194"/>
                  </a:lnTo>
                  <a:lnTo>
                    <a:pt x="63" y="198"/>
                  </a:lnTo>
                  <a:lnTo>
                    <a:pt x="2" y="225"/>
                  </a:lnTo>
                  <a:lnTo>
                    <a:pt x="0" y="225"/>
                  </a:lnTo>
                  <a:lnTo>
                    <a:pt x="0" y="226"/>
                  </a:lnTo>
                  <a:lnTo>
                    <a:pt x="2" y="228"/>
                  </a:lnTo>
                  <a:lnTo>
                    <a:pt x="9" y="230"/>
                  </a:lnTo>
                  <a:lnTo>
                    <a:pt x="17" y="236"/>
                  </a:lnTo>
                  <a:lnTo>
                    <a:pt x="21" y="236"/>
                  </a:lnTo>
                  <a:lnTo>
                    <a:pt x="25" y="238"/>
                  </a:lnTo>
                  <a:lnTo>
                    <a:pt x="29" y="242"/>
                  </a:lnTo>
                  <a:lnTo>
                    <a:pt x="36" y="253"/>
                  </a:lnTo>
                  <a:lnTo>
                    <a:pt x="42" y="265"/>
                  </a:lnTo>
                  <a:lnTo>
                    <a:pt x="44" y="271"/>
                  </a:lnTo>
                  <a:lnTo>
                    <a:pt x="46" y="273"/>
                  </a:lnTo>
                  <a:lnTo>
                    <a:pt x="50" y="274"/>
                  </a:lnTo>
                  <a:lnTo>
                    <a:pt x="57" y="276"/>
                  </a:lnTo>
                  <a:lnTo>
                    <a:pt x="61" y="276"/>
                  </a:lnTo>
                  <a:lnTo>
                    <a:pt x="61" y="276"/>
                  </a:lnTo>
                  <a:lnTo>
                    <a:pt x="63" y="278"/>
                  </a:lnTo>
                  <a:lnTo>
                    <a:pt x="65" y="280"/>
                  </a:lnTo>
                  <a:lnTo>
                    <a:pt x="65" y="282"/>
                  </a:lnTo>
                  <a:lnTo>
                    <a:pt x="71" y="282"/>
                  </a:lnTo>
                  <a:lnTo>
                    <a:pt x="73" y="280"/>
                  </a:lnTo>
                  <a:lnTo>
                    <a:pt x="75" y="280"/>
                  </a:lnTo>
                  <a:lnTo>
                    <a:pt x="77" y="280"/>
                  </a:lnTo>
                  <a:lnTo>
                    <a:pt x="79" y="280"/>
                  </a:lnTo>
                  <a:lnTo>
                    <a:pt x="86" y="282"/>
                  </a:lnTo>
                  <a:lnTo>
                    <a:pt x="88" y="282"/>
                  </a:lnTo>
                  <a:lnTo>
                    <a:pt x="92" y="284"/>
                  </a:lnTo>
                  <a:lnTo>
                    <a:pt x="94" y="286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8" y="280"/>
                  </a:lnTo>
                  <a:lnTo>
                    <a:pt x="100" y="280"/>
                  </a:lnTo>
                  <a:lnTo>
                    <a:pt x="104" y="280"/>
                  </a:lnTo>
                  <a:lnTo>
                    <a:pt x="106" y="280"/>
                  </a:lnTo>
                  <a:lnTo>
                    <a:pt x="106" y="280"/>
                  </a:lnTo>
                  <a:lnTo>
                    <a:pt x="107" y="280"/>
                  </a:lnTo>
                  <a:lnTo>
                    <a:pt x="109" y="282"/>
                  </a:lnTo>
                  <a:lnTo>
                    <a:pt x="113" y="282"/>
                  </a:lnTo>
                  <a:lnTo>
                    <a:pt x="117" y="280"/>
                  </a:lnTo>
                  <a:lnTo>
                    <a:pt x="119" y="280"/>
                  </a:lnTo>
                  <a:lnTo>
                    <a:pt x="121" y="280"/>
                  </a:lnTo>
                  <a:lnTo>
                    <a:pt x="121" y="280"/>
                  </a:lnTo>
                  <a:lnTo>
                    <a:pt x="121" y="278"/>
                  </a:lnTo>
                  <a:lnTo>
                    <a:pt x="121" y="278"/>
                  </a:lnTo>
                  <a:lnTo>
                    <a:pt x="123" y="278"/>
                  </a:lnTo>
                  <a:lnTo>
                    <a:pt x="129" y="278"/>
                  </a:lnTo>
                  <a:lnTo>
                    <a:pt x="131" y="278"/>
                  </a:lnTo>
                  <a:lnTo>
                    <a:pt x="132" y="276"/>
                  </a:lnTo>
                  <a:lnTo>
                    <a:pt x="134" y="276"/>
                  </a:lnTo>
                  <a:lnTo>
                    <a:pt x="136" y="278"/>
                  </a:lnTo>
                  <a:lnTo>
                    <a:pt x="140" y="282"/>
                  </a:lnTo>
                  <a:lnTo>
                    <a:pt x="142" y="286"/>
                  </a:lnTo>
                  <a:lnTo>
                    <a:pt x="144" y="286"/>
                  </a:lnTo>
                  <a:lnTo>
                    <a:pt x="144" y="288"/>
                  </a:lnTo>
                  <a:lnTo>
                    <a:pt x="142" y="290"/>
                  </a:lnTo>
                  <a:lnTo>
                    <a:pt x="138" y="292"/>
                  </a:lnTo>
                  <a:lnTo>
                    <a:pt x="138" y="294"/>
                  </a:lnTo>
                  <a:lnTo>
                    <a:pt x="131" y="298"/>
                  </a:lnTo>
                  <a:lnTo>
                    <a:pt x="127" y="301"/>
                  </a:lnTo>
                  <a:lnTo>
                    <a:pt x="127" y="305"/>
                  </a:lnTo>
                  <a:lnTo>
                    <a:pt x="125" y="313"/>
                  </a:lnTo>
                  <a:lnTo>
                    <a:pt x="125" y="321"/>
                  </a:lnTo>
                  <a:lnTo>
                    <a:pt x="117" y="336"/>
                  </a:lnTo>
                  <a:lnTo>
                    <a:pt x="117" y="340"/>
                  </a:lnTo>
                  <a:lnTo>
                    <a:pt x="117" y="342"/>
                  </a:lnTo>
                  <a:lnTo>
                    <a:pt x="134" y="355"/>
                  </a:lnTo>
                  <a:lnTo>
                    <a:pt x="142" y="359"/>
                  </a:lnTo>
                  <a:lnTo>
                    <a:pt x="148" y="361"/>
                  </a:lnTo>
                  <a:lnTo>
                    <a:pt x="155" y="363"/>
                  </a:lnTo>
                  <a:lnTo>
                    <a:pt x="161" y="365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73" y="367"/>
                  </a:lnTo>
                  <a:lnTo>
                    <a:pt x="177" y="367"/>
                  </a:lnTo>
                  <a:lnTo>
                    <a:pt x="182" y="363"/>
                  </a:lnTo>
                  <a:lnTo>
                    <a:pt x="184" y="363"/>
                  </a:lnTo>
                  <a:lnTo>
                    <a:pt x="188" y="363"/>
                  </a:lnTo>
                  <a:lnTo>
                    <a:pt x="192" y="363"/>
                  </a:lnTo>
                  <a:lnTo>
                    <a:pt x="198" y="363"/>
                  </a:lnTo>
                  <a:lnTo>
                    <a:pt x="209" y="357"/>
                  </a:lnTo>
                  <a:lnTo>
                    <a:pt x="215" y="357"/>
                  </a:lnTo>
                  <a:lnTo>
                    <a:pt x="227" y="359"/>
                  </a:lnTo>
                  <a:lnTo>
                    <a:pt x="238" y="365"/>
                  </a:lnTo>
                  <a:lnTo>
                    <a:pt x="244" y="365"/>
                  </a:lnTo>
                  <a:lnTo>
                    <a:pt x="252" y="365"/>
                  </a:lnTo>
                  <a:lnTo>
                    <a:pt x="271" y="365"/>
                  </a:lnTo>
                  <a:lnTo>
                    <a:pt x="300" y="365"/>
                  </a:lnTo>
                  <a:lnTo>
                    <a:pt x="332" y="365"/>
                  </a:lnTo>
                  <a:lnTo>
                    <a:pt x="363" y="365"/>
                  </a:lnTo>
                  <a:lnTo>
                    <a:pt x="392" y="365"/>
                  </a:lnTo>
                  <a:lnTo>
                    <a:pt x="411" y="365"/>
                  </a:lnTo>
                  <a:lnTo>
                    <a:pt x="419" y="365"/>
                  </a:lnTo>
                  <a:lnTo>
                    <a:pt x="430" y="365"/>
                  </a:lnTo>
                  <a:lnTo>
                    <a:pt x="428" y="363"/>
                  </a:lnTo>
                  <a:lnTo>
                    <a:pt x="426" y="363"/>
                  </a:lnTo>
                  <a:lnTo>
                    <a:pt x="426" y="361"/>
                  </a:lnTo>
                  <a:lnTo>
                    <a:pt x="426" y="359"/>
                  </a:lnTo>
                  <a:lnTo>
                    <a:pt x="426" y="359"/>
                  </a:lnTo>
                  <a:lnTo>
                    <a:pt x="425" y="357"/>
                  </a:lnTo>
                  <a:lnTo>
                    <a:pt x="419" y="357"/>
                  </a:lnTo>
                  <a:lnTo>
                    <a:pt x="419" y="355"/>
                  </a:lnTo>
                  <a:lnTo>
                    <a:pt x="419" y="351"/>
                  </a:lnTo>
                  <a:lnTo>
                    <a:pt x="419" y="349"/>
                  </a:lnTo>
                  <a:lnTo>
                    <a:pt x="413" y="349"/>
                  </a:lnTo>
                  <a:lnTo>
                    <a:pt x="413" y="347"/>
                  </a:lnTo>
                  <a:lnTo>
                    <a:pt x="415" y="344"/>
                  </a:lnTo>
                  <a:lnTo>
                    <a:pt x="425" y="321"/>
                  </a:lnTo>
                  <a:lnTo>
                    <a:pt x="426" y="319"/>
                  </a:lnTo>
                  <a:lnTo>
                    <a:pt x="428" y="321"/>
                  </a:lnTo>
                  <a:lnTo>
                    <a:pt x="428" y="322"/>
                  </a:lnTo>
                  <a:lnTo>
                    <a:pt x="428" y="324"/>
                  </a:lnTo>
                  <a:lnTo>
                    <a:pt x="428" y="326"/>
                  </a:lnTo>
                  <a:lnTo>
                    <a:pt x="430" y="326"/>
                  </a:lnTo>
                  <a:lnTo>
                    <a:pt x="434" y="326"/>
                  </a:lnTo>
                  <a:lnTo>
                    <a:pt x="438" y="328"/>
                  </a:lnTo>
                  <a:lnTo>
                    <a:pt x="440" y="330"/>
                  </a:lnTo>
                  <a:lnTo>
                    <a:pt x="442" y="334"/>
                  </a:lnTo>
                  <a:lnTo>
                    <a:pt x="444" y="344"/>
                  </a:lnTo>
                  <a:lnTo>
                    <a:pt x="448" y="349"/>
                  </a:lnTo>
                  <a:lnTo>
                    <a:pt x="451" y="357"/>
                  </a:lnTo>
                  <a:lnTo>
                    <a:pt x="457" y="361"/>
                  </a:lnTo>
                  <a:lnTo>
                    <a:pt x="463" y="363"/>
                  </a:lnTo>
                  <a:lnTo>
                    <a:pt x="469" y="363"/>
                  </a:lnTo>
                  <a:lnTo>
                    <a:pt x="475" y="361"/>
                  </a:lnTo>
                  <a:lnTo>
                    <a:pt x="478" y="359"/>
                  </a:lnTo>
                  <a:lnTo>
                    <a:pt x="484" y="355"/>
                  </a:lnTo>
                  <a:lnTo>
                    <a:pt x="490" y="351"/>
                  </a:lnTo>
                  <a:lnTo>
                    <a:pt x="509" y="326"/>
                  </a:lnTo>
                  <a:lnTo>
                    <a:pt x="521" y="313"/>
                  </a:lnTo>
                  <a:lnTo>
                    <a:pt x="526" y="309"/>
                  </a:lnTo>
                  <a:lnTo>
                    <a:pt x="530" y="305"/>
                  </a:lnTo>
                  <a:lnTo>
                    <a:pt x="534" y="305"/>
                  </a:lnTo>
                  <a:lnTo>
                    <a:pt x="540" y="303"/>
                  </a:lnTo>
                  <a:lnTo>
                    <a:pt x="540" y="303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48" y="299"/>
                  </a:lnTo>
                  <a:lnTo>
                    <a:pt x="553" y="301"/>
                  </a:lnTo>
                  <a:lnTo>
                    <a:pt x="557" y="303"/>
                  </a:lnTo>
                  <a:lnTo>
                    <a:pt x="561" y="307"/>
                  </a:lnTo>
                  <a:lnTo>
                    <a:pt x="563" y="313"/>
                  </a:lnTo>
                  <a:lnTo>
                    <a:pt x="569" y="324"/>
                  </a:lnTo>
                  <a:lnTo>
                    <a:pt x="573" y="332"/>
                  </a:lnTo>
                  <a:lnTo>
                    <a:pt x="590" y="355"/>
                  </a:lnTo>
                  <a:lnTo>
                    <a:pt x="596" y="367"/>
                  </a:lnTo>
                  <a:lnTo>
                    <a:pt x="601" y="384"/>
                  </a:lnTo>
                  <a:lnTo>
                    <a:pt x="603" y="394"/>
                  </a:lnTo>
                  <a:lnTo>
                    <a:pt x="599" y="438"/>
                  </a:lnTo>
                  <a:lnTo>
                    <a:pt x="599" y="447"/>
                  </a:lnTo>
                  <a:lnTo>
                    <a:pt x="601" y="451"/>
                  </a:lnTo>
                  <a:lnTo>
                    <a:pt x="603" y="451"/>
                  </a:lnTo>
                  <a:lnTo>
                    <a:pt x="617" y="447"/>
                  </a:lnTo>
                  <a:lnTo>
                    <a:pt x="628" y="445"/>
                  </a:lnTo>
                  <a:lnTo>
                    <a:pt x="634" y="444"/>
                  </a:lnTo>
                  <a:lnTo>
                    <a:pt x="630" y="4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6E3EC6ED-BB54-3C43-B634-0BA98462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155888"/>
              <a:ext cx="560989" cy="645812"/>
            </a:xfrm>
            <a:custGeom>
              <a:avLst/>
              <a:gdLst>
                <a:gd name="T0" fmla="*/ 283 w 291"/>
                <a:gd name="T1" fmla="*/ 181 h 335"/>
                <a:gd name="T2" fmla="*/ 260 w 291"/>
                <a:gd name="T3" fmla="*/ 173 h 335"/>
                <a:gd name="T4" fmla="*/ 246 w 291"/>
                <a:gd name="T5" fmla="*/ 164 h 335"/>
                <a:gd name="T6" fmla="*/ 229 w 291"/>
                <a:gd name="T7" fmla="*/ 148 h 335"/>
                <a:gd name="T8" fmla="*/ 221 w 291"/>
                <a:gd name="T9" fmla="*/ 116 h 335"/>
                <a:gd name="T10" fmla="*/ 214 w 291"/>
                <a:gd name="T11" fmla="*/ 87 h 335"/>
                <a:gd name="T12" fmla="*/ 206 w 291"/>
                <a:gd name="T13" fmla="*/ 71 h 335"/>
                <a:gd name="T14" fmla="*/ 192 w 291"/>
                <a:gd name="T15" fmla="*/ 58 h 335"/>
                <a:gd name="T16" fmla="*/ 171 w 291"/>
                <a:gd name="T17" fmla="*/ 41 h 335"/>
                <a:gd name="T18" fmla="*/ 141 w 291"/>
                <a:gd name="T19" fmla="*/ 71 h 335"/>
                <a:gd name="T20" fmla="*/ 116 w 291"/>
                <a:gd name="T21" fmla="*/ 58 h 335"/>
                <a:gd name="T22" fmla="*/ 102 w 291"/>
                <a:gd name="T23" fmla="*/ 46 h 335"/>
                <a:gd name="T24" fmla="*/ 96 w 291"/>
                <a:gd name="T25" fmla="*/ 23 h 335"/>
                <a:gd name="T26" fmla="*/ 91 w 291"/>
                <a:gd name="T27" fmla="*/ 8 h 335"/>
                <a:gd name="T28" fmla="*/ 89 w 291"/>
                <a:gd name="T29" fmla="*/ 2 h 335"/>
                <a:gd name="T30" fmla="*/ 75 w 291"/>
                <a:gd name="T31" fmla="*/ 8 h 335"/>
                <a:gd name="T32" fmla="*/ 50 w 291"/>
                <a:gd name="T33" fmla="*/ 8 h 335"/>
                <a:gd name="T34" fmla="*/ 41 w 291"/>
                <a:gd name="T35" fmla="*/ 20 h 335"/>
                <a:gd name="T36" fmla="*/ 37 w 291"/>
                <a:gd name="T37" fmla="*/ 39 h 335"/>
                <a:gd name="T38" fmla="*/ 37 w 291"/>
                <a:gd name="T39" fmla="*/ 46 h 335"/>
                <a:gd name="T40" fmla="*/ 35 w 291"/>
                <a:gd name="T41" fmla="*/ 64 h 335"/>
                <a:gd name="T42" fmla="*/ 23 w 291"/>
                <a:gd name="T43" fmla="*/ 81 h 335"/>
                <a:gd name="T44" fmla="*/ 23 w 291"/>
                <a:gd name="T45" fmla="*/ 127 h 335"/>
                <a:gd name="T46" fmla="*/ 23 w 291"/>
                <a:gd name="T47" fmla="*/ 144 h 335"/>
                <a:gd name="T48" fmla="*/ 21 w 291"/>
                <a:gd name="T49" fmla="*/ 162 h 335"/>
                <a:gd name="T50" fmla="*/ 10 w 291"/>
                <a:gd name="T51" fmla="*/ 173 h 335"/>
                <a:gd name="T52" fmla="*/ 16 w 291"/>
                <a:gd name="T53" fmla="*/ 183 h 335"/>
                <a:gd name="T54" fmla="*/ 12 w 291"/>
                <a:gd name="T55" fmla="*/ 194 h 335"/>
                <a:gd name="T56" fmla="*/ 10 w 291"/>
                <a:gd name="T57" fmla="*/ 244 h 335"/>
                <a:gd name="T58" fmla="*/ 31 w 291"/>
                <a:gd name="T59" fmla="*/ 254 h 335"/>
                <a:gd name="T60" fmla="*/ 41 w 291"/>
                <a:gd name="T61" fmla="*/ 252 h 335"/>
                <a:gd name="T62" fmla="*/ 52 w 291"/>
                <a:gd name="T63" fmla="*/ 244 h 335"/>
                <a:gd name="T64" fmla="*/ 64 w 291"/>
                <a:gd name="T65" fmla="*/ 264 h 335"/>
                <a:gd name="T66" fmla="*/ 58 w 291"/>
                <a:gd name="T67" fmla="*/ 281 h 335"/>
                <a:gd name="T68" fmla="*/ 52 w 291"/>
                <a:gd name="T69" fmla="*/ 323 h 335"/>
                <a:gd name="T70" fmla="*/ 85 w 291"/>
                <a:gd name="T71" fmla="*/ 294 h 335"/>
                <a:gd name="T72" fmla="*/ 89 w 291"/>
                <a:gd name="T73" fmla="*/ 267 h 335"/>
                <a:gd name="T74" fmla="*/ 104 w 291"/>
                <a:gd name="T75" fmla="*/ 254 h 335"/>
                <a:gd name="T76" fmla="*/ 110 w 291"/>
                <a:gd name="T77" fmla="*/ 225 h 335"/>
                <a:gd name="T78" fmla="*/ 108 w 291"/>
                <a:gd name="T79" fmla="*/ 192 h 335"/>
                <a:gd name="T80" fmla="*/ 114 w 291"/>
                <a:gd name="T81" fmla="*/ 181 h 335"/>
                <a:gd name="T82" fmla="*/ 119 w 291"/>
                <a:gd name="T83" fmla="*/ 173 h 335"/>
                <a:gd name="T84" fmla="*/ 127 w 291"/>
                <a:gd name="T85" fmla="*/ 158 h 335"/>
                <a:gd name="T86" fmla="*/ 139 w 291"/>
                <a:gd name="T87" fmla="*/ 166 h 335"/>
                <a:gd name="T88" fmla="*/ 139 w 291"/>
                <a:gd name="T89" fmla="*/ 189 h 335"/>
                <a:gd name="T90" fmla="*/ 123 w 291"/>
                <a:gd name="T91" fmla="*/ 215 h 335"/>
                <a:gd name="T92" fmla="*/ 118 w 291"/>
                <a:gd name="T93" fmla="*/ 246 h 335"/>
                <a:gd name="T94" fmla="*/ 123 w 291"/>
                <a:gd name="T95" fmla="*/ 271 h 335"/>
                <a:gd name="T96" fmla="*/ 135 w 291"/>
                <a:gd name="T97" fmla="*/ 275 h 335"/>
                <a:gd name="T98" fmla="*/ 154 w 291"/>
                <a:gd name="T99" fmla="*/ 264 h 335"/>
                <a:gd name="T100" fmla="*/ 179 w 291"/>
                <a:gd name="T101" fmla="*/ 250 h 335"/>
                <a:gd name="T102" fmla="*/ 173 w 291"/>
                <a:gd name="T103" fmla="*/ 227 h 335"/>
                <a:gd name="T104" fmla="*/ 183 w 291"/>
                <a:gd name="T105" fmla="*/ 212 h 335"/>
                <a:gd name="T106" fmla="*/ 194 w 291"/>
                <a:gd name="T107" fmla="*/ 210 h 335"/>
                <a:gd name="T108" fmla="*/ 206 w 291"/>
                <a:gd name="T109" fmla="*/ 223 h 335"/>
                <a:gd name="T110" fmla="*/ 219 w 291"/>
                <a:gd name="T111" fmla="*/ 242 h 335"/>
                <a:gd name="T112" fmla="*/ 266 w 291"/>
                <a:gd name="T113" fmla="*/ 244 h 335"/>
                <a:gd name="T114" fmla="*/ 277 w 291"/>
                <a:gd name="T115" fmla="*/ 24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1" h="335">
                  <a:moveTo>
                    <a:pt x="287" y="171"/>
                  </a:moveTo>
                  <a:lnTo>
                    <a:pt x="287" y="173"/>
                  </a:lnTo>
                  <a:lnTo>
                    <a:pt x="287" y="173"/>
                  </a:lnTo>
                  <a:lnTo>
                    <a:pt x="287" y="175"/>
                  </a:lnTo>
                  <a:lnTo>
                    <a:pt x="287" y="175"/>
                  </a:lnTo>
                  <a:lnTo>
                    <a:pt x="287" y="177"/>
                  </a:lnTo>
                  <a:lnTo>
                    <a:pt x="285" y="179"/>
                  </a:lnTo>
                  <a:lnTo>
                    <a:pt x="283" y="181"/>
                  </a:lnTo>
                  <a:lnTo>
                    <a:pt x="283" y="183"/>
                  </a:lnTo>
                  <a:lnTo>
                    <a:pt x="281" y="183"/>
                  </a:lnTo>
                  <a:lnTo>
                    <a:pt x="273" y="183"/>
                  </a:lnTo>
                  <a:lnTo>
                    <a:pt x="267" y="181"/>
                  </a:lnTo>
                  <a:lnTo>
                    <a:pt x="264" y="181"/>
                  </a:lnTo>
                  <a:lnTo>
                    <a:pt x="264" y="179"/>
                  </a:lnTo>
                  <a:lnTo>
                    <a:pt x="262" y="173"/>
                  </a:lnTo>
                  <a:lnTo>
                    <a:pt x="260" y="173"/>
                  </a:lnTo>
                  <a:lnTo>
                    <a:pt x="260" y="171"/>
                  </a:lnTo>
                  <a:lnTo>
                    <a:pt x="258" y="171"/>
                  </a:lnTo>
                  <a:lnTo>
                    <a:pt x="256" y="171"/>
                  </a:lnTo>
                  <a:lnTo>
                    <a:pt x="254" y="173"/>
                  </a:lnTo>
                  <a:lnTo>
                    <a:pt x="252" y="173"/>
                  </a:lnTo>
                  <a:lnTo>
                    <a:pt x="250" y="171"/>
                  </a:lnTo>
                  <a:lnTo>
                    <a:pt x="250" y="169"/>
                  </a:lnTo>
                  <a:lnTo>
                    <a:pt x="246" y="164"/>
                  </a:lnTo>
                  <a:lnTo>
                    <a:pt x="241" y="162"/>
                  </a:lnTo>
                  <a:lnTo>
                    <a:pt x="241" y="162"/>
                  </a:lnTo>
                  <a:lnTo>
                    <a:pt x="241" y="158"/>
                  </a:lnTo>
                  <a:lnTo>
                    <a:pt x="239" y="156"/>
                  </a:lnTo>
                  <a:lnTo>
                    <a:pt x="237" y="154"/>
                  </a:lnTo>
                  <a:lnTo>
                    <a:pt x="235" y="150"/>
                  </a:lnTo>
                  <a:lnTo>
                    <a:pt x="233" y="150"/>
                  </a:lnTo>
                  <a:lnTo>
                    <a:pt x="229" y="148"/>
                  </a:lnTo>
                  <a:lnTo>
                    <a:pt x="216" y="148"/>
                  </a:lnTo>
                  <a:lnTo>
                    <a:pt x="212" y="143"/>
                  </a:lnTo>
                  <a:lnTo>
                    <a:pt x="212" y="141"/>
                  </a:lnTo>
                  <a:lnTo>
                    <a:pt x="217" y="131"/>
                  </a:lnTo>
                  <a:lnTo>
                    <a:pt x="217" y="127"/>
                  </a:lnTo>
                  <a:lnTo>
                    <a:pt x="223" y="121"/>
                  </a:lnTo>
                  <a:lnTo>
                    <a:pt x="223" y="119"/>
                  </a:lnTo>
                  <a:lnTo>
                    <a:pt x="221" y="116"/>
                  </a:lnTo>
                  <a:lnTo>
                    <a:pt x="219" y="112"/>
                  </a:lnTo>
                  <a:lnTo>
                    <a:pt x="221" y="110"/>
                  </a:lnTo>
                  <a:lnTo>
                    <a:pt x="221" y="108"/>
                  </a:lnTo>
                  <a:lnTo>
                    <a:pt x="217" y="100"/>
                  </a:lnTo>
                  <a:lnTo>
                    <a:pt x="216" y="96"/>
                  </a:lnTo>
                  <a:lnTo>
                    <a:pt x="216" y="93"/>
                  </a:lnTo>
                  <a:lnTo>
                    <a:pt x="214" y="89"/>
                  </a:lnTo>
                  <a:lnTo>
                    <a:pt x="214" y="87"/>
                  </a:lnTo>
                  <a:lnTo>
                    <a:pt x="210" y="85"/>
                  </a:lnTo>
                  <a:lnTo>
                    <a:pt x="206" y="83"/>
                  </a:lnTo>
                  <a:lnTo>
                    <a:pt x="206" y="81"/>
                  </a:lnTo>
                  <a:lnTo>
                    <a:pt x="204" y="77"/>
                  </a:lnTo>
                  <a:lnTo>
                    <a:pt x="204" y="77"/>
                  </a:lnTo>
                  <a:lnTo>
                    <a:pt x="206" y="73"/>
                  </a:lnTo>
                  <a:lnTo>
                    <a:pt x="206" y="71"/>
                  </a:lnTo>
                  <a:lnTo>
                    <a:pt x="206" y="71"/>
                  </a:lnTo>
                  <a:lnTo>
                    <a:pt x="206" y="70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196" y="62"/>
                  </a:lnTo>
                  <a:lnTo>
                    <a:pt x="196" y="58"/>
                  </a:lnTo>
                  <a:lnTo>
                    <a:pt x="194" y="58"/>
                  </a:lnTo>
                  <a:lnTo>
                    <a:pt x="194" y="58"/>
                  </a:lnTo>
                  <a:lnTo>
                    <a:pt x="192" y="58"/>
                  </a:lnTo>
                  <a:lnTo>
                    <a:pt x="191" y="58"/>
                  </a:lnTo>
                  <a:lnTo>
                    <a:pt x="189" y="56"/>
                  </a:lnTo>
                  <a:lnTo>
                    <a:pt x="185" y="52"/>
                  </a:lnTo>
                  <a:lnTo>
                    <a:pt x="181" y="54"/>
                  </a:lnTo>
                  <a:lnTo>
                    <a:pt x="173" y="50"/>
                  </a:lnTo>
                  <a:lnTo>
                    <a:pt x="173" y="43"/>
                  </a:lnTo>
                  <a:lnTo>
                    <a:pt x="173" y="41"/>
                  </a:lnTo>
                  <a:lnTo>
                    <a:pt x="171" y="41"/>
                  </a:lnTo>
                  <a:lnTo>
                    <a:pt x="169" y="41"/>
                  </a:lnTo>
                  <a:lnTo>
                    <a:pt x="169" y="43"/>
                  </a:lnTo>
                  <a:lnTo>
                    <a:pt x="166" y="45"/>
                  </a:lnTo>
                  <a:lnTo>
                    <a:pt x="156" y="54"/>
                  </a:lnTo>
                  <a:lnTo>
                    <a:pt x="156" y="56"/>
                  </a:lnTo>
                  <a:lnTo>
                    <a:pt x="156" y="60"/>
                  </a:lnTo>
                  <a:lnTo>
                    <a:pt x="150" y="62"/>
                  </a:lnTo>
                  <a:lnTo>
                    <a:pt x="141" y="71"/>
                  </a:lnTo>
                  <a:lnTo>
                    <a:pt x="133" y="68"/>
                  </a:lnTo>
                  <a:lnTo>
                    <a:pt x="131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5" y="62"/>
                  </a:lnTo>
                  <a:lnTo>
                    <a:pt x="125" y="58"/>
                  </a:lnTo>
                  <a:lnTo>
                    <a:pt x="118" y="58"/>
                  </a:lnTo>
                  <a:lnTo>
                    <a:pt x="116" y="58"/>
                  </a:lnTo>
                  <a:lnTo>
                    <a:pt x="114" y="56"/>
                  </a:lnTo>
                  <a:lnTo>
                    <a:pt x="108" y="54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2" y="48"/>
                  </a:lnTo>
                  <a:lnTo>
                    <a:pt x="102" y="46"/>
                  </a:lnTo>
                  <a:lnTo>
                    <a:pt x="100" y="45"/>
                  </a:lnTo>
                  <a:lnTo>
                    <a:pt x="94" y="37"/>
                  </a:lnTo>
                  <a:lnTo>
                    <a:pt x="91" y="33"/>
                  </a:lnTo>
                  <a:lnTo>
                    <a:pt x="91" y="31"/>
                  </a:lnTo>
                  <a:lnTo>
                    <a:pt x="93" y="29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6" y="23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93" y="12"/>
                  </a:lnTo>
                  <a:lnTo>
                    <a:pt x="93" y="12"/>
                  </a:lnTo>
                  <a:lnTo>
                    <a:pt x="93" y="10"/>
                  </a:lnTo>
                  <a:lnTo>
                    <a:pt x="91" y="8"/>
                  </a:lnTo>
                  <a:lnTo>
                    <a:pt x="91" y="6"/>
                  </a:lnTo>
                  <a:lnTo>
                    <a:pt x="93" y="6"/>
                  </a:lnTo>
                  <a:lnTo>
                    <a:pt x="93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1" y="10"/>
                  </a:lnTo>
                  <a:lnTo>
                    <a:pt x="64" y="8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3" y="10"/>
                  </a:lnTo>
                  <a:lnTo>
                    <a:pt x="39" y="12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39" y="23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1" y="33"/>
                  </a:lnTo>
                  <a:lnTo>
                    <a:pt x="37" y="39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5" y="46"/>
                  </a:lnTo>
                  <a:lnTo>
                    <a:pt x="37" y="46"/>
                  </a:lnTo>
                  <a:lnTo>
                    <a:pt x="37" y="50"/>
                  </a:lnTo>
                  <a:lnTo>
                    <a:pt x="35" y="52"/>
                  </a:lnTo>
                  <a:lnTo>
                    <a:pt x="37" y="56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5" y="60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3" y="64"/>
                  </a:lnTo>
                  <a:lnTo>
                    <a:pt x="33" y="66"/>
                  </a:lnTo>
                  <a:lnTo>
                    <a:pt x="31" y="70"/>
                  </a:lnTo>
                  <a:lnTo>
                    <a:pt x="27" y="75"/>
                  </a:lnTo>
                  <a:lnTo>
                    <a:pt x="27" y="77"/>
                  </a:lnTo>
                  <a:lnTo>
                    <a:pt x="27" y="79"/>
                  </a:lnTo>
                  <a:lnTo>
                    <a:pt x="25" y="81"/>
                  </a:lnTo>
                  <a:lnTo>
                    <a:pt x="23" y="81"/>
                  </a:lnTo>
                  <a:lnTo>
                    <a:pt x="23" y="83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7"/>
                  </a:lnTo>
                  <a:lnTo>
                    <a:pt x="25" y="114"/>
                  </a:lnTo>
                  <a:lnTo>
                    <a:pt x="23" y="123"/>
                  </a:lnTo>
                  <a:lnTo>
                    <a:pt x="23" y="125"/>
                  </a:lnTo>
                  <a:lnTo>
                    <a:pt x="23" y="127"/>
                  </a:lnTo>
                  <a:lnTo>
                    <a:pt x="25" y="131"/>
                  </a:lnTo>
                  <a:lnTo>
                    <a:pt x="27" y="133"/>
                  </a:lnTo>
                  <a:lnTo>
                    <a:pt x="25" y="133"/>
                  </a:lnTo>
                  <a:lnTo>
                    <a:pt x="21" y="135"/>
                  </a:lnTo>
                  <a:lnTo>
                    <a:pt x="21" y="135"/>
                  </a:lnTo>
                  <a:lnTo>
                    <a:pt x="21" y="137"/>
                  </a:lnTo>
                  <a:lnTo>
                    <a:pt x="23" y="143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1" y="148"/>
                  </a:lnTo>
                  <a:lnTo>
                    <a:pt x="20" y="15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21" y="162"/>
                  </a:lnTo>
                  <a:lnTo>
                    <a:pt x="20" y="164"/>
                  </a:lnTo>
                  <a:lnTo>
                    <a:pt x="18" y="166"/>
                  </a:lnTo>
                  <a:lnTo>
                    <a:pt x="18" y="167"/>
                  </a:lnTo>
                  <a:lnTo>
                    <a:pt x="18" y="169"/>
                  </a:lnTo>
                  <a:lnTo>
                    <a:pt x="16" y="169"/>
                  </a:lnTo>
                  <a:lnTo>
                    <a:pt x="14" y="171"/>
                  </a:lnTo>
                  <a:lnTo>
                    <a:pt x="12" y="171"/>
                  </a:lnTo>
                  <a:lnTo>
                    <a:pt x="10" y="173"/>
                  </a:lnTo>
                  <a:lnTo>
                    <a:pt x="12" y="175"/>
                  </a:lnTo>
                  <a:lnTo>
                    <a:pt x="14" y="179"/>
                  </a:lnTo>
                  <a:lnTo>
                    <a:pt x="14" y="179"/>
                  </a:lnTo>
                  <a:lnTo>
                    <a:pt x="14" y="181"/>
                  </a:lnTo>
                  <a:lnTo>
                    <a:pt x="14" y="181"/>
                  </a:lnTo>
                  <a:lnTo>
                    <a:pt x="14" y="183"/>
                  </a:lnTo>
                  <a:lnTo>
                    <a:pt x="14" y="183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5"/>
                  </a:lnTo>
                  <a:lnTo>
                    <a:pt x="16" y="187"/>
                  </a:lnTo>
                  <a:lnTo>
                    <a:pt x="14" y="191"/>
                  </a:lnTo>
                  <a:lnTo>
                    <a:pt x="12" y="192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4" y="202"/>
                  </a:lnTo>
                  <a:lnTo>
                    <a:pt x="14" y="208"/>
                  </a:lnTo>
                  <a:lnTo>
                    <a:pt x="12" y="214"/>
                  </a:lnTo>
                  <a:lnTo>
                    <a:pt x="2" y="239"/>
                  </a:lnTo>
                  <a:lnTo>
                    <a:pt x="0" y="244"/>
                  </a:lnTo>
                  <a:lnTo>
                    <a:pt x="2" y="246"/>
                  </a:lnTo>
                  <a:lnTo>
                    <a:pt x="6" y="244"/>
                  </a:lnTo>
                  <a:lnTo>
                    <a:pt x="10" y="244"/>
                  </a:lnTo>
                  <a:lnTo>
                    <a:pt x="14" y="244"/>
                  </a:lnTo>
                  <a:lnTo>
                    <a:pt x="18" y="242"/>
                  </a:lnTo>
                  <a:lnTo>
                    <a:pt x="18" y="244"/>
                  </a:lnTo>
                  <a:lnTo>
                    <a:pt x="21" y="246"/>
                  </a:lnTo>
                  <a:lnTo>
                    <a:pt x="21" y="248"/>
                  </a:lnTo>
                  <a:lnTo>
                    <a:pt x="23" y="250"/>
                  </a:lnTo>
                  <a:lnTo>
                    <a:pt x="25" y="248"/>
                  </a:lnTo>
                  <a:lnTo>
                    <a:pt x="31" y="254"/>
                  </a:lnTo>
                  <a:lnTo>
                    <a:pt x="33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41" y="252"/>
                  </a:lnTo>
                  <a:lnTo>
                    <a:pt x="43" y="252"/>
                  </a:lnTo>
                  <a:lnTo>
                    <a:pt x="43" y="250"/>
                  </a:lnTo>
                  <a:lnTo>
                    <a:pt x="43" y="248"/>
                  </a:lnTo>
                  <a:lnTo>
                    <a:pt x="45" y="248"/>
                  </a:lnTo>
                  <a:lnTo>
                    <a:pt x="45" y="246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4" y="244"/>
                  </a:lnTo>
                  <a:lnTo>
                    <a:pt x="54" y="246"/>
                  </a:lnTo>
                  <a:lnTo>
                    <a:pt x="56" y="248"/>
                  </a:lnTo>
                  <a:lnTo>
                    <a:pt x="58" y="250"/>
                  </a:lnTo>
                  <a:lnTo>
                    <a:pt x="62" y="258"/>
                  </a:lnTo>
                  <a:lnTo>
                    <a:pt x="64" y="258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6" y="267"/>
                  </a:lnTo>
                  <a:lnTo>
                    <a:pt x="66" y="271"/>
                  </a:lnTo>
                  <a:lnTo>
                    <a:pt x="64" y="273"/>
                  </a:lnTo>
                  <a:lnTo>
                    <a:pt x="62" y="273"/>
                  </a:lnTo>
                  <a:lnTo>
                    <a:pt x="60" y="275"/>
                  </a:lnTo>
                  <a:lnTo>
                    <a:pt x="60" y="277"/>
                  </a:lnTo>
                  <a:lnTo>
                    <a:pt x="58" y="279"/>
                  </a:lnTo>
                  <a:lnTo>
                    <a:pt x="58" y="281"/>
                  </a:lnTo>
                  <a:lnTo>
                    <a:pt x="60" y="285"/>
                  </a:lnTo>
                  <a:lnTo>
                    <a:pt x="58" y="290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300"/>
                  </a:lnTo>
                  <a:lnTo>
                    <a:pt x="58" y="304"/>
                  </a:lnTo>
                  <a:lnTo>
                    <a:pt x="54" y="312"/>
                  </a:lnTo>
                  <a:lnTo>
                    <a:pt x="52" y="323"/>
                  </a:lnTo>
                  <a:lnTo>
                    <a:pt x="58" y="331"/>
                  </a:lnTo>
                  <a:lnTo>
                    <a:pt x="64" y="335"/>
                  </a:lnTo>
                  <a:lnTo>
                    <a:pt x="75" y="319"/>
                  </a:lnTo>
                  <a:lnTo>
                    <a:pt x="79" y="312"/>
                  </a:lnTo>
                  <a:lnTo>
                    <a:pt x="83" y="302"/>
                  </a:lnTo>
                  <a:lnTo>
                    <a:pt x="83" y="298"/>
                  </a:lnTo>
                  <a:lnTo>
                    <a:pt x="85" y="296"/>
                  </a:lnTo>
                  <a:lnTo>
                    <a:pt x="85" y="294"/>
                  </a:lnTo>
                  <a:lnTo>
                    <a:pt x="83" y="292"/>
                  </a:lnTo>
                  <a:lnTo>
                    <a:pt x="83" y="290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3" y="283"/>
                  </a:lnTo>
                  <a:lnTo>
                    <a:pt x="87" y="269"/>
                  </a:lnTo>
                  <a:lnTo>
                    <a:pt x="89" y="269"/>
                  </a:lnTo>
                  <a:lnTo>
                    <a:pt x="89" y="267"/>
                  </a:lnTo>
                  <a:lnTo>
                    <a:pt x="93" y="269"/>
                  </a:lnTo>
                  <a:lnTo>
                    <a:pt x="94" y="271"/>
                  </a:lnTo>
                  <a:lnTo>
                    <a:pt x="98" y="271"/>
                  </a:lnTo>
                  <a:lnTo>
                    <a:pt x="98" y="271"/>
                  </a:lnTo>
                  <a:lnTo>
                    <a:pt x="100" y="271"/>
                  </a:lnTo>
                  <a:lnTo>
                    <a:pt x="102" y="264"/>
                  </a:lnTo>
                  <a:lnTo>
                    <a:pt x="102" y="256"/>
                  </a:lnTo>
                  <a:lnTo>
                    <a:pt x="104" y="254"/>
                  </a:lnTo>
                  <a:lnTo>
                    <a:pt x="106" y="250"/>
                  </a:lnTo>
                  <a:lnTo>
                    <a:pt x="108" y="248"/>
                  </a:lnTo>
                  <a:lnTo>
                    <a:pt x="108" y="244"/>
                  </a:lnTo>
                  <a:lnTo>
                    <a:pt x="108" y="242"/>
                  </a:lnTo>
                  <a:lnTo>
                    <a:pt x="110" y="235"/>
                  </a:lnTo>
                  <a:lnTo>
                    <a:pt x="110" y="229"/>
                  </a:lnTo>
                  <a:lnTo>
                    <a:pt x="110" y="225"/>
                  </a:lnTo>
                  <a:lnTo>
                    <a:pt x="110" y="225"/>
                  </a:lnTo>
                  <a:lnTo>
                    <a:pt x="106" y="225"/>
                  </a:lnTo>
                  <a:lnTo>
                    <a:pt x="112" y="210"/>
                  </a:lnTo>
                  <a:lnTo>
                    <a:pt x="114" y="202"/>
                  </a:lnTo>
                  <a:lnTo>
                    <a:pt x="112" y="196"/>
                  </a:lnTo>
                  <a:lnTo>
                    <a:pt x="110" y="194"/>
                  </a:lnTo>
                  <a:lnTo>
                    <a:pt x="110" y="194"/>
                  </a:lnTo>
                  <a:lnTo>
                    <a:pt x="108" y="192"/>
                  </a:lnTo>
                  <a:lnTo>
                    <a:pt x="108" y="192"/>
                  </a:lnTo>
                  <a:lnTo>
                    <a:pt x="106" y="189"/>
                  </a:lnTo>
                  <a:lnTo>
                    <a:pt x="110" y="185"/>
                  </a:lnTo>
                  <a:lnTo>
                    <a:pt x="114" y="183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79"/>
                  </a:lnTo>
                  <a:lnTo>
                    <a:pt x="114" y="179"/>
                  </a:lnTo>
                  <a:lnTo>
                    <a:pt x="114" y="177"/>
                  </a:lnTo>
                  <a:lnTo>
                    <a:pt x="116" y="175"/>
                  </a:lnTo>
                  <a:lnTo>
                    <a:pt x="118" y="173"/>
                  </a:lnTo>
                  <a:lnTo>
                    <a:pt x="119" y="173"/>
                  </a:lnTo>
                  <a:lnTo>
                    <a:pt x="119" y="171"/>
                  </a:lnTo>
                  <a:lnTo>
                    <a:pt x="123" y="164"/>
                  </a:lnTo>
                  <a:lnTo>
                    <a:pt x="125" y="164"/>
                  </a:lnTo>
                  <a:lnTo>
                    <a:pt x="127" y="162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58"/>
                  </a:lnTo>
                  <a:lnTo>
                    <a:pt x="127" y="158"/>
                  </a:lnTo>
                  <a:lnTo>
                    <a:pt x="127" y="156"/>
                  </a:lnTo>
                  <a:lnTo>
                    <a:pt x="127" y="156"/>
                  </a:lnTo>
                  <a:lnTo>
                    <a:pt x="131" y="158"/>
                  </a:lnTo>
                  <a:lnTo>
                    <a:pt x="131" y="158"/>
                  </a:lnTo>
                  <a:lnTo>
                    <a:pt x="135" y="158"/>
                  </a:lnTo>
                  <a:lnTo>
                    <a:pt x="139" y="160"/>
                  </a:lnTo>
                  <a:lnTo>
                    <a:pt x="139" y="164"/>
                  </a:lnTo>
                  <a:lnTo>
                    <a:pt x="139" y="166"/>
                  </a:lnTo>
                  <a:lnTo>
                    <a:pt x="139" y="179"/>
                  </a:lnTo>
                  <a:lnTo>
                    <a:pt x="139" y="181"/>
                  </a:lnTo>
                  <a:lnTo>
                    <a:pt x="139" y="183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9" y="189"/>
                  </a:lnTo>
                  <a:lnTo>
                    <a:pt x="143" y="189"/>
                  </a:lnTo>
                  <a:lnTo>
                    <a:pt x="139" y="198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1" y="208"/>
                  </a:lnTo>
                  <a:lnTo>
                    <a:pt x="129" y="212"/>
                  </a:lnTo>
                  <a:lnTo>
                    <a:pt x="127" y="214"/>
                  </a:lnTo>
                  <a:lnTo>
                    <a:pt x="123" y="215"/>
                  </a:lnTo>
                  <a:lnTo>
                    <a:pt x="123" y="217"/>
                  </a:lnTo>
                  <a:lnTo>
                    <a:pt x="123" y="219"/>
                  </a:lnTo>
                  <a:lnTo>
                    <a:pt x="123" y="223"/>
                  </a:lnTo>
                  <a:lnTo>
                    <a:pt x="123" y="227"/>
                  </a:lnTo>
                  <a:lnTo>
                    <a:pt x="125" y="229"/>
                  </a:lnTo>
                  <a:lnTo>
                    <a:pt x="123" y="235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8" y="248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5" y="262"/>
                  </a:lnTo>
                  <a:lnTo>
                    <a:pt x="125" y="265"/>
                  </a:lnTo>
                  <a:lnTo>
                    <a:pt x="125" y="267"/>
                  </a:lnTo>
                  <a:lnTo>
                    <a:pt x="125" y="269"/>
                  </a:lnTo>
                  <a:lnTo>
                    <a:pt x="123" y="271"/>
                  </a:lnTo>
                  <a:lnTo>
                    <a:pt x="121" y="271"/>
                  </a:lnTo>
                  <a:lnTo>
                    <a:pt x="121" y="273"/>
                  </a:lnTo>
                  <a:lnTo>
                    <a:pt x="119" y="273"/>
                  </a:lnTo>
                  <a:lnTo>
                    <a:pt x="119" y="279"/>
                  </a:lnTo>
                  <a:lnTo>
                    <a:pt x="116" y="287"/>
                  </a:lnTo>
                  <a:lnTo>
                    <a:pt x="121" y="287"/>
                  </a:lnTo>
                  <a:lnTo>
                    <a:pt x="129" y="279"/>
                  </a:lnTo>
                  <a:lnTo>
                    <a:pt x="135" y="275"/>
                  </a:lnTo>
                  <a:lnTo>
                    <a:pt x="137" y="273"/>
                  </a:lnTo>
                  <a:lnTo>
                    <a:pt x="141" y="271"/>
                  </a:lnTo>
                  <a:lnTo>
                    <a:pt x="143" y="271"/>
                  </a:lnTo>
                  <a:lnTo>
                    <a:pt x="144" y="271"/>
                  </a:lnTo>
                  <a:lnTo>
                    <a:pt x="146" y="269"/>
                  </a:lnTo>
                  <a:lnTo>
                    <a:pt x="148" y="267"/>
                  </a:lnTo>
                  <a:lnTo>
                    <a:pt x="150" y="265"/>
                  </a:lnTo>
                  <a:lnTo>
                    <a:pt x="154" y="264"/>
                  </a:lnTo>
                  <a:lnTo>
                    <a:pt x="156" y="264"/>
                  </a:lnTo>
                  <a:lnTo>
                    <a:pt x="168" y="258"/>
                  </a:lnTo>
                  <a:lnTo>
                    <a:pt x="169" y="256"/>
                  </a:lnTo>
                  <a:lnTo>
                    <a:pt x="169" y="256"/>
                  </a:lnTo>
                  <a:lnTo>
                    <a:pt x="173" y="256"/>
                  </a:lnTo>
                  <a:lnTo>
                    <a:pt x="175" y="256"/>
                  </a:lnTo>
                  <a:lnTo>
                    <a:pt x="179" y="256"/>
                  </a:lnTo>
                  <a:lnTo>
                    <a:pt x="179" y="250"/>
                  </a:lnTo>
                  <a:lnTo>
                    <a:pt x="177" y="248"/>
                  </a:lnTo>
                  <a:lnTo>
                    <a:pt x="177" y="246"/>
                  </a:lnTo>
                  <a:lnTo>
                    <a:pt x="177" y="244"/>
                  </a:lnTo>
                  <a:lnTo>
                    <a:pt x="175" y="242"/>
                  </a:lnTo>
                  <a:lnTo>
                    <a:pt x="173" y="240"/>
                  </a:lnTo>
                  <a:lnTo>
                    <a:pt x="173" y="239"/>
                  </a:lnTo>
                  <a:lnTo>
                    <a:pt x="173" y="235"/>
                  </a:lnTo>
                  <a:lnTo>
                    <a:pt x="173" y="227"/>
                  </a:lnTo>
                  <a:lnTo>
                    <a:pt x="169" y="225"/>
                  </a:lnTo>
                  <a:lnTo>
                    <a:pt x="171" y="221"/>
                  </a:lnTo>
                  <a:lnTo>
                    <a:pt x="171" y="219"/>
                  </a:lnTo>
                  <a:lnTo>
                    <a:pt x="173" y="217"/>
                  </a:lnTo>
                  <a:lnTo>
                    <a:pt x="175" y="217"/>
                  </a:lnTo>
                  <a:lnTo>
                    <a:pt x="179" y="215"/>
                  </a:lnTo>
                  <a:lnTo>
                    <a:pt x="181" y="214"/>
                  </a:lnTo>
                  <a:lnTo>
                    <a:pt x="183" y="212"/>
                  </a:lnTo>
                  <a:lnTo>
                    <a:pt x="185" y="208"/>
                  </a:lnTo>
                  <a:lnTo>
                    <a:pt x="187" y="206"/>
                  </a:lnTo>
                  <a:lnTo>
                    <a:pt x="189" y="206"/>
                  </a:lnTo>
                  <a:lnTo>
                    <a:pt x="191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192" y="210"/>
                  </a:lnTo>
                  <a:lnTo>
                    <a:pt x="194" y="210"/>
                  </a:lnTo>
                  <a:lnTo>
                    <a:pt x="198" y="210"/>
                  </a:lnTo>
                  <a:lnTo>
                    <a:pt x="198" y="212"/>
                  </a:lnTo>
                  <a:lnTo>
                    <a:pt x="200" y="212"/>
                  </a:lnTo>
                  <a:lnTo>
                    <a:pt x="202" y="215"/>
                  </a:lnTo>
                  <a:lnTo>
                    <a:pt x="204" y="217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8" y="227"/>
                  </a:lnTo>
                  <a:lnTo>
                    <a:pt x="212" y="235"/>
                  </a:lnTo>
                  <a:lnTo>
                    <a:pt x="212" y="237"/>
                  </a:lnTo>
                  <a:lnTo>
                    <a:pt x="212" y="239"/>
                  </a:lnTo>
                  <a:lnTo>
                    <a:pt x="214" y="239"/>
                  </a:lnTo>
                  <a:lnTo>
                    <a:pt x="216" y="240"/>
                  </a:lnTo>
                  <a:lnTo>
                    <a:pt x="217" y="240"/>
                  </a:lnTo>
                  <a:lnTo>
                    <a:pt x="219" y="242"/>
                  </a:lnTo>
                  <a:lnTo>
                    <a:pt x="221" y="242"/>
                  </a:lnTo>
                  <a:lnTo>
                    <a:pt x="223" y="242"/>
                  </a:lnTo>
                  <a:lnTo>
                    <a:pt x="227" y="240"/>
                  </a:lnTo>
                  <a:lnTo>
                    <a:pt x="231" y="239"/>
                  </a:lnTo>
                  <a:lnTo>
                    <a:pt x="241" y="237"/>
                  </a:lnTo>
                  <a:lnTo>
                    <a:pt x="260" y="242"/>
                  </a:lnTo>
                  <a:lnTo>
                    <a:pt x="264" y="242"/>
                  </a:lnTo>
                  <a:lnTo>
                    <a:pt x="266" y="244"/>
                  </a:lnTo>
                  <a:lnTo>
                    <a:pt x="266" y="246"/>
                  </a:lnTo>
                  <a:lnTo>
                    <a:pt x="267" y="246"/>
                  </a:lnTo>
                  <a:lnTo>
                    <a:pt x="269" y="248"/>
                  </a:lnTo>
                  <a:lnTo>
                    <a:pt x="273" y="250"/>
                  </a:lnTo>
                  <a:lnTo>
                    <a:pt x="275" y="252"/>
                  </a:lnTo>
                  <a:lnTo>
                    <a:pt x="277" y="252"/>
                  </a:lnTo>
                  <a:lnTo>
                    <a:pt x="277" y="250"/>
                  </a:lnTo>
                  <a:lnTo>
                    <a:pt x="277" y="246"/>
                  </a:lnTo>
                  <a:lnTo>
                    <a:pt x="283" y="212"/>
                  </a:lnTo>
                  <a:lnTo>
                    <a:pt x="289" y="175"/>
                  </a:lnTo>
                  <a:lnTo>
                    <a:pt x="291" y="171"/>
                  </a:lnTo>
                  <a:lnTo>
                    <a:pt x="287" y="17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D4983376-B334-0E41-A919-F7CE81C58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739" y="2049333"/>
              <a:ext cx="518577" cy="636173"/>
            </a:xfrm>
            <a:custGeom>
              <a:avLst/>
              <a:gdLst>
                <a:gd name="T0" fmla="*/ 267 w 269"/>
                <a:gd name="T1" fmla="*/ 175 h 330"/>
                <a:gd name="T2" fmla="*/ 255 w 269"/>
                <a:gd name="T3" fmla="*/ 159 h 330"/>
                <a:gd name="T4" fmla="*/ 240 w 269"/>
                <a:gd name="T5" fmla="*/ 152 h 330"/>
                <a:gd name="T6" fmla="*/ 201 w 269"/>
                <a:gd name="T7" fmla="*/ 159 h 330"/>
                <a:gd name="T8" fmla="*/ 188 w 269"/>
                <a:gd name="T9" fmla="*/ 150 h 330"/>
                <a:gd name="T10" fmla="*/ 182 w 269"/>
                <a:gd name="T11" fmla="*/ 121 h 330"/>
                <a:gd name="T12" fmla="*/ 180 w 269"/>
                <a:gd name="T13" fmla="*/ 102 h 330"/>
                <a:gd name="T14" fmla="*/ 184 w 269"/>
                <a:gd name="T15" fmla="*/ 92 h 330"/>
                <a:gd name="T16" fmla="*/ 194 w 269"/>
                <a:gd name="T17" fmla="*/ 86 h 330"/>
                <a:gd name="T18" fmla="*/ 205 w 269"/>
                <a:gd name="T19" fmla="*/ 75 h 330"/>
                <a:gd name="T20" fmla="*/ 201 w 269"/>
                <a:gd name="T21" fmla="*/ 67 h 330"/>
                <a:gd name="T22" fmla="*/ 165 w 269"/>
                <a:gd name="T23" fmla="*/ 40 h 330"/>
                <a:gd name="T24" fmla="*/ 157 w 269"/>
                <a:gd name="T25" fmla="*/ 31 h 330"/>
                <a:gd name="T26" fmla="*/ 148 w 269"/>
                <a:gd name="T27" fmla="*/ 25 h 330"/>
                <a:gd name="T28" fmla="*/ 130 w 269"/>
                <a:gd name="T29" fmla="*/ 15 h 330"/>
                <a:gd name="T30" fmla="*/ 125 w 269"/>
                <a:gd name="T31" fmla="*/ 4 h 330"/>
                <a:gd name="T32" fmla="*/ 109 w 269"/>
                <a:gd name="T33" fmla="*/ 8 h 330"/>
                <a:gd name="T34" fmla="*/ 107 w 269"/>
                <a:gd name="T35" fmla="*/ 6 h 330"/>
                <a:gd name="T36" fmla="*/ 103 w 269"/>
                <a:gd name="T37" fmla="*/ 6 h 330"/>
                <a:gd name="T38" fmla="*/ 111 w 269"/>
                <a:gd name="T39" fmla="*/ 4 h 330"/>
                <a:gd name="T40" fmla="*/ 107 w 269"/>
                <a:gd name="T41" fmla="*/ 0 h 330"/>
                <a:gd name="T42" fmla="*/ 92 w 269"/>
                <a:gd name="T43" fmla="*/ 2 h 330"/>
                <a:gd name="T44" fmla="*/ 82 w 269"/>
                <a:gd name="T45" fmla="*/ 10 h 330"/>
                <a:gd name="T46" fmla="*/ 65 w 269"/>
                <a:gd name="T47" fmla="*/ 17 h 330"/>
                <a:gd name="T48" fmla="*/ 61 w 269"/>
                <a:gd name="T49" fmla="*/ 23 h 330"/>
                <a:gd name="T50" fmla="*/ 59 w 269"/>
                <a:gd name="T51" fmla="*/ 29 h 330"/>
                <a:gd name="T52" fmla="*/ 50 w 269"/>
                <a:gd name="T53" fmla="*/ 46 h 330"/>
                <a:gd name="T54" fmla="*/ 40 w 269"/>
                <a:gd name="T55" fmla="*/ 60 h 330"/>
                <a:gd name="T56" fmla="*/ 32 w 269"/>
                <a:gd name="T57" fmla="*/ 75 h 330"/>
                <a:gd name="T58" fmla="*/ 27 w 269"/>
                <a:gd name="T59" fmla="*/ 81 h 330"/>
                <a:gd name="T60" fmla="*/ 13 w 269"/>
                <a:gd name="T61" fmla="*/ 88 h 330"/>
                <a:gd name="T62" fmla="*/ 11 w 269"/>
                <a:gd name="T63" fmla="*/ 92 h 330"/>
                <a:gd name="T64" fmla="*/ 23 w 269"/>
                <a:gd name="T65" fmla="*/ 117 h 330"/>
                <a:gd name="T66" fmla="*/ 38 w 269"/>
                <a:gd name="T67" fmla="*/ 131 h 330"/>
                <a:gd name="T68" fmla="*/ 46 w 269"/>
                <a:gd name="T69" fmla="*/ 158 h 330"/>
                <a:gd name="T70" fmla="*/ 21 w 269"/>
                <a:gd name="T71" fmla="*/ 202 h 330"/>
                <a:gd name="T72" fmla="*/ 13 w 269"/>
                <a:gd name="T73" fmla="*/ 232 h 330"/>
                <a:gd name="T74" fmla="*/ 0 w 269"/>
                <a:gd name="T75" fmla="*/ 286 h 330"/>
                <a:gd name="T76" fmla="*/ 75 w 269"/>
                <a:gd name="T77" fmla="*/ 330 h 330"/>
                <a:gd name="T78" fmla="*/ 103 w 269"/>
                <a:gd name="T79" fmla="*/ 329 h 330"/>
                <a:gd name="T80" fmla="*/ 121 w 269"/>
                <a:gd name="T81" fmla="*/ 305 h 330"/>
                <a:gd name="T82" fmla="*/ 144 w 269"/>
                <a:gd name="T83" fmla="*/ 298 h 330"/>
                <a:gd name="T84" fmla="*/ 155 w 269"/>
                <a:gd name="T85" fmla="*/ 273 h 330"/>
                <a:gd name="T86" fmla="*/ 175 w 269"/>
                <a:gd name="T87" fmla="*/ 252 h 330"/>
                <a:gd name="T88" fmla="*/ 198 w 269"/>
                <a:gd name="T89" fmla="*/ 227 h 330"/>
                <a:gd name="T90" fmla="*/ 219 w 269"/>
                <a:gd name="T91" fmla="*/ 219 h 330"/>
                <a:gd name="T92" fmla="*/ 228 w 269"/>
                <a:gd name="T93" fmla="*/ 219 h 330"/>
                <a:gd name="T94" fmla="*/ 246 w 269"/>
                <a:gd name="T95" fmla="*/ 219 h 330"/>
                <a:gd name="T96" fmla="*/ 259 w 269"/>
                <a:gd name="T97" fmla="*/ 200 h 330"/>
                <a:gd name="T98" fmla="*/ 265 w 269"/>
                <a:gd name="T99" fmla="*/ 194 h 330"/>
                <a:gd name="T100" fmla="*/ 269 w 269"/>
                <a:gd name="T101" fmla="*/ 18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330">
                  <a:moveTo>
                    <a:pt x="269" y="188"/>
                  </a:moveTo>
                  <a:lnTo>
                    <a:pt x="267" y="184"/>
                  </a:lnTo>
                  <a:lnTo>
                    <a:pt x="267" y="177"/>
                  </a:lnTo>
                  <a:lnTo>
                    <a:pt x="267" y="175"/>
                  </a:lnTo>
                  <a:lnTo>
                    <a:pt x="265" y="171"/>
                  </a:lnTo>
                  <a:lnTo>
                    <a:pt x="263" y="171"/>
                  </a:lnTo>
                  <a:lnTo>
                    <a:pt x="259" y="167"/>
                  </a:lnTo>
                  <a:lnTo>
                    <a:pt x="255" y="159"/>
                  </a:lnTo>
                  <a:lnTo>
                    <a:pt x="249" y="156"/>
                  </a:lnTo>
                  <a:lnTo>
                    <a:pt x="246" y="152"/>
                  </a:lnTo>
                  <a:lnTo>
                    <a:pt x="244" y="152"/>
                  </a:lnTo>
                  <a:lnTo>
                    <a:pt x="240" y="152"/>
                  </a:lnTo>
                  <a:lnTo>
                    <a:pt x="230" y="156"/>
                  </a:lnTo>
                  <a:lnTo>
                    <a:pt x="224" y="158"/>
                  </a:lnTo>
                  <a:lnTo>
                    <a:pt x="207" y="165"/>
                  </a:lnTo>
                  <a:lnTo>
                    <a:pt x="201" y="159"/>
                  </a:lnTo>
                  <a:lnTo>
                    <a:pt x="198" y="156"/>
                  </a:lnTo>
                  <a:lnTo>
                    <a:pt x="190" y="154"/>
                  </a:lnTo>
                  <a:lnTo>
                    <a:pt x="188" y="152"/>
                  </a:lnTo>
                  <a:lnTo>
                    <a:pt x="188" y="150"/>
                  </a:lnTo>
                  <a:lnTo>
                    <a:pt x="186" y="146"/>
                  </a:lnTo>
                  <a:lnTo>
                    <a:pt x="186" y="138"/>
                  </a:lnTo>
                  <a:lnTo>
                    <a:pt x="186" y="133"/>
                  </a:lnTo>
                  <a:lnTo>
                    <a:pt x="182" y="121"/>
                  </a:lnTo>
                  <a:lnTo>
                    <a:pt x="182" y="119"/>
                  </a:lnTo>
                  <a:lnTo>
                    <a:pt x="182" y="115"/>
                  </a:lnTo>
                  <a:lnTo>
                    <a:pt x="182" y="111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82" y="94"/>
                  </a:lnTo>
                  <a:lnTo>
                    <a:pt x="182" y="94"/>
                  </a:lnTo>
                  <a:lnTo>
                    <a:pt x="184" y="92"/>
                  </a:lnTo>
                  <a:lnTo>
                    <a:pt x="188" y="88"/>
                  </a:lnTo>
                  <a:lnTo>
                    <a:pt x="190" y="86"/>
                  </a:lnTo>
                  <a:lnTo>
                    <a:pt x="192" y="86"/>
                  </a:lnTo>
                  <a:lnTo>
                    <a:pt x="194" y="86"/>
                  </a:lnTo>
                  <a:lnTo>
                    <a:pt x="201" y="85"/>
                  </a:lnTo>
                  <a:lnTo>
                    <a:pt x="203" y="83"/>
                  </a:lnTo>
                  <a:lnTo>
                    <a:pt x="205" y="75"/>
                  </a:lnTo>
                  <a:lnTo>
                    <a:pt x="205" y="75"/>
                  </a:lnTo>
                  <a:lnTo>
                    <a:pt x="205" y="73"/>
                  </a:lnTo>
                  <a:lnTo>
                    <a:pt x="205" y="73"/>
                  </a:lnTo>
                  <a:lnTo>
                    <a:pt x="201" y="69"/>
                  </a:lnTo>
                  <a:lnTo>
                    <a:pt x="201" y="67"/>
                  </a:lnTo>
                  <a:lnTo>
                    <a:pt x="203" y="63"/>
                  </a:lnTo>
                  <a:lnTo>
                    <a:pt x="196" y="60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3" y="33"/>
                  </a:lnTo>
                  <a:lnTo>
                    <a:pt x="161" y="31"/>
                  </a:lnTo>
                  <a:lnTo>
                    <a:pt x="159" y="31"/>
                  </a:lnTo>
                  <a:lnTo>
                    <a:pt x="157" y="31"/>
                  </a:lnTo>
                  <a:lnTo>
                    <a:pt x="157" y="31"/>
                  </a:lnTo>
                  <a:lnTo>
                    <a:pt x="157" y="29"/>
                  </a:lnTo>
                  <a:lnTo>
                    <a:pt x="150" y="29"/>
                  </a:lnTo>
                  <a:lnTo>
                    <a:pt x="148" y="25"/>
                  </a:lnTo>
                  <a:lnTo>
                    <a:pt x="146" y="23"/>
                  </a:lnTo>
                  <a:lnTo>
                    <a:pt x="138" y="17"/>
                  </a:lnTo>
                  <a:lnTo>
                    <a:pt x="132" y="17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6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1" y="4"/>
                  </a:lnTo>
                  <a:lnTo>
                    <a:pt x="117" y="4"/>
                  </a:lnTo>
                  <a:lnTo>
                    <a:pt x="113" y="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103" y="6"/>
                  </a:lnTo>
                  <a:lnTo>
                    <a:pt x="103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6" y="8"/>
                  </a:lnTo>
                  <a:lnTo>
                    <a:pt x="82" y="10"/>
                  </a:lnTo>
                  <a:lnTo>
                    <a:pt x="78" y="13"/>
                  </a:lnTo>
                  <a:lnTo>
                    <a:pt x="73" y="13"/>
                  </a:lnTo>
                  <a:lnTo>
                    <a:pt x="67" y="15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3" y="19"/>
                  </a:lnTo>
                  <a:lnTo>
                    <a:pt x="61" y="21"/>
                  </a:lnTo>
                  <a:lnTo>
                    <a:pt x="61" y="23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53" y="31"/>
                  </a:lnTo>
                  <a:lnTo>
                    <a:pt x="53" y="31"/>
                  </a:lnTo>
                  <a:lnTo>
                    <a:pt x="52" y="35"/>
                  </a:lnTo>
                  <a:lnTo>
                    <a:pt x="50" y="46"/>
                  </a:lnTo>
                  <a:lnTo>
                    <a:pt x="50" y="50"/>
                  </a:lnTo>
                  <a:lnTo>
                    <a:pt x="48" y="52"/>
                  </a:lnTo>
                  <a:lnTo>
                    <a:pt x="42" y="56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40" y="69"/>
                  </a:lnTo>
                  <a:lnTo>
                    <a:pt x="38" y="71"/>
                  </a:lnTo>
                  <a:lnTo>
                    <a:pt x="32" y="75"/>
                  </a:lnTo>
                  <a:lnTo>
                    <a:pt x="30" y="77"/>
                  </a:lnTo>
                  <a:lnTo>
                    <a:pt x="30" y="79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3" y="83"/>
                  </a:lnTo>
                  <a:lnTo>
                    <a:pt x="13" y="85"/>
                  </a:lnTo>
                  <a:lnTo>
                    <a:pt x="11" y="86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11" y="92"/>
                  </a:lnTo>
                  <a:lnTo>
                    <a:pt x="15" y="96"/>
                  </a:lnTo>
                  <a:lnTo>
                    <a:pt x="15" y="100"/>
                  </a:lnTo>
                  <a:lnTo>
                    <a:pt x="19" y="111"/>
                  </a:lnTo>
                  <a:lnTo>
                    <a:pt x="23" y="117"/>
                  </a:lnTo>
                  <a:lnTo>
                    <a:pt x="25" y="123"/>
                  </a:lnTo>
                  <a:lnTo>
                    <a:pt x="27" y="125"/>
                  </a:lnTo>
                  <a:lnTo>
                    <a:pt x="36" y="129"/>
                  </a:lnTo>
                  <a:lnTo>
                    <a:pt x="38" y="131"/>
                  </a:lnTo>
                  <a:lnTo>
                    <a:pt x="42" y="135"/>
                  </a:lnTo>
                  <a:lnTo>
                    <a:pt x="44" y="138"/>
                  </a:lnTo>
                  <a:lnTo>
                    <a:pt x="46" y="152"/>
                  </a:lnTo>
                  <a:lnTo>
                    <a:pt x="46" y="158"/>
                  </a:lnTo>
                  <a:lnTo>
                    <a:pt x="46" y="165"/>
                  </a:lnTo>
                  <a:lnTo>
                    <a:pt x="36" y="175"/>
                  </a:lnTo>
                  <a:lnTo>
                    <a:pt x="30" y="184"/>
                  </a:lnTo>
                  <a:lnTo>
                    <a:pt x="21" y="202"/>
                  </a:lnTo>
                  <a:lnTo>
                    <a:pt x="17" y="209"/>
                  </a:lnTo>
                  <a:lnTo>
                    <a:pt x="13" y="213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11" y="240"/>
                  </a:lnTo>
                  <a:lnTo>
                    <a:pt x="5" y="250"/>
                  </a:lnTo>
                  <a:lnTo>
                    <a:pt x="0" y="271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11" y="315"/>
                  </a:lnTo>
                  <a:lnTo>
                    <a:pt x="15" y="329"/>
                  </a:lnTo>
                  <a:lnTo>
                    <a:pt x="75" y="330"/>
                  </a:lnTo>
                  <a:lnTo>
                    <a:pt x="84" y="330"/>
                  </a:lnTo>
                  <a:lnTo>
                    <a:pt x="100" y="330"/>
                  </a:lnTo>
                  <a:lnTo>
                    <a:pt x="101" y="330"/>
                  </a:lnTo>
                  <a:lnTo>
                    <a:pt x="103" y="329"/>
                  </a:lnTo>
                  <a:lnTo>
                    <a:pt x="103" y="327"/>
                  </a:lnTo>
                  <a:lnTo>
                    <a:pt x="105" y="325"/>
                  </a:lnTo>
                  <a:lnTo>
                    <a:pt x="115" y="309"/>
                  </a:lnTo>
                  <a:lnTo>
                    <a:pt x="121" y="305"/>
                  </a:lnTo>
                  <a:lnTo>
                    <a:pt x="126" y="304"/>
                  </a:lnTo>
                  <a:lnTo>
                    <a:pt x="136" y="302"/>
                  </a:lnTo>
                  <a:lnTo>
                    <a:pt x="142" y="300"/>
                  </a:lnTo>
                  <a:lnTo>
                    <a:pt x="144" y="298"/>
                  </a:lnTo>
                  <a:lnTo>
                    <a:pt x="148" y="292"/>
                  </a:lnTo>
                  <a:lnTo>
                    <a:pt x="151" y="279"/>
                  </a:lnTo>
                  <a:lnTo>
                    <a:pt x="153" y="277"/>
                  </a:lnTo>
                  <a:lnTo>
                    <a:pt x="155" y="273"/>
                  </a:lnTo>
                  <a:lnTo>
                    <a:pt x="159" y="271"/>
                  </a:lnTo>
                  <a:lnTo>
                    <a:pt x="165" y="259"/>
                  </a:lnTo>
                  <a:lnTo>
                    <a:pt x="167" y="257"/>
                  </a:lnTo>
                  <a:lnTo>
                    <a:pt x="175" y="252"/>
                  </a:lnTo>
                  <a:lnTo>
                    <a:pt x="180" y="248"/>
                  </a:lnTo>
                  <a:lnTo>
                    <a:pt x="186" y="240"/>
                  </a:lnTo>
                  <a:lnTo>
                    <a:pt x="196" y="231"/>
                  </a:lnTo>
                  <a:lnTo>
                    <a:pt x="198" y="227"/>
                  </a:lnTo>
                  <a:lnTo>
                    <a:pt x="201" y="223"/>
                  </a:lnTo>
                  <a:lnTo>
                    <a:pt x="203" y="221"/>
                  </a:lnTo>
                  <a:lnTo>
                    <a:pt x="207" y="221"/>
                  </a:lnTo>
                  <a:lnTo>
                    <a:pt x="219" y="219"/>
                  </a:lnTo>
                  <a:lnTo>
                    <a:pt x="223" y="219"/>
                  </a:lnTo>
                  <a:lnTo>
                    <a:pt x="224" y="221"/>
                  </a:lnTo>
                  <a:lnTo>
                    <a:pt x="226" y="221"/>
                  </a:lnTo>
                  <a:lnTo>
                    <a:pt x="228" y="219"/>
                  </a:lnTo>
                  <a:lnTo>
                    <a:pt x="232" y="219"/>
                  </a:lnTo>
                  <a:lnTo>
                    <a:pt x="234" y="217"/>
                  </a:lnTo>
                  <a:lnTo>
                    <a:pt x="238" y="217"/>
                  </a:lnTo>
                  <a:lnTo>
                    <a:pt x="246" y="219"/>
                  </a:lnTo>
                  <a:lnTo>
                    <a:pt x="251" y="211"/>
                  </a:lnTo>
                  <a:lnTo>
                    <a:pt x="255" y="206"/>
                  </a:lnTo>
                  <a:lnTo>
                    <a:pt x="257" y="202"/>
                  </a:lnTo>
                  <a:lnTo>
                    <a:pt x="259" y="200"/>
                  </a:lnTo>
                  <a:lnTo>
                    <a:pt x="263" y="200"/>
                  </a:lnTo>
                  <a:lnTo>
                    <a:pt x="263" y="198"/>
                  </a:lnTo>
                  <a:lnTo>
                    <a:pt x="263" y="196"/>
                  </a:lnTo>
                  <a:lnTo>
                    <a:pt x="265" y="194"/>
                  </a:lnTo>
                  <a:lnTo>
                    <a:pt x="265" y="192"/>
                  </a:lnTo>
                  <a:lnTo>
                    <a:pt x="269" y="190"/>
                  </a:lnTo>
                  <a:lnTo>
                    <a:pt x="269" y="188"/>
                  </a:lnTo>
                  <a:lnTo>
                    <a:pt x="269" y="1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5F996513-F32E-CD4D-B117-3A0D0AA7F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08480" y="2282596"/>
              <a:ext cx="560989" cy="1428498"/>
            </a:xfrm>
            <a:custGeom>
              <a:avLst/>
              <a:gdLst>
                <a:gd name="T0" fmla="*/ 79 w 291"/>
                <a:gd name="T1" fmla="*/ 711 h 741"/>
                <a:gd name="T2" fmla="*/ 91 w 291"/>
                <a:gd name="T3" fmla="*/ 713 h 741"/>
                <a:gd name="T4" fmla="*/ 85 w 291"/>
                <a:gd name="T5" fmla="*/ 699 h 741"/>
                <a:gd name="T6" fmla="*/ 75 w 291"/>
                <a:gd name="T7" fmla="*/ 690 h 741"/>
                <a:gd name="T8" fmla="*/ 62 w 291"/>
                <a:gd name="T9" fmla="*/ 699 h 741"/>
                <a:gd name="T10" fmla="*/ 68 w 291"/>
                <a:gd name="T11" fmla="*/ 703 h 741"/>
                <a:gd name="T12" fmla="*/ 283 w 291"/>
                <a:gd name="T13" fmla="*/ 561 h 741"/>
                <a:gd name="T14" fmla="*/ 283 w 291"/>
                <a:gd name="T15" fmla="*/ 482 h 741"/>
                <a:gd name="T16" fmla="*/ 271 w 291"/>
                <a:gd name="T17" fmla="*/ 426 h 741"/>
                <a:gd name="T18" fmla="*/ 216 w 291"/>
                <a:gd name="T19" fmla="*/ 398 h 741"/>
                <a:gd name="T20" fmla="*/ 177 w 291"/>
                <a:gd name="T21" fmla="*/ 380 h 741"/>
                <a:gd name="T22" fmla="*/ 173 w 291"/>
                <a:gd name="T23" fmla="*/ 363 h 741"/>
                <a:gd name="T24" fmla="*/ 170 w 291"/>
                <a:gd name="T25" fmla="*/ 344 h 741"/>
                <a:gd name="T26" fmla="*/ 158 w 291"/>
                <a:gd name="T27" fmla="*/ 327 h 741"/>
                <a:gd name="T28" fmla="*/ 154 w 291"/>
                <a:gd name="T29" fmla="*/ 315 h 741"/>
                <a:gd name="T30" fmla="*/ 148 w 291"/>
                <a:gd name="T31" fmla="*/ 311 h 741"/>
                <a:gd name="T32" fmla="*/ 168 w 291"/>
                <a:gd name="T33" fmla="*/ 292 h 741"/>
                <a:gd name="T34" fmla="*/ 166 w 291"/>
                <a:gd name="T35" fmla="*/ 269 h 741"/>
                <a:gd name="T36" fmla="*/ 218 w 291"/>
                <a:gd name="T37" fmla="*/ 259 h 741"/>
                <a:gd name="T38" fmla="*/ 160 w 291"/>
                <a:gd name="T39" fmla="*/ 177 h 741"/>
                <a:gd name="T40" fmla="*/ 122 w 291"/>
                <a:gd name="T41" fmla="*/ 140 h 741"/>
                <a:gd name="T42" fmla="*/ 147 w 291"/>
                <a:gd name="T43" fmla="*/ 98 h 741"/>
                <a:gd name="T44" fmla="*/ 118 w 291"/>
                <a:gd name="T45" fmla="*/ 42 h 741"/>
                <a:gd name="T46" fmla="*/ 83 w 291"/>
                <a:gd name="T47" fmla="*/ 0 h 741"/>
                <a:gd name="T48" fmla="*/ 73 w 291"/>
                <a:gd name="T49" fmla="*/ 15 h 741"/>
                <a:gd name="T50" fmla="*/ 79 w 291"/>
                <a:gd name="T51" fmla="*/ 58 h 741"/>
                <a:gd name="T52" fmla="*/ 108 w 291"/>
                <a:gd name="T53" fmla="*/ 110 h 741"/>
                <a:gd name="T54" fmla="*/ 85 w 291"/>
                <a:gd name="T55" fmla="*/ 136 h 741"/>
                <a:gd name="T56" fmla="*/ 43 w 291"/>
                <a:gd name="T57" fmla="*/ 175 h 741"/>
                <a:gd name="T58" fmla="*/ 20 w 291"/>
                <a:gd name="T59" fmla="*/ 156 h 741"/>
                <a:gd name="T60" fmla="*/ 0 w 291"/>
                <a:gd name="T61" fmla="*/ 231 h 741"/>
                <a:gd name="T62" fmla="*/ 16 w 291"/>
                <a:gd name="T63" fmla="*/ 244 h 741"/>
                <a:gd name="T64" fmla="*/ 31 w 291"/>
                <a:gd name="T65" fmla="*/ 275 h 741"/>
                <a:gd name="T66" fmla="*/ 47 w 291"/>
                <a:gd name="T67" fmla="*/ 294 h 741"/>
                <a:gd name="T68" fmla="*/ 60 w 291"/>
                <a:gd name="T69" fmla="*/ 315 h 741"/>
                <a:gd name="T70" fmla="*/ 79 w 291"/>
                <a:gd name="T71" fmla="*/ 329 h 741"/>
                <a:gd name="T72" fmla="*/ 83 w 291"/>
                <a:gd name="T73" fmla="*/ 359 h 741"/>
                <a:gd name="T74" fmla="*/ 81 w 291"/>
                <a:gd name="T75" fmla="*/ 375 h 741"/>
                <a:gd name="T76" fmla="*/ 64 w 291"/>
                <a:gd name="T77" fmla="*/ 398 h 741"/>
                <a:gd name="T78" fmla="*/ 98 w 291"/>
                <a:gd name="T79" fmla="*/ 453 h 741"/>
                <a:gd name="T80" fmla="*/ 93 w 291"/>
                <a:gd name="T81" fmla="*/ 478 h 741"/>
                <a:gd name="T82" fmla="*/ 79 w 291"/>
                <a:gd name="T83" fmla="*/ 484 h 741"/>
                <a:gd name="T84" fmla="*/ 54 w 291"/>
                <a:gd name="T85" fmla="*/ 501 h 741"/>
                <a:gd name="T86" fmla="*/ 68 w 291"/>
                <a:gd name="T87" fmla="*/ 503 h 741"/>
                <a:gd name="T88" fmla="*/ 81 w 291"/>
                <a:gd name="T89" fmla="*/ 519 h 741"/>
                <a:gd name="T90" fmla="*/ 83 w 291"/>
                <a:gd name="T91" fmla="*/ 534 h 741"/>
                <a:gd name="T92" fmla="*/ 87 w 291"/>
                <a:gd name="T93" fmla="*/ 613 h 741"/>
                <a:gd name="T94" fmla="*/ 89 w 291"/>
                <a:gd name="T95" fmla="*/ 626 h 741"/>
                <a:gd name="T96" fmla="*/ 89 w 291"/>
                <a:gd name="T97" fmla="*/ 667 h 741"/>
                <a:gd name="T98" fmla="*/ 100 w 291"/>
                <a:gd name="T99" fmla="*/ 703 h 741"/>
                <a:gd name="T100" fmla="*/ 110 w 291"/>
                <a:gd name="T101" fmla="*/ 713 h 741"/>
                <a:gd name="T102" fmla="*/ 139 w 291"/>
                <a:gd name="T103" fmla="*/ 724 h 741"/>
                <a:gd name="T104" fmla="*/ 168 w 291"/>
                <a:gd name="T105" fmla="*/ 736 h 741"/>
                <a:gd name="T106" fmla="*/ 195 w 291"/>
                <a:gd name="T107" fmla="*/ 730 h 741"/>
                <a:gd name="T108" fmla="*/ 227 w 291"/>
                <a:gd name="T109" fmla="*/ 713 h 741"/>
                <a:gd name="T110" fmla="*/ 212 w 291"/>
                <a:gd name="T111" fmla="*/ 680 h 741"/>
                <a:gd name="T112" fmla="*/ 227 w 291"/>
                <a:gd name="T113" fmla="*/ 667 h 741"/>
                <a:gd name="T114" fmla="*/ 248 w 291"/>
                <a:gd name="T115" fmla="*/ 624 h 741"/>
                <a:gd name="T116" fmla="*/ 285 w 291"/>
                <a:gd name="T117" fmla="*/ 57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741">
                  <a:moveTo>
                    <a:pt x="95" y="707"/>
                  </a:moveTo>
                  <a:lnTo>
                    <a:pt x="95" y="707"/>
                  </a:lnTo>
                  <a:lnTo>
                    <a:pt x="93" y="709"/>
                  </a:lnTo>
                  <a:lnTo>
                    <a:pt x="91" y="709"/>
                  </a:lnTo>
                  <a:lnTo>
                    <a:pt x="91" y="709"/>
                  </a:lnTo>
                  <a:lnTo>
                    <a:pt x="87" y="705"/>
                  </a:lnTo>
                  <a:lnTo>
                    <a:pt x="85" y="705"/>
                  </a:lnTo>
                  <a:lnTo>
                    <a:pt x="83" y="705"/>
                  </a:lnTo>
                  <a:lnTo>
                    <a:pt x="83" y="707"/>
                  </a:lnTo>
                  <a:lnTo>
                    <a:pt x="81" y="709"/>
                  </a:lnTo>
                  <a:lnTo>
                    <a:pt x="81" y="711"/>
                  </a:lnTo>
                  <a:lnTo>
                    <a:pt x="79" y="711"/>
                  </a:lnTo>
                  <a:lnTo>
                    <a:pt x="77" y="711"/>
                  </a:lnTo>
                  <a:lnTo>
                    <a:pt x="75" y="711"/>
                  </a:lnTo>
                  <a:lnTo>
                    <a:pt x="73" y="713"/>
                  </a:lnTo>
                  <a:lnTo>
                    <a:pt x="72" y="715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7" y="715"/>
                  </a:lnTo>
                  <a:lnTo>
                    <a:pt x="85" y="711"/>
                  </a:lnTo>
                  <a:lnTo>
                    <a:pt x="87" y="709"/>
                  </a:lnTo>
                  <a:lnTo>
                    <a:pt x="89" y="711"/>
                  </a:lnTo>
                  <a:lnTo>
                    <a:pt x="91" y="713"/>
                  </a:lnTo>
                  <a:lnTo>
                    <a:pt x="91" y="713"/>
                  </a:lnTo>
                  <a:lnTo>
                    <a:pt x="93" y="713"/>
                  </a:lnTo>
                  <a:lnTo>
                    <a:pt x="93" y="713"/>
                  </a:lnTo>
                  <a:lnTo>
                    <a:pt x="95" y="713"/>
                  </a:lnTo>
                  <a:lnTo>
                    <a:pt x="95" y="711"/>
                  </a:lnTo>
                  <a:lnTo>
                    <a:pt x="97" y="711"/>
                  </a:lnTo>
                  <a:lnTo>
                    <a:pt x="97" y="709"/>
                  </a:lnTo>
                  <a:lnTo>
                    <a:pt x="97" y="709"/>
                  </a:lnTo>
                  <a:lnTo>
                    <a:pt x="95" y="707"/>
                  </a:lnTo>
                  <a:close/>
                  <a:moveTo>
                    <a:pt x="91" y="699"/>
                  </a:moveTo>
                  <a:lnTo>
                    <a:pt x="89" y="701"/>
                  </a:lnTo>
                  <a:lnTo>
                    <a:pt x="85" y="699"/>
                  </a:lnTo>
                  <a:lnTo>
                    <a:pt x="83" y="695"/>
                  </a:lnTo>
                  <a:lnTo>
                    <a:pt x="81" y="693"/>
                  </a:lnTo>
                  <a:lnTo>
                    <a:pt x="79" y="692"/>
                  </a:lnTo>
                  <a:lnTo>
                    <a:pt x="77" y="690"/>
                  </a:lnTo>
                  <a:lnTo>
                    <a:pt x="73" y="688"/>
                  </a:lnTo>
                  <a:lnTo>
                    <a:pt x="72" y="688"/>
                  </a:lnTo>
                  <a:lnTo>
                    <a:pt x="72" y="688"/>
                  </a:lnTo>
                  <a:lnTo>
                    <a:pt x="72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5" y="690"/>
                  </a:lnTo>
                  <a:lnTo>
                    <a:pt x="72" y="692"/>
                  </a:lnTo>
                  <a:lnTo>
                    <a:pt x="70" y="693"/>
                  </a:lnTo>
                  <a:lnTo>
                    <a:pt x="70" y="695"/>
                  </a:lnTo>
                  <a:lnTo>
                    <a:pt x="73" y="695"/>
                  </a:lnTo>
                  <a:lnTo>
                    <a:pt x="68" y="695"/>
                  </a:lnTo>
                  <a:lnTo>
                    <a:pt x="70" y="697"/>
                  </a:lnTo>
                  <a:lnTo>
                    <a:pt x="72" y="699"/>
                  </a:lnTo>
                  <a:lnTo>
                    <a:pt x="72" y="699"/>
                  </a:lnTo>
                  <a:lnTo>
                    <a:pt x="70" y="699"/>
                  </a:lnTo>
                  <a:lnTo>
                    <a:pt x="66" y="699"/>
                  </a:lnTo>
                  <a:lnTo>
                    <a:pt x="64" y="699"/>
                  </a:lnTo>
                  <a:lnTo>
                    <a:pt x="62" y="699"/>
                  </a:lnTo>
                  <a:lnTo>
                    <a:pt x="58" y="703"/>
                  </a:lnTo>
                  <a:lnTo>
                    <a:pt x="56" y="703"/>
                  </a:lnTo>
                  <a:lnTo>
                    <a:pt x="54" y="705"/>
                  </a:lnTo>
                  <a:lnTo>
                    <a:pt x="54" y="707"/>
                  </a:lnTo>
                  <a:lnTo>
                    <a:pt x="54" y="709"/>
                  </a:lnTo>
                  <a:lnTo>
                    <a:pt x="54" y="709"/>
                  </a:lnTo>
                  <a:lnTo>
                    <a:pt x="56" y="709"/>
                  </a:lnTo>
                  <a:lnTo>
                    <a:pt x="62" y="707"/>
                  </a:lnTo>
                  <a:lnTo>
                    <a:pt x="62" y="707"/>
                  </a:lnTo>
                  <a:lnTo>
                    <a:pt x="64" y="705"/>
                  </a:lnTo>
                  <a:lnTo>
                    <a:pt x="64" y="703"/>
                  </a:lnTo>
                  <a:lnTo>
                    <a:pt x="68" y="703"/>
                  </a:lnTo>
                  <a:lnTo>
                    <a:pt x="70" y="703"/>
                  </a:lnTo>
                  <a:lnTo>
                    <a:pt x="72" y="705"/>
                  </a:lnTo>
                  <a:lnTo>
                    <a:pt x="81" y="705"/>
                  </a:lnTo>
                  <a:lnTo>
                    <a:pt x="85" y="703"/>
                  </a:lnTo>
                  <a:lnTo>
                    <a:pt x="89" y="701"/>
                  </a:lnTo>
                  <a:lnTo>
                    <a:pt x="91" y="705"/>
                  </a:lnTo>
                  <a:lnTo>
                    <a:pt x="93" y="707"/>
                  </a:lnTo>
                  <a:lnTo>
                    <a:pt x="95" y="705"/>
                  </a:lnTo>
                  <a:lnTo>
                    <a:pt x="98" y="699"/>
                  </a:lnTo>
                  <a:lnTo>
                    <a:pt x="95" y="699"/>
                  </a:lnTo>
                  <a:lnTo>
                    <a:pt x="91" y="699"/>
                  </a:lnTo>
                  <a:close/>
                  <a:moveTo>
                    <a:pt x="283" y="561"/>
                  </a:moveTo>
                  <a:lnTo>
                    <a:pt x="283" y="555"/>
                  </a:lnTo>
                  <a:lnTo>
                    <a:pt x="270" y="534"/>
                  </a:lnTo>
                  <a:lnTo>
                    <a:pt x="270" y="528"/>
                  </a:lnTo>
                  <a:lnTo>
                    <a:pt x="271" y="519"/>
                  </a:lnTo>
                  <a:lnTo>
                    <a:pt x="275" y="517"/>
                  </a:lnTo>
                  <a:lnTo>
                    <a:pt x="283" y="511"/>
                  </a:lnTo>
                  <a:lnTo>
                    <a:pt x="285" y="503"/>
                  </a:lnTo>
                  <a:lnTo>
                    <a:pt x="285" y="498"/>
                  </a:lnTo>
                  <a:lnTo>
                    <a:pt x="291" y="492"/>
                  </a:lnTo>
                  <a:lnTo>
                    <a:pt x="285" y="486"/>
                  </a:lnTo>
                  <a:lnTo>
                    <a:pt x="283" y="484"/>
                  </a:lnTo>
                  <a:lnTo>
                    <a:pt x="283" y="482"/>
                  </a:lnTo>
                  <a:lnTo>
                    <a:pt x="283" y="478"/>
                  </a:lnTo>
                  <a:lnTo>
                    <a:pt x="285" y="473"/>
                  </a:lnTo>
                  <a:lnTo>
                    <a:pt x="283" y="469"/>
                  </a:lnTo>
                  <a:lnTo>
                    <a:pt x="283" y="467"/>
                  </a:lnTo>
                  <a:lnTo>
                    <a:pt x="277" y="459"/>
                  </a:lnTo>
                  <a:lnTo>
                    <a:pt x="277" y="455"/>
                  </a:lnTo>
                  <a:lnTo>
                    <a:pt x="275" y="451"/>
                  </a:lnTo>
                  <a:lnTo>
                    <a:pt x="277" y="448"/>
                  </a:lnTo>
                  <a:lnTo>
                    <a:pt x="281" y="436"/>
                  </a:lnTo>
                  <a:lnTo>
                    <a:pt x="279" y="428"/>
                  </a:lnTo>
                  <a:lnTo>
                    <a:pt x="275" y="426"/>
                  </a:lnTo>
                  <a:lnTo>
                    <a:pt x="271" y="426"/>
                  </a:lnTo>
                  <a:lnTo>
                    <a:pt x="268" y="425"/>
                  </a:lnTo>
                  <a:lnTo>
                    <a:pt x="264" y="421"/>
                  </a:lnTo>
                  <a:lnTo>
                    <a:pt x="260" y="409"/>
                  </a:lnTo>
                  <a:lnTo>
                    <a:pt x="258" y="400"/>
                  </a:lnTo>
                  <a:lnTo>
                    <a:pt x="256" y="398"/>
                  </a:lnTo>
                  <a:lnTo>
                    <a:pt x="254" y="396"/>
                  </a:lnTo>
                  <a:lnTo>
                    <a:pt x="248" y="396"/>
                  </a:lnTo>
                  <a:lnTo>
                    <a:pt x="243" y="396"/>
                  </a:lnTo>
                  <a:lnTo>
                    <a:pt x="237" y="396"/>
                  </a:lnTo>
                  <a:lnTo>
                    <a:pt x="231" y="396"/>
                  </a:lnTo>
                  <a:lnTo>
                    <a:pt x="223" y="398"/>
                  </a:lnTo>
                  <a:lnTo>
                    <a:pt x="216" y="398"/>
                  </a:lnTo>
                  <a:lnTo>
                    <a:pt x="208" y="400"/>
                  </a:lnTo>
                  <a:lnTo>
                    <a:pt x="195" y="400"/>
                  </a:lnTo>
                  <a:lnTo>
                    <a:pt x="191" y="400"/>
                  </a:lnTo>
                  <a:lnTo>
                    <a:pt x="187" y="398"/>
                  </a:lnTo>
                  <a:lnTo>
                    <a:pt x="185" y="398"/>
                  </a:lnTo>
                  <a:lnTo>
                    <a:pt x="185" y="396"/>
                  </a:lnTo>
                  <a:lnTo>
                    <a:pt x="183" y="396"/>
                  </a:lnTo>
                  <a:lnTo>
                    <a:pt x="183" y="392"/>
                  </a:lnTo>
                  <a:lnTo>
                    <a:pt x="181" y="390"/>
                  </a:lnTo>
                  <a:lnTo>
                    <a:pt x="177" y="384"/>
                  </a:lnTo>
                  <a:lnTo>
                    <a:pt x="177" y="384"/>
                  </a:lnTo>
                  <a:lnTo>
                    <a:pt x="177" y="380"/>
                  </a:lnTo>
                  <a:lnTo>
                    <a:pt x="175" y="380"/>
                  </a:lnTo>
                  <a:lnTo>
                    <a:pt x="175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71" y="375"/>
                  </a:lnTo>
                  <a:lnTo>
                    <a:pt x="171" y="373"/>
                  </a:lnTo>
                  <a:lnTo>
                    <a:pt x="173" y="369"/>
                  </a:lnTo>
                  <a:lnTo>
                    <a:pt x="173" y="369"/>
                  </a:lnTo>
                  <a:lnTo>
                    <a:pt x="173" y="367"/>
                  </a:lnTo>
                  <a:lnTo>
                    <a:pt x="171" y="367"/>
                  </a:lnTo>
                  <a:lnTo>
                    <a:pt x="173" y="365"/>
                  </a:lnTo>
                  <a:lnTo>
                    <a:pt x="173" y="363"/>
                  </a:lnTo>
                  <a:lnTo>
                    <a:pt x="171" y="361"/>
                  </a:lnTo>
                  <a:lnTo>
                    <a:pt x="171" y="359"/>
                  </a:lnTo>
                  <a:lnTo>
                    <a:pt x="171" y="357"/>
                  </a:lnTo>
                  <a:lnTo>
                    <a:pt x="173" y="357"/>
                  </a:lnTo>
                  <a:lnTo>
                    <a:pt x="173" y="357"/>
                  </a:lnTo>
                  <a:lnTo>
                    <a:pt x="173" y="355"/>
                  </a:lnTo>
                  <a:lnTo>
                    <a:pt x="171" y="355"/>
                  </a:lnTo>
                  <a:lnTo>
                    <a:pt x="171" y="353"/>
                  </a:lnTo>
                  <a:lnTo>
                    <a:pt x="171" y="352"/>
                  </a:lnTo>
                  <a:lnTo>
                    <a:pt x="173" y="350"/>
                  </a:lnTo>
                  <a:lnTo>
                    <a:pt x="173" y="350"/>
                  </a:lnTo>
                  <a:lnTo>
                    <a:pt x="170" y="344"/>
                  </a:lnTo>
                  <a:lnTo>
                    <a:pt x="168" y="346"/>
                  </a:lnTo>
                  <a:lnTo>
                    <a:pt x="166" y="344"/>
                  </a:lnTo>
                  <a:lnTo>
                    <a:pt x="166" y="342"/>
                  </a:lnTo>
                  <a:lnTo>
                    <a:pt x="164" y="340"/>
                  </a:lnTo>
                  <a:lnTo>
                    <a:pt x="164" y="336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0" y="332"/>
                  </a:lnTo>
                  <a:lnTo>
                    <a:pt x="158" y="332"/>
                  </a:lnTo>
                  <a:lnTo>
                    <a:pt x="156" y="330"/>
                  </a:lnTo>
                  <a:lnTo>
                    <a:pt x="156" y="329"/>
                  </a:lnTo>
                  <a:lnTo>
                    <a:pt x="158" y="327"/>
                  </a:lnTo>
                  <a:lnTo>
                    <a:pt x="158" y="327"/>
                  </a:lnTo>
                  <a:lnTo>
                    <a:pt x="160" y="327"/>
                  </a:lnTo>
                  <a:lnTo>
                    <a:pt x="162" y="327"/>
                  </a:lnTo>
                  <a:lnTo>
                    <a:pt x="162" y="325"/>
                  </a:lnTo>
                  <a:lnTo>
                    <a:pt x="160" y="323"/>
                  </a:lnTo>
                  <a:lnTo>
                    <a:pt x="156" y="323"/>
                  </a:lnTo>
                  <a:lnTo>
                    <a:pt x="156" y="323"/>
                  </a:lnTo>
                  <a:lnTo>
                    <a:pt x="154" y="321"/>
                  </a:lnTo>
                  <a:lnTo>
                    <a:pt x="154" y="319"/>
                  </a:lnTo>
                  <a:lnTo>
                    <a:pt x="156" y="319"/>
                  </a:lnTo>
                  <a:lnTo>
                    <a:pt x="156" y="317"/>
                  </a:lnTo>
                  <a:lnTo>
                    <a:pt x="154" y="315"/>
                  </a:lnTo>
                  <a:lnTo>
                    <a:pt x="154" y="317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50" y="317"/>
                  </a:lnTo>
                  <a:lnTo>
                    <a:pt x="150" y="315"/>
                  </a:lnTo>
                  <a:lnTo>
                    <a:pt x="148" y="315"/>
                  </a:lnTo>
                  <a:lnTo>
                    <a:pt x="148" y="313"/>
                  </a:lnTo>
                  <a:lnTo>
                    <a:pt x="147" y="313"/>
                  </a:lnTo>
                  <a:lnTo>
                    <a:pt x="145" y="313"/>
                  </a:lnTo>
                  <a:lnTo>
                    <a:pt x="148" y="311"/>
                  </a:lnTo>
                  <a:lnTo>
                    <a:pt x="148" y="309"/>
                  </a:lnTo>
                  <a:lnTo>
                    <a:pt x="148" y="307"/>
                  </a:lnTo>
                  <a:lnTo>
                    <a:pt x="147" y="305"/>
                  </a:lnTo>
                  <a:lnTo>
                    <a:pt x="145" y="305"/>
                  </a:lnTo>
                  <a:lnTo>
                    <a:pt x="145" y="298"/>
                  </a:lnTo>
                  <a:lnTo>
                    <a:pt x="145" y="298"/>
                  </a:lnTo>
                  <a:lnTo>
                    <a:pt x="147" y="296"/>
                  </a:lnTo>
                  <a:lnTo>
                    <a:pt x="152" y="296"/>
                  </a:lnTo>
                  <a:lnTo>
                    <a:pt x="154" y="294"/>
                  </a:lnTo>
                  <a:lnTo>
                    <a:pt x="158" y="292"/>
                  </a:lnTo>
                  <a:lnTo>
                    <a:pt x="166" y="292"/>
                  </a:lnTo>
                  <a:lnTo>
                    <a:pt x="168" y="292"/>
                  </a:lnTo>
                  <a:lnTo>
                    <a:pt x="168" y="290"/>
                  </a:lnTo>
                  <a:lnTo>
                    <a:pt x="170" y="288"/>
                  </a:lnTo>
                  <a:lnTo>
                    <a:pt x="171" y="286"/>
                  </a:lnTo>
                  <a:lnTo>
                    <a:pt x="171" y="284"/>
                  </a:lnTo>
                  <a:lnTo>
                    <a:pt x="171" y="279"/>
                  </a:lnTo>
                  <a:lnTo>
                    <a:pt x="171" y="277"/>
                  </a:lnTo>
                  <a:lnTo>
                    <a:pt x="170" y="275"/>
                  </a:lnTo>
                  <a:lnTo>
                    <a:pt x="170" y="273"/>
                  </a:lnTo>
                  <a:lnTo>
                    <a:pt x="168" y="273"/>
                  </a:lnTo>
                  <a:lnTo>
                    <a:pt x="168" y="273"/>
                  </a:lnTo>
                  <a:lnTo>
                    <a:pt x="166" y="271"/>
                  </a:lnTo>
                  <a:lnTo>
                    <a:pt x="166" y="269"/>
                  </a:lnTo>
                  <a:lnTo>
                    <a:pt x="168" y="267"/>
                  </a:lnTo>
                  <a:lnTo>
                    <a:pt x="170" y="265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7" y="263"/>
                  </a:lnTo>
                  <a:lnTo>
                    <a:pt x="191" y="263"/>
                  </a:lnTo>
                  <a:lnTo>
                    <a:pt x="202" y="267"/>
                  </a:lnTo>
                  <a:lnTo>
                    <a:pt x="206" y="267"/>
                  </a:lnTo>
                  <a:lnTo>
                    <a:pt x="208" y="269"/>
                  </a:lnTo>
                  <a:lnTo>
                    <a:pt x="212" y="269"/>
                  </a:lnTo>
                  <a:lnTo>
                    <a:pt x="218" y="259"/>
                  </a:lnTo>
                  <a:lnTo>
                    <a:pt x="218" y="259"/>
                  </a:lnTo>
                  <a:lnTo>
                    <a:pt x="218" y="256"/>
                  </a:lnTo>
                  <a:lnTo>
                    <a:pt x="218" y="238"/>
                  </a:lnTo>
                  <a:lnTo>
                    <a:pt x="214" y="229"/>
                  </a:lnTo>
                  <a:lnTo>
                    <a:pt x="212" y="225"/>
                  </a:lnTo>
                  <a:lnTo>
                    <a:pt x="206" y="219"/>
                  </a:lnTo>
                  <a:lnTo>
                    <a:pt x="204" y="217"/>
                  </a:lnTo>
                  <a:lnTo>
                    <a:pt x="202" y="217"/>
                  </a:lnTo>
                  <a:lnTo>
                    <a:pt x="196" y="217"/>
                  </a:lnTo>
                  <a:lnTo>
                    <a:pt x="193" y="213"/>
                  </a:lnTo>
                  <a:lnTo>
                    <a:pt x="189" y="211"/>
                  </a:lnTo>
                  <a:lnTo>
                    <a:pt x="175" y="196"/>
                  </a:lnTo>
                  <a:lnTo>
                    <a:pt x="160" y="177"/>
                  </a:lnTo>
                  <a:lnTo>
                    <a:pt x="143" y="165"/>
                  </a:lnTo>
                  <a:lnTo>
                    <a:pt x="123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35"/>
                  </a:lnTo>
                  <a:lnTo>
                    <a:pt x="125" y="135"/>
                  </a:lnTo>
                  <a:lnTo>
                    <a:pt x="129" y="133"/>
                  </a:lnTo>
                  <a:lnTo>
                    <a:pt x="133" y="129"/>
                  </a:lnTo>
                  <a:lnTo>
                    <a:pt x="135" y="127"/>
                  </a:lnTo>
                  <a:lnTo>
                    <a:pt x="137" y="125"/>
                  </a:lnTo>
                  <a:lnTo>
                    <a:pt x="139" y="110"/>
                  </a:lnTo>
                  <a:lnTo>
                    <a:pt x="141" y="106"/>
                  </a:lnTo>
                  <a:lnTo>
                    <a:pt x="143" y="106"/>
                  </a:lnTo>
                  <a:lnTo>
                    <a:pt x="145" y="104"/>
                  </a:lnTo>
                  <a:lnTo>
                    <a:pt x="145" y="100"/>
                  </a:lnTo>
                  <a:lnTo>
                    <a:pt x="147" y="98"/>
                  </a:lnTo>
                  <a:lnTo>
                    <a:pt x="148" y="94"/>
                  </a:lnTo>
                  <a:lnTo>
                    <a:pt x="147" y="83"/>
                  </a:lnTo>
                  <a:lnTo>
                    <a:pt x="147" y="79"/>
                  </a:lnTo>
                  <a:lnTo>
                    <a:pt x="145" y="77"/>
                  </a:lnTo>
                  <a:lnTo>
                    <a:pt x="143" y="69"/>
                  </a:lnTo>
                  <a:lnTo>
                    <a:pt x="143" y="67"/>
                  </a:lnTo>
                  <a:lnTo>
                    <a:pt x="143" y="67"/>
                  </a:lnTo>
                  <a:lnTo>
                    <a:pt x="137" y="67"/>
                  </a:lnTo>
                  <a:lnTo>
                    <a:pt x="135" y="67"/>
                  </a:lnTo>
                  <a:lnTo>
                    <a:pt x="131" y="65"/>
                  </a:lnTo>
                  <a:lnTo>
                    <a:pt x="120" y="44"/>
                  </a:lnTo>
                  <a:lnTo>
                    <a:pt x="118" y="42"/>
                  </a:lnTo>
                  <a:lnTo>
                    <a:pt x="116" y="40"/>
                  </a:lnTo>
                  <a:lnTo>
                    <a:pt x="108" y="37"/>
                  </a:lnTo>
                  <a:lnTo>
                    <a:pt x="97" y="31"/>
                  </a:lnTo>
                  <a:lnTo>
                    <a:pt x="97" y="27"/>
                  </a:lnTo>
                  <a:lnTo>
                    <a:pt x="95" y="21"/>
                  </a:lnTo>
                  <a:lnTo>
                    <a:pt x="93" y="17"/>
                  </a:lnTo>
                  <a:lnTo>
                    <a:pt x="93" y="15"/>
                  </a:lnTo>
                  <a:lnTo>
                    <a:pt x="91" y="14"/>
                  </a:lnTo>
                  <a:lnTo>
                    <a:pt x="89" y="12"/>
                  </a:lnTo>
                  <a:lnTo>
                    <a:pt x="87" y="8"/>
                  </a:lnTo>
                  <a:lnTo>
                    <a:pt x="85" y="2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81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12"/>
                  </a:lnTo>
                  <a:lnTo>
                    <a:pt x="73" y="15"/>
                  </a:lnTo>
                  <a:lnTo>
                    <a:pt x="72" y="19"/>
                  </a:lnTo>
                  <a:lnTo>
                    <a:pt x="66" y="23"/>
                  </a:lnTo>
                  <a:lnTo>
                    <a:pt x="64" y="25"/>
                  </a:lnTo>
                  <a:lnTo>
                    <a:pt x="64" y="31"/>
                  </a:lnTo>
                  <a:lnTo>
                    <a:pt x="64" y="33"/>
                  </a:lnTo>
                  <a:lnTo>
                    <a:pt x="66" y="35"/>
                  </a:lnTo>
                  <a:lnTo>
                    <a:pt x="70" y="35"/>
                  </a:lnTo>
                  <a:lnTo>
                    <a:pt x="72" y="35"/>
                  </a:lnTo>
                  <a:lnTo>
                    <a:pt x="73" y="37"/>
                  </a:lnTo>
                  <a:lnTo>
                    <a:pt x="77" y="40"/>
                  </a:lnTo>
                  <a:lnTo>
                    <a:pt x="79" y="46"/>
                  </a:lnTo>
                  <a:lnTo>
                    <a:pt x="79" y="58"/>
                  </a:lnTo>
                  <a:lnTo>
                    <a:pt x="81" y="63"/>
                  </a:lnTo>
                  <a:lnTo>
                    <a:pt x="83" y="65"/>
                  </a:lnTo>
                  <a:lnTo>
                    <a:pt x="85" y="65"/>
                  </a:lnTo>
                  <a:lnTo>
                    <a:pt x="87" y="67"/>
                  </a:lnTo>
                  <a:lnTo>
                    <a:pt x="89" y="67"/>
                  </a:lnTo>
                  <a:lnTo>
                    <a:pt x="91" y="69"/>
                  </a:lnTo>
                  <a:lnTo>
                    <a:pt x="95" y="77"/>
                  </a:lnTo>
                  <a:lnTo>
                    <a:pt x="98" y="83"/>
                  </a:lnTo>
                  <a:lnTo>
                    <a:pt x="98" y="85"/>
                  </a:lnTo>
                  <a:lnTo>
                    <a:pt x="104" y="92"/>
                  </a:lnTo>
                  <a:lnTo>
                    <a:pt x="108" y="106"/>
                  </a:lnTo>
                  <a:lnTo>
                    <a:pt x="108" y="110"/>
                  </a:lnTo>
                  <a:lnTo>
                    <a:pt x="108" y="111"/>
                  </a:lnTo>
                  <a:lnTo>
                    <a:pt x="110" y="113"/>
                  </a:lnTo>
                  <a:lnTo>
                    <a:pt x="112" y="113"/>
                  </a:lnTo>
                  <a:lnTo>
                    <a:pt x="114" y="115"/>
                  </a:lnTo>
                  <a:lnTo>
                    <a:pt x="114" y="119"/>
                  </a:lnTo>
                  <a:lnTo>
                    <a:pt x="114" y="119"/>
                  </a:lnTo>
                  <a:lnTo>
                    <a:pt x="108" y="119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93" y="125"/>
                  </a:lnTo>
                  <a:lnTo>
                    <a:pt x="89" y="127"/>
                  </a:lnTo>
                  <a:lnTo>
                    <a:pt x="85" y="136"/>
                  </a:lnTo>
                  <a:lnTo>
                    <a:pt x="81" y="142"/>
                  </a:lnTo>
                  <a:lnTo>
                    <a:pt x="81" y="144"/>
                  </a:lnTo>
                  <a:lnTo>
                    <a:pt x="83" y="150"/>
                  </a:lnTo>
                  <a:lnTo>
                    <a:pt x="85" y="152"/>
                  </a:lnTo>
                  <a:lnTo>
                    <a:pt x="87" y="156"/>
                  </a:lnTo>
                  <a:lnTo>
                    <a:pt x="83" y="159"/>
                  </a:lnTo>
                  <a:lnTo>
                    <a:pt x="60" y="173"/>
                  </a:lnTo>
                  <a:lnTo>
                    <a:pt x="52" y="181"/>
                  </a:lnTo>
                  <a:lnTo>
                    <a:pt x="49" y="183"/>
                  </a:lnTo>
                  <a:lnTo>
                    <a:pt x="45" y="184"/>
                  </a:lnTo>
                  <a:lnTo>
                    <a:pt x="45" y="183"/>
                  </a:lnTo>
                  <a:lnTo>
                    <a:pt x="43" y="175"/>
                  </a:lnTo>
                  <a:lnTo>
                    <a:pt x="41" y="173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3" y="161"/>
                  </a:lnTo>
                  <a:lnTo>
                    <a:pt x="25" y="154"/>
                  </a:lnTo>
                  <a:lnTo>
                    <a:pt x="24" y="154"/>
                  </a:lnTo>
                  <a:lnTo>
                    <a:pt x="20" y="156"/>
                  </a:lnTo>
                  <a:lnTo>
                    <a:pt x="20" y="161"/>
                  </a:lnTo>
                  <a:lnTo>
                    <a:pt x="20" y="167"/>
                  </a:lnTo>
                  <a:lnTo>
                    <a:pt x="22" y="173"/>
                  </a:lnTo>
                  <a:lnTo>
                    <a:pt x="25" y="181"/>
                  </a:lnTo>
                  <a:lnTo>
                    <a:pt x="25" y="183"/>
                  </a:lnTo>
                  <a:lnTo>
                    <a:pt x="24" y="186"/>
                  </a:lnTo>
                  <a:lnTo>
                    <a:pt x="22" y="190"/>
                  </a:lnTo>
                  <a:lnTo>
                    <a:pt x="18" y="192"/>
                  </a:lnTo>
                  <a:lnTo>
                    <a:pt x="16" y="192"/>
                  </a:lnTo>
                  <a:lnTo>
                    <a:pt x="12" y="192"/>
                  </a:lnTo>
                  <a:lnTo>
                    <a:pt x="6" y="209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4" y="234"/>
                  </a:lnTo>
                  <a:lnTo>
                    <a:pt x="4" y="234"/>
                  </a:lnTo>
                  <a:lnTo>
                    <a:pt x="6" y="236"/>
                  </a:lnTo>
                  <a:lnTo>
                    <a:pt x="6" y="236"/>
                  </a:lnTo>
                  <a:lnTo>
                    <a:pt x="8" y="238"/>
                  </a:lnTo>
                  <a:lnTo>
                    <a:pt x="10" y="240"/>
                  </a:lnTo>
                  <a:lnTo>
                    <a:pt x="10" y="242"/>
                  </a:lnTo>
                  <a:lnTo>
                    <a:pt x="12" y="242"/>
                  </a:lnTo>
                  <a:lnTo>
                    <a:pt x="16" y="242"/>
                  </a:lnTo>
                  <a:lnTo>
                    <a:pt x="16" y="244"/>
                  </a:lnTo>
                  <a:lnTo>
                    <a:pt x="27" y="256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29" y="256"/>
                  </a:lnTo>
                  <a:lnTo>
                    <a:pt x="31" y="256"/>
                  </a:lnTo>
                  <a:lnTo>
                    <a:pt x="35" y="265"/>
                  </a:lnTo>
                  <a:lnTo>
                    <a:pt x="37" y="271"/>
                  </a:lnTo>
                  <a:lnTo>
                    <a:pt x="35" y="273"/>
                  </a:lnTo>
                  <a:lnTo>
                    <a:pt x="31" y="275"/>
                  </a:lnTo>
                  <a:lnTo>
                    <a:pt x="29" y="280"/>
                  </a:lnTo>
                  <a:lnTo>
                    <a:pt x="31" y="290"/>
                  </a:lnTo>
                  <a:lnTo>
                    <a:pt x="33" y="290"/>
                  </a:lnTo>
                  <a:lnTo>
                    <a:pt x="33" y="288"/>
                  </a:lnTo>
                  <a:lnTo>
                    <a:pt x="33" y="288"/>
                  </a:lnTo>
                  <a:lnTo>
                    <a:pt x="33" y="286"/>
                  </a:lnTo>
                  <a:lnTo>
                    <a:pt x="35" y="286"/>
                  </a:lnTo>
                  <a:lnTo>
                    <a:pt x="35" y="286"/>
                  </a:lnTo>
                  <a:lnTo>
                    <a:pt x="37" y="288"/>
                  </a:lnTo>
                  <a:lnTo>
                    <a:pt x="41" y="288"/>
                  </a:lnTo>
                  <a:lnTo>
                    <a:pt x="43" y="290"/>
                  </a:lnTo>
                  <a:lnTo>
                    <a:pt x="47" y="294"/>
                  </a:lnTo>
                  <a:lnTo>
                    <a:pt x="50" y="298"/>
                  </a:lnTo>
                  <a:lnTo>
                    <a:pt x="56" y="313"/>
                  </a:lnTo>
                  <a:lnTo>
                    <a:pt x="56" y="315"/>
                  </a:lnTo>
                  <a:lnTo>
                    <a:pt x="56" y="317"/>
                  </a:lnTo>
                  <a:lnTo>
                    <a:pt x="56" y="321"/>
                  </a:lnTo>
                  <a:lnTo>
                    <a:pt x="56" y="321"/>
                  </a:lnTo>
                  <a:lnTo>
                    <a:pt x="58" y="319"/>
                  </a:lnTo>
                  <a:lnTo>
                    <a:pt x="58" y="319"/>
                  </a:lnTo>
                  <a:lnTo>
                    <a:pt x="60" y="319"/>
                  </a:lnTo>
                  <a:lnTo>
                    <a:pt x="60" y="319"/>
                  </a:lnTo>
                  <a:lnTo>
                    <a:pt x="58" y="317"/>
                  </a:lnTo>
                  <a:lnTo>
                    <a:pt x="60" y="315"/>
                  </a:lnTo>
                  <a:lnTo>
                    <a:pt x="64" y="313"/>
                  </a:lnTo>
                  <a:lnTo>
                    <a:pt x="68" y="311"/>
                  </a:lnTo>
                  <a:lnTo>
                    <a:pt x="73" y="315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75" y="317"/>
                  </a:lnTo>
                  <a:lnTo>
                    <a:pt x="75" y="319"/>
                  </a:lnTo>
                  <a:lnTo>
                    <a:pt x="75" y="323"/>
                  </a:lnTo>
                  <a:lnTo>
                    <a:pt x="75" y="325"/>
                  </a:lnTo>
                  <a:lnTo>
                    <a:pt x="77" y="327"/>
                  </a:lnTo>
                  <a:lnTo>
                    <a:pt x="77" y="327"/>
                  </a:lnTo>
                  <a:lnTo>
                    <a:pt x="79" y="329"/>
                  </a:lnTo>
                  <a:lnTo>
                    <a:pt x="79" y="329"/>
                  </a:lnTo>
                  <a:lnTo>
                    <a:pt x="85" y="334"/>
                  </a:lnTo>
                  <a:lnTo>
                    <a:pt x="87" y="336"/>
                  </a:lnTo>
                  <a:lnTo>
                    <a:pt x="87" y="340"/>
                  </a:lnTo>
                  <a:lnTo>
                    <a:pt x="85" y="342"/>
                  </a:lnTo>
                  <a:lnTo>
                    <a:pt x="83" y="346"/>
                  </a:lnTo>
                  <a:lnTo>
                    <a:pt x="83" y="348"/>
                  </a:lnTo>
                  <a:lnTo>
                    <a:pt x="83" y="352"/>
                  </a:lnTo>
                  <a:lnTo>
                    <a:pt x="81" y="355"/>
                  </a:lnTo>
                  <a:lnTo>
                    <a:pt x="81" y="355"/>
                  </a:lnTo>
                  <a:lnTo>
                    <a:pt x="83" y="357"/>
                  </a:lnTo>
                  <a:lnTo>
                    <a:pt x="83" y="359"/>
                  </a:lnTo>
                  <a:lnTo>
                    <a:pt x="85" y="361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1" y="363"/>
                  </a:lnTo>
                  <a:lnTo>
                    <a:pt x="81" y="361"/>
                  </a:lnTo>
                  <a:lnTo>
                    <a:pt x="77" y="363"/>
                  </a:lnTo>
                  <a:lnTo>
                    <a:pt x="77" y="363"/>
                  </a:lnTo>
                  <a:lnTo>
                    <a:pt x="81" y="369"/>
                  </a:lnTo>
                  <a:lnTo>
                    <a:pt x="81" y="369"/>
                  </a:lnTo>
                  <a:lnTo>
                    <a:pt x="81" y="373"/>
                  </a:lnTo>
                  <a:lnTo>
                    <a:pt x="81" y="375"/>
                  </a:lnTo>
                  <a:lnTo>
                    <a:pt x="81" y="378"/>
                  </a:lnTo>
                  <a:lnTo>
                    <a:pt x="77" y="384"/>
                  </a:lnTo>
                  <a:lnTo>
                    <a:pt x="77" y="386"/>
                  </a:lnTo>
                  <a:lnTo>
                    <a:pt x="75" y="388"/>
                  </a:lnTo>
                  <a:lnTo>
                    <a:pt x="72" y="382"/>
                  </a:lnTo>
                  <a:lnTo>
                    <a:pt x="66" y="378"/>
                  </a:lnTo>
                  <a:lnTo>
                    <a:pt x="64" y="378"/>
                  </a:lnTo>
                  <a:lnTo>
                    <a:pt x="66" y="380"/>
                  </a:lnTo>
                  <a:lnTo>
                    <a:pt x="66" y="384"/>
                  </a:lnTo>
                  <a:lnTo>
                    <a:pt x="64" y="390"/>
                  </a:lnTo>
                  <a:lnTo>
                    <a:pt x="64" y="396"/>
                  </a:lnTo>
                  <a:lnTo>
                    <a:pt x="64" y="398"/>
                  </a:lnTo>
                  <a:lnTo>
                    <a:pt x="66" y="402"/>
                  </a:lnTo>
                  <a:lnTo>
                    <a:pt x="75" y="413"/>
                  </a:lnTo>
                  <a:lnTo>
                    <a:pt x="79" y="419"/>
                  </a:lnTo>
                  <a:lnTo>
                    <a:pt x="83" y="425"/>
                  </a:lnTo>
                  <a:lnTo>
                    <a:pt x="83" y="425"/>
                  </a:lnTo>
                  <a:lnTo>
                    <a:pt x="83" y="421"/>
                  </a:lnTo>
                  <a:lnTo>
                    <a:pt x="85" y="421"/>
                  </a:lnTo>
                  <a:lnTo>
                    <a:pt x="91" y="438"/>
                  </a:lnTo>
                  <a:lnTo>
                    <a:pt x="91" y="442"/>
                  </a:lnTo>
                  <a:lnTo>
                    <a:pt x="93" y="442"/>
                  </a:lnTo>
                  <a:lnTo>
                    <a:pt x="93" y="444"/>
                  </a:lnTo>
                  <a:lnTo>
                    <a:pt x="98" y="453"/>
                  </a:lnTo>
                  <a:lnTo>
                    <a:pt x="102" y="459"/>
                  </a:lnTo>
                  <a:lnTo>
                    <a:pt x="102" y="465"/>
                  </a:lnTo>
                  <a:lnTo>
                    <a:pt x="102" y="467"/>
                  </a:lnTo>
                  <a:lnTo>
                    <a:pt x="100" y="469"/>
                  </a:lnTo>
                  <a:lnTo>
                    <a:pt x="100" y="471"/>
                  </a:lnTo>
                  <a:lnTo>
                    <a:pt x="98" y="473"/>
                  </a:lnTo>
                  <a:lnTo>
                    <a:pt x="98" y="474"/>
                  </a:lnTo>
                  <a:lnTo>
                    <a:pt x="97" y="474"/>
                  </a:lnTo>
                  <a:lnTo>
                    <a:pt x="95" y="476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80"/>
                  </a:lnTo>
                  <a:lnTo>
                    <a:pt x="91" y="482"/>
                  </a:lnTo>
                  <a:lnTo>
                    <a:pt x="89" y="482"/>
                  </a:lnTo>
                  <a:lnTo>
                    <a:pt x="89" y="484"/>
                  </a:lnTo>
                  <a:lnTo>
                    <a:pt x="89" y="486"/>
                  </a:lnTo>
                  <a:lnTo>
                    <a:pt x="89" y="486"/>
                  </a:lnTo>
                  <a:lnTo>
                    <a:pt x="85" y="488"/>
                  </a:lnTo>
                  <a:lnTo>
                    <a:pt x="81" y="486"/>
                  </a:lnTo>
                  <a:lnTo>
                    <a:pt x="79" y="484"/>
                  </a:lnTo>
                  <a:lnTo>
                    <a:pt x="77" y="484"/>
                  </a:lnTo>
                  <a:lnTo>
                    <a:pt x="73" y="484"/>
                  </a:lnTo>
                  <a:lnTo>
                    <a:pt x="73" y="486"/>
                  </a:lnTo>
                  <a:lnTo>
                    <a:pt x="72" y="486"/>
                  </a:lnTo>
                  <a:lnTo>
                    <a:pt x="70" y="488"/>
                  </a:lnTo>
                  <a:lnTo>
                    <a:pt x="68" y="488"/>
                  </a:lnTo>
                  <a:lnTo>
                    <a:pt x="64" y="488"/>
                  </a:lnTo>
                  <a:lnTo>
                    <a:pt x="64" y="490"/>
                  </a:lnTo>
                  <a:lnTo>
                    <a:pt x="62" y="492"/>
                  </a:lnTo>
                  <a:lnTo>
                    <a:pt x="58" y="499"/>
                  </a:lnTo>
                  <a:lnTo>
                    <a:pt x="56" y="501"/>
                  </a:lnTo>
                  <a:lnTo>
                    <a:pt x="54" y="501"/>
                  </a:lnTo>
                  <a:lnTo>
                    <a:pt x="52" y="501"/>
                  </a:lnTo>
                  <a:lnTo>
                    <a:pt x="52" y="503"/>
                  </a:lnTo>
                  <a:lnTo>
                    <a:pt x="54" y="505"/>
                  </a:lnTo>
                  <a:lnTo>
                    <a:pt x="54" y="505"/>
                  </a:lnTo>
                  <a:lnTo>
                    <a:pt x="56" y="505"/>
                  </a:lnTo>
                  <a:lnTo>
                    <a:pt x="58" y="505"/>
                  </a:lnTo>
                  <a:lnTo>
                    <a:pt x="60" y="507"/>
                  </a:lnTo>
                  <a:lnTo>
                    <a:pt x="60" y="505"/>
                  </a:lnTo>
                  <a:lnTo>
                    <a:pt x="62" y="503"/>
                  </a:lnTo>
                  <a:lnTo>
                    <a:pt x="64" y="503"/>
                  </a:lnTo>
                  <a:lnTo>
                    <a:pt x="66" y="503"/>
                  </a:lnTo>
                  <a:lnTo>
                    <a:pt x="68" y="503"/>
                  </a:lnTo>
                  <a:lnTo>
                    <a:pt x="70" y="505"/>
                  </a:lnTo>
                  <a:lnTo>
                    <a:pt x="70" y="507"/>
                  </a:lnTo>
                  <a:lnTo>
                    <a:pt x="72" y="509"/>
                  </a:lnTo>
                  <a:lnTo>
                    <a:pt x="73" y="509"/>
                  </a:lnTo>
                  <a:lnTo>
                    <a:pt x="75" y="509"/>
                  </a:lnTo>
                  <a:lnTo>
                    <a:pt x="75" y="509"/>
                  </a:lnTo>
                  <a:lnTo>
                    <a:pt x="77" y="511"/>
                  </a:lnTo>
                  <a:lnTo>
                    <a:pt x="77" y="511"/>
                  </a:lnTo>
                  <a:lnTo>
                    <a:pt x="77" y="513"/>
                  </a:lnTo>
                  <a:lnTo>
                    <a:pt x="77" y="517"/>
                  </a:lnTo>
                  <a:lnTo>
                    <a:pt x="79" y="519"/>
                  </a:lnTo>
                  <a:lnTo>
                    <a:pt x="81" y="519"/>
                  </a:lnTo>
                  <a:lnTo>
                    <a:pt x="79" y="521"/>
                  </a:lnTo>
                  <a:lnTo>
                    <a:pt x="79" y="521"/>
                  </a:lnTo>
                  <a:lnTo>
                    <a:pt x="77" y="521"/>
                  </a:lnTo>
                  <a:lnTo>
                    <a:pt x="77" y="519"/>
                  </a:lnTo>
                  <a:lnTo>
                    <a:pt x="75" y="519"/>
                  </a:lnTo>
                  <a:lnTo>
                    <a:pt x="75" y="523"/>
                  </a:lnTo>
                  <a:lnTo>
                    <a:pt x="77" y="524"/>
                  </a:lnTo>
                  <a:lnTo>
                    <a:pt x="77" y="524"/>
                  </a:lnTo>
                  <a:lnTo>
                    <a:pt x="81" y="524"/>
                  </a:lnTo>
                  <a:lnTo>
                    <a:pt x="81" y="530"/>
                  </a:lnTo>
                  <a:lnTo>
                    <a:pt x="81" y="534"/>
                  </a:lnTo>
                  <a:lnTo>
                    <a:pt x="83" y="534"/>
                  </a:lnTo>
                  <a:lnTo>
                    <a:pt x="83" y="536"/>
                  </a:lnTo>
                  <a:lnTo>
                    <a:pt x="83" y="540"/>
                  </a:lnTo>
                  <a:lnTo>
                    <a:pt x="83" y="544"/>
                  </a:lnTo>
                  <a:lnTo>
                    <a:pt x="85" y="544"/>
                  </a:lnTo>
                  <a:lnTo>
                    <a:pt x="83" y="549"/>
                  </a:lnTo>
                  <a:lnTo>
                    <a:pt x="83" y="553"/>
                  </a:lnTo>
                  <a:lnTo>
                    <a:pt x="81" y="559"/>
                  </a:lnTo>
                  <a:lnTo>
                    <a:pt x="83" y="584"/>
                  </a:lnTo>
                  <a:lnTo>
                    <a:pt x="83" y="586"/>
                  </a:lnTo>
                  <a:lnTo>
                    <a:pt x="85" y="607"/>
                  </a:lnTo>
                  <a:lnTo>
                    <a:pt x="87" y="613"/>
                  </a:lnTo>
                  <a:lnTo>
                    <a:pt x="87" y="613"/>
                  </a:lnTo>
                  <a:lnTo>
                    <a:pt x="89" y="611"/>
                  </a:lnTo>
                  <a:lnTo>
                    <a:pt x="91" y="611"/>
                  </a:lnTo>
                  <a:lnTo>
                    <a:pt x="91" y="617"/>
                  </a:lnTo>
                  <a:lnTo>
                    <a:pt x="98" y="624"/>
                  </a:lnTo>
                  <a:lnTo>
                    <a:pt x="100" y="630"/>
                  </a:lnTo>
                  <a:lnTo>
                    <a:pt x="98" y="630"/>
                  </a:lnTo>
                  <a:lnTo>
                    <a:pt x="97" y="626"/>
                  </a:lnTo>
                  <a:lnTo>
                    <a:pt x="95" y="624"/>
                  </a:lnTo>
                  <a:lnTo>
                    <a:pt x="93" y="622"/>
                  </a:lnTo>
                  <a:lnTo>
                    <a:pt x="89" y="622"/>
                  </a:lnTo>
                  <a:lnTo>
                    <a:pt x="89" y="624"/>
                  </a:lnTo>
                  <a:lnTo>
                    <a:pt x="89" y="626"/>
                  </a:lnTo>
                  <a:lnTo>
                    <a:pt x="91" y="628"/>
                  </a:lnTo>
                  <a:lnTo>
                    <a:pt x="95" y="630"/>
                  </a:lnTo>
                  <a:lnTo>
                    <a:pt x="95" y="634"/>
                  </a:lnTo>
                  <a:lnTo>
                    <a:pt x="95" y="636"/>
                  </a:lnTo>
                  <a:lnTo>
                    <a:pt x="93" y="638"/>
                  </a:lnTo>
                  <a:lnTo>
                    <a:pt x="93" y="636"/>
                  </a:lnTo>
                  <a:lnTo>
                    <a:pt x="91" y="636"/>
                  </a:lnTo>
                  <a:lnTo>
                    <a:pt x="91" y="634"/>
                  </a:lnTo>
                  <a:lnTo>
                    <a:pt x="91" y="632"/>
                  </a:lnTo>
                  <a:lnTo>
                    <a:pt x="91" y="655"/>
                  </a:lnTo>
                  <a:lnTo>
                    <a:pt x="89" y="663"/>
                  </a:lnTo>
                  <a:lnTo>
                    <a:pt x="89" y="667"/>
                  </a:lnTo>
                  <a:lnTo>
                    <a:pt x="91" y="665"/>
                  </a:lnTo>
                  <a:lnTo>
                    <a:pt x="91" y="667"/>
                  </a:lnTo>
                  <a:lnTo>
                    <a:pt x="87" y="668"/>
                  </a:lnTo>
                  <a:lnTo>
                    <a:pt x="87" y="670"/>
                  </a:lnTo>
                  <a:lnTo>
                    <a:pt x="85" y="678"/>
                  </a:lnTo>
                  <a:lnTo>
                    <a:pt x="83" y="680"/>
                  </a:lnTo>
                  <a:lnTo>
                    <a:pt x="79" y="686"/>
                  </a:lnTo>
                  <a:lnTo>
                    <a:pt x="85" y="695"/>
                  </a:lnTo>
                  <a:lnTo>
                    <a:pt x="87" y="699"/>
                  </a:lnTo>
                  <a:lnTo>
                    <a:pt x="91" y="699"/>
                  </a:lnTo>
                  <a:lnTo>
                    <a:pt x="102" y="699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2" y="705"/>
                  </a:lnTo>
                  <a:lnTo>
                    <a:pt x="102" y="709"/>
                  </a:lnTo>
                  <a:lnTo>
                    <a:pt x="102" y="711"/>
                  </a:lnTo>
                  <a:lnTo>
                    <a:pt x="102" y="713"/>
                  </a:lnTo>
                  <a:lnTo>
                    <a:pt x="104" y="713"/>
                  </a:lnTo>
                  <a:lnTo>
                    <a:pt x="106" y="715"/>
                  </a:lnTo>
                  <a:lnTo>
                    <a:pt x="106" y="715"/>
                  </a:lnTo>
                  <a:lnTo>
                    <a:pt x="108" y="715"/>
                  </a:lnTo>
                  <a:lnTo>
                    <a:pt x="108" y="713"/>
                  </a:lnTo>
                  <a:lnTo>
                    <a:pt x="110" y="713"/>
                  </a:lnTo>
                  <a:lnTo>
                    <a:pt x="112" y="711"/>
                  </a:lnTo>
                  <a:lnTo>
                    <a:pt x="114" y="711"/>
                  </a:lnTo>
                  <a:lnTo>
                    <a:pt x="116" y="713"/>
                  </a:lnTo>
                  <a:lnTo>
                    <a:pt x="120" y="715"/>
                  </a:lnTo>
                  <a:lnTo>
                    <a:pt x="122" y="715"/>
                  </a:lnTo>
                  <a:lnTo>
                    <a:pt x="127" y="722"/>
                  </a:lnTo>
                  <a:lnTo>
                    <a:pt x="129" y="724"/>
                  </a:lnTo>
                  <a:lnTo>
                    <a:pt x="129" y="724"/>
                  </a:lnTo>
                  <a:lnTo>
                    <a:pt x="133" y="724"/>
                  </a:lnTo>
                  <a:lnTo>
                    <a:pt x="135" y="724"/>
                  </a:lnTo>
                  <a:lnTo>
                    <a:pt x="137" y="724"/>
                  </a:lnTo>
                  <a:lnTo>
                    <a:pt x="139" y="724"/>
                  </a:lnTo>
                  <a:lnTo>
                    <a:pt x="141" y="724"/>
                  </a:lnTo>
                  <a:lnTo>
                    <a:pt x="141" y="722"/>
                  </a:lnTo>
                  <a:lnTo>
                    <a:pt x="143" y="720"/>
                  </a:lnTo>
                  <a:lnTo>
                    <a:pt x="143" y="720"/>
                  </a:lnTo>
                  <a:lnTo>
                    <a:pt x="147" y="722"/>
                  </a:lnTo>
                  <a:lnTo>
                    <a:pt x="147" y="722"/>
                  </a:lnTo>
                  <a:lnTo>
                    <a:pt x="148" y="722"/>
                  </a:lnTo>
                  <a:lnTo>
                    <a:pt x="150" y="724"/>
                  </a:lnTo>
                  <a:lnTo>
                    <a:pt x="158" y="734"/>
                  </a:lnTo>
                  <a:lnTo>
                    <a:pt x="162" y="736"/>
                  </a:lnTo>
                  <a:lnTo>
                    <a:pt x="166" y="736"/>
                  </a:lnTo>
                  <a:lnTo>
                    <a:pt x="168" y="736"/>
                  </a:lnTo>
                  <a:lnTo>
                    <a:pt x="168" y="736"/>
                  </a:lnTo>
                  <a:lnTo>
                    <a:pt x="170" y="738"/>
                  </a:lnTo>
                  <a:lnTo>
                    <a:pt x="170" y="738"/>
                  </a:lnTo>
                  <a:lnTo>
                    <a:pt x="171" y="738"/>
                  </a:lnTo>
                  <a:lnTo>
                    <a:pt x="173" y="740"/>
                  </a:lnTo>
                  <a:lnTo>
                    <a:pt x="177" y="741"/>
                  </a:lnTo>
                  <a:lnTo>
                    <a:pt x="181" y="741"/>
                  </a:lnTo>
                  <a:lnTo>
                    <a:pt x="183" y="741"/>
                  </a:lnTo>
                  <a:lnTo>
                    <a:pt x="189" y="736"/>
                  </a:lnTo>
                  <a:lnTo>
                    <a:pt x="191" y="734"/>
                  </a:lnTo>
                  <a:lnTo>
                    <a:pt x="193" y="732"/>
                  </a:lnTo>
                  <a:lnTo>
                    <a:pt x="195" y="730"/>
                  </a:lnTo>
                  <a:lnTo>
                    <a:pt x="196" y="730"/>
                  </a:lnTo>
                  <a:lnTo>
                    <a:pt x="204" y="732"/>
                  </a:lnTo>
                  <a:lnTo>
                    <a:pt x="206" y="732"/>
                  </a:lnTo>
                  <a:lnTo>
                    <a:pt x="208" y="732"/>
                  </a:lnTo>
                  <a:lnTo>
                    <a:pt x="208" y="732"/>
                  </a:lnTo>
                  <a:lnTo>
                    <a:pt x="208" y="730"/>
                  </a:lnTo>
                  <a:lnTo>
                    <a:pt x="208" y="728"/>
                  </a:lnTo>
                  <a:lnTo>
                    <a:pt x="212" y="724"/>
                  </a:lnTo>
                  <a:lnTo>
                    <a:pt x="216" y="718"/>
                  </a:lnTo>
                  <a:lnTo>
                    <a:pt x="220" y="717"/>
                  </a:lnTo>
                  <a:lnTo>
                    <a:pt x="223" y="717"/>
                  </a:lnTo>
                  <a:lnTo>
                    <a:pt x="227" y="713"/>
                  </a:lnTo>
                  <a:lnTo>
                    <a:pt x="227" y="711"/>
                  </a:lnTo>
                  <a:lnTo>
                    <a:pt x="229" y="709"/>
                  </a:lnTo>
                  <a:lnTo>
                    <a:pt x="225" y="707"/>
                  </a:lnTo>
                  <a:lnTo>
                    <a:pt x="220" y="703"/>
                  </a:lnTo>
                  <a:lnTo>
                    <a:pt x="220" y="699"/>
                  </a:lnTo>
                  <a:lnTo>
                    <a:pt x="220" y="692"/>
                  </a:lnTo>
                  <a:lnTo>
                    <a:pt x="220" y="690"/>
                  </a:lnTo>
                  <a:lnTo>
                    <a:pt x="220" y="690"/>
                  </a:lnTo>
                  <a:lnTo>
                    <a:pt x="218" y="688"/>
                  </a:lnTo>
                  <a:lnTo>
                    <a:pt x="216" y="688"/>
                  </a:lnTo>
                  <a:lnTo>
                    <a:pt x="214" y="686"/>
                  </a:lnTo>
                  <a:lnTo>
                    <a:pt x="212" y="680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4" y="678"/>
                  </a:lnTo>
                  <a:lnTo>
                    <a:pt x="216" y="678"/>
                  </a:lnTo>
                  <a:lnTo>
                    <a:pt x="218" y="678"/>
                  </a:lnTo>
                  <a:lnTo>
                    <a:pt x="220" y="678"/>
                  </a:lnTo>
                  <a:lnTo>
                    <a:pt x="221" y="678"/>
                  </a:lnTo>
                  <a:lnTo>
                    <a:pt x="223" y="676"/>
                  </a:lnTo>
                  <a:lnTo>
                    <a:pt x="223" y="676"/>
                  </a:lnTo>
                  <a:lnTo>
                    <a:pt x="225" y="674"/>
                  </a:lnTo>
                  <a:lnTo>
                    <a:pt x="227" y="667"/>
                  </a:lnTo>
                  <a:lnTo>
                    <a:pt x="227" y="665"/>
                  </a:lnTo>
                  <a:lnTo>
                    <a:pt x="227" y="661"/>
                  </a:lnTo>
                  <a:lnTo>
                    <a:pt x="227" y="659"/>
                  </a:lnTo>
                  <a:lnTo>
                    <a:pt x="229" y="651"/>
                  </a:lnTo>
                  <a:lnTo>
                    <a:pt x="231" y="649"/>
                  </a:lnTo>
                  <a:lnTo>
                    <a:pt x="239" y="642"/>
                  </a:lnTo>
                  <a:lnTo>
                    <a:pt x="243" y="638"/>
                  </a:lnTo>
                  <a:lnTo>
                    <a:pt x="248" y="634"/>
                  </a:lnTo>
                  <a:lnTo>
                    <a:pt x="250" y="630"/>
                  </a:lnTo>
                  <a:lnTo>
                    <a:pt x="248" y="628"/>
                  </a:lnTo>
                  <a:lnTo>
                    <a:pt x="248" y="626"/>
                  </a:lnTo>
                  <a:lnTo>
                    <a:pt x="248" y="624"/>
                  </a:lnTo>
                  <a:lnTo>
                    <a:pt x="248" y="622"/>
                  </a:lnTo>
                  <a:lnTo>
                    <a:pt x="250" y="620"/>
                  </a:lnTo>
                  <a:lnTo>
                    <a:pt x="252" y="619"/>
                  </a:lnTo>
                  <a:lnTo>
                    <a:pt x="264" y="607"/>
                  </a:lnTo>
                  <a:lnTo>
                    <a:pt x="271" y="601"/>
                  </a:lnTo>
                  <a:lnTo>
                    <a:pt x="271" y="599"/>
                  </a:lnTo>
                  <a:lnTo>
                    <a:pt x="275" y="588"/>
                  </a:lnTo>
                  <a:lnTo>
                    <a:pt x="277" y="586"/>
                  </a:lnTo>
                  <a:lnTo>
                    <a:pt x="279" y="584"/>
                  </a:lnTo>
                  <a:lnTo>
                    <a:pt x="281" y="582"/>
                  </a:lnTo>
                  <a:lnTo>
                    <a:pt x="285" y="578"/>
                  </a:lnTo>
                  <a:lnTo>
                    <a:pt x="285" y="571"/>
                  </a:lnTo>
                  <a:lnTo>
                    <a:pt x="283" y="567"/>
                  </a:lnTo>
                  <a:lnTo>
                    <a:pt x="283" y="56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46A8486E-292C-CC44-AA12-9D58577FE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5880" y="1611723"/>
              <a:ext cx="372065" cy="977393"/>
            </a:xfrm>
            <a:custGeom>
              <a:avLst/>
              <a:gdLst>
                <a:gd name="T0" fmla="*/ 173 w 193"/>
                <a:gd name="T1" fmla="*/ 75 h 507"/>
                <a:gd name="T2" fmla="*/ 156 w 193"/>
                <a:gd name="T3" fmla="*/ 73 h 507"/>
                <a:gd name="T4" fmla="*/ 154 w 193"/>
                <a:gd name="T5" fmla="*/ 62 h 507"/>
                <a:gd name="T6" fmla="*/ 168 w 193"/>
                <a:gd name="T7" fmla="*/ 39 h 507"/>
                <a:gd name="T8" fmla="*/ 139 w 193"/>
                <a:gd name="T9" fmla="*/ 20 h 507"/>
                <a:gd name="T10" fmla="*/ 135 w 193"/>
                <a:gd name="T11" fmla="*/ 2 h 507"/>
                <a:gd name="T12" fmla="*/ 83 w 193"/>
                <a:gd name="T13" fmla="*/ 6 h 507"/>
                <a:gd name="T14" fmla="*/ 89 w 193"/>
                <a:gd name="T15" fmla="*/ 18 h 507"/>
                <a:gd name="T16" fmla="*/ 85 w 193"/>
                <a:gd name="T17" fmla="*/ 41 h 507"/>
                <a:gd name="T18" fmla="*/ 89 w 193"/>
                <a:gd name="T19" fmla="*/ 56 h 507"/>
                <a:gd name="T20" fmla="*/ 77 w 193"/>
                <a:gd name="T21" fmla="*/ 66 h 507"/>
                <a:gd name="T22" fmla="*/ 64 w 193"/>
                <a:gd name="T23" fmla="*/ 71 h 507"/>
                <a:gd name="T24" fmla="*/ 45 w 193"/>
                <a:gd name="T25" fmla="*/ 77 h 507"/>
                <a:gd name="T26" fmla="*/ 27 w 193"/>
                <a:gd name="T27" fmla="*/ 95 h 507"/>
                <a:gd name="T28" fmla="*/ 12 w 193"/>
                <a:gd name="T29" fmla="*/ 123 h 507"/>
                <a:gd name="T30" fmla="*/ 24 w 193"/>
                <a:gd name="T31" fmla="*/ 148 h 507"/>
                <a:gd name="T32" fmla="*/ 49 w 193"/>
                <a:gd name="T33" fmla="*/ 177 h 507"/>
                <a:gd name="T34" fmla="*/ 50 w 193"/>
                <a:gd name="T35" fmla="*/ 204 h 507"/>
                <a:gd name="T36" fmla="*/ 33 w 193"/>
                <a:gd name="T37" fmla="*/ 208 h 507"/>
                <a:gd name="T38" fmla="*/ 22 w 193"/>
                <a:gd name="T39" fmla="*/ 204 h 507"/>
                <a:gd name="T40" fmla="*/ 16 w 193"/>
                <a:gd name="T41" fmla="*/ 231 h 507"/>
                <a:gd name="T42" fmla="*/ 27 w 193"/>
                <a:gd name="T43" fmla="*/ 250 h 507"/>
                <a:gd name="T44" fmla="*/ 29 w 193"/>
                <a:gd name="T45" fmla="*/ 262 h 507"/>
                <a:gd name="T46" fmla="*/ 31 w 193"/>
                <a:gd name="T47" fmla="*/ 267 h 507"/>
                <a:gd name="T48" fmla="*/ 43 w 193"/>
                <a:gd name="T49" fmla="*/ 275 h 507"/>
                <a:gd name="T50" fmla="*/ 43 w 193"/>
                <a:gd name="T51" fmla="*/ 315 h 507"/>
                <a:gd name="T52" fmla="*/ 49 w 193"/>
                <a:gd name="T53" fmla="*/ 344 h 507"/>
                <a:gd name="T54" fmla="*/ 54 w 193"/>
                <a:gd name="T55" fmla="*/ 373 h 507"/>
                <a:gd name="T56" fmla="*/ 60 w 193"/>
                <a:gd name="T57" fmla="*/ 402 h 507"/>
                <a:gd name="T58" fmla="*/ 58 w 193"/>
                <a:gd name="T59" fmla="*/ 415 h 507"/>
                <a:gd name="T60" fmla="*/ 54 w 193"/>
                <a:gd name="T61" fmla="*/ 425 h 507"/>
                <a:gd name="T62" fmla="*/ 64 w 193"/>
                <a:gd name="T63" fmla="*/ 456 h 507"/>
                <a:gd name="T64" fmla="*/ 70 w 193"/>
                <a:gd name="T65" fmla="*/ 461 h 507"/>
                <a:gd name="T66" fmla="*/ 73 w 193"/>
                <a:gd name="T67" fmla="*/ 471 h 507"/>
                <a:gd name="T68" fmla="*/ 62 w 193"/>
                <a:gd name="T69" fmla="*/ 484 h 507"/>
                <a:gd name="T70" fmla="*/ 81 w 193"/>
                <a:gd name="T71" fmla="*/ 498 h 507"/>
                <a:gd name="T72" fmla="*/ 91 w 193"/>
                <a:gd name="T73" fmla="*/ 504 h 507"/>
                <a:gd name="T74" fmla="*/ 102 w 193"/>
                <a:gd name="T75" fmla="*/ 507 h 507"/>
                <a:gd name="T76" fmla="*/ 122 w 193"/>
                <a:gd name="T77" fmla="*/ 490 h 507"/>
                <a:gd name="T78" fmla="*/ 125 w 193"/>
                <a:gd name="T79" fmla="*/ 473 h 507"/>
                <a:gd name="T80" fmla="*/ 133 w 193"/>
                <a:gd name="T81" fmla="*/ 459 h 507"/>
                <a:gd name="T82" fmla="*/ 120 w 193"/>
                <a:gd name="T83" fmla="*/ 452 h 507"/>
                <a:gd name="T84" fmla="*/ 114 w 193"/>
                <a:gd name="T85" fmla="*/ 425 h 507"/>
                <a:gd name="T86" fmla="*/ 123 w 193"/>
                <a:gd name="T87" fmla="*/ 386 h 507"/>
                <a:gd name="T88" fmla="*/ 112 w 193"/>
                <a:gd name="T89" fmla="*/ 386 h 507"/>
                <a:gd name="T90" fmla="*/ 108 w 193"/>
                <a:gd name="T91" fmla="*/ 404 h 507"/>
                <a:gd name="T92" fmla="*/ 100 w 193"/>
                <a:gd name="T93" fmla="*/ 396 h 507"/>
                <a:gd name="T94" fmla="*/ 102 w 193"/>
                <a:gd name="T95" fmla="*/ 383 h 507"/>
                <a:gd name="T96" fmla="*/ 91 w 193"/>
                <a:gd name="T97" fmla="*/ 360 h 507"/>
                <a:gd name="T98" fmla="*/ 104 w 193"/>
                <a:gd name="T99" fmla="*/ 344 h 507"/>
                <a:gd name="T100" fmla="*/ 112 w 193"/>
                <a:gd name="T101" fmla="*/ 335 h 507"/>
                <a:gd name="T102" fmla="*/ 110 w 193"/>
                <a:gd name="T103" fmla="*/ 308 h 507"/>
                <a:gd name="T104" fmla="*/ 118 w 193"/>
                <a:gd name="T105" fmla="*/ 271 h 507"/>
                <a:gd name="T106" fmla="*/ 148 w 193"/>
                <a:gd name="T107" fmla="*/ 221 h 507"/>
                <a:gd name="T108" fmla="*/ 177 w 193"/>
                <a:gd name="T109" fmla="*/ 179 h 507"/>
                <a:gd name="T110" fmla="*/ 181 w 193"/>
                <a:gd name="T111" fmla="*/ 14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3" h="507">
                  <a:moveTo>
                    <a:pt x="193" y="70"/>
                  </a:moveTo>
                  <a:lnTo>
                    <a:pt x="193" y="70"/>
                  </a:lnTo>
                  <a:lnTo>
                    <a:pt x="189" y="71"/>
                  </a:lnTo>
                  <a:lnTo>
                    <a:pt x="183" y="73"/>
                  </a:lnTo>
                  <a:lnTo>
                    <a:pt x="179" y="73"/>
                  </a:lnTo>
                  <a:lnTo>
                    <a:pt x="177" y="75"/>
                  </a:lnTo>
                  <a:lnTo>
                    <a:pt x="173" y="75"/>
                  </a:lnTo>
                  <a:lnTo>
                    <a:pt x="172" y="73"/>
                  </a:lnTo>
                  <a:lnTo>
                    <a:pt x="170" y="73"/>
                  </a:lnTo>
                  <a:lnTo>
                    <a:pt x="168" y="71"/>
                  </a:lnTo>
                  <a:lnTo>
                    <a:pt x="164" y="73"/>
                  </a:lnTo>
                  <a:lnTo>
                    <a:pt x="162" y="73"/>
                  </a:lnTo>
                  <a:lnTo>
                    <a:pt x="158" y="75"/>
                  </a:lnTo>
                  <a:lnTo>
                    <a:pt x="156" y="73"/>
                  </a:lnTo>
                  <a:lnTo>
                    <a:pt x="156" y="71"/>
                  </a:lnTo>
                  <a:lnTo>
                    <a:pt x="156" y="70"/>
                  </a:lnTo>
                  <a:lnTo>
                    <a:pt x="154" y="68"/>
                  </a:lnTo>
                  <a:lnTo>
                    <a:pt x="150" y="66"/>
                  </a:lnTo>
                  <a:lnTo>
                    <a:pt x="150" y="64"/>
                  </a:lnTo>
                  <a:lnTo>
                    <a:pt x="152" y="62"/>
                  </a:lnTo>
                  <a:lnTo>
                    <a:pt x="154" y="62"/>
                  </a:lnTo>
                  <a:lnTo>
                    <a:pt x="158" y="56"/>
                  </a:lnTo>
                  <a:lnTo>
                    <a:pt x="160" y="54"/>
                  </a:lnTo>
                  <a:lnTo>
                    <a:pt x="162" y="48"/>
                  </a:lnTo>
                  <a:lnTo>
                    <a:pt x="164" y="46"/>
                  </a:lnTo>
                  <a:lnTo>
                    <a:pt x="164" y="43"/>
                  </a:lnTo>
                  <a:lnTo>
                    <a:pt x="166" y="41"/>
                  </a:lnTo>
                  <a:lnTo>
                    <a:pt x="168" y="39"/>
                  </a:lnTo>
                  <a:lnTo>
                    <a:pt x="166" y="35"/>
                  </a:lnTo>
                  <a:lnTo>
                    <a:pt x="160" y="31"/>
                  </a:lnTo>
                  <a:lnTo>
                    <a:pt x="154" y="27"/>
                  </a:lnTo>
                  <a:lnTo>
                    <a:pt x="148" y="25"/>
                  </a:lnTo>
                  <a:lnTo>
                    <a:pt x="145" y="23"/>
                  </a:lnTo>
                  <a:lnTo>
                    <a:pt x="139" y="22"/>
                  </a:lnTo>
                  <a:lnTo>
                    <a:pt x="139" y="20"/>
                  </a:lnTo>
                  <a:lnTo>
                    <a:pt x="139" y="18"/>
                  </a:lnTo>
                  <a:lnTo>
                    <a:pt x="139" y="16"/>
                  </a:lnTo>
                  <a:lnTo>
                    <a:pt x="139" y="14"/>
                  </a:lnTo>
                  <a:lnTo>
                    <a:pt x="139" y="10"/>
                  </a:lnTo>
                  <a:lnTo>
                    <a:pt x="139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08" y="0"/>
                  </a:lnTo>
                  <a:lnTo>
                    <a:pt x="83" y="4"/>
                  </a:lnTo>
                  <a:lnTo>
                    <a:pt x="83" y="6"/>
                  </a:lnTo>
                  <a:lnTo>
                    <a:pt x="79" y="14"/>
                  </a:lnTo>
                  <a:lnTo>
                    <a:pt x="77" y="16"/>
                  </a:lnTo>
                  <a:lnTo>
                    <a:pt x="79" y="16"/>
                  </a:lnTo>
                  <a:lnTo>
                    <a:pt x="81" y="16"/>
                  </a:lnTo>
                  <a:lnTo>
                    <a:pt x="83" y="16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89" y="25"/>
                  </a:lnTo>
                  <a:lnTo>
                    <a:pt x="87" y="27"/>
                  </a:lnTo>
                  <a:lnTo>
                    <a:pt x="83" y="35"/>
                  </a:lnTo>
                  <a:lnTo>
                    <a:pt x="83" y="37"/>
                  </a:lnTo>
                  <a:lnTo>
                    <a:pt x="85" y="41"/>
                  </a:lnTo>
                  <a:lnTo>
                    <a:pt x="85" y="46"/>
                  </a:lnTo>
                  <a:lnTo>
                    <a:pt x="85" y="48"/>
                  </a:lnTo>
                  <a:lnTo>
                    <a:pt x="85" y="50"/>
                  </a:lnTo>
                  <a:lnTo>
                    <a:pt x="85" y="52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9" y="56"/>
                  </a:lnTo>
                  <a:lnTo>
                    <a:pt x="89" y="56"/>
                  </a:lnTo>
                  <a:lnTo>
                    <a:pt x="89" y="58"/>
                  </a:lnTo>
                  <a:lnTo>
                    <a:pt x="85" y="60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77" y="64"/>
                  </a:lnTo>
                  <a:lnTo>
                    <a:pt x="77" y="66"/>
                  </a:lnTo>
                  <a:lnTo>
                    <a:pt x="75" y="68"/>
                  </a:lnTo>
                  <a:lnTo>
                    <a:pt x="73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68" y="70"/>
                  </a:lnTo>
                  <a:lnTo>
                    <a:pt x="66" y="71"/>
                  </a:lnTo>
                  <a:lnTo>
                    <a:pt x="64" y="71"/>
                  </a:lnTo>
                  <a:lnTo>
                    <a:pt x="58" y="75"/>
                  </a:lnTo>
                  <a:lnTo>
                    <a:pt x="52" y="77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7"/>
                  </a:lnTo>
                  <a:lnTo>
                    <a:pt x="47" y="77"/>
                  </a:lnTo>
                  <a:lnTo>
                    <a:pt x="45" y="77"/>
                  </a:lnTo>
                  <a:lnTo>
                    <a:pt x="39" y="79"/>
                  </a:lnTo>
                  <a:lnTo>
                    <a:pt x="37" y="79"/>
                  </a:lnTo>
                  <a:lnTo>
                    <a:pt x="35" y="81"/>
                  </a:lnTo>
                  <a:lnTo>
                    <a:pt x="31" y="85"/>
                  </a:lnTo>
                  <a:lnTo>
                    <a:pt x="29" y="87"/>
                  </a:lnTo>
                  <a:lnTo>
                    <a:pt x="29" y="93"/>
                  </a:lnTo>
                  <a:lnTo>
                    <a:pt x="27" y="95"/>
                  </a:lnTo>
                  <a:lnTo>
                    <a:pt x="22" y="98"/>
                  </a:lnTo>
                  <a:lnTo>
                    <a:pt x="20" y="102"/>
                  </a:lnTo>
                  <a:lnTo>
                    <a:pt x="18" y="104"/>
                  </a:lnTo>
                  <a:lnTo>
                    <a:pt x="16" y="108"/>
                  </a:lnTo>
                  <a:lnTo>
                    <a:pt x="14" y="112"/>
                  </a:lnTo>
                  <a:lnTo>
                    <a:pt x="12" y="119"/>
                  </a:lnTo>
                  <a:lnTo>
                    <a:pt x="12" y="123"/>
                  </a:lnTo>
                  <a:lnTo>
                    <a:pt x="10" y="125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6" y="139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7" y="150"/>
                  </a:lnTo>
                  <a:lnTo>
                    <a:pt x="29" y="152"/>
                  </a:lnTo>
                  <a:lnTo>
                    <a:pt x="39" y="164"/>
                  </a:lnTo>
                  <a:lnTo>
                    <a:pt x="41" y="166"/>
                  </a:lnTo>
                  <a:lnTo>
                    <a:pt x="47" y="171"/>
                  </a:lnTo>
                  <a:lnTo>
                    <a:pt x="47" y="177"/>
                  </a:lnTo>
                  <a:lnTo>
                    <a:pt x="49" y="177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6" y="202"/>
                  </a:lnTo>
                  <a:lnTo>
                    <a:pt x="52" y="206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50" y="204"/>
                  </a:lnTo>
                  <a:lnTo>
                    <a:pt x="50" y="202"/>
                  </a:lnTo>
                  <a:lnTo>
                    <a:pt x="49" y="202"/>
                  </a:lnTo>
                  <a:lnTo>
                    <a:pt x="43" y="206"/>
                  </a:lnTo>
                  <a:lnTo>
                    <a:pt x="41" y="208"/>
                  </a:lnTo>
                  <a:lnTo>
                    <a:pt x="39" y="208"/>
                  </a:lnTo>
                  <a:lnTo>
                    <a:pt x="39" y="208"/>
                  </a:lnTo>
                  <a:lnTo>
                    <a:pt x="33" y="208"/>
                  </a:lnTo>
                  <a:lnTo>
                    <a:pt x="31" y="206"/>
                  </a:lnTo>
                  <a:lnTo>
                    <a:pt x="29" y="204"/>
                  </a:lnTo>
                  <a:lnTo>
                    <a:pt x="27" y="204"/>
                  </a:lnTo>
                  <a:lnTo>
                    <a:pt x="25" y="204"/>
                  </a:lnTo>
                  <a:lnTo>
                    <a:pt x="24" y="204"/>
                  </a:lnTo>
                  <a:lnTo>
                    <a:pt x="22" y="204"/>
                  </a:lnTo>
                  <a:lnTo>
                    <a:pt x="22" y="204"/>
                  </a:lnTo>
                  <a:lnTo>
                    <a:pt x="18" y="204"/>
                  </a:lnTo>
                  <a:lnTo>
                    <a:pt x="16" y="204"/>
                  </a:lnTo>
                  <a:lnTo>
                    <a:pt x="12" y="206"/>
                  </a:lnTo>
                  <a:lnTo>
                    <a:pt x="4" y="216"/>
                  </a:lnTo>
                  <a:lnTo>
                    <a:pt x="0" y="219"/>
                  </a:lnTo>
                  <a:lnTo>
                    <a:pt x="8" y="223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2" y="235"/>
                  </a:lnTo>
                  <a:lnTo>
                    <a:pt x="24" y="244"/>
                  </a:lnTo>
                  <a:lnTo>
                    <a:pt x="24" y="246"/>
                  </a:lnTo>
                  <a:lnTo>
                    <a:pt x="25" y="248"/>
                  </a:lnTo>
                  <a:lnTo>
                    <a:pt x="27" y="248"/>
                  </a:lnTo>
                  <a:lnTo>
                    <a:pt x="27" y="250"/>
                  </a:lnTo>
                  <a:lnTo>
                    <a:pt x="29" y="250"/>
                  </a:lnTo>
                  <a:lnTo>
                    <a:pt x="29" y="256"/>
                  </a:lnTo>
                  <a:lnTo>
                    <a:pt x="29" y="258"/>
                  </a:lnTo>
                  <a:lnTo>
                    <a:pt x="29" y="260"/>
                  </a:lnTo>
                  <a:lnTo>
                    <a:pt x="29" y="260"/>
                  </a:lnTo>
                  <a:lnTo>
                    <a:pt x="29" y="262"/>
                  </a:lnTo>
                  <a:lnTo>
                    <a:pt x="29" y="262"/>
                  </a:lnTo>
                  <a:lnTo>
                    <a:pt x="27" y="262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9" y="265"/>
                  </a:lnTo>
                  <a:lnTo>
                    <a:pt x="29" y="267"/>
                  </a:lnTo>
                  <a:lnTo>
                    <a:pt x="31" y="267"/>
                  </a:lnTo>
                  <a:lnTo>
                    <a:pt x="37" y="269"/>
                  </a:lnTo>
                  <a:lnTo>
                    <a:pt x="39" y="269"/>
                  </a:lnTo>
                  <a:lnTo>
                    <a:pt x="39" y="269"/>
                  </a:lnTo>
                  <a:lnTo>
                    <a:pt x="41" y="269"/>
                  </a:lnTo>
                  <a:lnTo>
                    <a:pt x="41" y="269"/>
                  </a:lnTo>
                  <a:lnTo>
                    <a:pt x="43" y="273"/>
                  </a:lnTo>
                  <a:lnTo>
                    <a:pt x="43" y="275"/>
                  </a:lnTo>
                  <a:lnTo>
                    <a:pt x="45" y="279"/>
                  </a:lnTo>
                  <a:lnTo>
                    <a:pt x="49" y="283"/>
                  </a:lnTo>
                  <a:lnTo>
                    <a:pt x="52" y="289"/>
                  </a:lnTo>
                  <a:lnTo>
                    <a:pt x="50" y="294"/>
                  </a:lnTo>
                  <a:lnTo>
                    <a:pt x="49" y="300"/>
                  </a:lnTo>
                  <a:lnTo>
                    <a:pt x="47" y="302"/>
                  </a:lnTo>
                  <a:lnTo>
                    <a:pt x="43" y="315"/>
                  </a:lnTo>
                  <a:lnTo>
                    <a:pt x="45" y="319"/>
                  </a:lnTo>
                  <a:lnTo>
                    <a:pt x="50" y="323"/>
                  </a:lnTo>
                  <a:lnTo>
                    <a:pt x="52" y="327"/>
                  </a:lnTo>
                  <a:lnTo>
                    <a:pt x="52" y="331"/>
                  </a:lnTo>
                  <a:lnTo>
                    <a:pt x="52" y="335"/>
                  </a:lnTo>
                  <a:lnTo>
                    <a:pt x="49" y="340"/>
                  </a:lnTo>
                  <a:lnTo>
                    <a:pt x="49" y="344"/>
                  </a:lnTo>
                  <a:lnTo>
                    <a:pt x="49" y="354"/>
                  </a:lnTo>
                  <a:lnTo>
                    <a:pt x="49" y="358"/>
                  </a:lnTo>
                  <a:lnTo>
                    <a:pt x="50" y="360"/>
                  </a:lnTo>
                  <a:lnTo>
                    <a:pt x="52" y="363"/>
                  </a:lnTo>
                  <a:lnTo>
                    <a:pt x="54" y="365"/>
                  </a:lnTo>
                  <a:lnTo>
                    <a:pt x="54" y="371"/>
                  </a:lnTo>
                  <a:lnTo>
                    <a:pt x="54" y="373"/>
                  </a:lnTo>
                  <a:lnTo>
                    <a:pt x="58" y="381"/>
                  </a:lnTo>
                  <a:lnTo>
                    <a:pt x="60" y="385"/>
                  </a:lnTo>
                  <a:lnTo>
                    <a:pt x="60" y="394"/>
                  </a:lnTo>
                  <a:lnTo>
                    <a:pt x="60" y="398"/>
                  </a:lnTo>
                  <a:lnTo>
                    <a:pt x="58" y="400"/>
                  </a:lnTo>
                  <a:lnTo>
                    <a:pt x="58" y="402"/>
                  </a:lnTo>
                  <a:lnTo>
                    <a:pt x="60" y="402"/>
                  </a:lnTo>
                  <a:lnTo>
                    <a:pt x="60" y="404"/>
                  </a:lnTo>
                  <a:lnTo>
                    <a:pt x="60" y="406"/>
                  </a:lnTo>
                  <a:lnTo>
                    <a:pt x="58" y="408"/>
                  </a:lnTo>
                  <a:lnTo>
                    <a:pt x="58" y="410"/>
                  </a:lnTo>
                  <a:lnTo>
                    <a:pt x="58" y="410"/>
                  </a:lnTo>
                  <a:lnTo>
                    <a:pt x="58" y="413"/>
                  </a:lnTo>
                  <a:lnTo>
                    <a:pt x="58" y="415"/>
                  </a:lnTo>
                  <a:lnTo>
                    <a:pt x="56" y="419"/>
                  </a:lnTo>
                  <a:lnTo>
                    <a:pt x="56" y="421"/>
                  </a:lnTo>
                  <a:lnTo>
                    <a:pt x="56" y="421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5"/>
                  </a:lnTo>
                  <a:lnTo>
                    <a:pt x="56" y="429"/>
                  </a:lnTo>
                  <a:lnTo>
                    <a:pt x="56" y="429"/>
                  </a:lnTo>
                  <a:lnTo>
                    <a:pt x="56" y="431"/>
                  </a:lnTo>
                  <a:lnTo>
                    <a:pt x="56" y="438"/>
                  </a:lnTo>
                  <a:lnTo>
                    <a:pt x="56" y="440"/>
                  </a:lnTo>
                  <a:lnTo>
                    <a:pt x="58" y="444"/>
                  </a:lnTo>
                  <a:lnTo>
                    <a:pt x="64" y="456"/>
                  </a:lnTo>
                  <a:lnTo>
                    <a:pt x="64" y="459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70" y="461"/>
                  </a:lnTo>
                  <a:lnTo>
                    <a:pt x="70" y="463"/>
                  </a:lnTo>
                  <a:lnTo>
                    <a:pt x="72" y="463"/>
                  </a:lnTo>
                  <a:lnTo>
                    <a:pt x="72" y="463"/>
                  </a:lnTo>
                  <a:lnTo>
                    <a:pt x="72" y="465"/>
                  </a:lnTo>
                  <a:lnTo>
                    <a:pt x="73" y="465"/>
                  </a:lnTo>
                  <a:lnTo>
                    <a:pt x="73" y="467"/>
                  </a:lnTo>
                  <a:lnTo>
                    <a:pt x="73" y="471"/>
                  </a:lnTo>
                  <a:lnTo>
                    <a:pt x="73" y="473"/>
                  </a:lnTo>
                  <a:lnTo>
                    <a:pt x="68" y="477"/>
                  </a:lnTo>
                  <a:lnTo>
                    <a:pt x="66" y="479"/>
                  </a:lnTo>
                  <a:lnTo>
                    <a:pt x="66" y="479"/>
                  </a:lnTo>
                  <a:lnTo>
                    <a:pt x="62" y="483"/>
                  </a:lnTo>
                  <a:lnTo>
                    <a:pt x="62" y="484"/>
                  </a:lnTo>
                  <a:lnTo>
                    <a:pt x="62" y="484"/>
                  </a:lnTo>
                  <a:lnTo>
                    <a:pt x="62" y="488"/>
                  </a:lnTo>
                  <a:lnTo>
                    <a:pt x="62" y="488"/>
                  </a:lnTo>
                  <a:lnTo>
                    <a:pt x="62" y="490"/>
                  </a:lnTo>
                  <a:lnTo>
                    <a:pt x="62" y="492"/>
                  </a:lnTo>
                  <a:lnTo>
                    <a:pt x="62" y="494"/>
                  </a:lnTo>
                  <a:lnTo>
                    <a:pt x="60" y="498"/>
                  </a:lnTo>
                  <a:lnTo>
                    <a:pt x="81" y="498"/>
                  </a:lnTo>
                  <a:lnTo>
                    <a:pt x="79" y="498"/>
                  </a:lnTo>
                  <a:lnTo>
                    <a:pt x="79" y="498"/>
                  </a:lnTo>
                  <a:lnTo>
                    <a:pt x="85" y="498"/>
                  </a:lnTo>
                  <a:lnTo>
                    <a:pt x="87" y="500"/>
                  </a:lnTo>
                  <a:lnTo>
                    <a:pt x="87" y="500"/>
                  </a:lnTo>
                  <a:lnTo>
                    <a:pt x="89" y="502"/>
                  </a:lnTo>
                  <a:lnTo>
                    <a:pt x="91" y="504"/>
                  </a:lnTo>
                  <a:lnTo>
                    <a:pt x="93" y="504"/>
                  </a:lnTo>
                  <a:lnTo>
                    <a:pt x="95" y="504"/>
                  </a:lnTo>
                  <a:lnTo>
                    <a:pt x="95" y="504"/>
                  </a:lnTo>
                  <a:lnTo>
                    <a:pt x="98" y="507"/>
                  </a:lnTo>
                  <a:lnTo>
                    <a:pt x="100" y="507"/>
                  </a:lnTo>
                  <a:lnTo>
                    <a:pt x="100" y="507"/>
                  </a:lnTo>
                  <a:lnTo>
                    <a:pt x="102" y="507"/>
                  </a:lnTo>
                  <a:lnTo>
                    <a:pt x="108" y="506"/>
                  </a:lnTo>
                  <a:lnTo>
                    <a:pt x="112" y="504"/>
                  </a:lnTo>
                  <a:lnTo>
                    <a:pt x="114" y="500"/>
                  </a:lnTo>
                  <a:lnTo>
                    <a:pt x="116" y="498"/>
                  </a:lnTo>
                  <a:lnTo>
                    <a:pt x="118" y="496"/>
                  </a:lnTo>
                  <a:lnTo>
                    <a:pt x="118" y="494"/>
                  </a:lnTo>
                  <a:lnTo>
                    <a:pt x="122" y="490"/>
                  </a:lnTo>
                  <a:lnTo>
                    <a:pt x="122" y="488"/>
                  </a:lnTo>
                  <a:lnTo>
                    <a:pt x="123" y="486"/>
                  </a:lnTo>
                  <a:lnTo>
                    <a:pt x="123" y="483"/>
                  </a:lnTo>
                  <a:lnTo>
                    <a:pt x="123" y="479"/>
                  </a:lnTo>
                  <a:lnTo>
                    <a:pt x="123" y="475"/>
                  </a:lnTo>
                  <a:lnTo>
                    <a:pt x="123" y="473"/>
                  </a:lnTo>
                  <a:lnTo>
                    <a:pt x="125" y="473"/>
                  </a:lnTo>
                  <a:lnTo>
                    <a:pt x="127" y="471"/>
                  </a:lnTo>
                  <a:lnTo>
                    <a:pt x="129" y="469"/>
                  </a:lnTo>
                  <a:lnTo>
                    <a:pt x="131" y="467"/>
                  </a:lnTo>
                  <a:lnTo>
                    <a:pt x="133" y="465"/>
                  </a:lnTo>
                  <a:lnTo>
                    <a:pt x="133" y="463"/>
                  </a:lnTo>
                  <a:lnTo>
                    <a:pt x="135" y="461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8"/>
                  </a:lnTo>
                  <a:lnTo>
                    <a:pt x="131" y="458"/>
                  </a:lnTo>
                  <a:lnTo>
                    <a:pt x="129" y="456"/>
                  </a:lnTo>
                  <a:lnTo>
                    <a:pt x="122" y="454"/>
                  </a:lnTo>
                  <a:lnTo>
                    <a:pt x="120" y="452"/>
                  </a:lnTo>
                  <a:lnTo>
                    <a:pt x="120" y="450"/>
                  </a:lnTo>
                  <a:lnTo>
                    <a:pt x="120" y="446"/>
                  </a:lnTo>
                  <a:lnTo>
                    <a:pt x="120" y="444"/>
                  </a:lnTo>
                  <a:lnTo>
                    <a:pt x="120" y="444"/>
                  </a:lnTo>
                  <a:lnTo>
                    <a:pt x="118" y="438"/>
                  </a:lnTo>
                  <a:lnTo>
                    <a:pt x="114" y="436"/>
                  </a:lnTo>
                  <a:lnTo>
                    <a:pt x="114" y="425"/>
                  </a:lnTo>
                  <a:lnTo>
                    <a:pt x="114" y="421"/>
                  </a:lnTo>
                  <a:lnTo>
                    <a:pt x="116" y="417"/>
                  </a:lnTo>
                  <a:lnTo>
                    <a:pt x="118" y="413"/>
                  </a:lnTo>
                  <a:lnTo>
                    <a:pt x="120" y="410"/>
                  </a:lnTo>
                  <a:lnTo>
                    <a:pt x="122" y="404"/>
                  </a:lnTo>
                  <a:lnTo>
                    <a:pt x="123" y="394"/>
                  </a:lnTo>
                  <a:lnTo>
                    <a:pt x="123" y="386"/>
                  </a:lnTo>
                  <a:lnTo>
                    <a:pt x="122" y="386"/>
                  </a:lnTo>
                  <a:lnTo>
                    <a:pt x="120" y="385"/>
                  </a:lnTo>
                  <a:lnTo>
                    <a:pt x="116" y="385"/>
                  </a:lnTo>
                  <a:lnTo>
                    <a:pt x="114" y="385"/>
                  </a:lnTo>
                  <a:lnTo>
                    <a:pt x="114" y="385"/>
                  </a:lnTo>
                  <a:lnTo>
                    <a:pt x="112" y="385"/>
                  </a:lnTo>
                  <a:lnTo>
                    <a:pt x="112" y="386"/>
                  </a:lnTo>
                  <a:lnTo>
                    <a:pt x="114" y="388"/>
                  </a:lnTo>
                  <a:lnTo>
                    <a:pt x="114" y="390"/>
                  </a:lnTo>
                  <a:lnTo>
                    <a:pt x="114" y="392"/>
                  </a:lnTo>
                  <a:lnTo>
                    <a:pt x="116" y="398"/>
                  </a:lnTo>
                  <a:lnTo>
                    <a:pt x="110" y="402"/>
                  </a:lnTo>
                  <a:lnTo>
                    <a:pt x="110" y="402"/>
                  </a:lnTo>
                  <a:lnTo>
                    <a:pt x="108" y="404"/>
                  </a:lnTo>
                  <a:lnTo>
                    <a:pt x="108" y="406"/>
                  </a:lnTo>
                  <a:lnTo>
                    <a:pt x="106" y="404"/>
                  </a:lnTo>
                  <a:lnTo>
                    <a:pt x="106" y="404"/>
                  </a:lnTo>
                  <a:lnTo>
                    <a:pt x="106" y="400"/>
                  </a:lnTo>
                  <a:lnTo>
                    <a:pt x="102" y="398"/>
                  </a:lnTo>
                  <a:lnTo>
                    <a:pt x="102" y="398"/>
                  </a:lnTo>
                  <a:lnTo>
                    <a:pt x="100" y="396"/>
                  </a:lnTo>
                  <a:lnTo>
                    <a:pt x="100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4"/>
                  </a:lnTo>
                  <a:lnTo>
                    <a:pt x="100" y="390"/>
                  </a:lnTo>
                  <a:lnTo>
                    <a:pt x="102" y="383"/>
                  </a:lnTo>
                  <a:lnTo>
                    <a:pt x="100" y="381"/>
                  </a:lnTo>
                  <a:lnTo>
                    <a:pt x="100" y="381"/>
                  </a:lnTo>
                  <a:lnTo>
                    <a:pt x="97" y="373"/>
                  </a:lnTo>
                  <a:lnTo>
                    <a:pt x="93" y="367"/>
                  </a:lnTo>
                  <a:lnTo>
                    <a:pt x="91" y="363"/>
                  </a:lnTo>
                  <a:lnTo>
                    <a:pt x="91" y="362"/>
                  </a:lnTo>
                  <a:lnTo>
                    <a:pt x="91" y="360"/>
                  </a:lnTo>
                  <a:lnTo>
                    <a:pt x="91" y="358"/>
                  </a:lnTo>
                  <a:lnTo>
                    <a:pt x="93" y="356"/>
                  </a:lnTo>
                  <a:lnTo>
                    <a:pt x="93" y="354"/>
                  </a:lnTo>
                  <a:lnTo>
                    <a:pt x="95" y="354"/>
                  </a:lnTo>
                  <a:lnTo>
                    <a:pt x="97" y="350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4" y="344"/>
                  </a:lnTo>
                  <a:lnTo>
                    <a:pt x="104" y="342"/>
                  </a:lnTo>
                  <a:lnTo>
                    <a:pt x="104" y="340"/>
                  </a:lnTo>
                  <a:lnTo>
                    <a:pt x="104" y="340"/>
                  </a:lnTo>
                  <a:lnTo>
                    <a:pt x="104" y="338"/>
                  </a:lnTo>
                  <a:lnTo>
                    <a:pt x="108" y="337"/>
                  </a:lnTo>
                  <a:lnTo>
                    <a:pt x="112" y="335"/>
                  </a:lnTo>
                  <a:lnTo>
                    <a:pt x="112" y="333"/>
                  </a:lnTo>
                  <a:lnTo>
                    <a:pt x="112" y="331"/>
                  </a:lnTo>
                  <a:lnTo>
                    <a:pt x="110" y="327"/>
                  </a:lnTo>
                  <a:lnTo>
                    <a:pt x="108" y="319"/>
                  </a:lnTo>
                  <a:lnTo>
                    <a:pt x="110" y="315"/>
                  </a:lnTo>
                  <a:lnTo>
                    <a:pt x="110" y="313"/>
                  </a:lnTo>
                  <a:lnTo>
                    <a:pt x="110" y="308"/>
                  </a:lnTo>
                  <a:lnTo>
                    <a:pt x="112" y="285"/>
                  </a:lnTo>
                  <a:lnTo>
                    <a:pt x="110" y="279"/>
                  </a:lnTo>
                  <a:lnTo>
                    <a:pt x="114" y="273"/>
                  </a:lnTo>
                  <a:lnTo>
                    <a:pt x="116" y="273"/>
                  </a:lnTo>
                  <a:lnTo>
                    <a:pt x="122" y="271"/>
                  </a:lnTo>
                  <a:lnTo>
                    <a:pt x="120" y="271"/>
                  </a:lnTo>
                  <a:lnTo>
                    <a:pt x="118" y="271"/>
                  </a:lnTo>
                  <a:lnTo>
                    <a:pt x="118" y="267"/>
                  </a:lnTo>
                  <a:lnTo>
                    <a:pt x="120" y="264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29" y="254"/>
                  </a:lnTo>
                  <a:lnTo>
                    <a:pt x="135" y="240"/>
                  </a:lnTo>
                  <a:lnTo>
                    <a:pt x="148" y="221"/>
                  </a:lnTo>
                  <a:lnTo>
                    <a:pt x="150" y="216"/>
                  </a:lnTo>
                  <a:lnTo>
                    <a:pt x="154" y="212"/>
                  </a:lnTo>
                  <a:lnTo>
                    <a:pt x="160" y="208"/>
                  </a:lnTo>
                  <a:lnTo>
                    <a:pt x="162" y="206"/>
                  </a:lnTo>
                  <a:lnTo>
                    <a:pt x="164" y="202"/>
                  </a:lnTo>
                  <a:lnTo>
                    <a:pt x="168" y="192"/>
                  </a:lnTo>
                  <a:lnTo>
                    <a:pt x="177" y="179"/>
                  </a:lnTo>
                  <a:lnTo>
                    <a:pt x="181" y="169"/>
                  </a:lnTo>
                  <a:lnTo>
                    <a:pt x="183" y="164"/>
                  </a:lnTo>
                  <a:lnTo>
                    <a:pt x="181" y="162"/>
                  </a:lnTo>
                  <a:lnTo>
                    <a:pt x="181" y="158"/>
                  </a:lnTo>
                  <a:lnTo>
                    <a:pt x="179" y="154"/>
                  </a:lnTo>
                  <a:lnTo>
                    <a:pt x="179" y="150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9" y="110"/>
                  </a:lnTo>
                  <a:lnTo>
                    <a:pt x="193" y="75"/>
                  </a:lnTo>
                  <a:lnTo>
                    <a:pt x="193" y="73"/>
                  </a:lnTo>
                  <a:lnTo>
                    <a:pt x="193" y="7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0B4AACB2-EEB7-FC4C-B18F-DEDD2507CD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0162" y="3915440"/>
              <a:ext cx="736418" cy="711357"/>
            </a:xfrm>
            <a:custGeom>
              <a:avLst/>
              <a:gdLst>
                <a:gd name="T0" fmla="*/ 59 w 382"/>
                <a:gd name="T1" fmla="*/ 117 h 369"/>
                <a:gd name="T2" fmla="*/ 48 w 382"/>
                <a:gd name="T3" fmla="*/ 102 h 369"/>
                <a:gd name="T4" fmla="*/ 73 w 382"/>
                <a:gd name="T5" fmla="*/ 112 h 369"/>
                <a:gd name="T6" fmla="*/ 57 w 382"/>
                <a:gd name="T7" fmla="*/ 96 h 369"/>
                <a:gd name="T8" fmla="*/ 3 w 382"/>
                <a:gd name="T9" fmla="*/ 54 h 369"/>
                <a:gd name="T10" fmla="*/ 7 w 382"/>
                <a:gd name="T11" fmla="*/ 56 h 369"/>
                <a:gd name="T12" fmla="*/ 378 w 382"/>
                <a:gd name="T13" fmla="*/ 94 h 369"/>
                <a:gd name="T14" fmla="*/ 344 w 382"/>
                <a:gd name="T15" fmla="*/ 52 h 369"/>
                <a:gd name="T16" fmla="*/ 332 w 382"/>
                <a:gd name="T17" fmla="*/ 29 h 369"/>
                <a:gd name="T18" fmla="*/ 309 w 382"/>
                <a:gd name="T19" fmla="*/ 6 h 369"/>
                <a:gd name="T20" fmla="*/ 278 w 382"/>
                <a:gd name="T21" fmla="*/ 12 h 369"/>
                <a:gd name="T22" fmla="*/ 265 w 382"/>
                <a:gd name="T23" fmla="*/ 31 h 369"/>
                <a:gd name="T24" fmla="*/ 255 w 382"/>
                <a:gd name="T25" fmla="*/ 33 h 369"/>
                <a:gd name="T26" fmla="*/ 247 w 382"/>
                <a:gd name="T27" fmla="*/ 31 h 369"/>
                <a:gd name="T28" fmla="*/ 226 w 382"/>
                <a:gd name="T29" fmla="*/ 21 h 369"/>
                <a:gd name="T30" fmla="*/ 196 w 382"/>
                <a:gd name="T31" fmla="*/ 29 h 369"/>
                <a:gd name="T32" fmla="*/ 171 w 382"/>
                <a:gd name="T33" fmla="*/ 21 h 369"/>
                <a:gd name="T34" fmla="*/ 157 w 382"/>
                <a:gd name="T35" fmla="*/ 29 h 369"/>
                <a:gd name="T36" fmla="*/ 148 w 382"/>
                <a:gd name="T37" fmla="*/ 29 h 369"/>
                <a:gd name="T38" fmla="*/ 140 w 382"/>
                <a:gd name="T39" fmla="*/ 23 h 369"/>
                <a:gd name="T40" fmla="*/ 130 w 382"/>
                <a:gd name="T41" fmla="*/ 19 h 369"/>
                <a:gd name="T42" fmla="*/ 107 w 382"/>
                <a:gd name="T43" fmla="*/ 10 h 369"/>
                <a:gd name="T44" fmla="*/ 113 w 382"/>
                <a:gd name="T45" fmla="*/ 15 h 369"/>
                <a:gd name="T46" fmla="*/ 88 w 382"/>
                <a:gd name="T47" fmla="*/ 42 h 369"/>
                <a:gd name="T48" fmla="*/ 88 w 382"/>
                <a:gd name="T49" fmla="*/ 52 h 369"/>
                <a:gd name="T50" fmla="*/ 94 w 382"/>
                <a:gd name="T51" fmla="*/ 54 h 369"/>
                <a:gd name="T52" fmla="*/ 94 w 382"/>
                <a:gd name="T53" fmla="*/ 62 h 369"/>
                <a:gd name="T54" fmla="*/ 86 w 382"/>
                <a:gd name="T55" fmla="*/ 64 h 369"/>
                <a:gd name="T56" fmla="*/ 92 w 382"/>
                <a:gd name="T57" fmla="*/ 71 h 369"/>
                <a:gd name="T58" fmla="*/ 78 w 382"/>
                <a:gd name="T59" fmla="*/ 77 h 369"/>
                <a:gd name="T60" fmla="*/ 75 w 382"/>
                <a:gd name="T61" fmla="*/ 81 h 369"/>
                <a:gd name="T62" fmla="*/ 75 w 382"/>
                <a:gd name="T63" fmla="*/ 85 h 369"/>
                <a:gd name="T64" fmla="*/ 63 w 382"/>
                <a:gd name="T65" fmla="*/ 90 h 369"/>
                <a:gd name="T66" fmla="*/ 67 w 382"/>
                <a:gd name="T67" fmla="*/ 98 h 369"/>
                <a:gd name="T68" fmla="*/ 73 w 382"/>
                <a:gd name="T69" fmla="*/ 110 h 369"/>
                <a:gd name="T70" fmla="*/ 51 w 382"/>
                <a:gd name="T71" fmla="*/ 119 h 369"/>
                <a:gd name="T72" fmla="*/ 42 w 382"/>
                <a:gd name="T73" fmla="*/ 102 h 369"/>
                <a:gd name="T74" fmla="*/ 42 w 382"/>
                <a:gd name="T75" fmla="*/ 121 h 369"/>
                <a:gd name="T76" fmla="*/ 42 w 382"/>
                <a:gd name="T77" fmla="*/ 146 h 369"/>
                <a:gd name="T78" fmla="*/ 69 w 382"/>
                <a:gd name="T79" fmla="*/ 185 h 369"/>
                <a:gd name="T80" fmla="*/ 105 w 382"/>
                <a:gd name="T81" fmla="*/ 179 h 369"/>
                <a:gd name="T82" fmla="*/ 123 w 382"/>
                <a:gd name="T83" fmla="*/ 173 h 369"/>
                <a:gd name="T84" fmla="*/ 140 w 382"/>
                <a:gd name="T85" fmla="*/ 198 h 369"/>
                <a:gd name="T86" fmla="*/ 157 w 382"/>
                <a:gd name="T87" fmla="*/ 219 h 369"/>
                <a:gd name="T88" fmla="*/ 144 w 382"/>
                <a:gd name="T89" fmla="*/ 238 h 369"/>
                <a:gd name="T90" fmla="*/ 153 w 382"/>
                <a:gd name="T91" fmla="*/ 261 h 369"/>
                <a:gd name="T92" fmla="*/ 171 w 382"/>
                <a:gd name="T93" fmla="*/ 259 h 369"/>
                <a:gd name="T94" fmla="*/ 190 w 382"/>
                <a:gd name="T95" fmla="*/ 254 h 369"/>
                <a:gd name="T96" fmla="*/ 215 w 382"/>
                <a:gd name="T97" fmla="*/ 271 h 369"/>
                <a:gd name="T98" fmla="*/ 203 w 382"/>
                <a:gd name="T99" fmla="*/ 302 h 369"/>
                <a:gd name="T100" fmla="*/ 246 w 382"/>
                <a:gd name="T101" fmla="*/ 296 h 369"/>
                <a:gd name="T102" fmla="*/ 267 w 382"/>
                <a:gd name="T103" fmla="*/ 321 h 369"/>
                <a:gd name="T104" fmla="*/ 282 w 382"/>
                <a:gd name="T105" fmla="*/ 365 h 369"/>
                <a:gd name="T106" fmla="*/ 326 w 382"/>
                <a:gd name="T107" fmla="*/ 363 h 369"/>
                <a:gd name="T108" fmla="*/ 317 w 382"/>
                <a:gd name="T109" fmla="*/ 346 h 369"/>
                <a:gd name="T110" fmla="*/ 309 w 382"/>
                <a:gd name="T111" fmla="*/ 306 h 369"/>
                <a:gd name="T112" fmla="*/ 305 w 382"/>
                <a:gd name="T113" fmla="*/ 269 h 369"/>
                <a:gd name="T114" fmla="*/ 253 w 382"/>
                <a:gd name="T115" fmla="*/ 215 h 369"/>
                <a:gd name="T116" fmla="*/ 267 w 382"/>
                <a:gd name="T117" fmla="*/ 188 h 369"/>
                <a:gd name="T118" fmla="*/ 282 w 382"/>
                <a:gd name="T119" fmla="*/ 186 h 369"/>
                <a:gd name="T120" fmla="*/ 292 w 382"/>
                <a:gd name="T121" fmla="*/ 165 h 369"/>
                <a:gd name="T122" fmla="*/ 324 w 382"/>
                <a:gd name="T123" fmla="*/ 150 h 369"/>
                <a:gd name="T124" fmla="*/ 369 w 382"/>
                <a:gd name="T125" fmla="*/ 14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369">
                  <a:moveTo>
                    <a:pt x="50" y="106"/>
                  </a:moveTo>
                  <a:lnTo>
                    <a:pt x="53" y="106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1" y="113"/>
                  </a:lnTo>
                  <a:lnTo>
                    <a:pt x="53" y="113"/>
                  </a:lnTo>
                  <a:lnTo>
                    <a:pt x="51" y="115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5" y="117"/>
                  </a:lnTo>
                  <a:lnTo>
                    <a:pt x="69" y="115"/>
                  </a:lnTo>
                  <a:lnTo>
                    <a:pt x="65" y="113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51" y="100"/>
                  </a:lnTo>
                  <a:lnTo>
                    <a:pt x="50" y="98"/>
                  </a:lnTo>
                  <a:lnTo>
                    <a:pt x="48" y="98"/>
                  </a:lnTo>
                  <a:lnTo>
                    <a:pt x="48" y="102"/>
                  </a:lnTo>
                  <a:lnTo>
                    <a:pt x="48" y="104"/>
                  </a:lnTo>
                  <a:lnTo>
                    <a:pt x="50" y="106"/>
                  </a:lnTo>
                  <a:close/>
                  <a:moveTo>
                    <a:pt x="53" y="98"/>
                  </a:moveTo>
                  <a:lnTo>
                    <a:pt x="53" y="100"/>
                  </a:lnTo>
                  <a:lnTo>
                    <a:pt x="57" y="106"/>
                  </a:lnTo>
                  <a:lnTo>
                    <a:pt x="65" y="112"/>
                  </a:lnTo>
                  <a:lnTo>
                    <a:pt x="69" y="113"/>
                  </a:lnTo>
                  <a:lnTo>
                    <a:pt x="73" y="113"/>
                  </a:lnTo>
                  <a:lnTo>
                    <a:pt x="73" y="112"/>
                  </a:lnTo>
                  <a:lnTo>
                    <a:pt x="71" y="110"/>
                  </a:lnTo>
                  <a:lnTo>
                    <a:pt x="6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3" y="98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6"/>
                  </a:lnTo>
                  <a:lnTo>
                    <a:pt x="57" y="96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3" y="96"/>
                  </a:lnTo>
                  <a:lnTo>
                    <a:pt x="53" y="94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3" y="98"/>
                  </a:lnTo>
                  <a:close/>
                  <a:moveTo>
                    <a:pt x="5" y="52"/>
                  </a:moveTo>
                  <a:lnTo>
                    <a:pt x="3" y="54"/>
                  </a:lnTo>
                  <a:lnTo>
                    <a:pt x="3" y="58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3" y="62"/>
                  </a:lnTo>
                  <a:lnTo>
                    <a:pt x="5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9" y="50"/>
                  </a:lnTo>
                  <a:lnTo>
                    <a:pt x="7" y="50"/>
                  </a:lnTo>
                  <a:lnTo>
                    <a:pt x="5" y="52"/>
                  </a:lnTo>
                  <a:close/>
                  <a:moveTo>
                    <a:pt x="376" y="121"/>
                  </a:moveTo>
                  <a:lnTo>
                    <a:pt x="380" y="113"/>
                  </a:lnTo>
                  <a:lnTo>
                    <a:pt x="382" y="104"/>
                  </a:lnTo>
                  <a:lnTo>
                    <a:pt x="380" y="100"/>
                  </a:lnTo>
                  <a:lnTo>
                    <a:pt x="378" y="94"/>
                  </a:lnTo>
                  <a:lnTo>
                    <a:pt x="376" y="92"/>
                  </a:lnTo>
                  <a:lnTo>
                    <a:pt x="374" y="90"/>
                  </a:lnTo>
                  <a:lnTo>
                    <a:pt x="372" y="90"/>
                  </a:lnTo>
                  <a:lnTo>
                    <a:pt x="369" y="88"/>
                  </a:lnTo>
                  <a:lnTo>
                    <a:pt x="365" y="83"/>
                  </a:lnTo>
                  <a:lnTo>
                    <a:pt x="361" y="79"/>
                  </a:lnTo>
                  <a:lnTo>
                    <a:pt x="345" y="65"/>
                  </a:lnTo>
                  <a:lnTo>
                    <a:pt x="344" y="62"/>
                  </a:lnTo>
                  <a:lnTo>
                    <a:pt x="344" y="52"/>
                  </a:lnTo>
                  <a:lnTo>
                    <a:pt x="342" y="46"/>
                  </a:lnTo>
                  <a:lnTo>
                    <a:pt x="338" y="42"/>
                  </a:lnTo>
                  <a:lnTo>
                    <a:pt x="336" y="39"/>
                  </a:lnTo>
                  <a:lnTo>
                    <a:pt x="334" y="39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3"/>
                  </a:lnTo>
                  <a:lnTo>
                    <a:pt x="332" y="31"/>
                  </a:lnTo>
                  <a:lnTo>
                    <a:pt x="332" y="29"/>
                  </a:lnTo>
                  <a:lnTo>
                    <a:pt x="334" y="25"/>
                  </a:lnTo>
                  <a:lnTo>
                    <a:pt x="334" y="23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0" y="15"/>
                  </a:lnTo>
                  <a:lnTo>
                    <a:pt x="321" y="14"/>
                  </a:lnTo>
                  <a:lnTo>
                    <a:pt x="319" y="12"/>
                  </a:lnTo>
                  <a:lnTo>
                    <a:pt x="313" y="8"/>
                  </a:lnTo>
                  <a:lnTo>
                    <a:pt x="309" y="6"/>
                  </a:lnTo>
                  <a:lnTo>
                    <a:pt x="294" y="6"/>
                  </a:lnTo>
                  <a:lnTo>
                    <a:pt x="286" y="4"/>
                  </a:lnTo>
                  <a:lnTo>
                    <a:pt x="284" y="2"/>
                  </a:lnTo>
                  <a:lnTo>
                    <a:pt x="280" y="0"/>
                  </a:lnTo>
                  <a:lnTo>
                    <a:pt x="276" y="6"/>
                  </a:lnTo>
                  <a:lnTo>
                    <a:pt x="276" y="6"/>
                  </a:lnTo>
                  <a:lnTo>
                    <a:pt x="276" y="8"/>
                  </a:lnTo>
                  <a:lnTo>
                    <a:pt x="278" y="10"/>
                  </a:lnTo>
                  <a:lnTo>
                    <a:pt x="278" y="12"/>
                  </a:lnTo>
                  <a:lnTo>
                    <a:pt x="278" y="17"/>
                  </a:lnTo>
                  <a:lnTo>
                    <a:pt x="278" y="19"/>
                  </a:lnTo>
                  <a:lnTo>
                    <a:pt x="276" y="21"/>
                  </a:lnTo>
                  <a:lnTo>
                    <a:pt x="274" y="23"/>
                  </a:lnTo>
                  <a:lnTo>
                    <a:pt x="274" y="23"/>
                  </a:lnTo>
                  <a:lnTo>
                    <a:pt x="269" y="25"/>
                  </a:lnTo>
                  <a:lnTo>
                    <a:pt x="267" y="25"/>
                  </a:lnTo>
                  <a:lnTo>
                    <a:pt x="267" y="27"/>
                  </a:lnTo>
                  <a:lnTo>
                    <a:pt x="265" y="31"/>
                  </a:lnTo>
                  <a:lnTo>
                    <a:pt x="265" y="31"/>
                  </a:lnTo>
                  <a:lnTo>
                    <a:pt x="261" y="33"/>
                  </a:lnTo>
                  <a:lnTo>
                    <a:pt x="259" y="33"/>
                  </a:lnTo>
                  <a:lnTo>
                    <a:pt x="259" y="33"/>
                  </a:lnTo>
                  <a:lnTo>
                    <a:pt x="257" y="31"/>
                  </a:lnTo>
                  <a:lnTo>
                    <a:pt x="257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5"/>
                  </a:lnTo>
                  <a:lnTo>
                    <a:pt x="249" y="33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4" y="35"/>
                  </a:lnTo>
                  <a:lnTo>
                    <a:pt x="240" y="33"/>
                  </a:lnTo>
                  <a:lnTo>
                    <a:pt x="236" y="29"/>
                  </a:lnTo>
                  <a:lnTo>
                    <a:pt x="228" y="23"/>
                  </a:lnTo>
                  <a:lnTo>
                    <a:pt x="226" y="21"/>
                  </a:lnTo>
                  <a:lnTo>
                    <a:pt x="221" y="31"/>
                  </a:lnTo>
                  <a:lnTo>
                    <a:pt x="219" y="35"/>
                  </a:lnTo>
                  <a:lnTo>
                    <a:pt x="217" y="35"/>
                  </a:lnTo>
                  <a:lnTo>
                    <a:pt x="217" y="35"/>
                  </a:lnTo>
                  <a:lnTo>
                    <a:pt x="215" y="37"/>
                  </a:lnTo>
                  <a:lnTo>
                    <a:pt x="211" y="37"/>
                  </a:lnTo>
                  <a:lnTo>
                    <a:pt x="209" y="37"/>
                  </a:lnTo>
                  <a:lnTo>
                    <a:pt x="205" y="35"/>
                  </a:lnTo>
                  <a:lnTo>
                    <a:pt x="196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2" y="27"/>
                  </a:lnTo>
                  <a:lnTo>
                    <a:pt x="190" y="25"/>
                  </a:lnTo>
                  <a:lnTo>
                    <a:pt x="190" y="25"/>
                  </a:lnTo>
                  <a:lnTo>
                    <a:pt x="182" y="23"/>
                  </a:lnTo>
                  <a:lnTo>
                    <a:pt x="174" y="21"/>
                  </a:lnTo>
                  <a:lnTo>
                    <a:pt x="171" y="21"/>
                  </a:lnTo>
                  <a:lnTo>
                    <a:pt x="169" y="23"/>
                  </a:lnTo>
                  <a:lnTo>
                    <a:pt x="165" y="25"/>
                  </a:lnTo>
                  <a:lnTo>
                    <a:pt x="165" y="25"/>
                  </a:lnTo>
                  <a:lnTo>
                    <a:pt x="163" y="25"/>
                  </a:lnTo>
                  <a:lnTo>
                    <a:pt x="163" y="25"/>
                  </a:lnTo>
                  <a:lnTo>
                    <a:pt x="161" y="25"/>
                  </a:lnTo>
                  <a:lnTo>
                    <a:pt x="161" y="27"/>
                  </a:lnTo>
                  <a:lnTo>
                    <a:pt x="159" y="27"/>
                  </a:lnTo>
                  <a:lnTo>
                    <a:pt x="157" y="29"/>
                  </a:lnTo>
                  <a:lnTo>
                    <a:pt x="157" y="29"/>
                  </a:lnTo>
                  <a:lnTo>
                    <a:pt x="155" y="31"/>
                  </a:lnTo>
                  <a:lnTo>
                    <a:pt x="155" y="31"/>
                  </a:lnTo>
                  <a:lnTo>
                    <a:pt x="153" y="33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49" y="31"/>
                  </a:lnTo>
                  <a:lnTo>
                    <a:pt x="148" y="29"/>
                  </a:lnTo>
                  <a:lnTo>
                    <a:pt x="146" y="29"/>
                  </a:lnTo>
                  <a:lnTo>
                    <a:pt x="146" y="29"/>
                  </a:lnTo>
                  <a:lnTo>
                    <a:pt x="146" y="27"/>
                  </a:lnTo>
                  <a:lnTo>
                    <a:pt x="144" y="27"/>
                  </a:lnTo>
                  <a:lnTo>
                    <a:pt x="146" y="27"/>
                  </a:lnTo>
                  <a:lnTo>
                    <a:pt x="146" y="27"/>
                  </a:lnTo>
                  <a:lnTo>
                    <a:pt x="146" y="25"/>
                  </a:lnTo>
                  <a:lnTo>
                    <a:pt x="142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38" y="23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2" y="25"/>
                  </a:lnTo>
                  <a:lnTo>
                    <a:pt x="130" y="21"/>
                  </a:lnTo>
                  <a:lnTo>
                    <a:pt x="130" y="19"/>
                  </a:lnTo>
                  <a:lnTo>
                    <a:pt x="130" y="19"/>
                  </a:lnTo>
                  <a:lnTo>
                    <a:pt x="130" y="17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6" y="10"/>
                  </a:lnTo>
                  <a:lnTo>
                    <a:pt x="124" y="10"/>
                  </a:lnTo>
                  <a:lnTo>
                    <a:pt x="119" y="4"/>
                  </a:lnTo>
                  <a:lnTo>
                    <a:pt x="115" y="6"/>
                  </a:lnTo>
                  <a:lnTo>
                    <a:pt x="111" y="6"/>
                  </a:lnTo>
                  <a:lnTo>
                    <a:pt x="107" y="10"/>
                  </a:lnTo>
                  <a:lnTo>
                    <a:pt x="105" y="12"/>
                  </a:lnTo>
                  <a:lnTo>
                    <a:pt x="107" y="14"/>
                  </a:lnTo>
                  <a:lnTo>
                    <a:pt x="111" y="14"/>
                  </a:lnTo>
                  <a:lnTo>
                    <a:pt x="113" y="12"/>
                  </a:lnTo>
                  <a:lnTo>
                    <a:pt x="115" y="14"/>
                  </a:lnTo>
                  <a:lnTo>
                    <a:pt x="117" y="15"/>
                  </a:lnTo>
                  <a:lnTo>
                    <a:pt x="115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09" y="19"/>
                  </a:lnTo>
                  <a:lnTo>
                    <a:pt x="107" y="19"/>
                  </a:lnTo>
                  <a:lnTo>
                    <a:pt x="105" y="23"/>
                  </a:lnTo>
                  <a:lnTo>
                    <a:pt x="101" y="29"/>
                  </a:lnTo>
                  <a:lnTo>
                    <a:pt x="90" y="39"/>
                  </a:lnTo>
                  <a:lnTo>
                    <a:pt x="88" y="42"/>
                  </a:lnTo>
                  <a:lnTo>
                    <a:pt x="84" y="46"/>
                  </a:lnTo>
                  <a:lnTo>
                    <a:pt x="78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0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92" y="58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62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2" y="64"/>
                  </a:lnTo>
                  <a:lnTo>
                    <a:pt x="92" y="65"/>
                  </a:lnTo>
                  <a:lnTo>
                    <a:pt x="90" y="67"/>
                  </a:lnTo>
                  <a:lnTo>
                    <a:pt x="90" y="67"/>
                  </a:lnTo>
                  <a:lnTo>
                    <a:pt x="88" y="67"/>
                  </a:lnTo>
                  <a:lnTo>
                    <a:pt x="86" y="65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0" y="64"/>
                  </a:lnTo>
                  <a:lnTo>
                    <a:pt x="78" y="67"/>
                  </a:lnTo>
                  <a:lnTo>
                    <a:pt x="78" y="71"/>
                  </a:lnTo>
                  <a:lnTo>
                    <a:pt x="80" y="73"/>
                  </a:lnTo>
                  <a:lnTo>
                    <a:pt x="82" y="71"/>
                  </a:lnTo>
                  <a:lnTo>
                    <a:pt x="88" y="71"/>
                  </a:lnTo>
                  <a:lnTo>
                    <a:pt x="92" y="71"/>
                  </a:lnTo>
                  <a:lnTo>
                    <a:pt x="90" y="75"/>
                  </a:lnTo>
                  <a:lnTo>
                    <a:pt x="90" y="73"/>
                  </a:lnTo>
                  <a:lnTo>
                    <a:pt x="90" y="73"/>
                  </a:lnTo>
                  <a:lnTo>
                    <a:pt x="88" y="73"/>
                  </a:lnTo>
                  <a:lnTo>
                    <a:pt x="86" y="71"/>
                  </a:lnTo>
                  <a:lnTo>
                    <a:pt x="84" y="73"/>
                  </a:lnTo>
                  <a:lnTo>
                    <a:pt x="82" y="75"/>
                  </a:lnTo>
                  <a:lnTo>
                    <a:pt x="80" y="75"/>
                  </a:lnTo>
                  <a:lnTo>
                    <a:pt x="78" y="77"/>
                  </a:lnTo>
                  <a:lnTo>
                    <a:pt x="76" y="79"/>
                  </a:lnTo>
                  <a:lnTo>
                    <a:pt x="82" y="81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0" y="81"/>
                  </a:lnTo>
                  <a:lnTo>
                    <a:pt x="80" y="81"/>
                  </a:lnTo>
                  <a:lnTo>
                    <a:pt x="78" y="81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9" y="83"/>
                  </a:lnTo>
                  <a:lnTo>
                    <a:pt x="69" y="83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6" y="85"/>
                  </a:lnTo>
                  <a:lnTo>
                    <a:pt x="75" y="85"/>
                  </a:lnTo>
                  <a:lnTo>
                    <a:pt x="75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69" y="88"/>
                  </a:lnTo>
                  <a:lnTo>
                    <a:pt x="67" y="88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5" y="90"/>
                  </a:lnTo>
                  <a:lnTo>
                    <a:pt x="65" y="90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4"/>
                  </a:lnTo>
                  <a:lnTo>
                    <a:pt x="67" y="96"/>
                  </a:lnTo>
                  <a:lnTo>
                    <a:pt x="67" y="96"/>
                  </a:lnTo>
                  <a:lnTo>
                    <a:pt x="67" y="98"/>
                  </a:lnTo>
                  <a:lnTo>
                    <a:pt x="67" y="100"/>
                  </a:lnTo>
                  <a:lnTo>
                    <a:pt x="69" y="100"/>
                  </a:lnTo>
                  <a:lnTo>
                    <a:pt x="69" y="102"/>
                  </a:lnTo>
                  <a:lnTo>
                    <a:pt x="65" y="102"/>
                  </a:lnTo>
                  <a:lnTo>
                    <a:pt x="65" y="102"/>
                  </a:lnTo>
                  <a:lnTo>
                    <a:pt x="69" y="102"/>
                  </a:lnTo>
                  <a:lnTo>
                    <a:pt x="71" y="106"/>
                  </a:lnTo>
                  <a:lnTo>
                    <a:pt x="73" y="108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3" y="115"/>
                  </a:lnTo>
                  <a:lnTo>
                    <a:pt x="69" y="117"/>
                  </a:lnTo>
                  <a:lnTo>
                    <a:pt x="65" y="119"/>
                  </a:lnTo>
                  <a:lnTo>
                    <a:pt x="63" y="119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3" y="119"/>
                  </a:lnTo>
                  <a:lnTo>
                    <a:pt x="51" y="119"/>
                  </a:lnTo>
                  <a:lnTo>
                    <a:pt x="50" y="117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08"/>
                  </a:lnTo>
                  <a:lnTo>
                    <a:pt x="50" y="110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4" y="104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6" y="104"/>
                  </a:lnTo>
                  <a:lnTo>
                    <a:pt x="34" y="106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3" y="106"/>
                  </a:lnTo>
                  <a:lnTo>
                    <a:pt x="36" y="115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2" y="127"/>
                  </a:lnTo>
                  <a:lnTo>
                    <a:pt x="44" y="133"/>
                  </a:lnTo>
                  <a:lnTo>
                    <a:pt x="46" y="135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2" y="148"/>
                  </a:lnTo>
                  <a:lnTo>
                    <a:pt x="46" y="154"/>
                  </a:lnTo>
                  <a:lnTo>
                    <a:pt x="55" y="171"/>
                  </a:lnTo>
                  <a:lnTo>
                    <a:pt x="57" y="173"/>
                  </a:lnTo>
                  <a:lnTo>
                    <a:pt x="57" y="177"/>
                  </a:lnTo>
                  <a:lnTo>
                    <a:pt x="57" y="179"/>
                  </a:lnTo>
                  <a:lnTo>
                    <a:pt x="59" y="181"/>
                  </a:lnTo>
                  <a:lnTo>
                    <a:pt x="63" y="183"/>
                  </a:lnTo>
                  <a:lnTo>
                    <a:pt x="69" y="185"/>
                  </a:lnTo>
                  <a:lnTo>
                    <a:pt x="75" y="186"/>
                  </a:lnTo>
                  <a:lnTo>
                    <a:pt x="78" y="186"/>
                  </a:lnTo>
                  <a:lnTo>
                    <a:pt x="80" y="186"/>
                  </a:lnTo>
                  <a:lnTo>
                    <a:pt x="88" y="183"/>
                  </a:lnTo>
                  <a:lnTo>
                    <a:pt x="94" y="183"/>
                  </a:lnTo>
                  <a:lnTo>
                    <a:pt x="98" y="181"/>
                  </a:lnTo>
                  <a:lnTo>
                    <a:pt x="100" y="179"/>
                  </a:lnTo>
                  <a:lnTo>
                    <a:pt x="101" y="179"/>
                  </a:lnTo>
                  <a:lnTo>
                    <a:pt x="105" y="179"/>
                  </a:lnTo>
                  <a:lnTo>
                    <a:pt x="111" y="177"/>
                  </a:lnTo>
                  <a:lnTo>
                    <a:pt x="113" y="177"/>
                  </a:lnTo>
                  <a:lnTo>
                    <a:pt x="113" y="177"/>
                  </a:lnTo>
                  <a:lnTo>
                    <a:pt x="115" y="175"/>
                  </a:lnTo>
                  <a:lnTo>
                    <a:pt x="115" y="175"/>
                  </a:lnTo>
                  <a:lnTo>
                    <a:pt x="117" y="175"/>
                  </a:lnTo>
                  <a:lnTo>
                    <a:pt x="119" y="173"/>
                  </a:lnTo>
                  <a:lnTo>
                    <a:pt x="121" y="173"/>
                  </a:lnTo>
                  <a:lnTo>
                    <a:pt x="123" y="173"/>
                  </a:lnTo>
                  <a:lnTo>
                    <a:pt x="124" y="173"/>
                  </a:lnTo>
                  <a:lnTo>
                    <a:pt x="128" y="175"/>
                  </a:lnTo>
                  <a:lnTo>
                    <a:pt x="142" y="181"/>
                  </a:lnTo>
                  <a:lnTo>
                    <a:pt x="144" y="185"/>
                  </a:lnTo>
                  <a:lnTo>
                    <a:pt x="144" y="188"/>
                  </a:lnTo>
                  <a:lnTo>
                    <a:pt x="142" y="192"/>
                  </a:lnTo>
                  <a:lnTo>
                    <a:pt x="140" y="194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2" y="200"/>
                  </a:lnTo>
                  <a:lnTo>
                    <a:pt x="151" y="208"/>
                  </a:lnTo>
                  <a:lnTo>
                    <a:pt x="153" y="208"/>
                  </a:lnTo>
                  <a:lnTo>
                    <a:pt x="155" y="209"/>
                  </a:lnTo>
                  <a:lnTo>
                    <a:pt x="157" y="209"/>
                  </a:lnTo>
                  <a:lnTo>
                    <a:pt x="159" y="215"/>
                  </a:lnTo>
                  <a:lnTo>
                    <a:pt x="159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53" y="227"/>
                  </a:lnTo>
                  <a:lnTo>
                    <a:pt x="148" y="231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6" y="244"/>
                  </a:lnTo>
                  <a:lnTo>
                    <a:pt x="146" y="246"/>
                  </a:lnTo>
                  <a:lnTo>
                    <a:pt x="144" y="248"/>
                  </a:lnTo>
                  <a:lnTo>
                    <a:pt x="140" y="258"/>
                  </a:lnTo>
                  <a:lnTo>
                    <a:pt x="149" y="259"/>
                  </a:lnTo>
                  <a:lnTo>
                    <a:pt x="151" y="259"/>
                  </a:lnTo>
                  <a:lnTo>
                    <a:pt x="151" y="259"/>
                  </a:lnTo>
                  <a:lnTo>
                    <a:pt x="153" y="261"/>
                  </a:lnTo>
                  <a:lnTo>
                    <a:pt x="155" y="261"/>
                  </a:lnTo>
                  <a:lnTo>
                    <a:pt x="155" y="261"/>
                  </a:lnTo>
                  <a:lnTo>
                    <a:pt x="163" y="259"/>
                  </a:lnTo>
                  <a:lnTo>
                    <a:pt x="165" y="258"/>
                  </a:lnTo>
                  <a:lnTo>
                    <a:pt x="167" y="258"/>
                  </a:lnTo>
                  <a:lnTo>
                    <a:pt x="169" y="258"/>
                  </a:lnTo>
                  <a:lnTo>
                    <a:pt x="169" y="258"/>
                  </a:lnTo>
                  <a:lnTo>
                    <a:pt x="171" y="259"/>
                  </a:lnTo>
                  <a:lnTo>
                    <a:pt x="171" y="259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8"/>
                  </a:lnTo>
                  <a:lnTo>
                    <a:pt x="182" y="258"/>
                  </a:lnTo>
                  <a:lnTo>
                    <a:pt x="184" y="256"/>
                  </a:lnTo>
                  <a:lnTo>
                    <a:pt x="184" y="256"/>
                  </a:lnTo>
                  <a:lnTo>
                    <a:pt x="190" y="254"/>
                  </a:lnTo>
                  <a:lnTo>
                    <a:pt x="196" y="252"/>
                  </a:lnTo>
                  <a:lnTo>
                    <a:pt x="201" y="252"/>
                  </a:lnTo>
                  <a:lnTo>
                    <a:pt x="201" y="252"/>
                  </a:lnTo>
                  <a:lnTo>
                    <a:pt x="203" y="252"/>
                  </a:lnTo>
                  <a:lnTo>
                    <a:pt x="209" y="259"/>
                  </a:lnTo>
                  <a:lnTo>
                    <a:pt x="213" y="267"/>
                  </a:lnTo>
                  <a:lnTo>
                    <a:pt x="215" y="267"/>
                  </a:lnTo>
                  <a:lnTo>
                    <a:pt x="215" y="269"/>
                  </a:lnTo>
                  <a:lnTo>
                    <a:pt x="215" y="271"/>
                  </a:lnTo>
                  <a:lnTo>
                    <a:pt x="217" y="271"/>
                  </a:lnTo>
                  <a:lnTo>
                    <a:pt x="215" y="273"/>
                  </a:lnTo>
                  <a:lnTo>
                    <a:pt x="215" y="277"/>
                  </a:lnTo>
                  <a:lnTo>
                    <a:pt x="215" y="279"/>
                  </a:lnTo>
                  <a:lnTo>
                    <a:pt x="213" y="281"/>
                  </a:lnTo>
                  <a:lnTo>
                    <a:pt x="211" y="282"/>
                  </a:lnTo>
                  <a:lnTo>
                    <a:pt x="203" y="286"/>
                  </a:lnTo>
                  <a:lnTo>
                    <a:pt x="203" y="290"/>
                  </a:lnTo>
                  <a:lnTo>
                    <a:pt x="203" y="302"/>
                  </a:lnTo>
                  <a:lnTo>
                    <a:pt x="205" y="309"/>
                  </a:lnTo>
                  <a:lnTo>
                    <a:pt x="205" y="317"/>
                  </a:lnTo>
                  <a:lnTo>
                    <a:pt x="211" y="317"/>
                  </a:lnTo>
                  <a:lnTo>
                    <a:pt x="222" y="317"/>
                  </a:lnTo>
                  <a:lnTo>
                    <a:pt x="226" y="317"/>
                  </a:lnTo>
                  <a:lnTo>
                    <a:pt x="232" y="313"/>
                  </a:lnTo>
                  <a:lnTo>
                    <a:pt x="234" y="309"/>
                  </a:lnTo>
                  <a:lnTo>
                    <a:pt x="244" y="298"/>
                  </a:lnTo>
                  <a:lnTo>
                    <a:pt x="246" y="296"/>
                  </a:lnTo>
                  <a:lnTo>
                    <a:pt x="247" y="298"/>
                  </a:lnTo>
                  <a:lnTo>
                    <a:pt x="251" y="300"/>
                  </a:lnTo>
                  <a:lnTo>
                    <a:pt x="255" y="302"/>
                  </a:lnTo>
                  <a:lnTo>
                    <a:pt x="259" y="306"/>
                  </a:lnTo>
                  <a:lnTo>
                    <a:pt x="261" y="309"/>
                  </a:lnTo>
                  <a:lnTo>
                    <a:pt x="263" y="311"/>
                  </a:lnTo>
                  <a:lnTo>
                    <a:pt x="265" y="313"/>
                  </a:lnTo>
                  <a:lnTo>
                    <a:pt x="267" y="319"/>
                  </a:lnTo>
                  <a:lnTo>
                    <a:pt x="267" y="321"/>
                  </a:lnTo>
                  <a:lnTo>
                    <a:pt x="267" y="323"/>
                  </a:lnTo>
                  <a:lnTo>
                    <a:pt x="267" y="325"/>
                  </a:lnTo>
                  <a:lnTo>
                    <a:pt x="265" y="331"/>
                  </a:lnTo>
                  <a:lnTo>
                    <a:pt x="263" y="332"/>
                  </a:lnTo>
                  <a:lnTo>
                    <a:pt x="263" y="348"/>
                  </a:lnTo>
                  <a:lnTo>
                    <a:pt x="265" y="354"/>
                  </a:lnTo>
                  <a:lnTo>
                    <a:pt x="269" y="359"/>
                  </a:lnTo>
                  <a:lnTo>
                    <a:pt x="271" y="361"/>
                  </a:lnTo>
                  <a:lnTo>
                    <a:pt x="282" y="365"/>
                  </a:lnTo>
                  <a:lnTo>
                    <a:pt x="288" y="369"/>
                  </a:lnTo>
                  <a:lnTo>
                    <a:pt x="294" y="369"/>
                  </a:lnTo>
                  <a:lnTo>
                    <a:pt x="315" y="369"/>
                  </a:lnTo>
                  <a:lnTo>
                    <a:pt x="319" y="369"/>
                  </a:lnTo>
                  <a:lnTo>
                    <a:pt x="319" y="369"/>
                  </a:lnTo>
                  <a:lnTo>
                    <a:pt x="321" y="367"/>
                  </a:lnTo>
                  <a:lnTo>
                    <a:pt x="322" y="365"/>
                  </a:lnTo>
                  <a:lnTo>
                    <a:pt x="324" y="365"/>
                  </a:lnTo>
                  <a:lnTo>
                    <a:pt x="326" y="363"/>
                  </a:lnTo>
                  <a:lnTo>
                    <a:pt x="332" y="365"/>
                  </a:lnTo>
                  <a:lnTo>
                    <a:pt x="334" y="363"/>
                  </a:lnTo>
                  <a:lnTo>
                    <a:pt x="336" y="361"/>
                  </a:lnTo>
                  <a:lnTo>
                    <a:pt x="338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24" y="344"/>
                  </a:lnTo>
                  <a:lnTo>
                    <a:pt x="322" y="344"/>
                  </a:lnTo>
                  <a:lnTo>
                    <a:pt x="317" y="346"/>
                  </a:lnTo>
                  <a:lnTo>
                    <a:pt x="309" y="344"/>
                  </a:lnTo>
                  <a:lnTo>
                    <a:pt x="305" y="342"/>
                  </a:lnTo>
                  <a:lnTo>
                    <a:pt x="303" y="340"/>
                  </a:lnTo>
                  <a:lnTo>
                    <a:pt x="301" y="336"/>
                  </a:lnTo>
                  <a:lnTo>
                    <a:pt x="301" y="334"/>
                  </a:lnTo>
                  <a:lnTo>
                    <a:pt x="303" y="313"/>
                  </a:lnTo>
                  <a:lnTo>
                    <a:pt x="303" y="311"/>
                  </a:lnTo>
                  <a:lnTo>
                    <a:pt x="307" y="307"/>
                  </a:lnTo>
                  <a:lnTo>
                    <a:pt x="309" y="306"/>
                  </a:lnTo>
                  <a:lnTo>
                    <a:pt x="309" y="300"/>
                  </a:lnTo>
                  <a:lnTo>
                    <a:pt x="313" y="292"/>
                  </a:lnTo>
                  <a:lnTo>
                    <a:pt x="321" y="281"/>
                  </a:lnTo>
                  <a:lnTo>
                    <a:pt x="322" y="277"/>
                  </a:lnTo>
                  <a:lnTo>
                    <a:pt x="326" y="275"/>
                  </a:lnTo>
                  <a:lnTo>
                    <a:pt x="321" y="273"/>
                  </a:lnTo>
                  <a:lnTo>
                    <a:pt x="315" y="273"/>
                  </a:lnTo>
                  <a:lnTo>
                    <a:pt x="309" y="271"/>
                  </a:lnTo>
                  <a:lnTo>
                    <a:pt x="305" y="269"/>
                  </a:lnTo>
                  <a:lnTo>
                    <a:pt x="301" y="267"/>
                  </a:lnTo>
                  <a:lnTo>
                    <a:pt x="294" y="265"/>
                  </a:lnTo>
                  <a:lnTo>
                    <a:pt x="288" y="261"/>
                  </a:lnTo>
                  <a:lnTo>
                    <a:pt x="284" y="258"/>
                  </a:lnTo>
                  <a:lnTo>
                    <a:pt x="278" y="246"/>
                  </a:lnTo>
                  <a:lnTo>
                    <a:pt x="269" y="236"/>
                  </a:lnTo>
                  <a:lnTo>
                    <a:pt x="257" y="227"/>
                  </a:lnTo>
                  <a:lnTo>
                    <a:pt x="255" y="221"/>
                  </a:lnTo>
                  <a:lnTo>
                    <a:pt x="253" y="215"/>
                  </a:lnTo>
                  <a:lnTo>
                    <a:pt x="253" y="213"/>
                  </a:lnTo>
                  <a:lnTo>
                    <a:pt x="255" y="209"/>
                  </a:lnTo>
                  <a:lnTo>
                    <a:pt x="259" y="206"/>
                  </a:lnTo>
                  <a:lnTo>
                    <a:pt x="261" y="204"/>
                  </a:lnTo>
                  <a:lnTo>
                    <a:pt x="259" y="200"/>
                  </a:lnTo>
                  <a:lnTo>
                    <a:pt x="259" y="192"/>
                  </a:lnTo>
                  <a:lnTo>
                    <a:pt x="263" y="188"/>
                  </a:lnTo>
                  <a:lnTo>
                    <a:pt x="265" y="188"/>
                  </a:lnTo>
                  <a:lnTo>
                    <a:pt x="267" y="188"/>
                  </a:lnTo>
                  <a:lnTo>
                    <a:pt x="269" y="190"/>
                  </a:lnTo>
                  <a:lnTo>
                    <a:pt x="271" y="190"/>
                  </a:lnTo>
                  <a:lnTo>
                    <a:pt x="274" y="190"/>
                  </a:lnTo>
                  <a:lnTo>
                    <a:pt x="276" y="190"/>
                  </a:lnTo>
                  <a:lnTo>
                    <a:pt x="280" y="190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6"/>
                  </a:lnTo>
                  <a:lnTo>
                    <a:pt x="282" y="185"/>
                  </a:lnTo>
                  <a:lnTo>
                    <a:pt x="282" y="185"/>
                  </a:lnTo>
                  <a:lnTo>
                    <a:pt x="282" y="183"/>
                  </a:lnTo>
                  <a:lnTo>
                    <a:pt x="284" y="181"/>
                  </a:lnTo>
                  <a:lnTo>
                    <a:pt x="286" y="179"/>
                  </a:lnTo>
                  <a:lnTo>
                    <a:pt x="288" y="175"/>
                  </a:lnTo>
                  <a:lnTo>
                    <a:pt x="290" y="169"/>
                  </a:lnTo>
                  <a:lnTo>
                    <a:pt x="292" y="167"/>
                  </a:lnTo>
                  <a:lnTo>
                    <a:pt x="292" y="165"/>
                  </a:lnTo>
                  <a:lnTo>
                    <a:pt x="292" y="163"/>
                  </a:lnTo>
                  <a:lnTo>
                    <a:pt x="286" y="150"/>
                  </a:lnTo>
                  <a:lnTo>
                    <a:pt x="290" y="142"/>
                  </a:lnTo>
                  <a:lnTo>
                    <a:pt x="294" y="144"/>
                  </a:lnTo>
                  <a:lnTo>
                    <a:pt x="296" y="146"/>
                  </a:lnTo>
                  <a:lnTo>
                    <a:pt x="305" y="152"/>
                  </a:lnTo>
                  <a:lnTo>
                    <a:pt x="307" y="154"/>
                  </a:lnTo>
                  <a:lnTo>
                    <a:pt x="311" y="154"/>
                  </a:lnTo>
                  <a:lnTo>
                    <a:pt x="324" y="150"/>
                  </a:lnTo>
                  <a:lnTo>
                    <a:pt x="330" y="148"/>
                  </a:lnTo>
                  <a:lnTo>
                    <a:pt x="340" y="142"/>
                  </a:lnTo>
                  <a:lnTo>
                    <a:pt x="344" y="140"/>
                  </a:lnTo>
                  <a:lnTo>
                    <a:pt x="347" y="137"/>
                  </a:lnTo>
                  <a:lnTo>
                    <a:pt x="351" y="133"/>
                  </a:lnTo>
                  <a:lnTo>
                    <a:pt x="353" y="131"/>
                  </a:lnTo>
                  <a:lnTo>
                    <a:pt x="359" y="135"/>
                  </a:lnTo>
                  <a:lnTo>
                    <a:pt x="365" y="140"/>
                  </a:lnTo>
                  <a:lnTo>
                    <a:pt x="369" y="140"/>
                  </a:lnTo>
                  <a:lnTo>
                    <a:pt x="372" y="140"/>
                  </a:lnTo>
                  <a:lnTo>
                    <a:pt x="374" y="138"/>
                  </a:lnTo>
                  <a:lnTo>
                    <a:pt x="376" y="137"/>
                  </a:lnTo>
                  <a:lnTo>
                    <a:pt x="380" y="135"/>
                  </a:lnTo>
                  <a:lnTo>
                    <a:pt x="376" y="125"/>
                  </a:lnTo>
                  <a:lnTo>
                    <a:pt x="376" y="12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E231A7D2-410A-224B-91E3-43063F816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750" y="2993954"/>
              <a:ext cx="973537" cy="624606"/>
            </a:xfrm>
            <a:custGeom>
              <a:avLst/>
              <a:gdLst>
                <a:gd name="T0" fmla="*/ 495 w 505"/>
                <a:gd name="T1" fmla="*/ 40 h 324"/>
                <a:gd name="T2" fmla="*/ 476 w 505"/>
                <a:gd name="T3" fmla="*/ 29 h 324"/>
                <a:gd name="T4" fmla="*/ 467 w 505"/>
                <a:gd name="T5" fmla="*/ 21 h 324"/>
                <a:gd name="T6" fmla="*/ 453 w 505"/>
                <a:gd name="T7" fmla="*/ 13 h 324"/>
                <a:gd name="T8" fmla="*/ 430 w 505"/>
                <a:gd name="T9" fmla="*/ 13 h 324"/>
                <a:gd name="T10" fmla="*/ 403 w 505"/>
                <a:gd name="T11" fmla="*/ 21 h 324"/>
                <a:gd name="T12" fmla="*/ 367 w 505"/>
                <a:gd name="T13" fmla="*/ 23 h 324"/>
                <a:gd name="T14" fmla="*/ 348 w 505"/>
                <a:gd name="T15" fmla="*/ 23 h 324"/>
                <a:gd name="T16" fmla="*/ 307 w 505"/>
                <a:gd name="T17" fmla="*/ 17 h 324"/>
                <a:gd name="T18" fmla="*/ 288 w 505"/>
                <a:gd name="T19" fmla="*/ 15 h 324"/>
                <a:gd name="T20" fmla="*/ 271 w 505"/>
                <a:gd name="T21" fmla="*/ 21 h 324"/>
                <a:gd name="T22" fmla="*/ 253 w 505"/>
                <a:gd name="T23" fmla="*/ 25 h 324"/>
                <a:gd name="T24" fmla="*/ 236 w 505"/>
                <a:gd name="T25" fmla="*/ 25 h 324"/>
                <a:gd name="T26" fmla="*/ 211 w 505"/>
                <a:gd name="T27" fmla="*/ 25 h 324"/>
                <a:gd name="T28" fmla="*/ 180 w 505"/>
                <a:gd name="T29" fmla="*/ 33 h 324"/>
                <a:gd name="T30" fmla="*/ 148 w 505"/>
                <a:gd name="T31" fmla="*/ 46 h 324"/>
                <a:gd name="T32" fmla="*/ 127 w 505"/>
                <a:gd name="T33" fmla="*/ 34 h 324"/>
                <a:gd name="T34" fmla="*/ 113 w 505"/>
                <a:gd name="T35" fmla="*/ 9 h 324"/>
                <a:gd name="T36" fmla="*/ 103 w 505"/>
                <a:gd name="T37" fmla="*/ 25 h 324"/>
                <a:gd name="T38" fmla="*/ 107 w 505"/>
                <a:gd name="T39" fmla="*/ 33 h 324"/>
                <a:gd name="T40" fmla="*/ 115 w 505"/>
                <a:gd name="T41" fmla="*/ 46 h 324"/>
                <a:gd name="T42" fmla="*/ 103 w 505"/>
                <a:gd name="T43" fmla="*/ 73 h 324"/>
                <a:gd name="T44" fmla="*/ 113 w 505"/>
                <a:gd name="T45" fmla="*/ 88 h 324"/>
                <a:gd name="T46" fmla="*/ 130 w 505"/>
                <a:gd name="T47" fmla="*/ 105 h 324"/>
                <a:gd name="T48" fmla="*/ 125 w 505"/>
                <a:gd name="T49" fmla="*/ 115 h 324"/>
                <a:gd name="T50" fmla="*/ 121 w 505"/>
                <a:gd name="T51" fmla="*/ 123 h 324"/>
                <a:gd name="T52" fmla="*/ 109 w 505"/>
                <a:gd name="T53" fmla="*/ 130 h 324"/>
                <a:gd name="T54" fmla="*/ 103 w 505"/>
                <a:gd name="T55" fmla="*/ 125 h 324"/>
                <a:gd name="T56" fmla="*/ 75 w 505"/>
                <a:gd name="T57" fmla="*/ 157 h 324"/>
                <a:gd name="T58" fmla="*/ 50 w 505"/>
                <a:gd name="T59" fmla="*/ 161 h 324"/>
                <a:gd name="T60" fmla="*/ 36 w 505"/>
                <a:gd name="T61" fmla="*/ 157 h 324"/>
                <a:gd name="T62" fmla="*/ 21 w 505"/>
                <a:gd name="T63" fmla="*/ 182 h 324"/>
                <a:gd name="T64" fmla="*/ 19 w 505"/>
                <a:gd name="T65" fmla="*/ 190 h 324"/>
                <a:gd name="T66" fmla="*/ 23 w 505"/>
                <a:gd name="T67" fmla="*/ 205 h 324"/>
                <a:gd name="T68" fmla="*/ 9 w 505"/>
                <a:gd name="T69" fmla="*/ 215 h 324"/>
                <a:gd name="T70" fmla="*/ 0 w 505"/>
                <a:gd name="T71" fmla="*/ 240 h 324"/>
                <a:gd name="T72" fmla="*/ 5 w 505"/>
                <a:gd name="T73" fmla="*/ 263 h 324"/>
                <a:gd name="T74" fmla="*/ 40 w 505"/>
                <a:gd name="T75" fmla="*/ 303 h 324"/>
                <a:gd name="T76" fmla="*/ 44 w 505"/>
                <a:gd name="T77" fmla="*/ 311 h 324"/>
                <a:gd name="T78" fmla="*/ 46 w 505"/>
                <a:gd name="T79" fmla="*/ 317 h 324"/>
                <a:gd name="T80" fmla="*/ 50 w 505"/>
                <a:gd name="T81" fmla="*/ 319 h 324"/>
                <a:gd name="T82" fmla="*/ 57 w 505"/>
                <a:gd name="T83" fmla="*/ 324 h 324"/>
                <a:gd name="T84" fmla="*/ 71 w 505"/>
                <a:gd name="T85" fmla="*/ 323 h 324"/>
                <a:gd name="T86" fmla="*/ 73 w 505"/>
                <a:gd name="T87" fmla="*/ 323 h 324"/>
                <a:gd name="T88" fmla="*/ 82 w 505"/>
                <a:gd name="T89" fmla="*/ 317 h 324"/>
                <a:gd name="T90" fmla="*/ 92 w 505"/>
                <a:gd name="T91" fmla="*/ 321 h 324"/>
                <a:gd name="T92" fmla="*/ 117 w 505"/>
                <a:gd name="T93" fmla="*/ 307 h 324"/>
                <a:gd name="T94" fmla="*/ 153 w 505"/>
                <a:gd name="T95" fmla="*/ 305 h 324"/>
                <a:gd name="T96" fmla="*/ 173 w 505"/>
                <a:gd name="T97" fmla="*/ 305 h 324"/>
                <a:gd name="T98" fmla="*/ 201 w 505"/>
                <a:gd name="T99" fmla="*/ 280 h 324"/>
                <a:gd name="T100" fmla="*/ 282 w 505"/>
                <a:gd name="T101" fmla="*/ 244 h 324"/>
                <a:gd name="T102" fmla="*/ 307 w 505"/>
                <a:gd name="T103" fmla="*/ 232 h 324"/>
                <a:gd name="T104" fmla="*/ 321 w 505"/>
                <a:gd name="T105" fmla="*/ 221 h 324"/>
                <a:gd name="T106" fmla="*/ 371 w 505"/>
                <a:gd name="T107" fmla="*/ 165 h 324"/>
                <a:gd name="T108" fmla="*/ 378 w 505"/>
                <a:gd name="T109" fmla="*/ 150 h 324"/>
                <a:gd name="T110" fmla="*/ 413 w 505"/>
                <a:gd name="T111" fmla="*/ 130 h 324"/>
                <a:gd name="T112" fmla="*/ 447 w 505"/>
                <a:gd name="T113" fmla="*/ 123 h 324"/>
                <a:gd name="T114" fmla="*/ 472 w 505"/>
                <a:gd name="T115" fmla="*/ 109 h 324"/>
                <a:gd name="T116" fmla="*/ 499 w 505"/>
                <a:gd name="T117" fmla="*/ 61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5" h="324">
                  <a:moveTo>
                    <a:pt x="499" y="50"/>
                  </a:moveTo>
                  <a:lnTo>
                    <a:pt x="497" y="46"/>
                  </a:lnTo>
                  <a:lnTo>
                    <a:pt x="497" y="44"/>
                  </a:lnTo>
                  <a:lnTo>
                    <a:pt x="497" y="42"/>
                  </a:lnTo>
                  <a:lnTo>
                    <a:pt x="495" y="40"/>
                  </a:lnTo>
                  <a:lnTo>
                    <a:pt x="492" y="38"/>
                  </a:lnTo>
                  <a:lnTo>
                    <a:pt x="490" y="36"/>
                  </a:lnTo>
                  <a:lnTo>
                    <a:pt x="478" y="33"/>
                  </a:lnTo>
                  <a:lnTo>
                    <a:pt x="476" y="31"/>
                  </a:lnTo>
                  <a:lnTo>
                    <a:pt x="476" y="29"/>
                  </a:lnTo>
                  <a:lnTo>
                    <a:pt x="474" y="27"/>
                  </a:lnTo>
                  <a:lnTo>
                    <a:pt x="474" y="25"/>
                  </a:lnTo>
                  <a:lnTo>
                    <a:pt x="472" y="25"/>
                  </a:lnTo>
                  <a:lnTo>
                    <a:pt x="469" y="21"/>
                  </a:lnTo>
                  <a:lnTo>
                    <a:pt x="467" y="21"/>
                  </a:lnTo>
                  <a:lnTo>
                    <a:pt x="465" y="17"/>
                  </a:lnTo>
                  <a:lnTo>
                    <a:pt x="465" y="17"/>
                  </a:lnTo>
                  <a:lnTo>
                    <a:pt x="459" y="15"/>
                  </a:lnTo>
                  <a:lnTo>
                    <a:pt x="457" y="13"/>
                  </a:lnTo>
                  <a:lnTo>
                    <a:pt x="453" y="13"/>
                  </a:lnTo>
                  <a:lnTo>
                    <a:pt x="447" y="13"/>
                  </a:lnTo>
                  <a:lnTo>
                    <a:pt x="442" y="13"/>
                  </a:lnTo>
                  <a:lnTo>
                    <a:pt x="438" y="13"/>
                  </a:lnTo>
                  <a:lnTo>
                    <a:pt x="436" y="13"/>
                  </a:lnTo>
                  <a:lnTo>
                    <a:pt x="430" y="13"/>
                  </a:lnTo>
                  <a:lnTo>
                    <a:pt x="428" y="11"/>
                  </a:lnTo>
                  <a:lnTo>
                    <a:pt x="424" y="13"/>
                  </a:lnTo>
                  <a:lnTo>
                    <a:pt x="413" y="17"/>
                  </a:lnTo>
                  <a:lnTo>
                    <a:pt x="407" y="19"/>
                  </a:lnTo>
                  <a:lnTo>
                    <a:pt x="403" y="21"/>
                  </a:lnTo>
                  <a:lnTo>
                    <a:pt x="397" y="21"/>
                  </a:lnTo>
                  <a:lnTo>
                    <a:pt x="390" y="21"/>
                  </a:lnTo>
                  <a:lnTo>
                    <a:pt x="376" y="23"/>
                  </a:lnTo>
                  <a:lnTo>
                    <a:pt x="369" y="23"/>
                  </a:lnTo>
                  <a:lnTo>
                    <a:pt x="367" y="23"/>
                  </a:lnTo>
                  <a:lnTo>
                    <a:pt x="361" y="19"/>
                  </a:lnTo>
                  <a:lnTo>
                    <a:pt x="359" y="19"/>
                  </a:lnTo>
                  <a:lnTo>
                    <a:pt x="355" y="19"/>
                  </a:lnTo>
                  <a:lnTo>
                    <a:pt x="351" y="21"/>
                  </a:lnTo>
                  <a:lnTo>
                    <a:pt x="348" y="23"/>
                  </a:lnTo>
                  <a:lnTo>
                    <a:pt x="348" y="23"/>
                  </a:lnTo>
                  <a:lnTo>
                    <a:pt x="332" y="21"/>
                  </a:lnTo>
                  <a:lnTo>
                    <a:pt x="321" y="17"/>
                  </a:lnTo>
                  <a:lnTo>
                    <a:pt x="315" y="15"/>
                  </a:lnTo>
                  <a:lnTo>
                    <a:pt x="307" y="17"/>
                  </a:lnTo>
                  <a:lnTo>
                    <a:pt x="303" y="15"/>
                  </a:lnTo>
                  <a:lnTo>
                    <a:pt x="298" y="13"/>
                  </a:lnTo>
                  <a:lnTo>
                    <a:pt x="294" y="13"/>
                  </a:lnTo>
                  <a:lnTo>
                    <a:pt x="290" y="15"/>
                  </a:lnTo>
                  <a:lnTo>
                    <a:pt x="288" y="15"/>
                  </a:lnTo>
                  <a:lnTo>
                    <a:pt x="284" y="15"/>
                  </a:lnTo>
                  <a:lnTo>
                    <a:pt x="282" y="15"/>
                  </a:lnTo>
                  <a:lnTo>
                    <a:pt x="280" y="15"/>
                  </a:lnTo>
                  <a:lnTo>
                    <a:pt x="276" y="17"/>
                  </a:lnTo>
                  <a:lnTo>
                    <a:pt x="271" y="21"/>
                  </a:lnTo>
                  <a:lnTo>
                    <a:pt x="267" y="21"/>
                  </a:lnTo>
                  <a:lnTo>
                    <a:pt x="263" y="21"/>
                  </a:lnTo>
                  <a:lnTo>
                    <a:pt x="261" y="21"/>
                  </a:lnTo>
                  <a:lnTo>
                    <a:pt x="259" y="23"/>
                  </a:lnTo>
                  <a:lnTo>
                    <a:pt x="253" y="25"/>
                  </a:lnTo>
                  <a:lnTo>
                    <a:pt x="250" y="25"/>
                  </a:lnTo>
                  <a:lnTo>
                    <a:pt x="246" y="25"/>
                  </a:lnTo>
                  <a:lnTo>
                    <a:pt x="242" y="25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0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5" y="25"/>
                  </a:lnTo>
                  <a:lnTo>
                    <a:pt x="211" y="25"/>
                  </a:lnTo>
                  <a:lnTo>
                    <a:pt x="207" y="25"/>
                  </a:lnTo>
                  <a:lnTo>
                    <a:pt x="190" y="33"/>
                  </a:lnTo>
                  <a:lnTo>
                    <a:pt x="186" y="33"/>
                  </a:lnTo>
                  <a:lnTo>
                    <a:pt x="182" y="33"/>
                  </a:lnTo>
                  <a:lnTo>
                    <a:pt x="180" y="33"/>
                  </a:lnTo>
                  <a:lnTo>
                    <a:pt x="176" y="33"/>
                  </a:lnTo>
                  <a:lnTo>
                    <a:pt x="167" y="36"/>
                  </a:lnTo>
                  <a:lnTo>
                    <a:pt x="159" y="38"/>
                  </a:lnTo>
                  <a:lnTo>
                    <a:pt x="150" y="46"/>
                  </a:lnTo>
                  <a:lnTo>
                    <a:pt x="148" y="46"/>
                  </a:lnTo>
                  <a:lnTo>
                    <a:pt x="144" y="44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30" y="36"/>
                  </a:lnTo>
                  <a:lnTo>
                    <a:pt x="127" y="34"/>
                  </a:lnTo>
                  <a:lnTo>
                    <a:pt x="123" y="27"/>
                  </a:lnTo>
                  <a:lnTo>
                    <a:pt x="117" y="21"/>
                  </a:lnTo>
                  <a:lnTo>
                    <a:pt x="113" y="15"/>
                  </a:lnTo>
                  <a:lnTo>
                    <a:pt x="113" y="11"/>
                  </a:lnTo>
                  <a:lnTo>
                    <a:pt x="113" y="9"/>
                  </a:lnTo>
                  <a:lnTo>
                    <a:pt x="113" y="8"/>
                  </a:lnTo>
                  <a:lnTo>
                    <a:pt x="117" y="0"/>
                  </a:lnTo>
                  <a:lnTo>
                    <a:pt x="113" y="4"/>
                  </a:lnTo>
                  <a:lnTo>
                    <a:pt x="105" y="13"/>
                  </a:lnTo>
                  <a:lnTo>
                    <a:pt x="103" y="25"/>
                  </a:lnTo>
                  <a:lnTo>
                    <a:pt x="103" y="25"/>
                  </a:lnTo>
                  <a:lnTo>
                    <a:pt x="103" y="27"/>
                  </a:lnTo>
                  <a:lnTo>
                    <a:pt x="105" y="29"/>
                  </a:lnTo>
                  <a:lnTo>
                    <a:pt x="107" y="29"/>
                  </a:lnTo>
                  <a:lnTo>
                    <a:pt x="107" y="33"/>
                  </a:lnTo>
                  <a:lnTo>
                    <a:pt x="109" y="34"/>
                  </a:lnTo>
                  <a:lnTo>
                    <a:pt x="109" y="36"/>
                  </a:lnTo>
                  <a:lnTo>
                    <a:pt x="109" y="38"/>
                  </a:lnTo>
                  <a:lnTo>
                    <a:pt x="115" y="44"/>
                  </a:lnTo>
                  <a:lnTo>
                    <a:pt x="115" y="46"/>
                  </a:lnTo>
                  <a:lnTo>
                    <a:pt x="111" y="52"/>
                  </a:lnTo>
                  <a:lnTo>
                    <a:pt x="111" y="59"/>
                  </a:lnTo>
                  <a:lnTo>
                    <a:pt x="107" y="71"/>
                  </a:lnTo>
                  <a:lnTo>
                    <a:pt x="107" y="73"/>
                  </a:lnTo>
                  <a:lnTo>
                    <a:pt x="103" y="73"/>
                  </a:lnTo>
                  <a:lnTo>
                    <a:pt x="100" y="73"/>
                  </a:lnTo>
                  <a:lnTo>
                    <a:pt x="100" y="75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113" y="88"/>
                  </a:lnTo>
                  <a:lnTo>
                    <a:pt x="119" y="92"/>
                  </a:lnTo>
                  <a:lnTo>
                    <a:pt x="121" y="96"/>
                  </a:lnTo>
                  <a:lnTo>
                    <a:pt x="123" y="98"/>
                  </a:lnTo>
                  <a:lnTo>
                    <a:pt x="127" y="104"/>
                  </a:lnTo>
                  <a:lnTo>
                    <a:pt x="130" y="105"/>
                  </a:lnTo>
                  <a:lnTo>
                    <a:pt x="128" y="107"/>
                  </a:lnTo>
                  <a:lnTo>
                    <a:pt x="127" y="109"/>
                  </a:lnTo>
                  <a:lnTo>
                    <a:pt x="127" y="109"/>
                  </a:lnTo>
                  <a:lnTo>
                    <a:pt x="125" y="111"/>
                  </a:lnTo>
                  <a:lnTo>
                    <a:pt x="125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1" y="123"/>
                  </a:lnTo>
                  <a:lnTo>
                    <a:pt x="119" y="134"/>
                  </a:lnTo>
                  <a:lnTo>
                    <a:pt x="117" y="134"/>
                  </a:lnTo>
                  <a:lnTo>
                    <a:pt x="115" y="134"/>
                  </a:lnTo>
                  <a:lnTo>
                    <a:pt x="113" y="134"/>
                  </a:lnTo>
                  <a:lnTo>
                    <a:pt x="109" y="130"/>
                  </a:lnTo>
                  <a:lnTo>
                    <a:pt x="109" y="130"/>
                  </a:lnTo>
                  <a:lnTo>
                    <a:pt x="107" y="127"/>
                  </a:lnTo>
                  <a:lnTo>
                    <a:pt x="107" y="127"/>
                  </a:lnTo>
                  <a:lnTo>
                    <a:pt x="105" y="125"/>
                  </a:lnTo>
                  <a:lnTo>
                    <a:pt x="103" y="125"/>
                  </a:lnTo>
                  <a:lnTo>
                    <a:pt x="102" y="127"/>
                  </a:lnTo>
                  <a:lnTo>
                    <a:pt x="98" y="130"/>
                  </a:lnTo>
                  <a:lnTo>
                    <a:pt x="80" y="150"/>
                  </a:lnTo>
                  <a:lnTo>
                    <a:pt x="78" y="155"/>
                  </a:lnTo>
                  <a:lnTo>
                    <a:pt x="75" y="157"/>
                  </a:lnTo>
                  <a:lnTo>
                    <a:pt x="69" y="161"/>
                  </a:lnTo>
                  <a:lnTo>
                    <a:pt x="59" y="171"/>
                  </a:lnTo>
                  <a:lnTo>
                    <a:pt x="57" y="171"/>
                  </a:lnTo>
                  <a:lnTo>
                    <a:pt x="52" y="165"/>
                  </a:lnTo>
                  <a:lnTo>
                    <a:pt x="50" y="161"/>
                  </a:lnTo>
                  <a:lnTo>
                    <a:pt x="46" y="155"/>
                  </a:lnTo>
                  <a:lnTo>
                    <a:pt x="44" y="155"/>
                  </a:lnTo>
                  <a:lnTo>
                    <a:pt x="42" y="154"/>
                  </a:lnTo>
                  <a:lnTo>
                    <a:pt x="38" y="157"/>
                  </a:lnTo>
                  <a:lnTo>
                    <a:pt x="36" y="157"/>
                  </a:lnTo>
                  <a:lnTo>
                    <a:pt x="34" y="159"/>
                  </a:lnTo>
                  <a:lnTo>
                    <a:pt x="30" y="163"/>
                  </a:lnTo>
                  <a:lnTo>
                    <a:pt x="23" y="175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1" y="182"/>
                  </a:lnTo>
                  <a:lnTo>
                    <a:pt x="19" y="184"/>
                  </a:lnTo>
                  <a:lnTo>
                    <a:pt x="19" y="186"/>
                  </a:lnTo>
                  <a:lnTo>
                    <a:pt x="19" y="188"/>
                  </a:lnTo>
                  <a:lnTo>
                    <a:pt x="19" y="190"/>
                  </a:lnTo>
                  <a:lnTo>
                    <a:pt x="19" y="194"/>
                  </a:lnTo>
                  <a:lnTo>
                    <a:pt x="21" y="196"/>
                  </a:lnTo>
                  <a:lnTo>
                    <a:pt x="25" y="200"/>
                  </a:lnTo>
                  <a:lnTo>
                    <a:pt x="27" y="202"/>
                  </a:lnTo>
                  <a:lnTo>
                    <a:pt x="23" y="205"/>
                  </a:lnTo>
                  <a:lnTo>
                    <a:pt x="23" y="209"/>
                  </a:lnTo>
                  <a:lnTo>
                    <a:pt x="21" y="211"/>
                  </a:lnTo>
                  <a:lnTo>
                    <a:pt x="19" y="213"/>
                  </a:lnTo>
                  <a:lnTo>
                    <a:pt x="15" y="217"/>
                  </a:lnTo>
                  <a:lnTo>
                    <a:pt x="9" y="215"/>
                  </a:lnTo>
                  <a:lnTo>
                    <a:pt x="7" y="215"/>
                  </a:lnTo>
                  <a:lnTo>
                    <a:pt x="5" y="217"/>
                  </a:lnTo>
                  <a:lnTo>
                    <a:pt x="4" y="227"/>
                  </a:lnTo>
                  <a:lnTo>
                    <a:pt x="4" y="234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4" y="261"/>
                  </a:lnTo>
                  <a:lnTo>
                    <a:pt x="5" y="263"/>
                  </a:lnTo>
                  <a:lnTo>
                    <a:pt x="11" y="269"/>
                  </a:lnTo>
                  <a:lnTo>
                    <a:pt x="23" y="288"/>
                  </a:lnTo>
                  <a:lnTo>
                    <a:pt x="36" y="303"/>
                  </a:lnTo>
                  <a:lnTo>
                    <a:pt x="38" y="303"/>
                  </a:lnTo>
                  <a:lnTo>
                    <a:pt x="40" y="303"/>
                  </a:lnTo>
                  <a:lnTo>
                    <a:pt x="40" y="305"/>
                  </a:lnTo>
                  <a:lnTo>
                    <a:pt x="40" y="305"/>
                  </a:lnTo>
                  <a:lnTo>
                    <a:pt x="42" y="307"/>
                  </a:lnTo>
                  <a:lnTo>
                    <a:pt x="44" y="309"/>
                  </a:lnTo>
                  <a:lnTo>
                    <a:pt x="44" y="311"/>
                  </a:lnTo>
                  <a:lnTo>
                    <a:pt x="44" y="311"/>
                  </a:lnTo>
                  <a:lnTo>
                    <a:pt x="46" y="313"/>
                  </a:lnTo>
                  <a:lnTo>
                    <a:pt x="46" y="315"/>
                  </a:lnTo>
                  <a:lnTo>
                    <a:pt x="46" y="315"/>
                  </a:lnTo>
                  <a:lnTo>
                    <a:pt x="46" y="317"/>
                  </a:lnTo>
                  <a:lnTo>
                    <a:pt x="46" y="317"/>
                  </a:lnTo>
                  <a:lnTo>
                    <a:pt x="48" y="317"/>
                  </a:lnTo>
                  <a:lnTo>
                    <a:pt x="48" y="317"/>
                  </a:lnTo>
                  <a:lnTo>
                    <a:pt x="50" y="317"/>
                  </a:lnTo>
                  <a:lnTo>
                    <a:pt x="50" y="319"/>
                  </a:lnTo>
                  <a:lnTo>
                    <a:pt x="52" y="323"/>
                  </a:lnTo>
                  <a:lnTo>
                    <a:pt x="53" y="324"/>
                  </a:lnTo>
                  <a:lnTo>
                    <a:pt x="55" y="324"/>
                  </a:lnTo>
                  <a:lnTo>
                    <a:pt x="57" y="324"/>
                  </a:lnTo>
                  <a:lnTo>
                    <a:pt x="57" y="324"/>
                  </a:lnTo>
                  <a:lnTo>
                    <a:pt x="59" y="323"/>
                  </a:lnTo>
                  <a:lnTo>
                    <a:pt x="61" y="321"/>
                  </a:lnTo>
                  <a:lnTo>
                    <a:pt x="63" y="321"/>
                  </a:lnTo>
                  <a:lnTo>
                    <a:pt x="69" y="323"/>
                  </a:lnTo>
                  <a:lnTo>
                    <a:pt x="71" y="323"/>
                  </a:lnTo>
                  <a:lnTo>
                    <a:pt x="71" y="323"/>
                  </a:lnTo>
                  <a:lnTo>
                    <a:pt x="71" y="321"/>
                  </a:lnTo>
                  <a:lnTo>
                    <a:pt x="71" y="321"/>
                  </a:lnTo>
                  <a:lnTo>
                    <a:pt x="73" y="323"/>
                  </a:lnTo>
                  <a:lnTo>
                    <a:pt x="73" y="323"/>
                  </a:lnTo>
                  <a:lnTo>
                    <a:pt x="75" y="323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80" y="315"/>
                  </a:lnTo>
                  <a:lnTo>
                    <a:pt x="82" y="317"/>
                  </a:lnTo>
                  <a:lnTo>
                    <a:pt x="84" y="317"/>
                  </a:lnTo>
                  <a:lnTo>
                    <a:pt x="86" y="317"/>
                  </a:lnTo>
                  <a:lnTo>
                    <a:pt x="88" y="319"/>
                  </a:lnTo>
                  <a:lnTo>
                    <a:pt x="88" y="321"/>
                  </a:lnTo>
                  <a:lnTo>
                    <a:pt x="92" y="321"/>
                  </a:lnTo>
                  <a:lnTo>
                    <a:pt x="100" y="315"/>
                  </a:lnTo>
                  <a:lnTo>
                    <a:pt x="103" y="319"/>
                  </a:lnTo>
                  <a:lnTo>
                    <a:pt x="107" y="319"/>
                  </a:lnTo>
                  <a:lnTo>
                    <a:pt x="111" y="317"/>
                  </a:lnTo>
                  <a:lnTo>
                    <a:pt x="117" y="307"/>
                  </a:lnTo>
                  <a:lnTo>
                    <a:pt x="119" y="305"/>
                  </a:lnTo>
                  <a:lnTo>
                    <a:pt x="144" y="301"/>
                  </a:lnTo>
                  <a:lnTo>
                    <a:pt x="146" y="301"/>
                  </a:lnTo>
                  <a:lnTo>
                    <a:pt x="148" y="301"/>
                  </a:lnTo>
                  <a:lnTo>
                    <a:pt x="153" y="305"/>
                  </a:lnTo>
                  <a:lnTo>
                    <a:pt x="155" y="307"/>
                  </a:lnTo>
                  <a:lnTo>
                    <a:pt x="157" y="309"/>
                  </a:lnTo>
                  <a:lnTo>
                    <a:pt x="161" y="311"/>
                  </a:lnTo>
                  <a:lnTo>
                    <a:pt x="167" y="309"/>
                  </a:lnTo>
                  <a:lnTo>
                    <a:pt x="173" y="305"/>
                  </a:lnTo>
                  <a:lnTo>
                    <a:pt x="184" y="296"/>
                  </a:lnTo>
                  <a:lnTo>
                    <a:pt x="196" y="282"/>
                  </a:lnTo>
                  <a:lnTo>
                    <a:pt x="198" y="280"/>
                  </a:lnTo>
                  <a:lnTo>
                    <a:pt x="200" y="280"/>
                  </a:lnTo>
                  <a:lnTo>
                    <a:pt x="201" y="280"/>
                  </a:lnTo>
                  <a:lnTo>
                    <a:pt x="203" y="280"/>
                  </a:lnTo>
                  <a:lnTo>
                    <a:pt x="217" y="276"/>
                  </a:lnTo>
                  <a:lnTo>
                    <a:pt x="225" y="273"/>
                  </a:lnTo>
                  <a:lnTo>
                    <a:pt x="236" y="265"/>
                  </a:lnTo>
                  <a:lnTo>
                    <a:pt x="282" y="244"/>
                  </a:lnTo>
                  <a:lnTo>
                    <a:pt x="292" y="244"/>
                  </a:lnTo>
                  <a:lnTo>
                    <a:pt x="294" y="242"/>
                  </a:lnTo>
                  <a:lnTo>
                    <a:pt x="301" y="236"/>
                  </a:lnTo>
                  <a:lnTo>
                    <a:pt x="305" y="234"/>
                  </a:lnTo>
                  <a:lnTo>
                    <a:pt x="307" y="232"/>
                  </a:lnTo>
                  <a:lnTo>
                    <a:pt x="309" y="232"/>
                  </a:lnTo>
                  <a:lnTo>
                    <a:pt x="311" y="230"/>
                  </a:lnTo>
                  <a:lnTo>
                    <a:pt x="317" y="227"/>
                  </a:lnTo>
                  <a:lnTo>
                    <a:pt x="319" y="225"/>
                  </a:lnTo>
                  <a:lnTo>
                    <a:pt x="321" y="221"/>
                  </a:lnTo>
                  <a:lnTo>
                    <a:pt x="332" y="196"/>
                  </a:lnTo>
                  <a:lnTo>
                    <a:pt x="334" y="192"/>
                  </a:lnTo>
                  <a:lnTo>
                    <a:pt x="340" y="192"/>
                  </a:lnTo>
                  <a:lnTo>
                    <a:pt x="344" y="190"/>
                  </a:lnTo>
                  <a:lnTo>
                    <a:pt x="371" y="165"/>
                  </a:lnTo>
                  <a:lnTo>
                    <a:pt x="373" y="165"/>
                  </a:lnTo>
                  <a:lnTo>
                    <a:pt x="374" y="163"/>
                  </a:lnTo>
                  <a:lnTo>
                    <a:pt x="374" y="155"/>
                  </a:lnTo>
                  <a:lnTo>
                    <a:pt x="376" y="154"/>
                  </a:lnTo>
                  <a:lnTo>
                    <a:pt x="378" y="150"/>
                  </a:lnTo>
                  <a:lnTo>
                    <a:pt x="386" y="148"/>
                  </a:lnTo>
                  <a:lnTo>
                    <a:pt x="388" y="146"/>
                  </a:lnTo>
                  <a:lnTo>
                    <a:pt x="392" y="144"/>
                  </a:lnTo>
                  <a:lnTo>
                    <a:pt x="401" y="138"/>
                  </a:lnTo>
                  <a:lnTo>
                    <a:pt x="413" y="130"/>
                  </a:lnTo>
                  <a:lnTo>
                    <a:pt x="415" y="129"/>
                  </a:lnTo>
                  <a:lnTo>
                    <a:pt x="419" y="129"/>
                  </a:lnTo>
                  <a:lnTo>
                    <a:pt x="428" y="125"/>
                  </a:lnTo>
                  <a:lnTo>
                    <a:pt x="434" y="123"/>
                  </a:lnTo>
                  <a:lnTo>
                    <a:pt x="447" y="123"/>
                  </a:lnTo>
                  <a:lnTo>
                    <a:pt x="453" y="121"/>
                  </a:lnTo>
                  <a:lnTo>
                    <a:pt x="457" y="119"/>
                  </a:lnTo>
                  <a:lnTo>
                    <a:pt x="463" y="117"/>
                  </a:lnTo>
                  <a:lnTo>
                    <a:pt x="469" y="113"/>
                  </a:lnTo>
                  <a:lnTo>
                    <a:pt x="472" y="109"/>
                  </a:lnTo>
                  <a:lnTo>
                    <a:pt x="476" y="100"/>
                  </a:lnTo>
                  <a:lnTo>
                    <a:pt x="478" y="98"/>
                  </a:lnTo>
                  <a:lnTo>
                    <a:pt x="484" y="92"/>
                  </a:lnTo>
                  <a:lnTo>
                    <a:pt x="488" y="86"/>
                  </a:lnTo>
                  <a:lnTo>
                    <a:pt x="499" y="61"/>
                  </a:lnTo>
                  <a:lnTo>
                    <a:pt x="501" y="56"/>
                  </a:lnTo>
                  <a:lnTo>
                    <a:pt x="505" y="52"/>
                  </a:lnTo>
                  <a:lnTo>
                    <a:pt x="499" y="5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02330061-82BF-5942-B513-FB530C63D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0429" y="4031108"/>
              <a:ext cx="1507537" cy="1098844"/>
            </a:xfrm>
            <a:custGeom>
              <a:avLst/>
              <a:gdLst>
                <a:gd name="T0" fmla="*/ 756 w 782"/>
                <a:gd name="T1" fmla="*/ 434 h 570"/>
                <a:gd name="T2" fmla="*/ 719 w 782"/>
                <a:gd name="T3" fmla="*/ 415 h 570"/>
                <a:gd name="T4" fmla="*/ 700 w 782"/>
                <a:gd name="T5" fmla="*/ 407 h 570"/>
                <a:gd name="T6" fmla="*/ 686 w 782"/>
                <a:gd name="T7" fmla="*/ 382 h 570"/>
                <a:gd name="T8" fmla="*/ 679 w 782"/>
                <a:gd name="T9" fmla="*/ 374 h 570"/>
                <a:gd name="T10" fmla="*/ 661 w 782"/>
                <a:gd name="T11" fmla="*/ 355 h 570"/>
                <a:gd name="T12" fmla="*/ 635 w 782"/>
                <a:gd name="T13" fmla="*/ 340 h 570"/>
                <a:gd name="T14" fmla="*/ 627 w 782"/>
                <a:gd name="T15" fmla="*/ 324 h 570"/>
                <a:gd name="T16" fmla="*/ 615 w 782"/>
                <a:gd name="T17" fmla="*/ 315 h 570"/>
                <a:gd name="T18" fmla="*/ 600 w 782"/>
                <a:gd name="T19" fmla="*/ 292 h 570"/>
                <a:gd name="T20" fmla="*/ 560 w 782"/>
                <a:gd name="T21" fmla="*/ 274 h 570"/>
                <a:gd name="T22" fmla="*/ 546 w 782"/>
                <a:gd name="T23" fmla="*/ 276 h 570"/>
                <a:gd name="T24" fmla="*/ 536 w 782"/>
                <a:gd name="T25" fmla="*/ 288 h 570"/>
                <a:gd name="T26" fmla="*/ 527 w 782"/>
                <a:gd name="T27" fmla="*/ 303 h 570"/>
                <a:gd name="T28" fmla="*/ 506 w 782"/>
                <a:gd name="T29" fmla="*/ 317 h 570"/>
                <a:gd name="T30" fmla="*/ 481 w 782"/>
                <a:gd name="T31" fmla="*/ 301 h 570"/>
                <a:gd name="T32" fmla="*/ 448 w 782"/>
                <a:gd name="T33" fmla="*/ 255 h 570"/>
                <a:gd name="T34" fmla="*/ 413 w 782"/>
                <a:gd name="T35" fmla="*/ 207 h 570"/>
                <a:gd name="T36" fmla="*/ 266 w 782"/>
                <a:gd name="T37" fmla="*/ 153 h 570"/>
                <a:gd name="T38" fmla="*/ 277 w 782"/>
                <a:gd name="T39" fmla="*/ 119 h 570"/>
                <a:gd name="T40" fmla="*/ 260 w 782"/>
                <a:gd name="T41" fmla="*/ 75 h 570"/>
                <a:gd name="T42" fmla="*/ 252 w 782"/>
                <a:gd name="T43" fmla="*/ 9 h 570"/>
                <a:gd name="T44" fmla="*/ 214 w 782"/>
                <a:gd name="T45" fmla="*/ 2 h 570"/>
                <a:gd name="T46" fmla="*/ 204 w 782"/>
                <a:gd name="T47" fmla="*/ 40 h 570"/>
                <a:gd name="T48" fmla="*/ 171 w 782"/>
                <a:gd name="T49" fmla="*/ 63 h 570"/>
                <a:gd name="T50" fmla="*/ 148 w 782"/>
                <a:gd name="T51" fmla="*/ 101 h 570"/>
                <a:gd name="T52" fmla="*/ 89 w 782"/>
                <a:gd name="T53" fmla="*/ 180 h 570"/>
                <a:gd name="T54" fmla="*/ 54 w 782"/>
                <a:gd name="T55" fmla="*/ 215 h 570"/>
                <a:gd name="T56" fmla="*/ 12 w 782"/>
                <a:gd name="T57" fmla="*/ 232 h 570"/>
                <a:gd name="T58" fmla="*/ 2 w 782"/>
                <a:gd name="T59" fmla="*/ 280 h 570"/>
                <a:gd name="T60" fmla="*/ 43 w 782"/>
                <a:gd name="T61" fmla="*/ 299 h 570"/>
                <a:gd name="T62" fmla="*/ 62 w 782"/>
                <a:gd name="T63" fmla="*/ 309 h 570"/>
                <a:gd name="T64" fmla="*/ 93 w 782"/>
                <a:gd name="T65" fmla="*/ 330 h 570"/>
                <a:gd name="T66" fmla="*/ 158 w 782"/>
                <a:gd name="T67" fmla="*/ 345 h 570"/>
                <a:gd name="T68" fmla="*/ 169 w 782"/>
                <a:gd name="T69" fmla="*/ 363 h 570"/>
                <a:gd name="T70" fmla="*/ 185 w 782"/>
                <a:gd name="T71" fmla="*/ 384 h 570"/>
                <a:gd name="T72" fmla="*/ 196 w 782"/>
                <a:gd name="T73" fmla="*/ 388 h 570"/>
                <a:gd name="T74" fmla="*/ 210 w 782"/>
                <a:gd name="T75" fmla="*/ 420 h 570"/>
                <a:gd name="T76" fmla="*/ 252 w 782"/>
                <a:gd name="T77" fmla="*/ 449 h 570"/>
                <a:gd name="T78" fmla="*/ 254 w 782"/>
                <a:gd name="T79" fmla="*/ 461 h 570"/>
                <a:gd name="T80" fmla="*/ 264 w 782"/>
                <a:gd name="T81" fmla="*/ 472 h 570"/>
                <a:gd name="T82" fmla="*/ 277 w 782"/>
                <a:gd name="T83" fmla="*/ 482 h 570"/>
                <a:gd name="T84" fmla="*/ 294 w 782"/>
                <a:gd name="T85" fmla="*/ 476 h 570"/>
                <a:gd name="T86" fmla="*/ 315 w 782"/>
                <a:gd name="T87" fmla="*/ 486 h 570"/>
                <a:gd name="T88" fmla="*/ 323 w 782"/>
                <a:gd name="T89" fmla="*/ 499 h 570"/>
                <a:gd name="T90" fmla="*/ 333 w 782"/>
                <a:gd name="T91" fmla="*/ 499 h 570"/>
                <a:gd name="T92" fmla="*/ 360 w 782"/>
                <a:gd name="T93" fmla="*/ 514 h 570"/>
                <a:gd name="T94" fmla="*/ 404 w 782"/>
                <a:gd name="T95" fmla="*/ 524 h 570"/>
                <a:gd name="T96" fmla="*/ 417 w 782"/>
                <a:gd name="T97" fmla="*/ 530 h 570"/>
                <a:gd name="T98" fmla="*/ 423 w 782"/>
                <a:gd name="T99" fmla="*/ 536 h 570"/>
                <a:gd name="T100" fmla="*/ 458 w 782"/>
                <a:gd name="T101" fmla="*/ 545 h 570"/>
                <a:gd name="T102" fmla="*/ 487 w 782"/>
                <a:gd name="T103" fmla="*/ 557 h 570"/>
                <a:gd name="T104" fmla="*/ 548 w 782"/>
                <a:gd name="T105" fmla="*/ 555 h 570"/>
                <a:gd name="T106" fmla="*/ 592 w 782"/>
                <a:gd name="T107" fmla="*/ 568 h 570"/>
                <a:gd name="T108" fmla="*/ 633 w 782"/>
                <a:gd name="T109" fmla="*/ 561 h 570"/>
                <a:gd name="T110" fmla="*/ 642 w 782"/>
                <a:gd name="T111" fmla="*/ 532 h 570"/>
                <a:gd name="T112" fmla="*/ 679 w 782"/>
                <a:gd name="T113" fmla="*/ 501 h 570"/>
                <a:gd name="T114" fmla="*/ 734 w 782"/>
                <a:gd name="T115" fmla="*/ 468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82" h="570">
                  <a:moveTo>
                    <a:pt x="779" y="438"/>
                  </a:moveTo>
                  <a:lnTo>
                    <a:pt x="773" y="436"/>
                  </a:lnTo>
                  <a:lnTo>
                    <a:pt x="769" y="432"/>
                  </a:lnTo>
                  <a:lnTo>
                    <a:pt x="767" y="432"/>
                  </a:lnTo>
                  <a:lnTo>
                    <a:pt x="761" y="434"/>
                  </a:lnTo>
                  <a:lnTo>
                    <a:pt x="761" y="434"/>
                  </a:lnTo>
                  <a:lnTo>
                    <a:pt x="759" y="434"/>
                  </a:lnTo>
                  <a:lnTo>
                    <a:pt x="756" y="434"/>
                  </a:lnTo>
                  <a:lnTo>
                    <a:pt x="756" y="432"/>
                  </a:lnTo>
                  <a:lnTo>
                    <a:pt x="752" y="434"/>
                  </a:lnTo>
                  <a:lnTo>
                    <a:pt x="750" y="434"/>
                  </a:lnTo>
                  <a:lnTo>
                    <a:pt x="748" y="434"/>
                  </a:lnTo>
                  <a:lnTo>
                    <a:pt x="740" y="430"/>
                  </a:lnTo>
                  <a:lnTo>
                    <a:pt x="725" y="422"/>
                  </a:lnTo>
                  <a:lnTo>
                    <a:pt x="723" y="420"/>
                  </a:lnTo>
                  <a:lnTo>
                    <a:pt x="719" y="415"/>
                  </a:lnTo>
                  <a:lnTo>
                    <a:pt x="717" y="413"/>
                  </a:lnTo>
                  <a:lnTo>
                    <a:pt x="715" y="413"/>
                  </a:lnTo>
                  <a:lnTo>
                    <a:pt x="713" y="409"/>
                  </a:lnTo>
                  <a:lnTo>
                    <a:pt x="711" y="407"/>
                  </a:lnTo>
                  <a:lnTo>
                    <a:pt x="709" y="403"/>
                  </a:lnTo>
                  <a:lnTo>
                    <a:pt x="708" y="403"/>
                  </a:lnTo>
                  <a:lnTo>
                    <a:pt x="702" y="407"/>
                  </a:lnTo>
                  <a:lnTo>
                    <a:pt x="700" y="407"/>
                  </a:lnTo>
                  <a:lnTo>
                    <a:pt x="700" y="405"/>
                  </a:lnTo>
                  <a:lnTo>
                    <a:pt x="700" y="401"/>
                  </a:lnTo>
                  <a:lnTo>
                    <a:pt x="700" y="399"/>
                  </a:lnTo>
                  <a:lnTo>
                    <a:pt x="702" y="397"/>
                  </a:lnTo>
                  <a:lnTo>
                    <a:pt x="698" y="393"/>
                  </a:lnTo>
                  <a:lnTo>
                    <a:pt x="692" y="390"/>
                  </a:lnTo>
                  <a:lnTo>
                    <a:pt x="686" y="386"/>
                  </a:lnTo>
                  <a:lnTo>
                    <a:pt x="686" y="382"/>
                  </a:lnTo>
                  <a:lnTo>
                    <a:pt x="688" y="380"/>
                  </a:lnTo>
                  <a:lnTo>
                    <a:pt x="688" y="378"/>
                  </a:lnTo>
                  <a:lnTo>
                    <a:pt x="686" y="376"/>
                  </a:lnTo>
                  <a:lnTo>
                    <a:pt x="684" y="372"/>
                  </a:lnTo>
                  <a:lnTo>
                    <a:pt x="683" y="372"/>
                  </a:lnTo>
                  <a:lnTo>
                    <a:pt x="681" y="372"/>
                  </a:lnTo>
                  <a:lnTo>
                    <a:pt x="681" y="374"/>
                  </a:lnTo>
                  <a:lnTo>
                    <a:pt x="679" y="374"/>
                  </a:lnTo>
                  <a:lnTo>
                    <a:pt x="677" y="372"/>
                  </a:lnTo>
                  <a:lnTo>
                    <a:pt x="675" y="368"/>
                  </a:lnTo>
                  <a:lnTo>
                    <a:pt x="675" y="363"/>
                  </a:lnTo>
                  <a:lnTo>
                    <a:pt x="673" y="359"/>
                  </a:lnTo>
                  <a:lnTo>
                    <a:pt x="671" y="359"/>
                  </a:lnTo>
                  <a:lnTo>
                    <a:pt x="663" y="357"/>
                  </a:lnTo>
                  <a:lnTo>
                    <a:pt x="663" y="357"/>
                  </a:lnTo>
                  <a:lnTo>
                    <a:pt x="661" y="355"/>
                  </a:lnTo>
                  <a:lnTo>
                    <a:pt x="661" y="353"/>
                  </a:lnTo>
                  <a:lnTo>
                    <a:pt x="661" y="351"/>
                  </a:lnTo>
                  <a:lnTo>
                    <a:pt x="659" y="351"/>
                  </a:lnTo>
                  <a:lnTo>
                    <a:pt x="652" y="347"/>
                  </a:lnTo>
                  <a:lnTo>
                    <a:pt x="650" y="347"/>
                  </a:lnTo>
                  <a:lnTo>
                    <a:pt x="638" y="347"/>
                  </a:lnTo>
                  <a:lnTo>
                    <a:pt x="638" y="345"/>
                  </a:lnTo>
                  <a:lnTo>
                    <a:pt x="635" y="340"/>
                  </a:lnTo>
                  <a:lnTo>
                    <a:pt x="633" y="338"/>
                  </a:lnTo>
                  <a:lnTo>
                    <a:pt x="629" y="336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9" y="330"/>
                  </a:lnTo>
                  <a:lnTo>
                    <a:pt x="629" y="326"/>
                  </a:lnTo>
                  <a:lnTo>
                    <a:pt x="627" y="324"/>
                  </a:lnTo>
                  <a:lnTo>
                    <a:pt x="627" y="324"/>
                  </a:lnTo>
                  <a:lnTo>
                    <a:pt x="625" y="324"/>
                  </a:lnTo>
                  <a:lnTo>
                    <a:pt x="623" y="326"/>
                  </a:lnTo>
                  <a:lnTo>
                    <a:pt x="621" y="324"/>
                  </a:lnTo>
                  <a:lnTo>
                    <a:pt x="621" y="324"/>
                  </a:lnTo>
                  <a:lnTo>
                    <a:pt x="621" y="319"/>
                  </a:lnTo>
                  <a:lnTo>
                    <a:pt x="619" y="317"/>
                  </a:lnTo>
                  <a:lnTo>
                    <a:pt x="617" y="315"/>
                  </a:lnTo>
                  <a:lnTo>
                    <a:pt x="615" y="315"/>
                  </a:lnTo>
                  <a:lnTo>
                    <a:pt x="613" y="313"/>
                  </a:lnTo>
                  <a:lnTo>
                    <a:pt x="611" y="311"/>
                  </a:lnTo>
                  <a:lnTo>
                    <a:pt x="611" y="309"/>
                  </a:lnTo>
                  <a:lnTo>
                    <a:pt x="611" y="305"/>
                  </a:lnTo>
                  <a:lnTo>
                    <a:pt x="611" y="301"/>
                  </a:lnTo>
                  <a:lnTo>
                    <a:pt x="610" y="299"/>
                  </a:lnTo>
                  <a:lnTo>
                    <a:pt x="602" y="292"/>
                  </a:lnTo>
                  <a:lnTo>
                    <a:pt x="600" y="292"/>
                  </a:lnTo>
                  <a:lnTo>
                    <a:pt x="594" y="290"/>
                  </a:lnTo>
                  <a:lnTo>
                    <a:pt x="590" y="290"/>
                  </a:lnTo>
                  <a:lnTo>
                    <a:pt x="577" y="280"/>
                  </a:lnTo>
                  <a:lnTo>
                    <a:pt x="573" y="276"/>
                  </a:lnTo>
                  <a:lnTo>
                    <a:pt x="571" y="276"/>
                  </a:lnTo>
                  <a:lnTo>
                    <a:pt x="565" y="274"/>
                  </a:lnTo>
                  <a:lnTo>
                    <a:pt x="563" y="274"/>
                  </a:lnTo>
                  <a:lnTo>
                    <a:pt x="560" y="274"/>
                  </a:lnTo>
                  <a:lnTo>
                    <a:pt x="560" y="276"/>
                  </a:lnTo>
                  <a:lnTo>
                    <a:pt x="556" y="282"/>
                  </a:lnTo>
                  <a:lnTo>
                    <a:pt x="554" y="280"/>
                  </a:lnTo>
                  <a:lnTo>
                    <a:pt x="552" y="276"/>
                  </a:lnTo>
                  <a:lnTo>
                    <a:pt x="550" y="274"/>
                  </a:lnTo>
                  <a:lnTo>
                    <a:pt x="548" y="274"/>
                  </a:lnTo>
                  <a:lnTo>
                    <a:pt x="546" y="274"/>
                  </a:lnTo>
                  <a:lnTo>
                    <a:pt x="546" y="276"/>
                  </a:lnTo>
                  <a:lnTo>
                    <a:pt x="546" y="276"/>
                  </a:lnTo>
                  <a:lnTo>
                    <a:pt x="544" y="276"/>
                  </a:lnTo>
                  <a:lnTo>
                    <a:pt x="542" y="278"/>
                  </a:lnTo>
                  <a:lnTo>
                    <a:pt x="542" y="278"/>
                  </a:lnTo>
                  <a:lnTo>
                    <a:pt x="538" y="280"/>
                  </a:lnTo>
                  <a:lnTo>
                    <a:pt x="538" y="282"/>
                  </a:lnTo>
                  <a:lnTo>
                    <a:pt x="538" y="284"/>
                  </a:lnTo>
                  <a:lnTo>
                    <a:pt x="536" y="288"/>
                  </a:lnTo>
                  <a:lnTo>
                    <a:pt x="536" y="290"/>
                  </a:lnTo>
                  <a:lnTo>
                    <a:pt x="536" y="292"/>
                  </a:lnTo>
                  <a:lnTo>
                    <a:pt x="536" y="294"/>
                  </a:lnTo>
                  <a:lnTo>
                    <a:pt x="536" y="295"/>
                  </a:lnTo>
                  <a:lnTo>
                    <a:pt x="536" y="297"/>
                  </a:lnTo>
                  <a:lnTo>
                    <a:pt x="535" y="299"/>
                  </a:lnTo>
                  <a:lnTo>
                    <a:pt x="529" y="301"/>
                  </a:lnTo>
                  <a:lnTo>
                    <a:pt x="527" y="303"/>
                  </a:lnTo>
                  <a:lnTo>
                    <a:pt x="523" y="307"/>
                  </a:lnTo>
                  <a:lnTo>
                    <a:pt x="519" y="311"/>
                  </a:lnTo>
                  <a:lnTo>
                    <a:pt x="517" y="313"/>
                  </a:lnTo>
                  <a:lnTo>
                    <a:pt x="515" y="315"/>
                  </a:lnTo>
                  <a:lnTo>
                    <a:pt x="513" y="317"/>
                  </a:lnTo>
                  <a:lnTo>
                    <a:pt x="512" y="317"/>
                  </a:lnTo>
                  <a:lnTo>
                    <a:pt x="510" y="317"/>
                  </a:lnTo>
                  <a:lnTo>
                    <a:pt x="506" y="317"/>
                  </a:lnTo>
                  <a:lnTo>
                    <a:pt x="498" y="315"/>
                  </a:lnTo>
                  <a:lnTo>
                    <a:pt x="494" y="313"/>
                  </a:lnTo>
                  <a:lnTo>
                    <a:pt x="492" y="311"/>
                  </a:lnTo>
                  <a:lnTo>
                    <a:pt x="490" y="309"/>
                  </a:lnTo>
                  <a:lnTo>
                    <a:pt x="488" y="305"/>
                  </a:lnTo>
                  <a:lnTo>
                    <a:pt x="488" y="303"/>
                  </a:lnTo>
                  <a:lnTo>
                    <a:pt x="487" y="303"/>
                  </a:lnTo>
                  <a:lnTo>
                    <a:pt x="481" y="301"/>
                  </a:lnTo>
                  <a:lnTo>
                    <a:pt x="475" y="295"/>
                  </a:lnTo>
                  <a:lnTo>
                    <a:pt x="460" y="282"/>
                  </a:lnTo>
                  <a:lnTo>
                    <a:pt x="452" y="272"/>
                  </a:lnTo>
                  <a:lnTo>
                    <a:pt x="452" y="269"/>
                  </a:lnTo>
                  <a:lnTo>
                    <a:pt x="452" y="265"/>
                  </a:lnTo>
                  <a:lnTo>
                    <a:pt x="452" y="263"/>
                  </a:lnTo>
                  <a:lnTo>
                    <a:pt x="450" y="257"/>
                  </a:lnTo>
                  <a:lnTo>
                    <a:pt x="448" y="255"/>
                  </a:lnTo>
                  <a:lnTo>
                    <a:pt x="446" y="253"/>
                  </a:lnTo>
                  <a:lnTo>
                    <a:pt x="442" y="247"/>
                  </a:lnTo>
                  <a:lnTo>
                    <a:pt x="440" y="246"/>
                  </a:lnTo>
                  <a:lnTo>
                    <a:pt x="433" y="240"/>
                  </a:lnTo>
                  <a:lnTo>
                    <a:pt x="431" y="236"/>
                  </a:lnTo>
                  <a:lnTo>
                    <a:pt x="415" y="213"/>
                  </a:lnTo>
                  <a:lnTo>
                    <a:pt x="413" y="211"/>
                  </a:lnTo>
                  <a:lnTo>
                    <a:pt x="413" y="207"/>
                  </a:lnTo>
                  <a:lnTo>
                    <a:pt x="400" y="205"/>
                  </a:lnTo>
                  <a:lnTo>
                    <a:pt x="385" y="207"/>
                  </a:lnTo>
                  <a:lnTo>
                    <a:pt x="379" y="207"/>
                  </a:lnTo>
                  <a:lnTo>
                    <a:pt x="375" y="205"/>
                  </a:lnTo>
                  <a:lnTo>
                    <a:pt x="281" y="173"/>
                  </a:lnTo>
                  <a:lnTo>
                    <a:pt x="275" y="169"/>
                  </a:lnTo>
                  <a:lnTo>
                    <a:pt x="269" y="161"/>
                  </a:lnTo>
                  <a:lnTo>
                    <a:pt x="266" y="153"/>
                  </a:lnTo>
                  <a:lnTo>
                    <a:pt x="266" y="148"/>
                  </a:lnTo>
                  <a:lnTo>
                    <a:pt x="266" y="142"/>
                  </a:lnTo>
                  <a:lnTo>
                    <a:pt x="267" y="136"/>
                  </a:lnTo>
                  <a:lnTo>
                    <a:pt x="269" y="132"/>
                  </a:lnTo>
                  <a:lnTo>
                    <a:pt x="273" y="128"/>
                  </a:lnTo>
                  <a:lnTo>
                    <a:pt x="275" y="126"/>
                  </a:lnTo>
                  <a:lnTo>
                    <a:pt x="277" y="123"/>
                  </a:lnTo>
                  <a:lnTo>
                    <a:pt x="277" y="119"/>
                  </a:lnTo>
                  <a:lnTo>
                    <a:pt x="275" y="117"/>
                  </a:lnTo>
                  <a:lnTo>
                    <a:pt x="273" y="113"/>
                  </a:lnTo>
                  <a:lnTo>
                    <a:pt x="264" y="101"/>
                  </a:lnTo>
                  <a:lnTo>
                    <a:pt x="260" y="98"/>
                  </a:lnTo>
                  <a:lnTo>
                    <a:pt x="260" y="94"/>
                  </a:lnTo>
                  <a:lnTo>
                    <a:pt x="258" y="88"/>
                  </a:lnTo>
                  <a:lnTo>
                    <a:pt x="258" y="82"/>
                  </a:lnTo>
                  <a:lnTo>
                    <a:pt x="260" y="75"/>
                  </a:lnTo>
                  <a:lnTo>
                    <a:pt x="267" y="40"/>
                  </a:lnTo>
                  <a:lnTo>
                    <a:pt x="267" y="34"/>
                  </a:lnTo>
                  <a:lnTo>
                    <a:pt x="266" y="32"/>
                  </a:lnTo>
                  <a:lnTo>
                    <a:pt x="264" y="30"/>
                  </a:lnTo>
                  <a:lnTo>
                    <a:pt x="260" y="27"/>
                  </a:lnTo>
                  <a:lnTo>
                    <a:pt x="258" y="23"/>
                  </a:lnTo>
                  <a:lnTo>
                    <a:pt x="254" y="11"/>
                  </a:lnTo>
                  <a:lnTo>
                    <a:pt x="252" y="9"/>
                  </a:lnTo>
                  <a:lnTo>
                    <a:pt x="250" y="7"/>
                  </a:lnTo>
                  <a:lnTo>
                    <a:pt x="246" y="5"/>
                  </a:lnTo>
                  <a:lnTo>
                    <a:pt x="244" y="5"/>
                  </a:lnTo>
                  <a:lnTo>
                    <a:pt x="237" y="4"/>
                  </a:lnTo>
                  <a:lnTo>
                    <a:pt x="221" y="0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4" y="2"/>
                  </a:lnTo>
                  <a:lnTo>
                    <a:pt x="208" y="7"/>
                  </a:lnTo>
                  <a:lnTo>
                    <a:pt x="202" y="17"/>
                  </a:lnTo>
                  <a:lnTo>
                    <a:pt x="198" y="23"/>
                  </a:lnTo>
                  <a:lnTo>
                    <a:pt x="196" y="27"/>
                  </a:lnTo>
                  <a:lnTo>
                    <a:pt x="196" y="30"/>
                  </a:lnTo>
                  <a:lnTo>
                    <a:pt x="196" y="34"/>
                  </a:lnTo>
                  <a:lnTo>
                    <a:pt x="200" y="36"/>
                  </a:lnTo>
                  <a:lnTo>
                    <a:pt x="204" y="40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198" y="53"/>
                  </a:lnTo>
                  <a:lnTo>
                    <a:pt x="185" y="65"/>
                  </a:lnTo>
                  <a:lnTo>
                    <a:pt x="181" y="67"/>
                  </a:lnTo>
                  <a:lnTo>
                    <a:pt x="179" y="65"/>
                  </a:lnTo>
                  <a:lnTo>
                    <a:pt x="173" y="63"/>
                  </a:lnTo>
                  <a:lnTo>
                    <a:pt x="171" y="63"/>
                  </a:lnTo>
                  <a:lnTo>
                    <a:pt x="169" y="63"/>
                  </a:lnTo>
                  <a:lnTo>
                    <a:pt x="167" y="65"/>
                  </a:lnTo>
                  <a:lnTo>
                    <a:pt x="166" y="69"/>
                  </a:lnTo>
                  <a:lnTo>
                    <a:pt x="162" y="86"/>
                  </a:lnTo>
                  <a:lnTo>
                    <a:pt x="158" y="90"/>
                  </a:lnTo>
                  <a:lnTo>
                    <a:pt x="156" y="94"/>
                  </a:lnTo>
                  <a:lnTo>
                    <a:pt x="150" y="100"/>
                  </a:lnTo>
                  <a:lnTo>
                    <a:pt x="148" y="101"/>
                  </a:lnTo>
                  <a:lnTo>
                    <a:pt x="143" y="107"/>
                  </a:lnTo>
                  <a:lnTo>
                    <a:pt x="139" y="109"/>
                  </a:lnTo>
                  <a:lnTo>
                    <a:pt x="135" y="117"/>
                  </a:lnTo>
                  <a:lnTo>
                    <a:pt x="129" y="125"/>
                  </a:lnTo>
                  <a:lnTo>
                    <a:pt x="118" y="144"/>
                  </a:lnTo>
                  <a:lnTo>
                    <a:pt x="106" y="153"/>
                  </a:lnTo>
                  <a:lnTo>
                    <a:pt x="96" y="169"/>
                  </a:lnTo>
                  <a:lnTo>
                    <a:pt x="89" y="180"/>
                  </a:lnTo>
                  <a:lnTo>
                    <a:pt x="77" y="192"/>
                  </a:lnTo>
                  <a:lnTo>
                    <a:pt x="75" y="196"/>
                  </a:lnTo>
                  <a:lnTo>
                    <a:pt x="73" y="199"/>
                  </a:lnTo>
                  <a:lnTo>
                    <a:pt x="69" y="201"/>
                  </a:lnTo>
                  <a:lnTo>
                    <a:pt x="62" y="207"/>
                  </a:lnTo>
                  <a:lnTo>
                    <a:pt x="60" y="209"/>
                  </a:lnTo>
                  <a:lnTo>
                    <a:pt x="56" y="213"/>
                  </a:lnTo>
                  <a:lnTo>
                    <a:pt x="54" y="215"/>
                  </a:lnTo>
                  <a:lnTo>
                    <a:pt x="50" y="217"/>
                  </a:lnTo>
                  <a:lnTo>
                    <a:pt x="46" y="217"/>
                  </a:lnTo>
                  <a:lnTo>
                    <a:pt x="43" y="217"/>
                  </a:lnTo>
                  <a:lnTo>
                    <a:pt x="35" y="217"/>
                  </a:lnTo>
                  <a:lnTo>
                    <a:pt x="25" y="215"/>
                  </a:lnTo>
                  <a:lnTo>
                    <a:pt x="21" y="217"/>
                  </a:lnTo>
                  <a:lnTo>
                    <a:pt x="20" y="221"/>
                  </a:lnTo>
                  <a:lnTo>
                    <a:pt x="12" y="232"/>
                  </a:lnTo>
                  <a:lnTo>
                    <a:pt x="8" y="240"/>
                  </a:lnTo>
                  <a:lnTo>
                    <a:pt x="8" y="246"/>
                  </a:lnTo>
                  <a:lnTo>
                    <a:pt x="6" y="247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80"/>
                  </a:lnTo>
                  <a:lnTo>
                    <a:pt x="4" y="282"/>
                  </a:lnTo>
                  <a:lnTo>
                    <a:pt x="8" y="284"/>
                  </a:lnTo>
                  <a:lnTo>
                    <a:pt x="16" y="286"/>
                  </a:lnTo>
                  <a:lnTo>
                    <a:pt x="21" y="284"/>
                  </a:lnTo>
                  <a:lnTo>
                    <a:pt x="23" y="284"/>
                  </a:lnTo>
                  <a:lnTo>
                    <a:pt x="39" y="299"/>
                  </a:lnTo>
                  <a:lnTo>
                    <a:pt x="41" y="297"/>
                  </a:lnTo>
                  <a:lnTo>
                    <a:pt x="43" y="299"/>
                  </a:lnTo>
                  <a:lnTo>
                    <a:pt x="46" y="301"/>
                  </a:lnTo>
                  <a:lnTo>
                    <a:pt x="50" y="301"/>
                  </a:lnTo>
                  <a:lnTo>
                    <a:pt x="56" y="299"/>
                  </a:lnTo>
                  <a:lnTo>
                    <a:pt x="58" y="301"/>
                  </a:lnTo>
                  <a:lnTo>
                    <a:pt x="60" y="303"/>
                  </a:lnTo>
                  <a:lnTo>
                    <a:pt x="62" y="305"/>
                  </a:lnTo>
                  <a:lnTo>
                    <a:pt x="62" y="307"/>
                  </a:lnTo>
                  <a:lnTo>
                    <a:pt x="62" y="309"/>
                  </a:lnTo>
                  <a:lnTo>
                    <a:pt x="64" y="313"/>
                  </a:lnTo>
                  <a:lnTo>
                    <a:pt x="71" y="322"/>
                  </a:lnTo>
                  <a:lnTo>
                    <a:pt x="75" y="324"/>
                  </a:lnTo>
                  <a:lnTo>
                    <a:pt x="81" y="324"/>
                  </a:lnTo>
                  <a:lnTo>
                    <a:pt x="85" y="326"/>
                  </a:lnTo>
                  <a:lnTo>
                    <a:pt x="87" y="328"/>
                  </a:lnTo>
                  <a:lnTo>
                    <a:pt x="89" y="330"/>
                  </a:lnTo>
                  <a:lnTo>
                    <a:pt x="93" y="330"/>
                  </a:lnTo>
                  <a:lnTo>
                    <a:pt x="104" y="328"/>
                  </a:lnTo>
                  <a:lnTo>
                    <a:pt x="110" y="330"/>
                  </a:lnTo>
                  <a:lnTo>
                    <a:pt x="118" y="332"/>
                  </a:lnTo>
                  <a:lnTo>
                    <a:pt x="127" y="343"/>
                  </a:lnTo>
                  <a:lnTo>
                    <a:pt x="133" y="345"/>
                  </a:lnTo>
                  <a:lnTo>
                    <a:pt x="146" y="345"/>
                  </a:lnTo>
                  <a:lnTo>
                    <a:pt x="154" y="345"/>
                  </a:lnTo>
                  <a:lnTo>
                    <a:pt x="158" y="345"/>
                  </a:lnTo>
                  <a:lnTo>
                    <a:pt x="162" y="347"/>
                  </a:lnTo>
                  <a:lnTo>
                    <a:pt x="164" y="347"/>
                  </a:lnTo>
                  <a:lnTo>
                    <a:pt x="166" y="349"/>
                  </a:lnTo>
                  <a:lnTo>
                    <a:pt x="166" y="351"/>
                  </a:lnTo>
                  <a:lnTo>
                    <a:pt x="166" y="355"/>
                  </a:lnTo>
                  <a:lnTo>
                    <a:pt x="166" y="355"/>
                  </a:lnTo>
                  <a:lnTo>
                    <a:pt x="167" y="359"/>
                  </a:lnTo>
                  <a:lnTo>
                    <a:pt x="169" y="363"/>
                  </a:lnTo>
                  <a:lnTo>
                    <a:pt x="171" y="365"/>
                  </a:lnTo>
                  <a:lnTo>
                    <a:pt x="171" y="368"/>
                  </a:lnTo>
                  <a:lnTo>
                    <a:pt x="169" y="372"/>
                  </a:lnTo>
                  <a:lnTo>
                    <a:pt x="171" y="376"/>
                  </a:lnTo>
                  <a:lnTo>
                    <a:pt x="173" y="382"/>
                  </a:lnTo>
                  <a:lnTo>
                    <a:pt x="175" y="384"/>
                  </a:lnTo>
                  <a:lnTo>
                    <a:pt x="179" y="386"/>
                  </a:lnTo>
                  <a:lnTo>
                    <a:pt x="185" y="384"/>
                  </a:lnTo>
                  <a:lnTo>
                    <a:pt x="189" y="382"/>
                  </a:lnTo>
                  <a:lnTo>
                    <a:pt x="191" y="382"/>
                  </a:lnTo>
                  <a:lnTo>
                    <a:pt x="192" y="384"/>
                  </a:lnTo>
                  <a:lnTo>
                    <a:pt x="192" y="384"/>
                  </a:lnTo>
                  <a:lnTo>
                    <a:pt x="192" y="388"/>
                  </a:lnTo>
                  <a:lnTo>
                    <a:pt x="192" y="388"/>
                  </a:lnTo>
                  <a:lnTo>
                    <a:pt x="194" y="388"/>
                  </a:lnTo>
                  <a:lnTo>
                    <a:pt x="196" y="388"/>
                  </a:lnTo>
                  <a:lnTo>
                    <a:pt x="200" y="388"/>
                  </a:lnTo>
                  <a:lnTo>
                    <a:pt x="206" y="390"/>
                  </a:lnTo>
                  <a:lnTo>
                    <a:pt x="208" y="393"/>
                  </a:lnTo>
                  <a:lnTo>
                    <a:pt x="206" y="403"/>
                  </a:lnTo>
                  <a:lnTo>
                    <a:pt x="206" y="405"/>
                  </a:lnTo>
                  <a:lnTo>
                    <a:pt x="208" y="413"/>
                  </a:lnTo>
                  <a:lnTo>
                    <a:pt x="210" y="418"/>
                  </a:lnTo>
                  <a:lnTo>
                    <a:pt x="210" y="420"/>
                  </a:lnTo>
                  <a:lnTo>
                    <a:pt x="217" y="422"/>
                  </a:lnTo>
                  <a:lnTo>
                    <a:pt x="227" y="428"/>
                  </a:lnTo>
                  <a:lnTo>
                    <a:pt x="244" y="432"/>
                  </a:lnTo>
                  <a:lnTo>
                    <a:pt x="250" y="434"/>
                  </a:lnTo>
                  <a:lnTo>
                    <a:pt x="254" y="440"/>
                  </a:lnTo>
                  <a:lnTo>
                    <a:pt x="256" y="445"/>
                  </a:lnTo>
                  <a:lnTo>
                    <a:pt x="254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3"/>
                  </a:lnTo>
                  <a:lnTo>
                    <a:pt x="258" y="453"/>
                  </a:lnTo>
                  <a:lnTo>
                    <a:pt x="258" y="455"/>
                  </a:lnTo>
                  <a:lnTo>
                    <a:pt x="258" y="455"/>
                  </a:lnTo>
                  <a:lnTo>
                    <a:pt x="256" y="459"/>
                  </a:lnTo>
                  <a:lnTo>
                    <a:pt x="254" y="461"/>
                  </a:lnTo>
                  <a:lnTo>
                    <a:pt x="254" y="461"/>
                  </a:lnTo>
                  <a:lnTo>
                    <a:pt x="256" y="465"/>
                  </a:lnTo>
                  <a:lnTo>
                    <a:pt x="256" y="466"/>
                  </a:lnTo>
                  <a:lnTo>
                    <a:pt x="256" y="468"/>
                  </a:lnTo>
                  <a:lnTo>
                    <a:pt x="258" y="470"/>
                  </a:lnTo>
                  <a:lnTo>
                    <a:pt x="258" y="472"/>
                  </a:lnTo>
                  <a:lnTo>
                    <a:pt x="260" y="472"/>
                  </a:lnTo>
                  <a:lnTo>
                    <a:pt x="262" y="472"/>
                  </a:lnTo>
                  <a:lnTo>
                    <a:pt x="264" y="472"/>
                  </a:lnTo>
                  <a:lnTo>
                    <a:pt x="266" y="472"/>
                  </a:lnTo>
                  <a:lnTo>
                    <a:pt x="266" y="472"/>
                  </a:lnTo>
                  <a:lnTo>
                    <a:pt x="267" y="474"/>
                  </a:lnTo>
                  <a:lnTo>
                    <a:pt x="267" y="478"/>
                  </a:lnTo>
                  <a:lnTo>
                    <a:pt x="269" y="478"/>
                  </a:lnTo>
                  <a:lnTo>
                    <a:pt x="271" y="480"/>
                  </a:lnTo>
                  <a:lnTo>
                    <a:pt x="273" y="482"/>
                  </a:lnTo>
                  <a:lnTo>
                    <a:pt x="277" y="482"/>
                  </a:lnTo>
                  <a:lnTo>
                    <a:pt x="279" y="482"/>
                  </a:lnTo>
                  <a:lnTo>
                    <a:pt x="283" y="480"/>
                  </a:lnTo>
                  <a:lnTo>
                    <a:pt x="285" y="482"/>
                  </a:lnTo>
                  <a:lnTo>
                    <a:pt x="285" y="482"/>
                  </a:lnTo>
                  <a:lnTo>
                    <a:pt x="289" y="482"/>
                  </a:lnTo>
                  <a:lnTo>
                    <a:pt x="290" y="482"/>
                  </a:lnTo>
                  <a:lnTo>
                    <a:pt x="292" y="476"/>
                  </a:lnTo>
                  <a:lnTo>
                    <a:pt x="294" y="476"/>
                  </a:lnTo>
                  <a:lnTo>
                    <a:pt x="296" y="476"/>
                  </a:lnTo>
                  <a:lnTo>
                    <a:pt x="298" y="480"/>
                  </a:lnTo>
                  <a:lnTo>
                    <a:pt x="298" y="482"/>
                  </a:lnTo>
                  <a:lnTo>
                    <a:pt x="298" y="484"/>
                  </a:lnTo>
                  <a:lnTo>
                    <a:pt x="302" y="484"/>
                  </a:lnTo>
                  <a:lnTo>
                    <a:pt x="308" y="482"/>
                  </a:lnTo>
                  <a:lnTo>
                    <a:pt x="310" y="482"/>
                  </a:lnTo>
                  <a:lnTo>
                    <a:pt x="315" y="486"/>
                  </a:lnTo>
                  <a:lnTo>
                    <a:pt x="317" y="486"/>
                  </a:lnTo>
                  <a:lnTo>
                    <a:pt x="319" y="488"/>
                  </a:lnTo>
                  <a:lnTo>
                    <a:pt x="319" y="489"/>
                  </a:lnTo>
                  <a:lnTo>
                    <a:pt x="319" y="489"/>
                  </a:lnTo>
                  <a:lnTo>
                    <a:pt x="321" y="495"/>
                  </a:lnTo>
                  <a:lnTo>
                    <a:pt x="321" y="495"/>
                  </a:lnTo>
                  <a:lnTo>
                    <a:pt x="323" y="497"/>
                  </a:lnTo>
                  <a:lnTo>
                    <a:pt x="323" y="499"/>
                  </a:lnTo>
                  <a:lnTo>
                    <a:pt x="325" y="497"/>
                  </a:lnTo>
                  <a:lnTo>
                    <a:pt x="327" y="497"/>
                  </a:lnTo>
                  <a:lnTo>
                    <a:pt x="329" y="497"/>
                  </a:lnTo>
                  <a:lnTo>
                    <a:pt x="329" y="497"/>
                  </a:lnTo>
                  <a:lnTo>
                    <a:pt x="331" y="497"/>
                  </a:lnTo>
                  <a:lnTo>
                    <a:pt x="331" y="497"/>
                  </a:lnTo>
                  <a:lnTo>
                    <a:pt x="333" y="497"/>
                  </a:lnTo>
                  <a:lnTo>
                    <a:pt x="333" y="499"/>
                  </a:lnTo>
                  <a:lnTo>
                    <a:pt x="335" y="503"/>
                  </a:lnTo>
                  <a:lnTo>
                    <a:pt x="335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4" y="501"/>
                  </a:lnTo>
                  <a:lnTo>
                    <a:pt x="346" y="503"/>
                  </a:lnTo>
                  <a:lnTo>
                    <a:pt x="356" y="509"/>
                  </a:lnTo>
                  <a:lnTo>
                    <a:pt x="360" y="514"/>
                  </a:lnTo>
                  <a:lnTo>
                    <a:pt x="364" y="518"/>
                  </a:lnTo>
                  <a:lnTo>
                    <a:pt x="371" y="520"/>
                  </a:lnTo>
                  <a:lnTo>
                    <a:pt x="383" y="524"/>
                  </a:lnTo>
                  <a:lnTo>
                    <a:pt x="383" y="524"/>
                  </a:lnTo>
                  <a:lnTo>
                    <a:pt x="396" y="526"/>
                  </a:lnTo>
                  <a:lnTo>
                    <a:pt x="398" y="526"/>
                  </a:lnTo>
                  <a:lnTo>
                    <a:pt x="400" y="526"/>
                  </a:lnTo>
                  <a:lnTo>
                    <a:pt x="404" y="524"/>
                  </a:lnTo>
                  <a:lnTo>
                    <a:pt x="408" y="524"/>
                  </a:lnTo>
                  <a:lnTo>
                    <a:pt x="410" y="524"/>
                  </a:lnTo>
                  <a:lnTo>
                    <a:pt x="413" y="528"/>
                  </a:lnTo>
                  <a:lnTo>
                    <a:pt x="415" y="528"/>
                  </a:lnTo>
                  <a:lnTo>
                    <a:pt x="415" y="528"/>
                  </a:lnTo>
                  <a:lnTo>
                    <a:pt x="417" y="528"/>
                  </a:lnTo>
                  <a:lnTo>
                    <a:pt x="417" y="528"/>
                  </a:lnTo>
                  <a:lnTo>
                    <a:pt x="417" y="530"/>
                  </a:lnTo>
                  <a:lnTo>
                    <a:pt x="417" y="534"/>
                  </a:lnTo>
                  <a:lnTo>
                    <a:pt x="417" y="534"/>
                  </a:lnTo>
                  <a:lnTo>
                    <a:pt x="419" y="534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21" y="536"/>
                  </a:lnTo>
                  <a:lnTo>
                    <a:pt x="423" y="536"/>
                  </a:lnTo>
                  <a:lnTo>
                    <a:pt x="425" y="536"/>
                  </a:lnTo>
                  <a:lnTo>
                    <a:pt x="427" y="536"/>
                  </a:lnTo>
                  <a:lnTo>
                    <a:pt x="429" y="541"/>
                  </a:lnTo>
                  <a:lnTo>
                    <a:pt x="431" y="543"/>
                  </a:lnTo>
                  <a:lnTo>
                    <a:pt x="433" y="545"/>
                  </a:lnTo>
                  <a:lnTo>
                    <a:pt x="444" y="547"/>
                  </a:lnTo>
                  <a:lnTo>
                    <a:pt x="450" y="545"/>
                  </a:lnTo>
                  <a:lnTo>
                    <a:pt x="458" y="545"/>
                  </a:lnTo>
                  <a:lnTo>
                    <a:pt x="462" y="545"/>
                  </a:lnTo>
                  <a:lnTo>
                    <a:pt x="463" y="543"/>
                  </a:lnTo>
                  <a:lnTo>
                    <a:pt x="465" y="543"/>
                  </a:lnTo>
                  <a:lnTo>
                    <a:pt x="467" y="541"/>
                  </a:lnTo>
                  <a:lnTo>
                    <a:pt x="469" y="543"/>
                  </a:lnTo>
                  <a:lnTo>
                    <a:pt x="475" y="547"/>
                  </a:lnTo>
                  <a:lnTo>
                    <a:pt x="481" y="553"/>
                  </a:lnTo>
                  <a:lnTo>
                    <a:pt x="487" y="557"/>
                  </a:lnTo>
                  <a:lnTo>
                    <a:pt x="492" y="559"/>
                  </a:lnTo>
                  <a:lnTo>
                    <a:pt x="498" y="557"/>
                  </a:lnTo>
                  <a:lnTo>
                    <a:pt x="502" y="557"/>
                  </a:lnTo>
                  <a:lnTo>
                    <a:pt x="506" y="557"/>
                  </a:lnTo>
                  <a:lnTo>
                    <a:pt x="510" y="553"/>
                  </a:lnTo>
                  <a:lnTo>
                    <a:pt x="519" y="545"/>
                  </a:lnTo>
                  <a:lnTo>
                    <a:pt x="536" y="557"/>
                  </a:lnTo>
                  <a:lnTo>
                    <a:pt x="548" y="555"/>
                  </a:lnTo>
                  <a:lnTo>
                    <a:pt x="554" y="551"/>
                  </a:lnTo>
                  <a:lnTo>
                    <a:pt x="558" y="551"/>
                  </a:lnTo>
                  <a:lnTo>
                    <a:pt x="563" y="553"/>
                  </a:lnTo>
                  <a:lnTo>
                    <a:pt x="579" y="566"/>
                  </a:lnTo>
                  <a:lnTo>
                    <a:pt x="583" y="568"/>
                  </a:lnTo>
                  <a:lnTo>
                    <a:pt x="588" y="570"/>
                  </a:lnTo>
                  <a:lnTo>
                    <a:pt x="590" y="570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602" y="557"/>
                  </a:lnTo>
                  <a:lnTo>
                    <a:pt x="606" y="551"/>
                  </a:lnTo>
                  <a:lnTo>
                    <a:pt x="610" y="549"/>
                  </a:lnTo>
                  <a:lnTo>
                    <a:pt x="615" y="553"/>
                  </a:lnTo>
                  <a:lnTo>
                    <a:pt x="619" y="559"/>
                  </a:lnTo>
                  <a:lnTo>
                    <a:pt x="625" y="561"/>
                  </a:lnTo>
                  <a:lnTo>
                    <a:pt x="633" y="561"/>
                  </a:lnTo>
                  <a:lnTo>
                    <a:pt x="636" y="557"/>
                  </a:lnTo>
                  <a:lnTo>
                    <a:pt x="638" y="555"/>
                  </a:lnTo>
                  <a:lnTo>
                    <a:pt x="638" y="551"/>
                  </a:lnTo>
                  <a:lnTo>
                    <a:pt x="638" y="551"/>
                  </a:lnTo>
                  <a:lnTo>
                    <a:pt x="638" y="547"/>
                  </a:lnTo>
                  <a:lnTo>
                    <a:pt x="638" y="541"/>
                  </a:lnTo>
                  <a:lnTo>
                    <a:pt x="640" y="536"/>
                  </a:lnTo>
                  <a:lnTo>
                    <a:pt x="642" y="532"/>
                  </a:lnTo>
                  <a:lnTo>
                    <a:pt x="646" y="528"/>
                  </a:lnTo>
                  <a:lnTo>
                    <a:pt x="648" y="524"/>
                  </a:lnTo>
                  <a:lnTo>
                    <a:pt x="654" y="516"/>
                  </a:lnTo>
                  <a:lnTo>
                    <a:pt x="656" y="514"/>
                  </a:lnTo>
                  <a:lnTo>
                    <a:pt x="665" y="509"/>
                  </a:lnTo>
                  <a:lnTo>
                    <a:pt x="671" y="503"/>
                  </a:lnTo>
                  <a:lnTo>
                    <a:pt x="675" y="501"/>
                  </a:lnTo>
                  <a:lnTo>
                    <a:pt x="679" y="501"/>
                  </a:lnTo>
                  <a:lnTo>
                    <a:pt x="700" y="501"/>
                  </a:lnTo>
                  <a:lnTo>
                    <a:pt x="708" y="499"/>
                  </a:lnTo>
                  <a:lnTo>
                    <a:pt x="711" y="497"/>
                  </a:lnTo>
                  <a:lnTo>
                    <a:pt x="715" y="495"/>
                  </a:lnTo>
                  <a:lnTo>
                    <a:pt x="717" y="489"/>
                  </a:lnTo>
                  <a:lnTo>
                    <a:pt x="719" y="484"/>
                  </a:lnTo>
                  <a:lnTo>
                    <a:pt x="725" y="476"/>
                  </a:lnTo>
                  <a:lnTo>
                    <a:pt x="734" y="468"/>
                  </a:lnTo>
                  <a:lnTo>
                    <a:pt x="763" y="457"/>
                  </a:lnTo>
                  <a:lnTo>
                    <a:pt x="773" y="451"/>
                  </a:lnTo>
                  <a:lnTo>
                    <a:pt x="782" y="441"/>
                  </a:lnTo>
                  <a:lnTo>
                    <a:pt x="779" y="43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C20C0BA5-DF5E-1643-9A28-34C841AF9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851" y="3456625"/>
              <a:ext cx="152296" cy="350859"/>
            </a:xfrm>
            <a:custGeom>
              <a:avLst/>
              <a:gdLst>
                <a:gd name="T0" fmla="*/ 73 w 79"/>
                <a:gd name="T1" fmla="*/ 31 h 182"/>
                <a:gd name="T2" fmla="*/ 73 w 79"/>
                <a:gd name="T3" fmla="*/ 29 h 182"/>
                <a:gd name="T4" fmla="*/ 75 w 79"/>
                <a:gd name="T5" fmla="*/ 27 h 182"/>
                <a:gd name="T6" fmla="*/ 75 w 79"/>
                <a:gd name="T7" fmla="*/ 23 h 182"/>
                <a:gd name="T8" fmla="*/ 75 w 79"/>
                <a:gd name="T9" fmla="*/ 8 h 182"/>
                <a:gd name="T10" fmla="*/ 71 w 79"/>
                <a:gd name="T11" fmla="*/ 2 h 182"/>
                <a:gd name="T12" fmla="*/ 67 w 79"/>
                <a:gd name="T13" fmla="*/ 2 h 182"/>
                <a:gd name="T14" fmla="*/ 63 w 79"/>
                <a:gd name="T15" fmla="*/ 0 h 182"/>
                <a:gd name="T16" fmla="*/ 63 w 79"/>
                <a:gd name="T17" fmla="*/ 2 h 182"/>
                <a:gd name="T18" fmla="*/ 63 w 79"/>
                <a:gd name="T19" fmla="*/ 4 h 182"/>
                <a:gd name="T20" fmla="*/ 61 w 79"/>
                <a:gd name="T21" fmla="*/ 8 h 182"/>
                <a:gd name="T22" fmla="*/ 55 w 79"/>
                <a:gd name="T23" fmla="*/ 15 h 182"/>
                <a:gd name="T24" fmla="*/ 54 w 79"/>
                <a:gd name="T25" fmla="*/ 17 h 182"/>
                <a:gd name="T26" fmla="*/ 50 w 79"/>
                <a:gd name="T27" fmla="*/ 21 h 182"/>
                <a:gd name="T28" fmla="*/ 50 w 79"/>
                <a:gd name="T29" fmla="*/ 23 h 182"/>
                <a:gd name="T30" fmla="*/ 50 w 79"/>
                <a:gd name="T31" fmla="*/ 25 h 182"/>
                <a:gd name="T32" fmla="*/ 52 w 79"/>
                <a:gd name="T33" fmla="*/ 25 h 182"/>
                <a:gd name="T34" fmla="*/ 52 w 79"/>
                <a:gd name="T35" fmla="*/ 25 h 182"/>
                <a:gd name="T36" fmla="*/ 50 w 79"/>
                <a:gd name="T37" fmla="*/ 27 h 182"/>
                <a:gd name="T38" fmla="*/ 42 w 79"/>
                <a:gd name="T39" fmla="*/ 33 h 182"/>
                <a:gd name="T40" fmla="*/ 44 w 79"/>
                <a:gd name="T41" fmla="*/ 36 h 182"/>
                <a:gd name="T42" fmla="*/ 46 w 79"/>
                <a:gd name="T43" fmla="*/ 38 h 182"/>
                <a:gd name="T44" fmla="*/ 50 w 79"/>
                <a:gd name="T45" fmla="*/ 46 h 182"/>
                <a:gd name="T46" fmla="*/ 42 w 79"/>
                <a:gd name="T47" fmla="*/ 69 h 182"/>
                <a:gd name="T48" fmla="*/ 46 w 79"/>
                <a:gd name="T49" fmla="*/ 69 h 182"/>
                <a:gd name="T50" fmla="*/ 46 w 79"/>
                <a:gd name="T51" fmla="*/ 79 h 182"/>
                <a:gd name="T52" fmla="*/ 44 w 79"/>
                <a:gd name="T53" fmla="*/ 88 h 182"/>
                <a:gd name="T54" fmla="*/ 42 w 79"/>
                <a:gd name="T55" fmla="*/ 94 h 182"/>
                <a:gd name="T56" fmla="*/ 38 w 79"/>
                <a:gd name="T57" fmla="*/ 100 h 182"/>
                <a:gd name="T58" fmla="*/ 36 w 79"/>
                <a:gd name="T59" fmla="*/ 115 h 182"/>
                <a:gd name="T60" fmla="*/ 34 w 79"/>
                <a:gd name="T61" fmla="*/ 115 h 182"/>
                <a:gd name="T62" fmla="*/ 29 w 79"/>
                <a:gd name="T63" fmla="*/ 113 h 182"/>
                <a:gd name="T64" fmla="*/ 25 w 79"/>
                <a:gd name="T65" fmla="*/ 113 h 182"/>
                <a:gd name="T66" fmla="*/ 19 w 79"/>
                <a:gd name="T67" fmla="*/ 127 h 182"/>
                <a:gd name="T68" fmla="*/ 19 w 79"/>
                <a:gd name="T69" fmla="*/ 131 h 182"/>
                <a:gd name="T70" fmla="*/ 19 w 79"/>
                <a:gd name="T71" fmla="*/ 136 h 182"/>
                <a:gd name="T72" fmla="*/ 21 w 79"/>
                <a:gd name="T73" fmla="*/ 140 h 182"/>
                <a:gd name="T74" fmla="*/ 19 w 79"/>
                <a:gd name="T75" fmla="*/ 146 h 182"/>
                <a:gd name="T76" fmla="*/ 11 w 79"/>
                <a:gd name="T77" fmla="*/ 163 h 182"/>
                <a:gd name="T78" fmla="*/ 4 w 79"/>
                <a:gd name="T79" fmla="*/ 182 h 182"/>
                <a:gd name="T80" fmla="*/ 9 w 79"/>
                <a:gd name="T81" fmla="*/ 182 h 182"/>
                <a:gd name="T82" fmla="*/ 11 w 79"/>
                <a:gd name="T83" fmla="*/ 181 h 182"/>
                <a:gd name="T84" fmla="*/ 13 w 79"/>
                <a:gd name="T85" fmla="*/ 175 h 182"/>
                <a:gd name="T86" fmla="*/ 27 w 79"/>
                <a:gd name="T87" fmla="*/ 156 h 182"/>
                <a:gd name="T88" fmla="*/ 29 w 79"/>
                <a:gd name="T89" fmla="*/ 152 h 182"/>
                <a:gd name="T90" fmla="*/ 30 w 79"/>
                <a:gd name="T91" fmla="*/ 148 h 182"/>
                <a:gd name="T92" fmla="*/ 36 w 79"/>
                <a:gd name="T93" fmla="*/ 140 h 182"/>
                <a:gd name="T94" fmla="*/ 42 w 79"/>
                <a:gd name="T95" fmla="*/ 131 h 182"/>
                <a:gd name="T96" fmla="*/ 52 w 79"/>
                <a:gd name="T97" fmla="*/ 131 h 182"/>
                <a:gd name="T98" fmla="*/ 55 w 79"/>
                <a:gd name="T99" fmla="*/ 117 h 182"/>
                <a:gd name="T100" fmla="*/ 57 w 79"/>
                <a:gd name="T101" fmla="*/ 115 h 182"/>
                <a:gd name="T102" fmla="*/ 61 w 79"/>
                <a:gd name="T103" fmla="*/ 113 h 182"/>
                <a:gd name="T104" fmla="*/ 61 w 79"/>
                <a:gd name="T105" fmla="*/ 109 h 182"/>
                <a:gd name="T106" fmla="*/ 59 w 79"/>
                <a:gd name="T107" fmla="*/ 104 h 182"/>
                <a:gd name="T108" fmla="*/ 54 w 79"/>
                <a:gd name="T109" fmla="*/ 92 h 182"/>
                <a:gd name="T110" fmla="*/ 54 w 79"/>
                <a:gd name="T111" fmla="*/ 88 h 182"/>
                <a:gd name="T112" fmla="*/ 61 w 79"/>
                <a:gd name="T113" fmla="*/ 73 h 182"/>
                <a:gd name="T114" fmla="*/ 59 w 79"/>
                <a:gd name="T115" fmla="*/ 67 h 182"/>
                <a:gd name="T116" fmla="*/ 59 w 79"/>
                <a:gd name="T117" fmla="*/ 61 h 182"/>
                <a:gd name="T118" fmla="*/ 63 w 79"/>
                <a:gd name="T119" fmla="*/ 58 h 182"/>
                <a:gd name="T120" fmla="*/ 67 w 79"/>
                <a:gd name="T121" fmla="*/ 52 h 182"/>
                <a:gd name="T122" fmla="*/ 73 w 79"/>
                <a:gd name="T123" fmla="*/ 44 h 182"/>
                <a:gd name="T124" fmla="*/ 79 w 79"/>
                <a:gd name="T125" fmla="*/ 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" h="182">
                  <a:moveTo>
                    <a:pt x="75" y="33"/>
                  </a:moveTo>
                  <a:lnTo>
                    <a:pt x="73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3" y="27"/>
                  </a:lnTo>
                  <a:lnTo>
                    <a:pt x="75" y="27"/>
                  </a:lnTo>
                  <a:lnTo>
                    <a:pt x="75" y="25"/>
                  </a:lnTo>
                  <a:lnTo>
                    <a:pt x="75" y="23"/>
                  </a:lnTo>
                  <a:lnTo>
                    <a:pt x="75" y="10"/>
                  </a:lnTo>
                  <a:lnTo>
                    <a:pt x="75" y="8"/>
                  </a:lnTo>
                  <a:lnTo>
                    <a:pt x="75" y="4"/>
                  </a:lnTo>
                  <a:lnTo>
                    <a:pt x="71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6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2" y="19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7"/>
                  </a:lnTo>
                  <a:lnTo>
                    <a:pt x="50" y="27"/>
                  </a:lnTo>
                  <a:lnTo>
                    <a:pt x="46" y="29"/>
                  </a:lnTo>
                  <a:lnTo>
                    <a:pt x="42" y="33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0" y="46"/>
                  </a:lnTo>
                  <a:lnTo>
                    <a:pt x="48" y="54"/>
                  </a:lnTo>
                  <a:lnTo>
                    <a:pt x="42" y="69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6" y="73"/>
                  </a:lnTo>
                  <a:lnTo>
                    <a:pt x="46" y="79"/>
                  </a:lnTo>
                  <a:lnTo>
                    <a:pt x="44" y="86"/>
                  </a:lnTo>
                  <a:lnTo>
                    <a:pt x="44" y="88"/>
                  </a:lnTo>
                  <a:lnTo>
                    <a:pt x="44" y="92"/>
                  </a:lnTo>
                  <a:lnTo>
                    <a:pt x="42" y="94"/>
                  </a:lnTo>
                  <a:lnTo>
                    <a:pt x="40" y="98"/>
                  </a:lnTo>
                  <a:lnTo>
                    <a:pt x="38" y="100"/>
                  </a:lnTo>
                  <a:lnTo>
                    <a:pt x="38" y="108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9" y="113"/>
                  </a:lnTo>
                  <a:lnTo>
                    <a:pt x="25" y="111"/>
                  </a:lnTo>
                  <a:lnTo>
                    <a:pt x="25" y="113"/>
                  </a:lnTo>
                  <a:lnTo>
                    <a:pt x="23" y="113"/>
                  </a:lnTo>
                  <a:lnTo>
                    <a:pt x="19" y="127"/>
                  </a:lnTo>
                  <a:lnTo>
                    <a:pt x="19" y="131"/>
                  </a:lnTo>
                  <a:lnTo>
                    <a:pt x="19" y="131"/>
                  </a:lnTo>
                  <a:lnTo>
                    <a:pt x="19" y="134"/>
                  </a:lnTo>
                  <a:lnTo>
                    <a:pt x="19" y="136"/>
                  </a:lnTo>
                  <a:lnTo>
                    <a:pt x="21" y="138"/>
                  </a:lnTo>
                  <a:lnTo>
                    <a:pt x="21" y="140"/>
                  </a:lnTo>
                  <a:lnTo>
                    <a:pt x="19" y="142"/>
                  </a:lnTo>
                  <a:lnTo>
                    <a:pt x="19" y="146"/>
                  </a:lnTo>
                  <a:lnTo>
                    <a:pt x="15" y="156"/>
                  </a:lnTo>
                  <a:lnTo>
                    <a:pt x="11" y="163"/>
                  </a:lnTo>
                  <a:lnTo>
                    <a:pt x="0" y="179"/>
                  </a:lnTo>
                  <a:lnTo>
                    <a:pt x="4" y="182"/>
                  </a:lnTo>
                  <a:lnTo>
                    <a:pt x="7" y="182"/>
                  </a:lnTo>
                  <a:lnTo>
                    <a:pt x="9" y="182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79"/>
                  </a:lnTo>
                  <a:lnTo>
                    <a:pt x="13" y="175"/>
                  </a:lnTo>
                  <a:lnTo>
                    <a:pt x="25" y="161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2"/>
                  </a:lnTo>
                  <a:lnTo>
                    <a:pt x="29" y="150"/>
                  </a:lnTo>
                  <a:lnTo>
                    <a:pt x="30" y="148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38" y="136"/>
                  </a:lnTo>
                  <a:lnTo>
                    <a:pt x="42" y="131"/>
                  </a:lnTo>
                  <a:lnTo>
                    <a:pt x="44" y="129"/>
                  </a:lnTo>
                  <a:lnTo>
                    <a:pt x="52" y="131"/>
                  </a:lnTo>
                  <a:lnTo>
                    <a:pt x="55" y="123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5"/>
                  </a:lnTo>
                  <a:lnTo>
                    <a:pt x="59" y="115"/>
                  </a:lnTo>
                  <a:lnTo>
                    <a:pt x="61" y="113"/>
                  </a:lnTo>
                  <a:lnTo>
                    <a:pt x="61" y="111"/>
                  </a:lnTo>
                  <a:lnTo>
                    <a:pt x="61" y="109"/>
                  </a:lnTo>
                  <a:lnTo>
                    <a:pt x="61" y="106"/>
                  </a:lnTo>
                  <a:lnTo>
                    <a:pt x="59" y="104"/>
                  </a:lnTo>
                  <a:lnTo>
                    <a:pt x="55" y="98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9" y="79"/>
                  </a:lnTo>
                  <a:lnTo>
                    <a:pt x="61" y="73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3"/>
                  </a:lnTo>
                  <a:lnTo>
                    <a:pt x="59" y="61"/>
                  </a:lnTo>
                  <a:lnTo>
                    <a:pt x="59" y="59"/>
                  </a:lnTo>
                  <a:lnTo>
                    <a:pt x="63" y="58"/>
                  </a:lnTo>
                  <a:lnTo>
                    <a:pt x="65" y="56"/>
                  </a:lnTo>
                  <a:lnTo>
                    <a:pt x="67" y="52"/>
                  </a:lnTo>
                  <a:lnTo>
                    <a:pt x="71" y="44"/>
                  </a:lnTo>
                  <a:lnTo>
                    <a:pt x="73" y="44"/>
                  </a:lnTo>
                  <a:lnTo>
                    <a:pt x="75" y="42"/>
                  </a:lnTo>
                  <a:lnTo>
                    <a:pt x="79" y="33"/>
                  </a:lnTo>
                  <a:lnTo>
                    <a:pt x="75" y="3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C6F6EC0B-16F5-0846-AA83-F61E2540F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6097" y="3171311"/>
              <a:ext cx="389415" cy="296881"/>
            </a:xfrm>
            <a:custGeom>
              <a:avLst/>
              <a:gdLst>
                <a:gd name="T0" fmla="*/ 202 w 202"/>
                <a:gd name="T1" fmla="*/ 12 h 154"/>
                <a:gd name="T2" fmla="*/ 200 w 202"/>
                <a:gd name="T3" fmla="*/ 2 h 154"/>
                <a:gd name="T4" fmla="*/ 194 w 202"/>
                <a:gd name="T5" fmla="*/ 0 h 154"/>
                <a:gd name="T6" fmla="*/ 190 w 202"/>
                <a:gd name="T7" fmla="*/ 0 h 154"/>
                <a:gd name="T8" fmla="*/ 188 w 202"/>
                <a:gd name="T9" fmla="*/ 4 h 154"/>
                <a:gd name="T10" fmla="*/ 171 w 202"/>
                <a:gd name="T11" fmla="*/ 8 h 154"/>
                <a:gd name="T12" fmla="*/ 161 w 202"/>
                <a:gd name="T13" fmla="*/ 6 h 154"/>
                <a:gd name="T14" fmla="*/ 144 w 202"/>
                <a:gd name="T15" fmla="*/ 13 h 154"/>
                <a:gd name="T16" fmla="*/ 136 w 202"/>
                <a:gd name="T17" fmla="*/ 17 h 154"/>
                <a:gd name="T18" fmla="*/ 131 w 202"/>
                <a:gd name="T19" fmla="*/ 29 h 154"/>
                <a:gd name="T20" fmla="*/ 123 w 202"/>
                <a:gd name="T21" fmla="*/ 38 h 154"/>
                <a:gd name="T22" fmla="*/ 111 w 202"/>
                <a:gd name="T23" fmla="*/ 42 h 154"/>
                <a:gd name="T24" fmla="*/ 106 w 202"/>
                <a:gd name="T25" fmla="*/ 50 h 154"/>
                <a:gd name="T26" fmla="*/ 100 w 202"/>
                <a:gd name="T27" fmla="*/ 48 h 154"/>
                <a:gd name="T28" fmla="*/ 92 w 202"/>
                <a:gd name="T29" fmla="*/ 29 h 154"/>
                <a:gd name="T30" fmla="*/ 84 w 202"/>
                <a:gd name="T31" fmla="*/ 25 h 154"/>
                <a:gd name="T32" fmla="*/ 84 w 202"/>
                <a:gd name="T33" fmla="*/ 15 h 154"/>
                <a:gd name="T34" fmla="*/ 77 w 202"/>
                <a:gd name="T35" fmla="*/ 13 h 154"/>
                <a:gd name="T36" fmla="*/ 61 w 202"/>
                <a:gd name="T37" fmla="*/ 13 h 154"/>
                <a:gd name="T38" fmla="*/ 59 w 202"/>
                <a:gd name="T39" fmla="*/ 10 h 154"/>
                <a:gd name="T40" fmla="*/ 48 w 202"/>
                <a:gd name="T41" fmla="*/ 6 h 154"/>
                <a:gd name="T42" fmla="*/ 50 w 202"/>
                <a:gd name="T43" fmla="*/ 19 h 154"/>
                <a:gd name="T44" fmla="*/ 52 w 202"/>
                <a:gd name="T45" fmla="*/ 40 h 154"/>
                <a:gd name="T46" fmla="*/ 38 w 202"/>
                <a:gd name="T47" fmla="*/ 38 h 154"/>
                <a:gd name="T48" fmla="*/ 29 w 202"/>
                <a:gd name="T49" fmla="*/ 35 h 154"/>
                <a:gd name="T50" fmla="*/ 9 w 202"/>
                <a:gd name="T51" fmla="*/ 62 h 154"/>
                <a:gd name="T52" fmla="*/ 27 w 202"/>
                <a:gd name="T53" fmla="*/ 62 h 154"/>
                <a:gd name="T54" fmla="*/ 33 w 202"/>
                <a:gd name="T55" fmla="*/ 60 h 154"/>
                <a:gd name="T56" fmla="*/ 40 w 202"/>
                <a:gd name="T57" fmla="*/ 69 h 154"/>
                <a:gd name="T58" fmla="*/ 40 w 202"/>
                <a:gd name="T59" fmla="*/ 81 h 154"/>
                <a:gd name="T60" fmla="*/ 29 w 202"/>
                <a:gd name="T61" fmla="*/ 79 h 154"/>
                <a:gd name="T62" fmla="*/ 19 w 202"/>
                <a:gd name="T63" fmla="*/ 77 h 154"/>
                <a:gd name="T64" fmla="*/ 17 w 202"/>
                <a:gd name="T65" fmla="*/ 85 h 154"/>
                <a:gd name="T66" fmla="*/ 17 w 202"/>
                <a:gd name="T67" fmla="*/ 92 h 154"/>
                <a:gd name="T68" fmla="*/ 6 w 202"/>
                <a:gd name="T69" fmla="*/ 102 h 154"/>
                <a:gd name="T70" fmla="*/ 2 w 202"/>
                <a:gd name="T71" fmla="*/ 117 h 154"/>
                <a:gd name="T72" fmla="*/ 4 w 202"/>
                <a:gd name="T73" fmla="*/ 127 h 154"/>
                <a:gd name="T74" fmla="*/ 15 w 202"/>
                <a:gd name="T75" fmla="*/ 135 h 154"/>
                <a:gd name="T76" fmla="*/ 21 w 202"/>
                <a:gd name="T77" fmla="*/ 123 h 154"/>
                <a:gd name="T78" fmla="*/ 33 w 202"/>
                <a:gd name="T79" fmla="*/ 129 h 154"/>
                <a:gd name="T80" fmla="*/ 40 w 202"/>
                <a:gd name="T81" fmla="*/ 131 h 154"/>
                <a:gd name="T82" fmla="*/ 44 w 202"/>
                <a:gd name="T83" fmla="*/ 127 h 154"/>
                <a:gd name="T84" fmla="*/ 48 w 202"/>
                <a:gd name="T85" fmla="*/ 131 h 154"/>
                <a:gd name="T86" fmla="*/ 61 w 202"/>
                <a:gd name="T87" fmla="*/ 135 h 154"/>
                <a:gd name="T88" fmla="*/ 75 w 202"/>
                <a:gd name="T89" fmla="*/ 144 h 154"/>
                <a:gd name="T90" fmla="*/ 92 w 202"/>
                <a:gd name="T91" fmla="*/ 144 h 154"/>
                <a:gd name="T92" fmla="*/ 90 w 202"/>
                <a:gd name="T93" fmla="*/ 129 h 154"/>
                <a:gd name="T94" fmla="*/ 92 w 202"/>
                <a:gd name="T95" fmla="*/ 108 h 154"/>
                <a:gd name="T96" fmla="*/ 104 w 202"/>
                <a:gd name="T97" fmla="*/ 100 h 154"/>
                <a:gd name="T98" fmla="*/ 117 w 202"/>
                <a:gd name="T99" fmla="*/ 94 h 154"/>
                <a:gd name="T100" fmla="*/ 127 w 202"/>
                <a:gd name="T101" fmla="*/ 94 h 154"/>
                <a:gd name="T102" fmla="*/ 138 w 202"/>
                <a:gd name="T103" fmla="*/ 79 h 154"/>
                <a:gd name="T104" fmla="*/ 154 w 202"/>
                <a:gd name="T105" fmla="*/ 73 h 154"/>
                <a:gd name="T106" fmla="*/ 171 w 202"/>
                <a:gd name="T107" fmla="*/ 73 h 154"/>
                <a:gd name="T108" fmla="*/ 184 w 202"/>
                <a:gd name="T109" fmla="*/ 73 h 154"/>
                <a:gd name="T110" fmla="*/ 192 w 202"/>
                <a:gd name="T111" fmla="*/ 62 h 154"/>
                <a:gd name="T112" fmla="*/ 196 w 202"/>
                <a:gd name="T113" fmla="*/ 52 h 154"/>
                <a:gd name="T114" fmla="*/ 198 w 202"/>
                <a:gd name="T115" fmla="*/ 42 h 154"/>
                <a:gd name="T116" fmla="*/ 198 w 202"/>
                <a:gd name="T117" fmla="*/ 35 h 154"/>
                <a:gd name="T118" fmla="*/ 202 w 202"/>
                <a:gd name="T119" fmla="*/ 25 h 154"/>
                <a:gd name="T120" fmla="*/ 200 w 202"/>
                <a:gd name="T121" fmla="*/ 1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" h="154">
                  <a:moveTo>
                    <a:pt x="200" y="15"/>
                  </a:moveTo>
                  <a:lnTo>
                    <a:pt x="202" y="13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0" y="10"/>
                  </a:lnTo>
                  <a:lnTo>
                    <a:pt x="200" y="10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2"/>
                  </a:lnTo>
                  <a:lnTo>
                    <a:pt x="198" y="0"/>
                  </a:lnTo>
                  <a:lnTo>
                    <a:pt x="196" y="2"/>
                  </a:lnTo>
                  <a:lnTo>
                    <a:pt x="196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8" y="4"/>
                  </a:lnTo>
                  <a:lnTo>
                    <a:pt x="188" y="4"/>
                  </a:lnTo>
                  <a:lnTo>
                    <a:pt x="186" y="8"/>
                  </a:lnTo>
                  <a:lnTo>
                    <a:pt x="184" y="12"/>
                  </a:lnTo>
                  <a:lnTo>
                    <a:pt x="181" y="13"/>
                  </a:lnTo>
                  <a:lnTo>
                    <a:pt x="179" y="13"/>
                  </a:lnTo>
                  <a:lnTo>
                    <a:pt x="171" y="8"/>
                  </a:lnTo>
                  <a:lnTo>
                    <a:pt x="171" y="6"/>
                  </a:lnTo>
                  <a:lnTo>
                    <a:pt x="169" y="6"/>
                  </a:lnTo>
                  <a:lnTo>
                    <a:pt x="169" y="6"/>
                  </a:lnTo>
                  <a:lnTo>
                    <a:pt x="165" y="4"/>
                  </a:lnTo>
                  <a:lnTo>
                    <a:pt x="161" y="6"/>
                  </a:lnTo>
                  <a:lnTo>
                    <a:pt x="156" y="6"/>
                  </a:lnTo>
                  <a:lnTo>
                    <a:pt x="146" y="10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4" y="13"/>
                  </a:lnTo>
                  <a:lnTo>
                    <a:pt x="144" y="13"/>
                  </a:lnTo>
                  <a:lnTo>
                    <a:pt x="142" y="15"/>
                  </a:lnTo>
                  <a:lnTo>
                    <a:pt x="142" y="15"/>
                  </a:lnTo>
                  <a:lnTo>
                    <a:pt x="140" y="15"/>
                  </a:lnTo>
                  <a:lnTo>
                    <a:pt x="136" y="17"/>
                  </a:lnTo>
                  <a:lnTo>
                    <a:pt x="131" y="17"/>
                  </a:lnTo>
                  <a:lnTo>
                    <a:pt x="131" y="23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1" y="29"/>
                  </a:lnTo>
                  <a:lnTo>
                    <a:pt x="129" y="31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19" y="38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3" y="40"/>
                  </a:lnTo>
                  <a:lnTo>
                    <a:pt x="111" y="42"/>
                  </a:lnTo>
                  <a:lnTo>
                    <a:pt x="109" y="44"/>
                  </a:lnTo>
                  <a:lnTo>
                    <a:pt x="107" y="44"/>
                  </a:lnTo>
                  <a:lnTo>
                    <a:pt x="107" y="48"/>
                  </a:lnTo>
                  <a:lnTo>
                    <a:pt x="106" y="4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100" y="48"/>
                  </a:lnTo>
                  <a:lnTo>
                    <a:pt x="94" y="48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2" y="29"/>
                  </a:lnTo>
                  <a:lnTo>
                    <a:pt x="90" y="27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4" y="21"/>
                  </a:lnTo>
                  <a:lnTo>
                    <a:pt x="86" y="17"/>
                  </a:lnTo>
                  <a:lnTo>
                    <a:pt x="84" y="17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79" y="13"/>
                  </a:lnTo>
                  <a:lnTo>
                    <a:pt x="77" y="13"/>
                  </a:lnTo>
                  <a:lnTo>
                    <a:pt x="71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2" y="13"/>
                  </a:lnTo>
                  <a:lnTo>
                    <a:pt x="50" y="19"/>
                  </a:lnTo>
                  <a:lnTo>
                    <a:pt x="50" y="21"/>
                  </a:lnTo>
                  <a:lnTo>
                    <a:pt x="54" y="31"/>
                  </a:lnTo>
                  <a:lnTo>
                    <a:pt x="54" y="33"/>
                  </a:lnTo>
                  <a:lnTo>
                    <a:pt x="54" y="37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4" y="37"/>
                  </a:lnTo>
                  <a:lnTo>
                    <a:pt x="33" y="37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19" y="42"/>
                  </a:lnTo>
                  <a:lnTo>
                    <a:pt x="9" y="44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13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9" y="62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34" y="62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2" y="73"/>
                  </a:lnTo>
                  <a:lnTo>
                    <a:pt x="44" y="75"/>
                  </a:lnTo>
                  <a:lnTo>
                    <a:pt x="42" y="75"/>
                  </a:lnTo>
                  <a:lnTo>
                    <a:pt x="40" y="81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1" y="81"/>
                  </a:lnTo>
                  <a:lnTo>
                    <a:pt x="29" y="81"/>
                  </a:lnTo>
                  <a:lnTo>
                    <a:pt x="29" y="79"/>
                  </a:lnTo>
                  <a:lnTo>
                    <a:pt x="27" y="77"/>
                  </a:lnTo>
                  <a:lnTo>
                    <a:pt x="23" y="79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5" y="79"/>
                  </a:lnTo>
                  <a:lnTo>
                    <a:pt x="15" y="81"/>
                  </a:lnTo>
                  <a:lnTo>
                    <a:pt x="15" y="83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9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7" y="92"/>
                  </a:lnTo>
                  <a:lnTo>
                    <a:pt x="13" y="98"/>
                  </a:lnTo>
                  <a:lnTo>
                    <a:pt x="13" y="104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15"/>
                  </a:lnTo>
                  <a:lnTo>
                    <a:pt x="2" y="117"/>
                  </a:lnTo>
                  <a:lnTo>
                    <a:pt x="2" y="119"/>
                  </a:lnTo>
                  <a:lnTo>
                    <a:pt x="2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9" y="131"/>
                  </a:lnTo>
                  <a:lnTo>
                    <a:pt x="9" y="133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7" y="135"/>
                  </a:lnTo>
                  <a:lnTo>
                    <a:pt x="19" y="133"/>
                  </a:lnTo>
                  <a:lnTo>
                    <a:pt x="21" y="131"/>
                  </a:lnTo>
                  <a:lnTo>
                    <a:pt x="21" y="129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33" y="129"/>
                  </a:lnTo>
                  <a:lnTo>
                    <a:pt x="33" y="129"/>
                  </a:lnTo>
                  <a:lnTo>
                    <a:pt x="34" y="131"/>
                  </a:lnTo>
                  <a:lnTo>
                    <a:pt x="34" y="131"/>
                  </a:lnTo>
                  <a:lnTo>
                    <a:pt x="36" y="131"/>
                  </a:lnTo>
                  <a:lnTo>
                    <a:pt x="38" y="131"/>
                  </a:lnTo>
                  <a:lnTo>
                    <a:pt x="40" y="131"/>
                  </a:lnTo>
                  <a:lnTo>
                    <a:pt x="40" y="131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6" y="127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3"/>
                  </a:lnTo>
                  <a:lnTo>
                    <a:pt x="54" y="133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61" y="135"/>
                  </a:lnTo>
                  <a:lnTo>
                    <a:pt x="65" y="135"/>
                  </a:lnTo>
                  <a:lnTo>
                    <a:pt x="67" y="135"/>
                  </a:lnTo>
                  <a:lnTo>
                    <a:pt x="69" y="136"/>
                  </a:lnTo>
                  <a:lnTo>
                    <a:pt x="71" y="140"/>
                  </a:lnTo>
                  <a:lnTo>
                    <a:pt x="75" y="144"/>
                  </a:lnTo>
                  <a:lnTo>
                    <a:pt x="77" y="146"/>
                  </a:lnTo>
                  <a:lnTo>
                    <a:pt x="81" y="150"/>
                  </a:lnTo>
                  <a:lnTo>
                    <a:pt x="84" y="154"/>
                  </a:lnTo>
                  <a:lnTo>
                    <a:pt x="88" y="148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88" y="133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94" y="117"/>
                  </a:lnTo>
                  <a:lnTo>
                    <a:pt x="92" y="113"/>
                  </a:lnTo>
                  <a:lnTo>
                    <a:pt x="90" y="113"/>
                  </a:lnTo>
                  <a:lnTo>
                    <a:pt x="92" y="108"/>
                  </a:lnTo>
                  <a:lnTo>
                    <a:pt x="96" y="104"/>
                  </a:lnTo>
                  <a:lnTo>
                    <a:pt x="98" y="102"/>
                  </a:lnTo>
                  <a:lnTo>
                    <a:pt x="100" y="100"/>
                  </a:lnTo>
                  <a:lnTo>
                    <a:pt x="102" y="100"/>
                  </a:lnTo>
                  <a:lnTo>
                    <a:pt x="104" y="100"/>
                  </a:lnTo>
                  <a:lnTo>
                    <a:pt x="107" y="100"/>
                  </a:lnTo>
                  <a:lnTo>
                    <a:pt x="109" y="100"/>
                  </a:lnTo>
                  <a:lnTo>
                    <a:pt x="111" y="98"/>
                  </a:lnTo>
                  <a:lnTo>
                    <a:pt x="113" y="96"/>
                  </a:lnTo>
                  <a:lnTo>
                    <a:pt x="117" y="94"/>
                  </a:lnTo>
                  <a:lnTo>
                    <a:pt x="121" y="96"/>
                  </a:lnTo>
                  <a:lnTo>
                    <a:pt x="123" y="96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34" y="83"/>
                  </a:lnTo>
                  <a:lnTo>
                    <a:pt x="134" y="79"/>
                  </a:lnTo>
                  <a:lnTo>
                    <a:pt x="138" y="79"/>
                  </a:lnTo>
                  <a:lnTo>
                    <a:pt x="140" y="77"/>
                  </a:lnTo>
                  <a:lnTo>
                    <a:pt x="142" y="75"/>
                  </a:lnTo>
                  <a:lnTo>
                    <a:pt x="144" y="75"/>
                  </a:lnTo>
                  <a:lnTo>
                    <a:pt x="148" y="75"/>
                  </a:lnTo>
                  <a:lnTo>
                    <a:pt x="154" y="73"/>
                  </a:lnTo>
                  <a:lnTo>
                    <a:pt x="157" y="73"/>
                  </a:lnTo>
                  <a:lnTo>
                    <a:pt x="163" y="75"/>
                  </a:lnTo>
                  <a:lnTo>
                    <a:pt x="167" y="73"/>
                  </a:lnTo>
                  <a:lnTo>
                    <a:pt x="169" y="73"/>
                  </a:lnTo>
                  <a:lnTo>
                    <a:pt x="171" y="73"/>
                  </a:lnTo>
                  <a:lnTo>
                    <a:pt x="177" y="75"/>
                  </a:lnTo>
                  <a:lnTo>
                    <a:pt x="182" y="77"/>
                  </a:lnTo>
                  <a:lnTo>
                    <a:pt x="184" y="77"/>
                  </a:lnTo>
                  <a:lnTo>
                    <a:pt x="184" y="75"/>
                  </a:lnTo>
                  <a:lnTo>
                    <a:pt x="184" y="73"/>
                  </a:lnTo>
                  <a:lnTo>
                    <a:pt x="186" y="73"/>
                  </a:lnTo>
                  <a:lnTo>
                    <a:pt x="188" y="71"/>
                  </a:lnTo>
                  <a:lnTo>
                    <a:pt x="188" y="69"/>
                  </a:lnTo>
                  <a:lnTo>
                    <a:pt x="188" y="67"/>
                  </a:lnTo>
                  <a:lnTo>
                    <a:pt x="192" y="62"/>
                  </a:lnTo>
                  <a:lnTo>
                    <a:pt x="194" y="58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6" y="54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198" y="38"/>
                  </a:lnTo>
                  <a:lnTo>
                    <a:pt x="196" y="38"/>
                  </a:lnTo>
                  <a:lnTo>
                    <a:pt x="196" y="37"/>
                  </a:lnTo>
                  <a:lnTo>
                    <a:pt x="196" y="35"/>
                  </a:lnTo>
                  <a:lnTo>
                    <a:pt x="198" y="35"/>
                  </a:lnTo>
                  <a:lnTo>
                    <a:pt x="200" y="35"/>
                  </a:lnTo>
                  <a:lnTo>
                    <a:pt x="202" y="33"/>
                  </a:lnTo>
                  <a:lnTo>
                    <a:pt x="200" y="33"/>
                  </a:lnTo>
                  <a:lnTo>
                    <a:pt x="198" y="31"/>
                  </a:lnTo>
                  <a:lnTo>
                    <a:pt x="202" y="25"/>
                  </a:lnTo>
                  <a:lnTo>
                    <a:pt x="202" y="21"/>
                  </a:lnTo>
                  <a:lnTo>
                    <a:pt x="202" y="19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200" y="1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901EDE83-63DA-4C4B-86B1-3621BA7E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7800" y="2785751"/>
              <a:ext cx="819314" cy="722924"/>
            </a:xfrm>
            <a:custGeom>
              <a:avLst/>
              <a:gdLst>
                <a:gd name="T0" fmla="*/ 386 w 425"/>
                <a:gd name="T1" fmla="*/ 2 h 375"/>
                <a:gd name="T2" fmla="*/ 378 w 425"/>
                <a:gd name="T3" fmla="*/ 10 h 375"/>
                <a:gd name="T4" fmla="*/ 357 w 425"/>
                <a:gd name="T5" fmla="*/ 25 h 375"/>
                <a:gd name="T6" fmla="*/ 342 w 425"/>
                <a:gd name="T7" fmla="*/ 39 h 375"/>
                <a:gd name="T8" fmla="*/ 330 w 425"/>
                <a:gd name="T9" fmla="*/ 89 h 375"/>
                <a:gd name="T10" fmla="*/ 302 w 425"/>
                <a:gd name="T11" fmla="*/ 77 h 375"/>
                <a:gd name="T12" fmla="*/ 302 w 425"/>
                <a:gd name="T13" fmla="*/ 87 h 375"/>
                <a:gd name="T14" fmla="*/ 302 w 425"/>
                <a:gd name="T15" fmla="*/ 125 h 375"/>
                <a:gd name="T16" fmla="*/ 282 w 425"/>
                <a:gd name="T17" fmla="*/ 142 h 375"/>
                <a:gd name="T18" fmla="*/ 242 w 425"/>
                <a:gd name="T19" fmla="*/ 171 h 375"/>
                <a:gd name="T20" fmla="*/ 211 w 425"/>
                <a:gd name="T21" fmla="*/ 187 h 375"/>
                <a:gd name="T22" fmla="*/ 196 w 425"/>
                <a:gd name="T23" fmla="*/ 204 h 375"/>
                <a:gd name="T24" fmla="*/ 196 w 425"/>
                <a:gd name="T25" fmla="*/ 181 h 375"/>
                <a:gd name="T26" fmla="*/ 184 w 425"/>
                <a:gd name="T27" fmla="*/ 150 h 375"/>
                <a:gd name="T28" fmla="*/ 163 w 425"/>
                <a:gd name="T29" fmla="*/ 179 h 375"/>
                <a:gd name="T30" fmla="*/ 161 w 425"/>
                <a:gd name="T31" fmla="*/ 208 h 375"/>
                <a:gd name="T32" fmla="*/ 131 w 425"/>
                <a:gd name="T33" fmla="*/ 206 h 375"/>
                <a:gd name="T34" fmla="*/ 111 w 425"/>
                <a:gd name="T35" fmla="*/ 206 h 375"/>
                <a:gd name="T36" fmla="*/ 90 w 425"/>
                <a:gd name="T37" fmla="*/ 192 h 375"/>
                <a:gd name="T38" fmla="*/ 67 w 425"/>
                <a:gd name="T39" fmla="*/ 189 h 375"/>
                <a:gd name="T40" fmla="*/ 65 w 425"/>
                <a:gd name="T41" fmla="*/ 164 h 375"/>
                <a:gd name="T42" fmla="*/ 48 w 425"/>
                <a:gd name="T43" fmla="*/ 158 h 375"/>
                <a:gd name="T44" fmla="*/ 29 w 425"/>
                <a:gd name="T45" fmla="*/ 141 h 375"/>
                <a:gd name="T46" fmla="*/ 13 w 425"/>
                <a:gd name="T47" fmla="*/ 131 h 375"/>
                <a:gd name="T48" fmla="*/ 13 w 425"/>
                <a:gd name="T49" fmla="*/ 154 h 375"/>
                <a:gd name="T50" fmla="*/ 9 w 425"/>
                <a:gd name="T51" fmla="*/ 167 h 375"/>
                <a:gd name="T52" fmla="*/ 2 w 425"/>
                <a:gd name="T53" fmla="*/ 196 h 375"/>
                <a:gd name="T54" fmla="*/ 19 w 425"/>
                <a:gd name="T55" fmla="*/ 198 h 375"/>
                <a:gd name="T56" fmla="*/ 42 w 425"/>
                <a:gd name="T57" fmla="*/ 198 h 375"/>
                <a:gd name="T58" fmla="*/ 54 w 425"/>
                <a:gd name="T59" fmla="*/ 196 h 375"/>
                <a:gd name="T60" fmla="*/ 56 w 425"/>
                <a:gd name="T61" fmla="*/ 204 h 375"/>
                <a:gd name="T62" fmla="*/ 57 w 425"/>
                <a:gd name="T63" fmla="*/ 217 h 375"/>
                <a:gd name="T64" fmla="*/ 65 w 425"/>
                <a:gd name="T65" fmla="*/ 244 h 375"/>
                <a:gd name="T66" fmla="*/ 88 w 425"/>
                <a:gd name="T67" fmla="*/ 250 h 375"/>
                <a:gd name="T68" fmla="*/ 119 w 425"/>
                <a:gd name="T69" fmla="*/ 252 h 375"/>
                <a:gd name="T70" fmla="*/ 136 w 425"/>
                <a:gd name="T71" fmla="*/ 235 h 375"/>
                <a:gd name="T72" fmla="*/ 157 w 425"/>
                <a:gd name="T73" fmla="*/ 250 h 375"/>
                <a:gd name="T74" fmla="*/ 169 w 425"/>
                <a:gd name="T75" fmla="*/ 265 h 375"/>
                <a:gd name="T76" fmla="*/ 179 w 425"/>
                <a:gd name="T77" fmla="*/ 285 h 375"/>
                <a:gd name="T78" fmla="*/ 186 w 425"/>
                <a:gd name="T79" fmla="*/ 313 h 375"/>
                <a:gd name="T80" fmla="*/ 198 w 425"/>
                <a:gd name="T81" fmla="*/ 342 h 375"/>
                <a:gd name="T82" fmla="*/ 213 w 425"/>
                <a:gd name="T83" fmla="*/ 363 h 375"/>
                <a:gd name="T84" fmla="*/ 227 w 425"/>
                <a:gd name="T85" fmla="*/ 371 h 375"/>
                <a:gd name="T86" fmla="*/ 250 w 425"/>
                <a:gd name="T87" fmla="*/ 369 h 375"/>
                <a:gd name="T88" fmla="*/ 250 w 425"/>
                <a:gd name="T89" fmla="*/ 352 h 375"/>
                <a:gd name="T90" fmla="*/ 269 w 425"/>
                <a:gd name="T91" fmla="*/ 321 h 375"/>
                <a:gd name="T92" fmla="*/ 269 w 425"/>
                <a:gd name="T93" fmla="*/ 298 h 375"/>
                <a:gd name="T94" fmla="*/ 280 w 425"/>
                <a:gd name="T95" fmla="*/ 271 h 375"/>
                <a:gd name="T96" fmla="*/ 302 w 425"/>
                <a:gd name="T97" fmla="*/ 273 h 375"/>
                <a:gd name="T98" fmla="*/ 352 w 425"/>
                <a:gd name="T99" fmla="*/ 235 h 375"/>
                <a:gd name="T100" fmla="*/ 365 w 425"/>
                <a:gd name="T101" fmla="*/ 242 h 375"/>
                <a:gd name="T102" fmla="*/ 375 w 425"/>
                <a:gd name="T103" fmla="*/ 223 h 375"/>
                <a:gd name="T104" fmla="*/ 371 w 425"/>
                <a:gd name="T105" fmla="*/ 204 h 375"/>
                <a:gd name="T106" fmla="*/ 357 w 425"/>
                <a:gd name="T107" fmla="*/ 181 h 375"/>
                <a:gd name="T108" fmla="*/ 359 w 425"/>
                <a:gd name="T109" fmla="*/ 142 h 375"/>
                <a:gd name="T110" fmla="*/ 363 w 425"/>
                <a:gd name="T111" fmla="*/ 112 h 375"/>
                <a:gd name="T112" fmla="*/ 378 w 425"/>
                <a:gd name="T113" fmla="*/ 94 h 375"/>
                <a:gd name="T114" fmla="*/ 386 w 425"/>
                <a:gd name="T115" fmla="*/ 91 h 375"/>
                <a:gd name="T116" fmla="*/ 403 w 425"/>
                <a:gd name="T117" fmla="*/ 46 h 375"/>
                <a:gd name="T118" fmla="*/ 425 w 425"/>
                <a:gd name="T119" fmla="*/ 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5" h="375">
                  <a:moveTo>
                    <a:pt x="419" y="4"/>
                  </a:moveTo>
                  <a:lnTo>
                    <a:pt x="413" y="4"/>
                  </a:lnTo>
                  <a:lnTo>
                    <a:pt x="409" y="2"/>
                  </a:lnTo>
                  <a:lnTo>
                    <a:pt x="407" y="2"/>
                  </a:lnTo>
                  <a:lnTo>
                    <a:pt x="403" y="0"/>
                  </a:lnTo>
                  <a:lnTo>
                    <a:pt x="390" y="0"/>
                  </a:lnTo>
                  <a:lnTo>
                    <a:pt x="386" y="0"/>
                  </a:lnTo>
                  <a:lnTo>
                    <a:pt x="386" y="2"/>
                  </a:lnTo>
                  <a:lnTo>
                    <a:pt x="384" y="4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2" y="8"/>
                  </a:lnTo>
                  <a:lnTo>
                    <a:pt x="382" y="8"/>
                  </a:lnTo>
                  <a:lnTo>
                    <a:pt x="380" y="10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7" y="6"/>
                  </a:lnTo>
                  <a:lnTo>
                    <a:pt x="373" y="6"/>
                  </a:lnTo>
                  <a:lnTo>
                    <a:pt x="371" y="10"/>
                  </a:lnTo>
                  <a:lnTo>
                    <a:pt x="369" y="16"/>
                  </a:lnTo>
                  <a:lnTo>
                    <a:pt x="367" y="18"/>
                  </a:lnTo>
                  <a:lnTo>
                    <a:pt x="365" y="19"/>
                  </a:lnTo>
                  <a:lnTo>
                    <a:pt x="361" y="23"/>
                  </a:lnTo>
                  <a:lnTo>
                    <a:pt x="357" y="25"/>
                  </a:lnTo>
                  <a:lnTo>
                    <a:pt x="355" y="25"/>
                  </a:lnTo>
                  <a:lnTo>
                    <a:pt x="352" y="25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44" y="31"/>
                  </a:lnTo>
                  <a:lnTo>
                    <a:pt x="342" y="35"/>
                  </a:lnTo>
                  <a:lnTo>
                    <a:pt x="342" y="37"/>
                  </a:lnTo>
                  <a:lnTo>
                    <a:pt x="342" y="39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0" y="62"/>
                  </a:lnTo>
                  <a:lnTo>
                    <a:pt x="334" y="73"/>
                  </a:lnTo>
                  <a:lnTo>
                    <a:pt x="332" y="75"/>
                  </a:lnTo>
                  <a:lnTo>
                    <a:pt x="332" y="85"/>
                  </a:lnTo>
                  <a:lnTo>
                    <a:pt x="332" y="87"/>
                  </a:lnTo>
                  <a:lnTo>
                    <a:pt x="330" y="89"/>
                  </a:lnTo>
                  <a:lnTo>
                    <a:pt x="327" y="89"/>
                  </a:lnTo>
                  <a:lnTo>
                    <a:pt x="321" y="94"/>
                  </a:lnTo>
                  <a:lnTo>
                    <a:pt x="317" y="96"/>
                  </a:lnTo>
                  <a:lnTo>
                    <a:pt x="315" y="96"/>
                  </a:lnTo>
                  <a:lnTo>
                    <a:pt x="311" y="87"/>
                  </a:lnTo>
                  <a:lnTo>
                    <a:pt x="309" y="85"/>
                  </a:lnTo>
                  <a:lnTo>
                    <a:pt x="307" y="81"/>
                  </a:lnTo>
                  <a:lnTo>
                    <a:pt x="302" y="77"/>
                  </a:lnTo>
                  <a:lnTo>
                    <a:pt x="298" y="73"/>
                  </a:lnTo>
                  <a:lnTo>
                    <a:pt x="298" y="73"/>
                  </a:lnTo>
                  <a:lnTo>
                    <a:pt x="294" y="75"/>
                  </a:lnTo>
                  <a:lnTo>
                    <a:pt x="292" y="77"/>
                  </a:lnTo>
                  <a:lnTo>
                    <a:pt x="294" y="81"/>
                  </a:lnTo>
                  <a:lnTo>
                    <a:pt x="298" y="85"/>
                  </a:lnTo>
                  <a:lnTo>
                    <a:pt x="300" y="87"/>
                  </a:lnTo>
                  <a:lnTo>
                    <a:pt x="302" y="87"/>
                  </a:lnTo>
                  <a:lnTo>
                    <a:pt x="302" y="91"/>
                  </a:lnTo>
                  <a:lnTo>
                    <a:pt x="303" y="92"/>
                  </a:lnTo>
                  <a:lnTo>
                    <a:pt x="302" y="98"/>
                  </a:lnTo>
                  <a:lnTo>
                    <a:pt x="303" y="104"/>
                  </a:lnTo>
                  <a:lnTo>
                    <a:pt x="300" y="114"/>
                  </a:lnTo>
                  <a:lnTo>
                    <a:pt x="302" y="119"/>
                  </a:lnTo>
                  <a:lnTo>
                    <a:pt x="302" y="121"/>
                  </a:lnTo>
                  <a:lnTo>
                    <a:pt x="302" y="125"/>
                  </a:lnTo>
                  <a:lnTo>
                    <a:pt x="302" y="127"/>
                  </a:lnTo>
                  <a:lnTo>
                    <a:pt x="300" y="127"/>
                  </a:lnTo>
                  <a:lnTo>
                    <a:pt x="298" y="131"/>
                  </a:lnTo>
                  <a:lnTo>
                    <a:pt x="296" y="131"/>
                  </a:lnTo>
                  <a:lnTo>
                    <a:pt x="292" y="133"/>
                  </a:lnTo>
                  <a:lnTo>
                    <a:pt x="290" y="141"/>
                  </a:lnTo>
                  <a:lnTo>
                    <a:pt x="286" y="142"/>
                  </a:lnTo>
                  <a:lnTo>
                    <a:pt x="282" y="142"/>
                  </a:lnTo>
                  <a:lnTo>
                    <a:pt x="278" y="144"/>
                  </a:lnTo>
                  <a:lnTo>
                    <a:pt x="277" y="148"/>
                  </a:lnTo>
                  <a:lnTo>
                    <a:pt x="275" y="150"/>
                  </a:lnTo>
                  <a:lnTo>
                    <a:pt x="263" y="164"/>
                  </a:lnTo>
                  <a:lnTo>
                    <a:pt x="259" y="171"/>
                  </a:lnTo>
                  <a:lnTo>
                    <a:pt x="259" y="173"/>
                  </a:lnTo>
                  <a:lnTo>
                    <a:pt x="255" y="173"/>
                  </a:lnTo>
                  <a:lnTo>
                    <a:pt x="242" y="171"/>
                  </a:lnTo>
                  <a:lnTo>
                    <a:pt x="236" y="169"/>
                  </a:lnTo>
                  <a:lnTo>
                    <a:pt x="232" y="165"/>
                  </a:lnTo>
                  <a:lnTo>
                    <a:pt x="230" y="165"/>
                  </a:lnTo>
                  <a:lnTo>
                    <a:pt x="229" y="165"/>
                  </a:lnTo>
                  <a:lnTo>
                    <a:pt x="227" y="167"/>
                  </a:lnTo>
                  <a:lnTo>
                    <a:pt x="225" y="175"/>
                  </a:lnTo>
                  <a:lnTo>
                    <a:pt x="217" y="187"/>
                  </a:lnTo>
                  <a:lnTo>
                    <a:pt x="211" y="187"/>
                  </a:lnTo>
                  <a:lnTo>
                    <a:pt x="207" y="187"/>
                  </a:lnTo>
                  <a:lnTo>
                    <a:pt x="205" y="187"/>
                  </a:lnTo>
                  <a:lnTo>
                    <a:pt x="205" y="187"/>
                  </a:lnTo>
                  <a:lnTo>
                    <a:pt x="205" y="190"/>
                  </a:lnTo>
                  <a:lnTo>
                    <a:pt x="204" y="194"/>
                  </a:lnTo>
                  <a:lnTo>
                    <a:pt x="200" y="198"/>
                  </a:lnTo>
                  <a:lnTo>
                    <a:pt x="198" y="202"/>
                  </a:lnTo>
                  <a:lnTo>
                    <a:pt x="196" y="204"/>
                  </a:lnTo>
                  <a:lnTo>
                    <a:pt x="194" y="202"/>
                  </a:lnTo>
                  <a:lnTo>
                    <a:pt x="188" y="194"/>
                  </a:lnTo>
                  <a:lnTo>
                    <a:pt x="186" y="189"/>
                  </a:lnTo>
                  <a:lnTo>
                    <a:pt x="188" y="187"/>
                  </a:lnTo>
                  <a:lnTo>
                    <a:pt x="192" y="185"/>
                  </a:lnTo>
                  <a:lnTo>
                    <a:pt x="192" y="185"/>
                  </a:lnTo>
                  <a:lnTo>
                    <a:pt x="192" y="183"/>
                  </a:lnTo>
                  <a:lnTo>
                    <a:pt x="196" y="181"/>
                  </a:lnTo>
                  <a:lnTo>
                    <a:pt x="198" y="177"/>
                  </a:lnTo>
                  <a:lnTo>
                    <a:pt x="200" y="169"/>
                  </a:lnTo>
                  <a:lnTo>
                    <a:pt x="202" y="167"/>
                  </a:lnTo>
                  <a:lnTo>
                    <a:pt x="202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192" y="154"/>
                  </a:lnTo>
                  <a:lnTo>
                    <a:pt x="184" y="150"/>
                  </a:lnTo>
                  <a:lnTo>
                    <a:pt x="182" y="148"/>
                  </a:lnTo>
                  <a:lnTo>
                    <a:pt x="177" y="156"/>
                  </a:lnTo>
                  <a:lnTo>
                    <a:pt x="177" y="158"/>
                  </a:lnTo>
                  <a:lnTo>
                    <a:pt x="171" y="164"/>
                  </a:lnTo>
                  <a:lnTo>
                    <a:pt x="169" y="165"/>
                  </a:lnTo>
                  <a:lnTo>
                    <a:pt x="167" y="171"/>
                  </a:lnTo>
                  <a:lnTo>
                    <a:pt x="165" y="177"/>
                  </a:lnTo>
                  <a:lnTo>
                    <a:pt x="163" y="179"/>
                  </a:lnTo>
                  <a:lnTo>
                    <a:pt x="165" y="183"/>
                  </a:lnTo>
                  <a:lnTo>
                    <a:pt x="165" y="185"/>
                  </a:lnTo>
                  <a:lnTo>
                    <a:pt x="165" y="189"/>
                  </a:lnTo>
                  <a:lnTo>
                    <a:pt x="163" y="194"/>
                  </a:lnTo>
                  <a:lnTo>
                    <a:pt x="161" y="202"/>
                  </a:lnTo>
                  <a:lnTo>
                    <a:pt x="161" y="204"/>
                  </a:lnTo>
                  <a:lnTo>
                    <a:pt x="161" y="206"/>
                  </a:lnTo>
                  <a:lnTo>
                    <a:pt x="161" y="208"/>
                  </a:lnTo>
                  <a:lnTo>
                    <a:pt x="159" y="210"/>
                  </a:lnTo>
                  <a:lnTo>
                    <a:pt x="157" y="208"/>
                  </a:lnTo>
                  <a:lnTo>
                    <a:pt x="155" y="206"/>
                  </a:lnTo>
                  <a:lnTo>
                    <a:pt x="152" y="204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0" y="202"/>
                  </a:lnTo>
                  <a:lnTo>
                    <a:pt x="131" y="206"/>
                  </a:lnTo>
                  <a:lnTo>
                    <a:pt x="123" y="210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1" y="204"/>
                  </a:lnTo>
                  <a:lnTo>
                    <a:pt x="119" y="204"/>
                  </a:lnTo>
                  <a:lnTo>
                    <a:pt x="117" y="204"/>
                  </a:lnTo>
                  <a:lnTo>
                    <a:pt x="113" y="206"/>
                  </a:lnTo>
                  <a:lnTo>
                    <a:pt x="111" y="206"/>
                  </a:lnTo>
                  <a:lnTo>
                    <a:pt x="109" y="206"/>
                  </a:lnTo>
                  <a:lnTo>
                    <a:pt x="107" y="206"/>
                  </a:lnTo>
                  <a:lnTo>
                    <a:pt x="102" y="204"/>
                  </a:lnTo>
                  <a:lnTo>
                    <a:pt x="100" y="198"/>
                  </a:lnTo>
                  <a:lnTo>
                    <a:pt x="96" y="194"/>
                  </a:lnTo>
                  <a:lnTo>
                    <a:pt x="94" y="192"/>
                  </a:lnTo>
                  <a:lnTo>
                    <a:pt x="92" y="192"/>
                  </a:lnTo>
                  <a:lnTo>
                    <a:pt x="90" y="192"/>
                  </a:lnTo>
                  <a:lnTo>
                    <a:pt x="88" y="187"/>
                  </a:lnTo>
                  <a:lnTo>
                    <a:pt x="86" y="185"/>
                  </a:lnTo>
                  <a:lnTo>
                    <a:pt x="81" y="183"/>
                  </a:lnTo>
                  <a:lnTo>
                    <a:pt x="77" y="181"/>
                  </a:lnTo>
                  <a:lnTo>
                    <a:pt x="73" y="183"/>
                  </a:lnTo>
                  <a:lnTo>
                    <a:pt x="71" y="185"/>
                  </a:lnTo>
                  <a:lnTo>
                    <a:pt x="69" y="187"/>
                  </a:lnTo>
                  <a:lnTo>
                    <a:pt x="67" y="189"/>
                  </a:lnTo>
                  <a:lnTo>
                    <a:pt x="65" y="189"/>
                  </a:lnTo>
                  <a:lnTo>
                    <a:pt x="63" y="189"/>
                  </a:lnTo>
                  <a:lnTo>
                    <a:pt x="61" y="183"/>
                  </a:lnTo>
                  <a:lnTo>
                    <a:pt x="61" y="181"/>
                  </a:lnTo>
                  <a:lnTo>
                    <a:pt x="63" y="177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65" y="164"/>
                  </a:lnTo>
                  <a:lnTo>
                    <a:pt x="63" y="162"/>
                  </a:lnTo>
                  <a:lnTo>
                    <a:pt x="61" y="156"/>
                  </a:lnTo>
                  <a:lnTo>
                    <a:pt x="59" y="154"/>
                  </a:lnTo>
                  <a:lnTo>
                    <a:pt x="57" y="154"/>
                  </a:lnTo>
                  <a:lnTo>
                    <a:pt x="56" y="154"/>
                  </a:lnTo>
                  <a:lnTo>
                    <a:pt x="54" y="154"/>
                  </a:lnTo>
                  <a:lnTo>
                    <a:pt x="50" y="158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40" y="154"/>
                  </a:lnTo>
                  <a:lnTo>
                    <a:pt x="38" y="152"/>
                  </a:lnTo>
                  <a:lnTo>
                    <a:pt x="34" y="150"/>
                  </a:lnTo>
                  <a:lnTo>
                    <a:pt x="29" y="141"/>
                  </a:lnTo>
                  <a:lnTo>
                    <a:pt x="27" y="133"/>
                  </a:lnTo>
                  <a:lnTo>
                    <a:pt x="25" y="129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19"/>
                  </a:lnTo>
                  <a:lnTo>
                    <a:pt x="17" y="123"/>
                  </a:lnTo>
                  <a:lnTo>
                    <a:pt x="15" y="127"/>
                  </a:lnTo>
                  <a:lnTo>
                    <a:pt x="13" y="131"/>
                  </a:lnTo>
                  <a:lnTo>
                    <a:pt x="11" y="137"/>
                  </a:lnTo>
                  <a:lnTo>
                    <a:pt x="9" y="141"/>
                  </a:lnTo>
                  <a:lnTo>
                    <a:pt x="9" y="142"/>
                  </a:lnTo>
                  <a:lnTo>
                    <a:pt x="9" y="144"/>
                  </a:lnTo>
                  <a:lnTo>
                    <a:pt x="9" y="146"/>
                  </a:lnTo>
                  <a:lnTo>
                    <a:pt x="11" y="150"/>
                  </a:lnTo>
                  <a:lnTo>
                    <a:pt x="13" y="152"/>
                  </a:lnTo>
                  <a:lnTo>
                    <a:pt x="13" y="154"/>
                  </a:lnTo>
                  <a:lnTo>
                    <a:pt x="13" y="160"/>
                  </a:lnTo>
                  <a:lnTo>
                    <a:pt x="13" y="162"/>
                  </a:lnTo>
                  <a:lnTo>
                    <a:pt x="13" y="164"/>
                  </a:lnTo>
                  <a:lnTo>
                    <a:pt x="13" y="164"/>
                  </a:lnTo>
                  <a:lnTo>
                    <a:pt x="13" y="165"/>
                  </a:lnTo>
                  <a:lnTo>
                    <a:pt x="11" y="165"/>
                  </a:lnTo>
                  <a:lnTo>
                    <a:pt x="9" y="167"/>
                  </a:lnTo>
                  <a:lnTo>
                    <a:pt x="9" y="167"/>
                  </a:lnTo>
                  <a:lnTo>
                    <a:pt x="9" y="171"/>
                  </a:lnTo>
                  <a:lnTo>
                    <a:pt x="11" y="177"/>
                  </a:lnTo>
                  <a:lnTo>
                    <a:pt x="9" y="179"/>
                  </a:lnTo>
                  <a:lnTo>
                    <a:pt x="8" y="179"/>
                  </a:lnTo>
                  <a:lnTo>
                    <a:pt x="6" y="181"/>
                  </a:lnTo>
                  <a:lnTo>
                    <a:pt x="4" y="185"/>
                  </a:lnTo>
                  <a:lnTo>
                    <a:pt x="4" y="187"/>
                  </a:lnTo>
                  <a:lnTo>
                    <a:pt x="2" y="196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2" y="202"/>
                  </a:lnTo>
                  <a:lnTo>
                    <a:pt x="2" y="204"/>
                  </a:lnTo>
                  <a:lnTo>
                    <a:pt x="6" y="202"/>
                  </a:lnTo>
                  <a:lnTo>
                    <a:pt x="13" y="200"/>
                  </a:lnTo>
                  <a:lnTo>
                    <a:pt x="17" y="198"/>
                  </a:lnTo>
                  <a:lnTo>
                    <a:pt x="19" y="198"/>
                  </a:lnTo>
                  <a:lnTo>
                    <a:pt x="19" y="198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7" y="200"/>
                  </a:lnTo>
                  <a:lnTo>
                    <a:pt x="34" y="202"/>
                  </a:lnTo>
                  <a:lnTo>
                    <a:pt x="38" y="200"/>
                  </a:lnTo>
                  <a:lnTo>
                    <a:pt x="40" y="198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0" y="192"/>
                  </a:lnTo>
                  <a:lnTo>
                    <a:pt x="50" y="192"/>
                  </a:lnTo>
                  <a:lnTo>
                    <a:pt x="52" y="192"/>
                  </a:lnTo>
                  <a:lnTo>
                    <a:pt x="52" y="194"/>
                  </a:lnTo>
                  <a:lnTo>
                    <a:pt x="52" y="194"/>
                  </a:lnTo>
                  <a:lnTo>
                    <a:pt x="52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6" y="196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6" y="202"/>
                  </a:lnTo>
                  <a:lnTo>
                    <a:pt x="56" y="204"/>
                  </a:lnTo>
                  <a:lnTo>
                    <a:pt x="56" y="204"/>
                  </a:lnTo>
                  <a:lnTo>
                    <a:pt x="56" y="206"/>
                  </a:lnTo>
                  <a:lnTo>
                    <a:pt x="56" y="210"/>
                  </a:lnTo>
                  <a:lnTo>
                    <a:pt x="57" y="212"/>
                  </a:lnTo>
                  <a:lnTo>
                    <a:pt x="57" y="213"/>
                  </a:lnTo>
                  <a:lnTo>
                    <a:pt x="59" y="215"/>
                  </a:lnTo>
                  <a:lnTo>
                    <a:pt x="57" y="217"/>
                  </a:lnTo>
                  <a:lnTo>
                    <a:pt x="57" y="217"/>
                  </a:lnTo>
                  <a:lnTo>
                    <a:pt x="56" y="221"/>
                  </a:lnTo>
                  <a:lnTo>
                    <a:pt x="54" y="223"/>
                  </a:lnTo>
                  <a:lnTo>
                    <a:pt x="54" y="225"/>
                  </a:lnTo>
                  <a:lnTo>
                    <a:pt x="57" y="229"/>
                  </a:lnTo>
                  <a:lnTo>
                    <a:pt x="63" y="237"/>
                  </a:lnTo>
                  <a:lnTo>
                    <a:pt x="65" y="238"/>
                  </a:lnTo>
                  <a:lnTo>
                    <a:pt x="65" y="240"/>
                  </a:lnTo>
                  <a:lnTo>
                    <a:pt x="65" y="244"/>
                  </a:lnTo>
                  <a:lnTo>
                    <a:pt x="65" y="244"/>
                  </a:lnTo>
                  <a:lnTo>
                    <a:pt x="65" y="246"/>
                  </a:lnTo>
                  <a:lnTo>
                    <a:pt x="67" y="246"/>
                  </a:lnTo>
                  <a:lnTo>
                    <a:pt x="71" y="246"/>
                  </a:lnTo>
                  <a:lnTo>
                    <a:pt x="77" y="248"/>
                  </a:lnTo>
                  <a:lnTo>
                    <a:pt x="79" y="250"/>
                  </a:lnTo>
                  <a:lnTo>
                    <a:pt x="81" y="250"/>
                  </a:lnTo>
                  <a:lnTo>
                    <a:pt x="88" y="250"/>
                  </a:lnTo>
                  <a:lnTo>
                    <a:pt x="88" y="254"/>
                  </a:lnTo>
                  <a:lnTo>
                    <a:pt x="90" y="256"/>
                  </a:lnTo>
                  <a:lnTo>
                    <a:pt x="92" y="258"/>
                  </a:lnTo>
                  <a:lnTo>
                    <a:pt x="94" y="260"/>
                  </a:lnTo>
                  <a:lnTo>
                    <a:pt x="96" y="260"/>
                  </a:lnTo>
                  <a:lnTo>
                    <a:pt x="104" y="263"/>
                  </a:lnTo>
                  <a:lnTo>
                    <a:pt x="113" y="254"/>
                  </a:lnTo>
                  <a:lnTo>
                    <a:pt x="119" y="252"/>
                  </a:lnTo>
                  <a:lnTo>
                    <a:pt x="119" y="248"/>
                  </a:lnTo>
                  <a:lnTo>
                    <a:pt x="119" y="246"/>
                  </a:lnTo>
                  <a:lnTo>
                    <a:pt x="129" y="237"/>
                  </a:lnTo>
                  <a:lnTo>
                    <a:pt x="132" y="235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6" y="233"/>
                  </a:lnTo>
                  <a:lnTo>
                    <a:pt x="136" y="235"/>
                  </a:lnTo>
                  <a:lnTo>
                    <a:pt x="136" y="242"/>
                  </a:lnTo>
                  <a:lnTo>
                    <a:pt x="144" y="246"/>
                  </a:lnTo>
                  <a:lnTo>
                    <a:pt x="148" y="244"/>
                  </a:lnTo>
                  <a:lnTo>
                    <a:pt x="152" y="248"/>
                  </a:lnTo>
                  <a:lnTo>
                    <a:pt x="154" y="250"/>
                  </a:lnTo>
                  <a:lnTo>
                    <a:pt x="155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9" y="250"/>
                  </a:lnTo>
                  <a:lnTo>
                    <a:pt x="159" y="254"/>
                  </a:lnTo>
                  <a:lnTo>
                    <a:pt x="167" y="260"/>
                  </a:lnTo>
                  <a:lnTo>
                    <a:pt x="169" y="262"/>
                  </a:lnTo>
                  <a:lnTo>
                    <a:pt x="169" y="262"/>
                  </a:lnTo>
                  <a:lnTo>
                    <a:pt x="169" y="263"/>
                  </a:lnTo>
                  <a:lnTo>
                    <a:pt x="169" y="263"/>
                  </a:lnTo>
                  <a:lnTo>
                    <a:pt x="169" y="265"/>
                  </a:lnTo>
                  <a:lnTo>
                    <a:pt x="167" y="269"/>
                  </a:lnTo>
                  <a:lnTo>
                    <a:pt x="167" y="269"/>
                  </a:lnTo>
                  <a:lnTo>
                    <a:pt x="169" y="273"/>
                  </a:lnTo>
                  <a:lnTo>
                    <a:pt x="169" y="275"/>
                  </a:lnTo>
                  <a:lnTo>
                    <a:pt x="173" y="277"/>
                  </a:lnTo>
                  <a:lnTo>
                    <a:pt x="177" y="279"/>
                  </a:lnTo>
                  <a:lnTo>
                    <a:pt x="177" y="281"/>
                  </a:lnTo>
                  <a:lnTo>
                    <a:pt x="179" y="285"/>
                  </a:lnTo>
                  <a:lnTo>
                    <a:pt x="179" y="288"/>
                  </a:lnTo>
                  <a:lnTo>
                    <a:pt x="180" y="292"/>
                  </a:lnTo>
                  <a:lnTo>
                    <a:pt x="184" y="300"/>
                  </a:lnTo>
                  <a:lnTo>
                    <a:pt x="184" y="302"/>
                  </a:lnTo>
                  <a:lnTo>
                    <a:pt x="182" y="304"/>
                  </a:lnTo>
                  <a:lnTo>
                    <a:pt x="184" y="308"/>
                  </a:lnTo>
                  <a:lnTo>
                    <a:pt x="186" y="311"/>
                  </a:lnTo>
                  <a:lnTo>
                    <a:pt x="186" y="313"/>
                  </a:lnTo>
                  <a:lnTo>
                    <a:pt x="180" y="319"/>
                  </a:lnTo>
                  <a:lnTo>
                    <a:pt x="180" y="323"/>
                  </a:lnTo>
                  <a:lnTo>
                    <a:pt x="175" y="333"/>
                  </a:lnTo>
                  <a:lnTo>
                    <a:pt x="175" y="335"/>
                  </a:lnTo>
                  <a:lnTo>
                    <a:pt x="179" y="340"/>
                  </a:lnTo>
                  <a:lnTo>
                    <a:pt x="192" y="340"/>
                  </a:lnTo>
                  <a:lnTo>
                    <a:pt x="196" y="342"/>
                  </a:lnTo>
                  <a:lnTo>
                    <a:pt x="198" y="342"/>
                  </a:lnTo>
                  <a:lnTo>
                    <a:pt x="200" y="346"/>
                  </a:lnTo>
                  <a:lnTo>
                    <a:pt x="202" y="348"/>
                  </a:lnTo>
                  <a:lnTo>
                    <a:pt x="204" y="350"/>
                  </a:lnTo>
                  <a:lnTo>
                    <a:pt x="204" y="354"/>
                  </a:lnTo>
                  <a:lnTo>
                    <a:pt x="204" y="354"/>
                  </a:lnTo>
                  <a:lnTo>
                    <a:pt x="209" y="356"/>
                  </a:lnTo>
                  <a:lnTo>
                    <a:pt x="213" y="361"/>
                  </a:lnTo>
                  <a:lnTo>
                    <a:pt x="213" y="363"/>
                  </a:lnTo>
                  <a:lnTo>
                    <a:pt x="215" y="365"/>
                  </a:lnTo>
                  <a:lnTo>
                    <a:pt x="217" y="365"/>
                  </a:lnTo>
                  <a:lnTo>
                    <a:pt x="219" y="363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3" y="365"/>
                  </a:lnTo>
                  <a:lnTo>
                    <a:pt x="225" y="365"/>
                  </a:lnTo>
                  <a:lnTo>
                    <a:pt x="227" y="371"/>
                  </a:lnTo>
                  <a:lnTo>
                    <a:pt x="227" y="373"/>
                  </a:lnTo>
                  <a:lnTo>
                    <a:pt x="230" y="373"/>
                  </a:lnTo>
                  <a:lnTo>
                    <a:pt x="236" y="375"/>
                  </a:lnTo>
                  <a:lnTo>
                    <a:pt x="244" y="375"/>
                  </a:lnTo>
                  <a:lnTo>
                    <a:pt x="246" y="375"/>
                  </a:lnTo>
                  <a:lnTo>
                    <a:pt x="246" y="373"/>
                  </a:lnTo>
                  <a:lnTo>
                    <a:pt x="248" y="371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50" y="367"/>
                  </a:lnTo>
                  <a:lnTo>
                    <a:pt x="250" y="365"/>
                  </a:lnTo>
                  <a:lnTo>
                    <a:pt x="250" y="365"/>
                  </a:lnTo>
                  <a:lnTo>
                    <a:pt x="250" y="363"/>
                  </a:lnTo>
                  <a:lnTo>
                    <a:pt x="254" y="363"/>
                  </a:lnTo>
                  <a:lnTo>
                    <a:pt x="254" y="361"/>
                  </a:lnTo>
                  <a:lnTo>
                    <a:pt x="250" y="352"/>
                  </a:lnTo>
                  <a:lnTo>
                    <a:pt x="250" y="348"/>
                  </a:lnTo>
                  <a:lnTo>
                    <a:pt x="254" y="342"/>
                  </a:lnTo>
                  <a:lnTo>
                    <a:pt x="254" y="33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9" y="323"/>
                  </a:lnTo>
                  <a:lnTo>
                    <a:pt x="265" y="325"/>
                  </a:lnTo>
                  <a:lnTo>
                    <a:pt x="269" y="321"/>
                  </a:lnTo>
                  <a:lnTo>
                    <a:pt x="271" y="319"/>
                  </a:lnTo>
                  <a:lnTo>
                    <a:pt x="273" y="317"/>
                  </a:lnTo>
                  <a:lnTo>
                    <a:pt x="273" y="313"/>
                  </a:lnTo>
                  <a:lnTo>
                    <a:pt x="277" y="310"/>
                  </a:lnTo>
                  <a:lnTo>
                    <a:pt x="275" y="308"/>
                  </a:lnTo>
                  <a:lnTo>
                    <a:pt x="271" y="304"/>
                  </a:lnTo>
                  <a:lnTo>
                    <a:pt x="269" y="302"/>
                  </a:lnTo>
                  <a:lnTo>
                    <a:pt x="269" y="298"/>
                  </a:lnTo>
                  <a:lnTo>
                    <a:pt x="269" y="296"/>
                  </a:lnTo>
                  <a:lnTo>
                    <a:pt x="269" y="294"/>
                  </a:lnTo>
                  <a:lnTo>
                    <a:pt x="269" y="292"/>
                  </a:lnTo>
                  <a:lnTo>
                    <a:pt x="271" y="290"/>
                  </a:lnTo>
                  <a:lnTo>
                    <a:pt x="271" y="290"/>
                  </a:lnTo>
                  <a:lnTo>
                    <a:pt x="271" y="285"/>
                  </a:lnTo>
                  <a:lnTo>
                    <a:pt x="273" y="283"/>
                  </a:lnTo>
                  <a:lnTo>
                    <a:pt x="280" y="271"/>
                  </a:lnTo>
                  <a:lnTo>
                    <a:pt x="284" y="267"/>
                  </a:lnTo>
                  <a:lnTo>
                    <a:pt x="286" y="265"/>
                  </a:lnTo>
                  <a:lnTo>
                    <a:pt x="288" y="265"/>
                  </a:lnTo>
                  <a:lnTo>
                    <a:pt x="292" y="262"/>
                  </a:lnTo>
                  <a:lnTo>
                    <a:pt x="294" y="263"/>
                  </a:lnTo>
                  <a:lnTo>
                    <a:pt x="296" y="263"/>
                  </a:lnTo>
                  <a:lnTo>
                    <a:pt x="300" y="269"/>
                  </a:lnTo>
                  <a:lnTo>
                    <a:pt x="302" y="273"/>
                  </a:lnTo>
                  <a:lnTo>
                    <a:pt x="307" y="279"/>
                  </a:lnTo>
                  <a:lnTo>
                    <a:pt x="309" y="279"/>
                  </a:lnTo>
                  <a:lnTo>
                    <a:pt x="319" y="269"/>
                  </a:lnTo>
                  <a:lnTo>
                    <a:pt x="325" y="265"/>
                  </a:lnTo>
                  <a:lnTo>
                    <a:pt x="328" y="263"/>
                  </a:lnTo>
                  <a:lnTo>
                    <a:pt x="330" y="258"/>
                  </a:lnTo>
                  <a:lnTo>
                    <a:pt x="348" y="238"/>
                  </a:lnTo>
                  <a:lnTo>
                    <a:pt x="352" y="235"/>
                  </a:lnTo>
                  <a:lnTo>
                    <a:pt x="353" y="233"/>
                  </a:lnTo>
                  <a:lnTo>
                    <a:pt x="355" y="233"/>
                  </a:lnTo>
                  <a:lnTo>
                    <a:pt x="357" y="235"/>
                  </a:lnTo>
                  <a:lnTo>
                    <a:pt x="357" y="235"/>
                  </a:lnTo>
                  <a:lnTo>
                    <a:pt x="359" y="238"/>
                  </a:lnTo>
                  <a:lnTo>
                    <a:pt x="359" y="238"/>
                  </a:lnTo>
                  <a:lnTo>
                    <a:pt x="363" y="242"/>
                  </a:lnTo>
                  <a:lnTo>
                    <a:pt x="365" y="242"/>
                  </a:lnTo>
                  <a:lnTo>
                    <a:pt x="367" y="242"/>
                  </a:lnTo>
                  <a:lnTo>
                    <a:pt x="369" y="242"/>
                  </a:lnTo>
                  <a:lnTo>
                    <a:pt x="371" y="231"/>
                  </a:lnTo>
                  <a:lnTo>
                    <a:pt x="371" y="231"/>
                  </a:lnTo>
                  <a:lnTo>
                    <a:pt x="371" y="229"/>
                  </a:lnTo>
                  <a:lnTo>
                    <a:pt x="375" y="227"/>
                  </a:lnTo>
                  <a:lnTo>
                    <a:pt x="375" y="225"/>
                  </a:lnTo>
                  <a:lnTo>
                    <a:pt x="375" y="223"/>
                  </a:lnTo>
                  <a:lnTo>
                    <a:pt x="375" y="219"/>
                  </a:lnTo>
                  <a:lnTo>
                    <a:pt x="377" y="217"/>
                  </a:lnTo>
                  <a:lnTo>
                    <a:pt x="377" y="217"/>
                  </a:lnTo>
                  <a:lnTo>
                    <a:pt x="378" y="215"/>
                  </a:lnTo>
                  <a:lnTo>
                    <a:pt x="380" y="213"/>
                  </a:lnTo>
                  <a:lnTo>
                    <a:pt x="377" y="212"/>
                  </a:lnTo>
                  <a:lnTo>
                    <a:pt x="373" y="206"/>
                  </a:lnTo>
                  <a:lnTo>
                    <a:pt x="371" y="204"/>
                  </a:lnTo>
                  <a:lnTo>
                    <a:pt x="369" y="200"/>
                  </a:lnTo>
                  <a:lnTo>
                    <a:pt x="363" y="196"/>
                  </a:lnTo>
                  <a:lnTo>
                    <a:pt x="348" y="187"/>
                  </a:lnTo>
                  <a:lnTo>
                    <a:pt x="348" y="185"/>
                  </a:lnTo>
                  <a:lnTo>
                    <a:pt x="350" y="183"/>
                  </a:lnTo>
                  <a:lnTo>
                    <a:pt x="350" y="181"/>
                  </a:lnTo>
                  <a:lnTo>
                    <a:pt x="353" y="181"/>
                  </a:lnTo>
                  <a:lnTo>
                    <a:pt x="357" y="181"/>
                  </a:lnTo>
                  <a:lnTo>
                    <a:pt x="357" y="179"/>
                  </a:lnTo>
                  <a:lnTo>
                    <a:pt x="361" y="167"/>
                  </a:lnTo>
                  <a:lnTo>
                    <a:pt x="361" y="160"/>
                  </a:lnTo>
                  <a:lnTo>
                    <a:pt x="365" y="154"/>
                  </a:lnTo>
                  <a:lnTo>
                    <a:pt x="365" y="152"/>
                  </a:lnTo>
                  <a:lnTo>
                    <a:pt x="359" y="146"/>
                  </a:lnTo>
                  <a:lnTo>
                    <a:pt x="359" y="144"/>
                  </a:lnTo>
                  <a:lnTo>
                    <a:pt x="359" y="142"/>
                  </a:lnTo>
                  <a:lnTo>
                    <a:pt x="357" y="141"/>
                  </a:lnTo>
                  <a:lnTo>
                    <a:pt x="357" y="137"/>
                  </a:lnTo>
                  <a:lnTo>
                    <a:pt x="355" y="137"/>
                  </a:lnTo>
                  <a:lnTo>
                    <a:pt x="353" y="135"/>
                  </a:lnTo>
                  <a:lnTo>
                    <a:pt x="353" y="133"/>
                  </a:lnTo>
                  <a:lnTo>
                    <a:pt x="353" y="133"/>
                  </a:lnTo>
                  <a:lnTo>
                    <a:pt x="355" y="121"/>
                  </a:lnTo>
                  <a:lnTo>
                    <a:pt x="363" y="112"/>
                  </a:lnTo>
                  <a:lnTo>
                    <a:pt x="367" y="108"/>
                  </a:lnTo>
                  <a:lnTo>
                    <a:pt x="373" y="106"/>
                  </a:lnTo>
                  <a:lnTo>
                    <a:pt x="373" y="102"/>
                  </a:lnTo>
                  <a:lnTo>
                    <a:pt x="373" y="98"/>
                  </a:lnTo>
                  <a:lnTo>
                    <a:pt x="375" y="98"/>
                  </a:lnTo>
                  <a:lnTo>
                    <a:pt x="375" y="96"/>
                  </a:lnTo>
                  <a:lnTo>
                    <a:pt x="377" y="94"/>
                  </a:lnTo>
                  <a:lnTo>
                    <a:pt x="378" y="94"/>
                  </a:lnTo>
                  <a:lnTo>
                    <a:pt x="378" y="94"/>
                  </a:lnTo>
                  <a:lnTo>
                    <a:pt x="378" y="96"/>
                  </a:lnTo>
                  <a:lnTo>
                    <a:pt x="380" y="96"/>
                  </a:lnTo>
                  <a:lnTo>
                    <a:pt x="380" y="96"/>
                  </a:lnTo>
                  <a:lnTo>
                    <a:pt x="382" y="96"/>
                  </a:lnTo>
                  <a:lnTo>
                    <a:pt x="384" y="94"/>
                  </a:lnTo>
                  <a:lnTo>
                    <a:pt x="386" y="92"/>
                  </a:lnTo>
                  <a:lnTo>
                    <a:pt x="386" y="91"/>
                  </a:lnTo>
                  <a:lnTo>
                    <a:pt x="388" y="91"/>
                  </a:lnTo>
                  <a:lnTo>
                    <a:pt x="390" y="91"/>
                  </a:lnTo>
                  <a:lnTo>
                    <a:pt x="394" y="89"/>
                  </a:lnTo>
                  <a:lnTo>
                    <a:pt x="396" y="87"/>
                  </a:lnTo>
                  <a:lnTo>
                    <a:pt x="398" y="85"/>
                  </a:lnTo>
                  <a:lnTo>
                    <a:pt x="398" y="79"/>
                  </a:lnTo>
                  <a:lnTo>
                    <a:pt x="401" y="48"/>
                  </a:lnTo>
                  <a:lnTo>
                    <a:pt x="403" y="46"/>
                  </a:lnTo>
                  <a:lnTo>
                    <a:pt x="407" y="44"/>
                  </a:lnTo>
                  <a:lnTo>
                    <a:pt x="409" y="41"/>
                  </a:lnTo>
                  <a:lnTo>
                    <a:pt x="411" y="33"/>
                  </a:lnTo>
                  <a:lnTo>
                    <a:pt x="415" y="29"/>
                  </a:lnTo>
                  <a:lnTo>
                    <a:pt x="421" y="14"/>
                  </a:lnTo>
                  <a:lnTo>
                    <a:pt x="423" y="10"/>
                  </a:lnTo>
                  <a:lnTo>
                    <a:pt x="425" y="6"/>
                  </a:lnTo>
                  <a:lnTo>
                    <a:pt x="425" y="6"/>
                  </a:lnTo>
                  <a:lnTo>
                    <a:pt x="419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13233880-E3F7-7244-A157-7109AE8C53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71642" y="1631001"/>
              <a:ext cx="589906" cy="1166317"/>
            </a:xfrm>
            <a:custGeom>
              <a:avLst/>
              <a:gdLst>
                <a:gd name="T0" fmla="*/ 25 w 306"/>
                <a:gd name="T1" fmla="*/ 71 h 605"/>
                <a:gd name="T2" fmla="*/ 304 w 306"/>
                <a:gd name="T3" fmla="*/ 392 h 605"/>
                <a:gd name="T4" fmla="*/ 298 w 306"/>
                <a:gd name="T5" fmla="*/ 353 h 605"/>
                <a:gd name="T6" fmla="*/ 296 w 306"/>
                <a:gd name="T7" fmla="*/ 313 h 605"/>
                <a:gd name="T8" fmla="*/ 266 w 306"/>
                <a:gd name="T9" fmla="*/ 284 h 605"/>
                <a:gd name="T10" fmla="*/ 243 w 306"/>
                <a:gd name="T11" fmla="*/ 277 h 605"/>
                <a:gd name="T12" fmla="*/ 216 w 306"/>
                <a:gd name="T13" fmla="*/ 252 h 605"/>
                <a:gd name="T14" fmla="*/ 200 w 306"/>
                <a:gd name="T15" fmla="*/ 246 h 605"/>
                <a:gd name="T16" fmla="*/ 183 w 306"/>
                <a:gd name="T17" fmla="*/ 248 h 605"/>
                <a:gd name="T18" fmla="*/ 170 w 306"/>
                <a:gd name="T19" fmla="*/ 229 h 605"/>
                <a:gd name="T20" fmla="*/ 158 w 306"/>
                <a:gd name="T21" fmla="*/ 219 h 605"/>
                <a:gd name="T22" fmla="*/ 145 w 306"/>
                <a:gd name="T23" fmla="*/ 190 h 605"/>
                <a:gd name="T24" fmla="*/ 139 w 306"/>
                <a:gd name="T25" fmla="*/ 163 h 605"/>
                <a:gd name="T26" fmla="*/ 139 w 306"/>
                <a:gd name="T27" fmla="*/ 133 h 605"/>
                <a:gd name="T28" fmla="*/ 135 w 306"/>
                <a:gd name="T29" fmla="*/ 115 h 605"/>
                <a:gd name="T30" fmla="*/ 120 w 306"/>
                <a:gd name="T31" fmla="*/ 98 h 605"/>
                <a:gd name="T32" fmla="*/ 98 w 306"/>
                <a:gd name="T33" fmla="*/ 63 h 605"/>
                <a:gd name="T34" fmla="*/ 79 w 306"/>
                <a:gd name="T35" fmla="*/ 52 h 605"/>
                <a:gd name="T36" fmla="*/ 72 w 306"/>
                <a:gd name="T37" fmla="*/ 36 h 605"/>
                <a:gd name="T38" fmla="*/ 73 w 306"/>
                <a:gd name="T39" fmla="*/ 25 h 605"/>
                <a:gd name="T40" fmla="*/ 70 w 306"/>
                <a:gd name="T41" fmla="*/ 15 h 605"/>
                <a:gd name="T42" fmla="*/ 66 w 306"/>
                <a:gd name="T43" fmla="*/ 10 h 605"/>
                <a:gd name="T44" fmla="*/ 45 w 306"/>
                <a:gd name="T45" fmla="*/ 23 h 605"/>
                <a:gd name="T46" fmla="*/ 39 w 306"/>
                <a:gd name="T47" fmla="*/ 29 h 605"/>
                <a:gd name="T48" fmla="*/ 27 w 306"/>
                <a:gd name="T49" fmla="*/ 38 h 605"/>
                <a:gd name="T50" fmla="*/ 31 w 306"/>
                <a:gd name="T51" fmla="*/ 48 h 605"/>
                <a:gd name="T52" fmla="*/ 31 w 306"/>
                <a:gd name="T53" fmla="*/ 54 h 605"/>
                <a:gd name="T54" fmla="*/ 20 w 306"/>
                <a:gd name="T55" fmla="*/ 65 h 605"/>
                <a:gd name="T56" fmla="*/ 29 w 306"/>
                <a:gd name="T57" fmla="*/ 65 h 605"/>
                <a:gd name="T58" fmla="*/ 16 w 306"/>
                <a:gd name="T59" fmla="*/ 83 h 605"/>
                <a:gd name="T60" fmla="*/ 10 w 306"/>
                <a:gd name="T61" fmla="*/ 96 h 605"/>
                <a:gd name="T62" fmla="*/ 27 w 306"/>
                <a:gd name="T63" fmla="*/ 90 h 605"/>
                <a:gd name="T64" fmla="*/ 22 w 306"/>
                <a:gd name="T65" fmla="*/ 106 h 605"/>
                <a:gd name="T66" fmla="*/ 25 w 306"/>
                <a:gd name="T67" fmla="*/ 121 h 605"/>
                <a:gd name="T68" fmla="*/ 37 w 306"/>
                <a:gd name="T69" fmla="*/ 134 h 605"/>
                <a:gd name="T70" fmla="*/ 60 w 306"/>
                <a:gd name="T71" fmla="*/ 148 h 605"/>
                <a:gd name="T72" fmla="*/ 54 w 306"/>
                <a:gd name="T73" fmla="*/ 177 h 605"/>
                <a:gd name="T74" fmla="*/ 70 w 306"/>
                <a:gd name="T75" fmla="*/ 181 h 605"/>
                <a:gd name="T76" fmla="*/ 100 w 306"/>
                <a:gd name="T77" fmla="*/ 202 h 605"/>
                <a:gd name="T78" fmla="*/ 118 w 306"/>
                <a:gd name="T79" fmla="*/ 213 h 605"/>
                <a:gd name="T80" fmla="*/ 120 w 306"/>
                <a:gd name="T81" fmla="*/ 230 h 605"/>
                <a:gd name="T82" fmla="*/ 125 w 306"/>
                <a:gd name="T83" fmla="*/ 257 h 605"/>
                <a:gd name="T84" fmla="*/ 164 w 306"/>
                <a:gd name="T85" fmla="*/ 294 h 605"/>
                <a:gd name="T86" fmla="*/ 175 w 306"/>
                <a:gd name="T87" fmla="*/ 328 h 605"/>
                <a:gd name="T88" fmla="*/ 181 w 306"/>
                <a:gd name="T89" fmla="*/ 373 h 605"/>
                <a:gd name="T90" fmla="*/ 170 w 306"/>
                <a:gd name="T91" fmla="*/ 392 h 605"/>
                <a:gd name="T92" fmla="*/ 141 w 306"/>
                <a:gd name="T93" fmla="*/ 401 h 605"/>
                <a:gd name="T94" fmla="*/ 173 w 306"/>
                <a:gd name="T95" fmla="*/ 448 h 605"/>
                <a:gd name="T96" fmla="*/ 191 w 306"/>
                <a:gd name="T97" fmla="*/ 488 h 605"/>
                <a:gd name="T98" fmla="*/ 175 w 306"/>
                <a:gd name="T99" fmla="*/ 526 h 605"/>
                <a:gd name="T100" fmla="*/ 202 w 306"/>
                <a:gd name="T101" fmla="*/ 536 h 605"/>
                <a:gd name="T102" fmla="*/ 204 w 306"/>
                <a:gd name="T103" fmla="*/ 555 h 605"/>
                <a:gd name="T104" fmla="*/ 212 w 306"/>
                <a:gd name="T105" fmla="*/ 597 h 605"/>
                <a:gd name="T106" fmla="*/ 281 w 306"/>
                <a:gd name="T107" fmla="*/ 544 h 605"/>
                <a:gd name="T108" fmla="*/ 293 w 306"/>
                <a:gd name="T109" fmla="*/ 511 h 605"/>
                <a:gd name="T110" fmla="*/ 295 w 306"/>
                <a:gd name="T111" fmla="*/ 494 h 605"/>
                <a:gd name="T112" fmla="*/ 291 w 306"/>
                <a:gd name="T113" fmla="*/ 455 h 605"/>
                <a:gd name="T114" fmla="*/ 296 w 306"/>
                <a:gd name="T115" fmla="*/ 426 h 605"/>
                <a:gd name="T116" fmla="*/ 300 w 306"/>
                <a:gd name="T117" fmla="*/ 413 h 605"/>
                <a:gd name="T118" fmla="*/ 304 w 306"/>
                <a:gd name="T119" fmla="*/ 398 h 605"/>
                <a:gd name="T120" fmla="*/ 75 w 306"/>
                <a:gd name="T121" fmla="*/ 6 h 605"/>
                <a:gd name="T122" fmla="*/ 72 w 306"/>
                <a:gd name="T123" fmla="*/ 1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605">
                  <a:moveTo>
                    <a:pt x="18" y="77"/>
                  </a:moveTo>
                  <a:lnTo>
                    <a:pt x="20" y="77"/>
                  </a:lnTo>
                  <a:lnTo>
                    <a:pt x="20" y="77"/>
                  </a:lnTo>
                  <a:lnTo>
                    <a:pt x="20" y="75"/>
                  </a:lnTo>
                  <a:lnTo>
                    <a:pt x="22" y="73"/>
                  </a:lnTo>
                  <a:lnTo>
                    <a:pt x="24" y="75"/>
                  </a:lnTo>
                  <a:lnTo>
                    <a:pt x="25" y="75"/>
                  </a:lnTo>
                  <a:lnTo>
                    <a:pt x="27" y="73"/>
                  </a:lnTo>
                  <a:lnTo>
                    <a:pt x="25" y="71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0" y="69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8" y="77"/>
                  </a:lnTo>
                  <a:close/>
                  <a:moveTo>
                    <a:pt x="304" y="392"/>
                  </a:moveTo>
                  <a:lnTo>
                    <a:pt x="304" y="390"/>
                  </a:lnTo>
                  <a:lnTo>
                    <a:pt x="306" y="388"/>
                  </a:lnTo>
                  <a:lnTo>
                    <a:pt x="306" y="384"/>
                  </a:lnTo>
                  <a:lnTo>
                    <a:pt x="306" y="375"/>
                  </a:lnTo>
                  <a:lnTo>
                    <a:pt x="304" y="371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0" y="355"/>
                  </a:lnTo>
                  <a:lnTo>
                    <a:pt x="298" y="353"/>
                  </a:lnTo>
                  <a:lnTo>
                    <a:pt x="296" y="350"/>
                  </a:lnTo>
                  <a:lnTo>
                    <a:pt x="295" y="348"/>
                  </a:lnTo>
                  <a:lnTo>
                    <a:pt x="295" y="344"/>
                  </a:lnTo>
                  <a:lnTo>
                    <a:pt x="295" y="334"/>
                  </a:lnTo>
                  <a:lnTo>
                    <a:pt x="295" y="330"/>
                  </a:lnTo>
                  <a:lnTo>
                    <a:pt x="298" y="325"/>
                  </a:lnTo>
                  <a:lnTo>
                    <a:pt x="298" y="321"/>
                  </a:lnTo>
                  <a:lnTo>
                    <a:pt x="298" y="317"/>
                  </a:lnTo>
                  <a:lnTo>
                    <a:pt x="296" y="313"/>
                  </a:lnTo>
                  <a:lnTo>
                    <a:pt x="291" y="309"/>
                  </a:lnTo>
                  <a:lnTo>
                    <a:pt x="289" y="305"/>
                  </a:lnTo>
                  <a:lnTo>
                    <a:pt x="287" y="302"/>
                  </a:lnTo>
                  <a:lnTo>
                    <a:pt x="287" y="298"/>
                  </a:lnTo>
                  <a:lnTo>
                    <a:pt x="289" y="292"/>
                  </a:lnTo>
                  <a:lnTo>
                    <a:pt x="283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6" y="284"/>
                  </a:lnTo>
                  <a:lnTo>
                    <a:pt x="266" y="282"/>
                  </a:lnTo>
                  <a:lnTo>
                    <a:pt x="262" y="280"/>
                  </a:lnTo>
                  <a:lnTo>
                    <a:pt x="262" y="279"/>
                  </a:lnTo>
                  <a:lnTo>
                    <a:pt x="258" y="282"/>
                  </a:lnTo>
                  <a:lnTo>
                    <a:pt x="254" y="282"/>
                  </a:lnTo>
                  <a:lnTo>
                    <a:pt x="248" y="282"/>
                  </a:lnTo>
                  <a:lnTo>
                    <a:pt x="245" y="280"/>
                  </a:lnTo>
                  <a:lnTo>
                    <a:pt x="246" y="279"/>
                  </a:lnTo>
                  <a:lnTo>
                    <a:pt x="243" y="277"/>
                  </a:lnTo>
                  <a:lnTo>
                    <a:pt x="237" y="273"/>
                  </a:lnTo>
                  <a:lnTo>
                    <a:pt x="235" y="271"/>
                  </a:lnTo>
                  <a:lnTo>
                    <a:pt x="231" y="263"/>
                  </a:lnTo>
                  <a:lnTo>
                    <a:pt x="227" y="261"/>
                  </a:lnTo>
                  <a:lnTo>
                    <a:pt x="221" y="261"/>
                  </a:lnTo>
                  <a:lnTo>
                    <a:pt x="220" y="259"/>
                  </a:lnTo>
                  <a:lnTo>
                    <a:pt x="220" y="255"/>
                  </a:lnTo>
                  <a:lnTo>
                    <a:pt x="220" y="254"/>
                  </a:lnTo>
                  <a:lnTo>
                    <a:pt x="216" y="252"/>
                  </a:lnTo>
                  <a:lnTo>
                    <a:pt x="212" y="252"/>
                  </a:lnTo>
                  <a:lnTo>
                    <a:pt x="210" y="252"/>
                  </a:lnTo>
                  <a:lnTo>
                    <a:pt x="208" y="252"/>
                  </a:lnTo>
                  <a:lnTo>
                    <a:pt x="206" y="252"/>
                  </a:lnTo>
                  <a:lnTo>
                    <a:pt x="204" y="254"/>
                  </a:lnTo>
                  <a:lnTo>
                    <a:pt x="202" y="252"/>
                  </a:lnTo>
                  <a:lnTo>
                    <a:pt x="202" y="250"/>
                  </a:lnTo>
                  <a:lnTo>
                    <a:pt x="200" y="246"/>
                  </a:lnTo>
                  <a:lnTo>
                    <a:pt x="200" y="246"/>
                  </a:lnTo>
                  <a:lnTo>
                    <a:pt x="195" y="244"/>
                  </a:lnTo>
                  <a:lnTo>
                    <a:pt x="193" y="246"/>
                  </a:lnTo>
                  <a:lnTo>
                    <a:pt x="191" y="246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7" y="250"/>
                  </a:lnTo>
                  <a:lnTo>
                    <a:pt x="185" y="250"/>
                  </a:lnTo>
                  <a:lnTo>
                    <a:pt x="185" y="250"/>
                  </a:lnTo>
                  <a:lnTo>
                    <a:pt x="183" y="248"/>
                  </a:lnTo>
                  <a:lnTo>
                    <a:pt x="181" y="246"/>
                  </a:lnTo>
                  <a:lnTo>
                    <a:pt x="181" y="242"/>
                  </a:lnTo>
                  <a:lnTo>
                    <a:pt x="177" y="238"/>
                  </a:lnTo>
                  <a:lnTo>
                    <a:pt x="173" y="236"/>
                  </a:lnTo>
                  <a:lnTo>
                    <a:pt x="172" y="234"/>
                  </a:lnTo>
                  <a:lnTo>
                    <a:pt x="170" y="232"/>
                  </a:lnTo>
                  <a:lnTo>
                    <a:pt x="170" y="230"/>
                  </a:lnTo>
                  <a:lnTo>
                    <a:pt x="170" y="229"/>
                  </a:lnTo>
                  <a:lnTo>
                    <a:pt x="170" y="229"/>
                  </a:lnTo>
                  <a:lnTo>
                    <a:pt x="168" y="227"/>
                  </a:lnTo>
                  <a:lnTo>
                    <a:pt x="166" y="225"/>
                  </a:lnTo>
                  <a:lnTo>
                    <a:pt x="164" y="225"/>
                  </a:lnTo>
                  <a:lnTo>
                    <a:pt x="162" y="225"/>
                  </a:lnTo>
                  <a:lnTo>
                    <a:pt x="162" y="225"/>
                  </a:lnTo>
                  <a:lnTo>
                    <a:pt x="160" y="225"/>
                  </a:lnTo>
                  <a:lnTo>
                    <a:pt x="160" y="221"/>
                  </a:lnTo>
                  <a:lnTo>
                    <a:pt x="160" y="221"/>
                  </a:lnTo>
                  <a:lnTo>
                    <a:pt x="158" y="219"/>
                  </a:lnTo>
                  <a:lnTo>
                    <a:pt x="156" y="219"/>
                  </a:lnTo>
                  <a:lnTo>
                    <a:pt x="152" y="221"/>
                  </a:lnTo>
                  <a:lnTo>
                    <a:pt x="150" y="221"/>
                  </a:lnTo>
                  <a:lnTo>
                    <a:pt x="148" y="217"/>
                  </a:lnTo>
                  <a:lnTo>
                    <a:pt x="147" y="215"/>
                  </a:lnTo>
                  <a:lnTo>
                    <a:pt x="143" y="217"/>
                  </a:lnTo>
                  <a:lnTo>
                    <a:pt x="141" y="211"/>
                  </a:lnTo>
                  <a:lnTo>
                    <a:pt x="143" y="196"/>
                  </a:lnTo>
                  <a:lnTo>
                    <a:pt x="145" y="190"/>
                  </a:lnTo>
                  <a:lnTo>
                    <a:pt x="145" y="188"/>
                  </a:lnTo>
                  <a:lnTo>
                    <a:pt x="143" y="184"/>
                  </a:lnTo>
                  <a:lnTo>
                    <a:pt x="139" y="181"/>
                  </a:lnTo>
                  <a:lnTo>
                    <a:pt x="137" y="179"/>
                  </a:lnTo>
                  <a:lnTo>
                    <a:pt x="137" y="175"/>
                  </a:lnTo>
                  <a:lnTo>
                    <a:pt x="137" y="173"/>
                  </a:lnTo>
                  <a:lnTo>
                    <a:pt x="139" y="169"/>
                  </a:lnTo>
                  <a:lnTo>
                    <a:pt x="139" y="165"/>
                  </a:lnTo>
                  <a:lnTo>
                    <a:pt x="139" y="163"/>
                  </a:lnTo>
                  <a:lnTo>
                    <a:pt x="133" y="158"/>
                  </a:lnTo>
                  <a:lnTo>
                    <a:pt x="131" y="156"/>
                  </a:lnTo>
                  <a:lnTo>
                    <a:pt x="131" y="152"/>
                  </a:lnTo>
                  <a:lnTo>
                    <a:pt x="129" y="150"/>
                  </a:lnTo>
                  <a:lnTo>
                    <a:pt x="129" y="142"/>
                  </a:lnTo>
                  <a:lnTo>
                    <a:pt x="129" y="138"/>
                  </a:lnTo>
                  <a:lnTo>
                    <a:pt x="131" y="136"/>
                  </a:lnTo>
                  <a:lnTo>
                    <a:pt x="133" y="134"/>
                  </a:lnTo>
                  <a:lnTo>
                    <a:pt x="139" y="133"/>
                  </a:lnTo>
                  <a:lnTo>
                    <a:pt x="141" y="131"/>
                  </a:lnTo>
                  <a:lnTo>
                    <a:pt x="141" y="129"/>
                  </a:lnTo>
                  <a:lnTo>
                    <a:pt x="141" y="125"/>
                  </a:lnTo>
                  <a:lnTo>
                    <a:pt x="141" y="123"/>
                  </a:lnTo>
                  <a:lnTo>
                    <a:pt x="141" y="123"/>
                  </a:lnTo>
                  <a:lnTo>
                    <a:pt x="139" y="121"/>
                  </a:lnTo>
                  <a:lnTo>
                    <a:pt x="139" y="121"/>
                  </a:lnTo>
                  <a:lnTo>
                    <a:pt x="137" y="117"/>
                  </a:lnTo>
                  <a:lnTo>
                    <a:pt x="135" y="115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3" y="109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20" y="102"/>
                  </a:lnTo>
                  <a:lnTo>
                    <a:pt x="120" y="98"/>
                  </a:lnTo>
                  <a:lnTo>
                    <a:pt x="122" y="94"/>
                  </a:lnTo>
                  <a:lnTo>
                    <a:pt x="123" y="88"/>
                  </a:lnTo>
                  <a:lnTo>
                    <a:pt x="123" y="86"/>
                  </a:lnTo>
                  <a:lnTo>
                    <a:pt x="120" y="83"/>
                  </a:lnTo>
                  <a:lnTo>
                    <a:pt x="114" y="73"/>
                  </a:lnTo>
                  <a:lnTo>
                    <a:pt x="110" y="71"/>
                  </a:lnTo>
                  <a:lnTo>
                    <a:pt x="108" y="69"/>
                  </a:lnTo>
                  <a:lnTo>
                    <a:pt x="106" y="69"/>
                  </a:lnTo>
                  <a:lnTo>
                    <a:pt x="98" y="63"/>
                  </a:lnTo>
                  <a:lnTo>
                    <a:pt x="89" y="63"/>
                  </a:lnTo>
                  <a:lnTo>
                    <a:pt x="85" y="58"/>
                  </a:lnTo>
                  <a:lnTo>
                    <a:pt x="83" y="56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83" y="52"/>
                  </a:lnTo>
                  <a:lnTo>
                    <a:pt x="81" y="52"/>
                  </a:lnTo>
                  <a:lnTo>
                    <a:pt x="79" y="52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48"/>
                  </a:lnTo>
                  <a:lnTo>
                    <a:pt x="70" y="46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38"/>
                  </a:lnTo>
                  <a:lnTo>
                    <a:pt x="72" y="36"/>
                  </a:lnTo>
                  <a:lnTo>
                    <a:pt x="72" y="35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5" y="31"/>
                  </a:lnTo>
                  <a:lnTo>
                    <a:pt x="75" y="29"/>
                  </a:lnTo>
                  <a:lnTo>
                    <a:pt x="75" y="27"/>
                  </a:lnTo>
                  <a:lnTo>
                    <a:pt x="73" y="27"/>
                  </a:lnTo>
                  <a:lnTo>
                    <a:pt x="73" y="25"/>
                  </a:lnTo>
                  <a:lnTo>
                    <a:pt x="73" y="25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0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52" y="17"/>
                  </a:lnTo>
                  <a:lnTo>
                    <a:pt x="49" y="19"/>
                  </a:lnTo>
                  <a:lnTo>
                    <a:pt x="47" y="19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39" y="31"/>
                  </a:lnTo>
                  <a:lnTo>
                    <a:pt x="37" y="33"/>
                  </a:lnTo>
                  <a:lnTo>
                    <a:pt x="35" y="33"/>
                  </a:lnTo>
                  <a:lnTo>
                    <a:pt x="33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29" y="36"/>
                  </a:lnTo>
                  <a:lnTo>
                    <a:pt x="27" y="38"/>
                  </a:lnTo>
                  <a:lnTo>
                    <a:pt x="29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5" y="52"/>
                  </a:lnTo>
                  <a:lnTo>
                    <a:pt x="35" y="56"/>
                  </a:lnTo>
                  <a:lnTo>
                    <a:pt x="33" y="60"/>
                  </a:lnTo>
                  <a:lnTo>
                    <a:pt x="31" y="61"/>
                  </a:lnTo>
                  <a:lnTo>
                    <a:pt x="29" y="60"/>
                  </a:lnTo>
                  <a:lnTo>
                    <a:pt x="29" y="58"/>
                  </a:lnTo>
                  <a:lnTo>
                    <a:pt x="31" y="54"/>
                  </a:lnTo>
                  <a:lnTo>
                    <a:pt x="31" y="50"/>
                  </a:lnTo>
                  <a:lnTo>
                    <a:pt x="29" y="52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22" y="61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7" y="65"/>
                  </a:lnTo>
                  <a:lnTo>
                    <a:pt x="29" y="65"/>
                  </a:lnTo>
                  <a:lnTo>
                    <a:pt x="29" y="69"/>
                  </a:lnTo>
                  <a:lnTo>
                    <a:pt x="29" y="75"/>
                  </a:lnTo>
                  <a:lnTo>
                    <a:pt x="29" y="77"/>
                  </a:lnTo>
                  <a:lnTo>
                    <a:pt x="27" y="79"/>
                  </a:lnTo>
                  <a:lnTo>
                    <a:pt x="22" y="83"/>
                  </a:lnTo>
                  <a:lnTo>
                    <a:pt x="20" y="83"/>
                  </a:lnTo>
                  <a:lnTo>
                    <a:pt x="18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6" y="85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88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2" y="102"/>
                  </a:lnTo>
                  <a:lnTo>
                    <a:pt x="0" y="108"/>
                  </a:lnTo>
                  <a:lnTo>
                    <a:pt x="2" y="108"/>
                  </a:lnTo>
                  <a:lnTo>
                    <a:pt x="10" y="104"/>
                  </a:lnTo>
                  <a:lnTo>
                    <a:pt x="16" y="98"/>
                  </a:lnTo>
                  <a:lnTo>
                    <a:pt x="22" y="92"/>
                  </a:lnTo>
                  <a:lnTo>
                    <a:pt x="27" y="90"/>
                  </a:lnTo>
                  <a:lnTo>
                    <a:pt x="27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5" y="100"/>
                  </a:lnTo>
                  <a:lnTo>
                    <a:pt x="24" y="102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6"/>
                  </a:lnTo>
                  <a:lnTo>
                    <a:pt x="20" y="106"/>
                  </a:lnTo>
                  <a:lnTo>
                    <a:pt x="20" y="108"/>
                  </a:lnTo>
                  <a:lnTo>
                    <a:pt x="18" y="108"/>
                  </a:lnTo>
                  <a:lnTo>
                    <a:pt x="18" y="111"/>
                  </a:lnTo>
                  <a:lnTo>
                    <a:pt x="20" y="113"/>
                  </a:lnTo>
                  <a:lnTo>
                    <a:pt x="35" y="106"/>
                  </a:lnTo>
                  <a:lnTo>
                    <a:pt x="27" y="119"/>
                  </a:lnTo>
                  <a:lnTo>
                    <a:pt x="25" y="121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31" y="123"/>
                  </a:lnTo>
                  <a:lnTo>
                    <a:pt x="33" y="123"/>
                  </a:lnTo>
                  <a:lnTo>
                    <a:pt x="35" y="123"/>
                  </a:lnTo>
                  <a:lnTo>
                    <a:pt x="37" y="129"/>
                  </a:lnTo>
                  <a:lnTo>
                    <a:pt x="37" y="131"/>
                  </a:lnTo>
                  <a:lnTo>
                    <a:pt x="37" y="133"/>
                  </a:lnTo>
                  <a:lnTo>
                    <a:pt x="37" y="134"/>
                  </a:lnTo>
                  <a:lnTo>
                    <a:pt x="37" y="136"/>
                  </a:lnTo>
                  <a:lnTo>
                    <a:pt x="35" y="138"/>
                  </a:lnTo>
                  <a:lnTo>
                    <a:pt x="35" y="140"/>
                  </a:lnTo>
                  <a:lnTo>
                    <a:pt x="35" y="142"/>
                  </a:lnTo>
                  <a:lnTo>
                    <a:pt x="39" y="144"/>
                  </a:lnTo>
                  <a:lnTo>
                    <a:pt x="52" y="148"/>
                  </a:lnTo>
                  <a:lnTo>
                    <a:pt x="54" y="148"/>
                  </a:lnTo>
                  <a:lnTo>
                    <a:pt x="56" y="148"/>
                  </a:lnTo>
                  <a:lnTo>
                    <a:pt x="60" y="148"/>
                  </a:lnTo>
                  <a:lnTo>
                    <a:pt x="60" y="150"/>
                  </a:lnTo>
                  <a:lnTo>
                    <a:pt x="58" y="152"/>
                  </a:lnTo>
                  <a:lnTo>
                    <a:pt x="56" y="158"/>
                  </a:lnTo>
                  <a:lnTo>
                    <a:pt x="58" y="161"/>
                  </a:lnTo>
                  <a:lnTo>
                    <a:pt x="58" y="163"/>
                  </a:lnTo>
                  <a:lnTo>
                    <a:pt x="56" y="169"/>
                  </a:lnTo>
                  <a:lnTo>
                    <a:pt x="54" y="171"/>
                  </a:lnTo>
                  <a:lnTo>
                    <a:pt x="54" y="175"/>
                  </a:lnTo>
                  <a:lnTo>
                    <a:pt x="54" y="177"/>
                  </a:lnTo>
                  <a:lnTo>
                    <a:pt x="52" y="179"/>
                  </a:lnTo>
                  <a:lnTo>
                    <a:pt x="52" y="186"/>
                  </a:lnTo>
                  <a:lnTo>
                    <a:pt x="54" y="182"/>
                  </a:lnTo>
                  <a:lnTo>
                    <a:pt x="58" y="184"/>
                  </a:lnTo>
                  <a:lnTo>
                    <a:pt x="60" y="182"/>
                  </a:lnTo>
                  <a:lnTo>
                    <a:pt x="62" y="181"/>
                  </a:lnTo>
                  <a:lnTo>
                    <a:pt x="64" y="181"/>
                  </a:lnTo>
                  <a:lnTo>
                    <a:pt x="66" y="181"/>
                  </a:lnTo>
                  <a:lnTo>
                    <a:pt x="70" y="181"/>
                  </a:lnTo>
                  <a:lnTo>
                    <a:pt x="73" y="184"/>
                  </a:lnTo>
                  <a:lnTo>
                    <a:pt x="75" y="184"/>
                  </a:lnTo>
                  <a:lnTo>
                    <a:pt x="77" y="184"/>
                  </a:lnTo>
                  <a:lnTo>
                    <a:pt x="79" y="184"/>
                  </a:lnTo>
                  <a:lnTo>
                    <a:pt x="81" y="186"/>
                  </a:lnTo>
                  <a:lnTo>
                    <a:pt x="89" y="190"/>
                  </a:lnTo>
                  <a:lnTo>
                    <a:pt x="91" y="194"/>
                  </a:lnTo>
                  <a:lnTo>
                    <a:pt x="98" y="200"/>
                  </a:lnTo>
                  <a:lnTo>
                    <a:pt x="100" y="202"/>
                  </a:lnTo>
                  <a:lnTo>
                    <a:pt x="104" y="202"/>
                  </a:lnTo>
                  <a:lnTo>
                    <a:pt x="110" y="204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08" y="213"/>
                  </a:lnTo>
                  <a:lnTo>
                    <a:pt x="110" y="215"/>
                  </a:lnTo>
                  <a:lnTo>
                    <a:pt x="114" y="215"/>
                  </a:lnTo>
                  <a:lnTo>
                    <a:pt x="116" y="213"/>
                  </a:lnTo>
                  <a:lnTo>
                    <a:pt x="118" y="213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2" y="215"/>
                  </a:lnTo>
                  <a:lnTo>
                    <a:pt x="123" y="217"/>
                  </a:lnTo>
                  <a:lnTo>
                    <a:pt x="125" y="219"/>
                  </a:lnTo>
                  <a:lnTo>
                    <a:pt x="127" y="219"/>
                  </a:lnTo>
                  <a:lnTo>
                    <a:pt x="125" y="221"/>
                  </a:lnTo>
                  <a:lnTo>
                    <a:pt x="123" y="225"/>
                  </a:lnTo>
                  <a:lnTo>
                    <a:pt x="120" y="230"/>
                  </a:lnTo>
                  <a:lnTo>
                    <a:pt x="120" y="232"/>
                  </a:lnTo>
                  <a:lnTo>
                    <a:pt x="122" y="234"/>
                  </a:lnTo>
                  <a:lnTo>
                    <a:pt x="122" y="238"/>
                  </a:lnTo>
                  <a:lnTo>
                    <a:pt x="122" y="240"/>
                  </a:lnTo>
                  <a:lnTo>
                    <a:pt x="122" y="242"/>
                  </a:lnTo>
                  <a:lnTo>
                    <a:pt x="123" y="248"/>
                  </a:lnTo>
                  <a:lnTo>
                    <a:pt x="125" y="254"/>
                  </a:lnTo>
                  <a:lnTo>
                    <a:pt x="125" y="255"/>
                  </a:lnTo>
                  <a:lnTo>
                    <a:pt x="125" y="257"/>
                  </a:lnTo>
                  <a:lnTo>
                    <a:pt x="125" y="259"/>
                  </a:lnTo>
                  <a:lnTo>
                    <a:pt x="127" y="261"/>
                  </a:lnTo>
                  <a:lnTo>
                    <a:pt x="129" y="261"/>
                  </a:lnTo>
                  <a:lnTo>
                    <a:pt x="133" y="265"/>
                  </a:lnTo>
                  <a:lnTo>
                    <a:pt x="135" y="271"/>
                  </a:lnTo>
                  <a:lnTo>
                    <a:pt x="139" y="277"/>
                  </a:lnTo>
                  <a:lnTo>
                    <a:pt x="145" y="280"/>
                  </a:lnTo>
                  <a:lnTo>
                    <a:pt x="148" y="282"/>
                  </a:lnTo>
                  <a:lnTo>
                    <a:pt x="164" y="294"/>
                  </a:lnTo>
                  <a:lnTo>
                    <a:pt x="172" y="302"/>
                  </a:lnTo>
                  <a:lnTo>
                    <a:pt x="179" y="313"/>
                  </a:lnTo>
                  <a:lnTo>
                    <a:pt x="181" y="315"/>
                  </a:lnTo>
                  <a:lnTo>
                    <a:pt x="183" y="317"/>
                  </a:lnTo>
                  <a:lnTo>
                    <a:pt x="183" y="319"/>
                  </a:lnTo>
                  <a:lnTo>
                    <a:pt x="181" y="319"/>
                  </a:lnTo>
                  <a:lnTo>
                    <a:pt x="181" y="321"/>
                  </a:lnTo>
                  <a:lnTo>
                    <a:pt x="179" y="325"/>
                  </a:lnTo>
                  <a:lnTo>
                    <a:pt x="175" y="328"/>
                  </a:lnTo>
                  <a:lnTo>
                    <a:pt x="173" y="330"/>
                  </a:lnTo>
                  <a:lnTo>
                    <a:pt x="175" y="350"/>
                  </a:lnTo>
                  <a:lnTo>
                    <a:pt x="177" y="353"/>
                  </a:lnTo>
                  <a:lnTo>
                    <a:pt x="179" y="355"/>
                  </a:lnTo>
                  <a:lnTo>
                    <a:pt x="179" y="357"/>
                  </a:lnTo>
                  <a:lnTo>
                    <a:pt x="179" y="361"/>
                  </a:lnTo>
                  <a:lnTo>
                    <a:pt x="179" y="365"/>
                  </a:lnTo>
                  <a:lnTo>
                    <a:pt x="181" y="371"/>
                  </a:lnTo>
                  <a:lnTo>
                    <a:pt x="181" y="373"/>
                  </a:lnTo>
                  <a:lnTo>
                    <a:pt x="181" y="375"/>
                  </a:lnTo>
                  <a:lnTo>
                    <a:pt x="179" y="380"/>
                  </a:lnTo>
                  <a:lnTo>
                    <a:pt x="177" y="382"/>
                  </a:lnTo>
                  <a:lnTo>
                    <a:pt x="175" y="382"/>
                  </a:lnTo>
                  <a:lnTo>
                    <a:pt x="173" y="382"/>
                  </a:lnTo>
                  <a:lnTo>
                    <a:pt x="173" y="382"/>
                  </a:lnTo>
                  <a:lnTo>
                    <a:pt x="172" y="384"/>
                  </a:lnTo>
                  <a:lnTo>
                    <a:pt x="172" y="388"/>
                  </a:lnTo>
                  <a:lnTo>
                    <a:pt x="170" y="392"/>
                  </a:lnTo>
                  <a:lnTo>
                    <a:pt x="168" y="394"/>
                  </a:lnTo>
                  <a:lnTo>
                    <a:pt x="164" y="396"/>
                  </a:lnTo>
                  <a:lnTo>
                    <a:pt x="160" y="398"/>
                  </a:lnTo>
                  <a:lnTo>
                    <a:pt x="156" y="398"/>
                  </a:lnTo>
                  <a:lnTo>
                    <a:pt x="152" y="398"/>
                  </a:lnTo>
                  <a:lnTo>
                    <a:pt x="150" y="398"/>
                  </a:lnTo>
                  <a:lnTo>
                    <a:pt x="147" y="401"/>
                  </a:lnTo>
                  <a:lnTo>
                    <a:pt x="145" y="401"/>
                  </a:lnTo>
                  <a:lnTo>
                    <a:pt x="141" y="401"/>
                  </a:lnTo>
                  <a:lnTo>
                    <a:pt x="143" y="405"/>
                  </a:lnTo>
                  <a:lnTo>
                    <a:pt x="143" y="405"/>
                  </a:lnTo>
                  <a:lnTo>
                    <a:pt x="143" y="407"/>
                  </a:lnTo>
                  <a:lnTo>
                    <a:pt x="139" y="409"/>
                  </a:lnTo>
                  <a:lnTo>
                    <a:pt x="139" y="411"/>
                  </a:lnTo>
                  <a:lnTo>
                    <a:pt x="137" y="413"/>
                  </a:lnTo>
                  <a:lnTo>
                    <a:pt x="137" y="415"/>
                  </a:lnTo>
                  <a:lnTo>
                    <a:pt x="137" y="417"/>
                  </a:lnTo>
                  <a:lnTo>
                    <a:pt x="173" y="448"/>
                  </a:lnTo>
                  <a:lnTo>
                    <a:pt x="177" y="451"/>
                  </a:lnTo>
                  <a:lnTo>
                    <a:pt x="179" y="455"/>
                  </a:lnTo>
                  <a:lnTo>
                    <a:pt x="181" y="457"/>
                  </a:lnTo>
                  <a:lnTo>
                    <a:pt x="183" y="463"/>
                  </a:lnTo>
                  <a:lnTo>
                    <a:pt x="185" y="478"/>
                  </a:lnTo>
                  <a:lnTo>
                    <a:pt x="185" y="482"/>
                  </a:lnTo>
                  <a:lnTo>
                    <a:pt x="187" y="486"/>
                  </a:lnTo>
                  <a:lnTo>
                    <a:pt x="189" y="488"/>
                  </a:lnTo>
                  <a:lnTo>
                    <a:pt x="191" y="488"/>
                  </a:lnTo>
                  <a:lnTo>
                    <a:pt x="193" y="490"/>
                  </a:lnTo>
                  <a:lnTo>
                    <a:pt x="193" y="494"/>
                  </a:lnTo>
                  <a:lnTo>
                    <a:pt x="189" y="497"/>
                  </a:lnTo>
                  <a:lnTo>
                    <a:pt x="187" y="501"/>
                  </a:lnTo>
                  <a:lnTo>
                    <a:pt x="183" y="503"/>
                  </a:lnTo>
                  <a:lnTo>
                    <a:pt x="179" y="505"/>
                  </a:lnTo>
                  <a:lnTo>
                    <a:pt x="177" y="509"/>
                  </a:lnTo>
                  <a:lnTo>
                    <a:pt x="175" y="522"/>
                  </a:lnTo>
                  <a:lnTo>
                    <a:pt x="175" y="526"/>
                  </a:lnTo>
                  <a:lnTo>
                    <a:pt x="177" y="532"/>
                  </a:lnTo>
                  <a:lnTo>
                    <a:pt x="179" y="538"/>
                  </a:lnTo>
                  <a:lnTo>
                    <a:pt x="185" y="546"/>
                  </a:lnTo>
                  <a:lnTo>
                    <a:pt x="189" y="547"/>
                  </a:lnTo>
                  <a:lnTo>
                    <a:pt x="191" y="549"/>
                  </a:lnTo>
                  <a:lnTo>
                    <a:pt x="195" y="547"/>
                  </a:lnTo>
                  <a:lnTo>
                    <a:pt x="198" y="546"/>
                  </a:lnTo>
                  <a:lnTo>
                    <a:pt x="200" y="542"/>
                  </a:lnTo>
                  <a:lnTo>
                    <a:pt x="202" y="536"/>
                  </a:lnTo>
                  <a:lnTo>
                    <a:pt x="204" y="532"/>
                  </a:lnTo>
                  <a:lnTo>
                    <a:pt x="210" y="528"/>
                  </a:lnTo>
                  <a:lnTo>
                    <a:pt x="214" y="536"/>
                  </a:lnTo>
                  <a:lnTo>
                    <a:pt x="212" y="540"/>
                  </a:lnTo>
                  <a:lnTo>
                    <a:pt x="212" y="544"/>
                  </a:lnTo>
                  <a:lnTo>
                    <a:pt x="210" y="546"/>
                  </a:lnTo>
                  <a:lnTo>
                    <a:pt x="206" y="549"/>
                  </a:lnTo>
                  <a:lnTo>
                    <a:pt x="206" y="551"/>
                  </a:lnTo>
                  <a:lnTo>
                    <a:pt x="204" y="555"/>
                  </a:lnTo>
                  <a:lnTo>
                    <a:pt x="206" y="557"/>
                  </a:lnTo>
                  <a:lnTo>
                    <a:pt x="206" y="565"/>
                  </a:lnTo>
                  <a:lnTo>
                    <a:pt x="204" y="570"/>
                  </a:lnTo>
                  <a:lnTo>
                    <a:pt x="204" y="574"/>
                  </a:lnTo>
                  <a:lnTo>
                    <a:pt x="206" y="578"/>
                  </a:lnTo>
                  <a:lnTo>
                    <a:pt x="208" y="584"/>
                  </a:lnTo>
                  <a:lnTo>
                    <a:pt x="210" y="590"/>
                  </a:lnTo>
                  <a:lnTo>
                    <a:pt x="212" y="594"/>
                  </a:lnTo>
                  <a:lnTo>
                    <a:pt x="212" y="597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8" y="605"/>
                  </a:lnTo>
                  <a:lnTo>
                    <a:pt x="221" y="605"/>
                  </a:lnTo>
                  <a:lnTo>
                    <a:pt x="225" y="605"/>
                  </a:lnTo>
                  <a:lnTo>
                    <a:pt x="227" y="605"/>
                  </a:lnTo>
                  <a:lnTo>
                    <a:pt x="279" y="557"/>
                  </a:lnTo>
                  <a:lnTo>
                    <a:pt x="279" y="551"/>
                  </a:lnTo>
                  <a:lnTo>
                    <a:pt x="281" y="544"/>
                  </a:lnTo>
                  <a:lnTo>
                    <a:pt x="283" y="540"/>
                  </a:lnTo>
                  <a:lnTo>
                    <a:pt x="283" y="538"/>
                  </a:lnTo>
                  <a:lnTo>
                    <a:pt x="283" y="536"/>
                  </a:lnTo>
                  <a:lnTo>
                    <a:pt x="281" y="534"/>
                  </a:lnTo>
                  <a:lnTo>
                    <a:pt x="281" y="532"/>
                  </a:lnTo>
                  <a:lnTo>
                    <a:pt x="281" y="526"/>
                  </a:lnTo>
                  <a:lnTo>
                    <a:pt x="283" y="524"/>
                  </a:lnTo>
                  <a:lnTo>
                    <a:pt x="291" y="513"/>
                  </a:lnTo>
                  <a:lnTo>
                    <a:pt x="293" y="511"/>
                  </a:lnTo>
                  <a:lnTo>
                    <a:pt x="295" y="511"/>
                  </a:lnTo>
                  <a:lnTo>
                    <a:pt x="295" y="509"/>
                  </a:lnTo>
                  <a:lnTo>
                    <a:pt x="295" y="503"/>
                  </a:lnTo>
                  <a:lnTo>
                    <a:pt x="295" y="501"/>
                  </a:lnTo>
                  <a:lnTo>
                    <a:pt x="295" y="499"/>
                  </a:lnTo>
                  <a:lnTo>
                    <a:pt x="296" y="499"/>
                  </a:lnTo>
                  <a:lnTo>
                    <a:pt x="295" y="497"/>
                  </a:lnTo>
                  <a:lnTo>
                    <a:pt x="295" y="496"/>
                  </a:lnTo>
                  <a:lnTo>
                    <a:pt x="295" y="494"/>
                  </a:lnTo>
                  <a:lnTo>
                    <a:pt x="295" y="492"/>
                  </a:lnTo>
                  <a:lnTo>
                    <a:pt x="295" y="490"/>
                  </a:lnTo>
                  <a:lnTo>
                    <a:pt x="296" y="482"/>
                  </a:lnTo>
                  <a:lnTo>
                    <a:pt x="296" y="478"/>
                  </a:lnTo>
                  <a:lnTo>
                    <a:pt x="295" y="469"/>
                  </a:lnTo>
                  <a:lnTo>
                    <a:pt x="295" y="467"/>
                  </a:lnTo>
                  <a:lnTo>
                    <a:pt x="293" y="467"/>
                  </a:lnTo>
                  <a:lnTo>
                    <a:pt x="291" y="457"/>
                  </a:lnTo>
                  <a:lnTo>
                    <a:pt x="291" y="455"/>
                  </a:lnTo>
                  <a:lnTo>
                    <a:pt x="289" y="446"/>
                  </a:lnTo>
                  <a:lnTo>
                    <a:pt x="287" y="442"/>
                  </a:lnTo>
                  <a:lnTo>
                    <a:pt x="289" y="440"/>
                  </a:lnTo>
                  <a:lnTo>
                    <a:pt x="289" y="434"/>
                  </a:lnTo>
                  <a:lnTo>
                    <a:pt x="291" y="430"/>
                  </a:lnTo>
                  <a:lnTo>
                    <a:pt x="291" y="430"/>
                  </a:lnTo>
                  <a:lnTo>
                    <a:pt x="295" y="428"/>
                  </a:lnTo>
                  <a:lnTo>
                    <a:pt x="295" y="428"/>
                  </a:lnTo>
                  <a:lnTo>
                    <a:pt x="296" y="426"/>
                  </a:lnTo>
                  <a:lnTo>
                    <a:pt x="296" y="424"/>
                  </a:lnTo>
                  <a:lnTo>
                    <a:pt x="298" y="423"/>
                  </a:lnTo>
                  <a:lnTo>
                    <a:pt x="300" y="423"/>
                  </a:lnTo>
                  <a:lnTo>
                    <a:pt x="302" y="421"/>
                  </a:lnTo>
                  <a:lnTo>
                    <a:pt x="302" y="419"/>
                  </a:lnTo>
                  <a:lnTo>
                    <a:pt x="302" y="419"/>
                  </a:lnTo>
                  <a:lnTo>
                    <a:pt x="300" y="415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2" y="411"/>
                  </a:lnTo>
                  <a:lnTo>
                    <a:pt x="302" y="411"/>
                  </a:lnTo>
                  <a:lnTo>
                    <a:pt x="302" y="409"/>
                  </a:lnTo>
                  <a:lnTo>
                    <a:pt x="304" y="405"/>
                  </a:lnTo>
                  <a:lnTo>
                    <a:pt x="304" y="403"/>
                  </a:lnTo>
                  <a:lnTo>
                    <a:pt x="304" y="400"/>
                  </a:lnTo>
                  <a:lnTo>
                    <a:pt x="304" y="400"/>
                  </a:lnTo>
                  <a:lnTo>
                    <a:pt x="304" y="398"/>
                  </a:lnTo>
                  <a:lnTo>
                    <a:pt x="306" y="396"/>
                  </a:lnTo>
                  <a:lnTo>
                    <a:pt x="306" y="394"/>
                  </a:lnTo>
                  <a:lnTo>
                    <a:pt x="306" y="392"/>
                  </a:lnTo>
                  <a:lnTo>
                    <a:pt x="304" y="392"/>
                  </a:lnTo>
                  <a:close/>
                  <a:moveTo>
                    <a:pt x="72" y="10"/>
                  </a:moveTo>
                  <a:lnTo>
                    <a:pt x="72" y="8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F33BC648-637C-9245-8E05-642CDE276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588" y="1542322"/>
              <a:ext cx="161935" cy="254469"/>
            </a:xfrm>
            <a:custGeom>
              <a:avLst/>
              <a:gdLst>
                <a:gd name="T0" fmla="*/ 84 w 84"/>
                <a:gd name="T1" fmla="*/ 52 h 132"/>
                <a:gd name="T2" fmla="*/ 82 w 84"/>
                <a:gd name="T3" fmla="*/ 42 h 132"/>
                <a:gd name="T4" fmla="*/ 82 w 84"/>
                <a:gd name="T5" fmla="*/ 36 h 132"/>
                <a:gd name="T6" fmla="*/ 84 w 84"/>
                <a:gd name="T7" fmla="*/ 31 h 132"/>
                <a:gd name="T8" fmla="*/ 82 w 84"/>
                <a:gd name="T9" fmla="*/ 25 h 132"/>
                <a:gd name="T10" fmla="*/ 78 w 84"/>
                <a:gd name="T11" fmla="*/ 23 h 132"/>
                <a:gd name="T12" fmla="*/ 77 w 84"/>
                <a:gd name="T13" fmla="*/ 13 h 132"/>
                <a:gd name="T14" fmla="*/ 67 w 84"/>
                <a:gd name="T15" fmla="*/ 4 h 132"/>
                <a:gd name="T16" fmla="*/ 65 w 84"/>
                <a:gd name="T17" fmla="*/ 2 h 132"/>
                <a:gd name="T18" fmla="*/ 63 w 84"/>
                <a:gd name="T19" fmla="*/ 8 h 132"/>
                <a:gd name="T20" fmla="*/ 53 w 84"/>
                <a:gd name="T21" fmla="*/ 8 h 132"/>
                <a:gd name="T22" fmla="*/ 48 w 84"/>
                <a:gd name="T23" fmla="*/ 13 h 132"/>
                <a:gd name="T24" fmla="*/ 44 w 84"/>
                <a:gd name="T25" fmla="*/ 17 h 132"/>
                <a:gd name="T26" fmla="*/ 38 w 84"/>
                <a:gd name="T27" fmla="*/ 17 h 132"/>
                <a:gd name="T28" fmla="*/ 36 w 84"/>
                <a:gd name="T29" fmla="*/ 21 h 132"/>
                <a:gd name="T30" fmla="*/ 34 w 84"/>
                <a:gd name="T31" fmla="*/ 25 h 132"/>
                <a:gd name="T32" fmla="*/ 32 w 84"/>
                <a:gd name="T33" fmla="*/ 31 h 132"/>
                <a:gd name="T34" fmla="*/ 25 w 84"/>
                <a:gd name="T35" fmla="*/ 34 h 132"/>
                <a:gd name="T36" fmla="*/ 11 w 84"/>
                <a:gd name="T37" fmla="*/ 42 h 132"/>
                <a:gd name="T38" fmla="*/ 9 w 84"/>
                <a:gd name="T39" fmla="*/ 42 h 132"/>
                <a:gd name="T40" fmla="*/ 5 w 84"/>
                <a:gd name="T41" fmla="*/ 46 h 132"/>
                <a:gd name="T42" fmla="*/ 5 w 84"/>
                <a:gd name="T43" fmla="*/ 46 h 132"/>
                <a:gd name="T44" fmla="*/ 5 w 84"/>
                <a:gd name="T45" fmla="*/ 52 h 132"/>
                <a:gd name="T46" fmla="*/ 5 w 84"/>
                <a:gd name="T47" fmla="*/ 54 h 132"/>
                <a:gd name="T48" fmla="*/ 5 w 84"/>
                <a:gd name="T49" fmla="*/ 56 h 132"/>
                <a:gd name="T50" fmla="*/ 2 w 84"/>
                <a:gd name="T51" fmla="*/ 61 h 132"/>
                <a:gd name="T52" fmla="*/ 0 w 84"/>
                <a:gd name="T53" fmla="*/ 61 h 132"/>
                <a:gd name="T54" fmla="*/ 0 w 84"/>
                <a:gd name="T55" fmla="*/ 61 h 132"/>
                <a:gd name="T56" fmla="*/ 0 w 84"/>
                <a:gd name="T57" fmla="*/ 63 h 132"/>
                <a:gd name="T58" fmla="*/ 0 w 84"/>
                <a:gd name="T59" fmla="*/ 65 h 132"/>
                <a:gd name="T60" fmla="*/ 0 w 84"/>
                <a:gd name="T61" fmla="*/ 67 h 132"/>
                <a:gd name="T62" fmla="*/ 3 w 84"/>
                <a:gd name="T63" fmla="*/ 71 h 132"/>
                <a:gd name="T64" fmla="*/ 5 w 84"/>
                <a:gd name="T65" fmla="*/ 73 h 132"/>
                <a:gd name="T66" fmla="*/ 5 w 84"/>
                <a:gd name="T67" fmla="*/ 77 h 132"/>
                <a:gd name="T68" fmla="*/ 3 w 84"/>
                <a:gd name="T69" fmla="*/ 79 h 132"/>
                <a:gd name="T70" fmla="*/ 2 w 84"/>
                <a:gd name="T71" fmla="*/ 82 h 132"/>
                <a:gd name="T72" fmla="*/ 0 w 84"/>
                <a:gd name="T73" fmla="*/ 88 h 132"/>
                <a:gd name="T74" fmla="*/ 0 w 84"/>
                <a:gd name="T75" fmla="*/ 92 h 132"/>
                <a:gd name="T76" fmla="*/ 2 w 84"/>
                <a:gd name="T77" fmla="*/ 96 h 132"/>
                <a:gd name="T78" fmla="*/ 2 w 84"/>
                <a:gd name="T79" fmla="*/ 96 h 132"/>
                <a:gd name="T80" fmla="*/ 11 w 84"/>
                <a:gd name="T81" fmla="*/ 98 h 132"/>
                <a:gd name="T82" fmla="*/ 13 w 84"/>
                <a:gd name="T83" fmla="*/ 98 h 132"/>
                <a:gd name="T84" fmla="*/ 15 w 84"/>
                <a:gd name="T85" fmla="*/ 100 h 132"/>
                <a:gd name="T86" fmla="*/ 15 w 84"/>
                <a:gd name="T87" fmla="*/ 104 h 132"/>
                <a:gd name="T88" fmla="*/ 28 w 84"/>
                <a:gd name="T89" fmla="*/ 109 h 132"/>
                <a:gd name="T90" fmla="*/ 38 w 84"/>
                <a:gd name="T91" fmla="*/ 115 h 132"/>
                <a:gd name="T92" fmla="*/ 44 w 84"/>
                <a:gd name="T93" fmla="*/ 119 h 132"/>
                <a:gd name="T94" fmla="*/ 53 w 84"/>
                <a:gd name="T95" fmla="*/ 132 h 132"/>
                <a:gd name="T96" fmla="*/ 65 w 84"/>
                <a:gd name="T97" fmla="*/ 113 h 132"/>
                <a:gd name="T98" fmla="*/ 67 w 84"/>
                <a:gd name="T99" fmla="*/ 106 h 132"/>
                <a:gd name="T100" fmla="*/ 71 w 84"/>
                <a:gd name="T101" fmla="*/ 94 h 132"/>
                <a:gd name="T102" fmla="*/ 84 w 84"/>
                <a:gd name="T103" fmla="*/ 81 h 132"/>
                <a:gd name="T104" fmla="*/ 84 w 84"/>
                <a:gd name="T105" fmla="*/ 6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" h="132">
                  <a:moveTo>
                    <a:pt x="84" y="54"/>
                  </a:moveTo>
                  <a:lnTo>
                    <a:pt x="84" y="52"/>
                  </a:lnTo>
                  <a:lnTo>
                    <a:pt x="84" y="50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4" y="31"/>
                  </a:lnTo>
                  <a:lnTo>
                    <a:pt x="84" y="29"/>
                  </a:lnTo>
                  <a:lnTo>
                    <a:pt x="82" y="25"/>
                  </a:lnTo>
                  <a:lnTo>
                    <a:pt x="80" y="25"/>
                  </a:lnTo>
                  <a:lnTo>
                    <a:pt x="78" y="23"/>
                  </a:lnTo>
                  <a:lnTo>
                    <a:pt x="77" y="15"/>
                  </a:lnTo>
                  <a:lnTo>
                    <a:pt x="77" y="13"/>
                  </a:lnTo>
                  <a:lnTo>
                    <a:pt x="73" y="10"/>
                  </a:lnTo>
                  <a:lnTo>
                    <a:pt x="67" y="4"/>
                  </a:lnTo>
                  <a:lnTo>
                    <a:pt x="65" y="0"/>
                  </a:lnTo>
                  <a:lnTo>
                    <a:pt x="65" y="2"/>
                  </a:lnTo>
                  <a:lnTo>
                    <a:pt x="65" y="6"/>
                  </a:lnTo>
                  <a:lnTo>
                    <a:pt x="63" y="8"/>
                  </a:lnTo>
                  <a:lnTo>
                    <a:pt x="57" y="8"/>
                  </a:lnTo>
                  <a:lnTo>
                    <a:pt x="53" y="8"/>
                  </a:lnTo>
                  <a:lnTo>
                    <a:pt x="52" y="10"/>
                  </a:lnTo>
                  <a:lnTo>
                    <a:pt x="48" y="13"/>
                  </a:lnTo>
                  <a:lnTo>
                    <a:pt x="46" y="15"/>
                  </a:lnTo>
                  <a:lnTo>
                    <a:pt x="44" y="17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2" y="31"/>
                  </a:lnTo>
                  <a:lnTo>
                    <a:pt x="30" y="33"/>
                  </a:lnTo>
                  <a:lnTo>
                    <a:pt x="25" y="34"/>
                  </a:lnTo>
                  <a:lnTo>
                    <a:pt x="13" y="40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8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3"/>
                  </a:lnTo>
                  <a:lnTo>
                    <a:pt x="5" y="73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3" y="79"/>
                  </a:lnTo>
                  <a:lnTo>
                    <a:pt x="3" y="79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2"/>
                  </a:lnTo>
                  <a:lnTo>
                    <a:pt x="2" y="94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9" y="98"/>
                  </a:lnTo>
                  <a:lnTo>
                    <a:pt x="11" y="98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3" y="102"/>
                  </a:lnTo>
                  <a:lnTo>
                    <a:pt x="15" y="104"/>
                  </a:lnTo>
                  <a:lnTo>
                    <a:pt x="19" y="109"/>
                  </a:lnTo>
                  <a:lnTo>
                    <a:pt x="28" y="109"/>
                  </a:lnTo>
                  <a:lnTo>
                    <a:pt x="36" y="115"/>
                  </a:lnTo>
                  <a:lnTo>
                    <a:pt x="38" y="115"/>
                  </a:lnTo>
                  <a:lnTo>
                    <a:pt x="40" y="117"/>
                  </a:lnTo>
                  <a:lnTo>
                    <a:pt x="44" y="119"/>
                  </a:lnTo>
                  <a:lnTo>
                    <a:pt x="50" y="129"/>
                  </a:lnTo>
                  <a:lnTo>
                    <a:pt x="53" y="132"/>
                  </a:lnTo>
                  <a:lnTo>
                    <a:pt x="61" y="115"/>
                  </a:lnTo>
                  <a:lnTo>
                    <a:pt x="65" y="113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9" y="100"/>
                  </a:lnTo>
                  <a:lnTo>
                    <a:pt x="71" y="94"/>
                  </a:lnTo>
                  <a:lnTo>
                    <a:pt x="80" y="86"/>
                  </a:lnTo>
                  <a:lnTo>
                    <a:pt x="84" y="81"/>
                  </a:lnTo>
                  <a:lnTo>
                    <a:pt x="84" y="79"/>
                  </a:lnTo>
                  <a:lnTo>
                    <a:pt x="84" y="67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9DD40874-DFA9-7C45-A57F-7BB99F389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7591" y="2768401"/>
              <a:ext cx="884859" cy="325798"/>
            </a:xfrm>
            <a:custGeom>
              <a:avLst/>
              <a:gdLst>
                <a:gd name="T0" fmla="*/ 429 w 459"/>
                <a:gd name="T1" fmla="*/ 119 h 169"/>
                <a:gd name="T2" fmla="*/ 381 w 459"/>
                <a:gd name="T3" fmla="*/ 57 h 169"/>
                <a:gd name="T4" fmla="*/ 350 w 459"/>
                <a:gd name="T5" fmla="*/ 19 h 169"/>
                <a:gd name="T6" fmla="*/ 325 w 459"/>
                <a:gd name="T7" fmla="*/ 25 h 169"/>
                <a:gd name="T8" fmla="*/ 300 w 459"/>
                <a:gd name="T9" fmla="*/ 15 h 169"/>
                <a:gd name="T10" fmla="*/ 294 w 459"/>
                <a:gd name="T11" fmla="*/ 15 h 169"/>
                <a:gd name="T12" fmla="*/ 281 w 459"/>
                <a:gd name="T13" fmla="*/ 4 h 169"/>
                <a:gd name="T14" fmla="*/ 269 w 459"/>
                <a:gd name="T15" fmla="*/ 4 h 169"/>
                <a:gd name="T16" fmla="*/ 260 w 459"/>
                <a:gd name="T17" fmla="*/ 0 h 169"/>
                <a:gd name="T18" fmla="*/ 233 w 459"/>
                <a:gd name="T19" fmla="*/ 4 h 169"/>
                <a:gd name="T20" fmla="*/ 225 w 459"/>
                <a:gd name="T21" fmla="*/ 9 h 169"/>
                <a:gd name="T22" fmla="*/ 190 w 459"/>
                <a:gd name="T23" fmla="*/ 17 h 169"/>
                <a:gd name="T24" fmla="*/ 183 w 459"/>
                <a:gd name="T25" fmla="*/ 21 h 169"/>
                <a:gd name="T26" fmla="*/ 171 w 459"/>
                <a:gd name="T27" fmla="*/ 19 h 169"/>
                <a:gd name="T28" fmla="*/ 167 w 459"/>
                <a:gd name="T29" fmla="*/ 13 h 169"/>
                <a:gd name="T30" fmla="*/ 156 w 459"/>
                <a:gd name="T31" fmla="*/ 11 h 169"/>
                <a:gd name="T32" fmla="*/ 140 w 459"/>
                <a:gd name="T33" fmla="*/ 13 h 169"/>
                <a:gd name="T34" fmla="*/ 129 w 459"/>
                <a:gd name="T35" fmla="*/ 11 h 169"/>
                <a:gd name="T36" fmla="*/ 127 w 459"/>
                <a:gd name="T37" fmla="*/ 11 h 169"/>
                <a:gd name="T38" fmla="*/ 123 w 459"/>
                <a:gd name="T39" fmla="*/ 9 h 169"/>
                <a:gd name="T40" fmla="*/ 117 w 459"/>
                <a:gd name="T41" fmla="*/ 9 h 169"/>
                <a:gd name="T42" fmla="*/ 108 w 459"/>
                <a:gd name="T43" fmla="*/ 7 h 169"/>
                <a:gd name="T44" fmla="*/ 98 w 459"/>
                <a:gd name="T45" fmla="*/ 9 h 169"/>
                <a:gd name="T46" fmla="*/ 90 w 459"/>
                <a:gd name="T47" fmla="*/ 13 h 169"/>
                <a:gd name="T48" fmla="*/ 83 w 459"/>
                <a:gd name="T49" fmla="*/ 17 h 169"/>
                <a:gd name="T50" fmla="*/ 62 w 459"/>
                <a:gd name="T51" fmla="*/ 15 h 169"/>
                <a:gd name="T52" fmla="*/ 52 w 459"/>
                <a:gd name="T53" fmla="*/ 38 h 169"/>
                <a:gd name="T54" fmla="*/ 40 w 459"/>
                <a:gd name="T55" fmla="*/ 55 h 169"/>
                <a:gd name="T56" fmla="*/ 33 w 459"/>
                <a:gd name="T57" fmla="*/ 96 h 169"/>
                <a:gd name="T58" fmla="*/ 23 w 459"/>
                <a:gd name="T59" fmla="*/ 100 h 169"/>
                <a:gd name="T60" fmla="*/ 17 w 459"/>
                <a:gd name="T61" fmla="*/ 105 h 169"/>
                <a:gd name="T62" fmla="*/ 15 w 459"/>
                <a:gd name="T63" fmla="*/ 103 h 169"/>
                <a:gd name="T64" fmla="*/ 10 w 459"/>
                <a:gd name="T65" fmla="*/ 107 h 169"/>
                <a:gd name="T66" fmla="*/ 0 w 459"/>
                <a:gd name="T67" fmla="*/ 125 h 169"/>
                <a:gd name="T68" fmla="*/ 4 w 459"/>
                <a:gd name="T69" fmla="*/ 138 h 169"/>
                <a:gd name="T70" fmla="*/ 19 w 459"/>
                <a:gd name="T71" fmla="*/ 155 h 169"/>
                <a:gd name="T72" fmla="*/ 37 w 459"/>
                <a:gd name="T73" fmla="*/ 163 h 169"/>
                <a:gd name="T74" fmla="*/ 67 w 459"/>
                <a:gd name="T75" fmla="*/ 150 h 169"/>
                <a:gd name="T76" fmla="*/ 94 w 459"/>
                <a:gd name="T77" fmla="*/ 142 h 169"/>
                <a:gd name="T78" fmla="*/ 117 w 459"/>
                <a:gd name="T79" fmla="*/ 140 h 169"/>
                <a:gd name="T80" fmla="*/ 129 w 459"/>
                <a:gd name="T81" fmla="*/ 142 h 169"/>
                <a:gd name="T82" fmla="*/ 146 w 459"/>
                <a:gd name="T83" fmla="*/ 140 h 169"/>
                <a:gd name="T84" fmla="*/ 158 w 459"/>
                <a:gd name="T85" fmla="*/ 138 h 169"/>
                <a:gd name="T86" fmla="*/ 171 w 459"/>
                <a:gd name="T87" fmla="*/ 132 h 169"/>
                <a:gd name="T88" fmla="*/ 185 w 459"/>
                <a:gd name="T89" fmla="*/ 130 h 169"/>
                <a:gd name="T90" fmla="*/ 208 w 459"/>
                <a:gd name="T91" fmla="*/ 134 h 169"/>
                <a:gd name="T92" fmla="*/ 238 w 459"/>
                <a:gd name="T93" fmla="*/ 138 h 169"/>
                <a:gd name="T94" fmla="*/ 254 w 459"/>
                <a:gd name="T95" fmla="*/ 140 h 169"/>
                <a:gd name="T96" fmla="*/ 284 w 459"/>
                <a:gd name="T97" fmla="*/ 138 h 169"/>
                <a:gd name="T98" fmla="*/ 311 w 459"/>
                <a:gd name="T99" fmla="*/ 130 h 169"/>
                <a:gd name="T100" fmla="*/ 325 w 459"/>
                <a:gd name="T101" fmla="*/ 130 h 169"/>
                <a:gd name="T102" fmla="*/ 344 w 459"/>
                <a:gd name="T103" fmla="*/ 130 h 169"/>
                <a:gd name="T104" fmla="*/ 354 w 459"/>
                <a:gd name="T105" fmla="*/ 138 h 169"/>
                <a:gd name="T106" fmla="*/ 361 w 459"/>
                <a:gd name="T107" fmla="*/ 144 h 169"/>
                <a:gd name="T108" fmla="*/ 377 w 459"/>
                <a:gd name="T109" fmla="*/ 153 h 169"/>
                <a:gd name="T110" fmla="*/ 384 w 459"/>
                <a:gd name="T111" fmla="*/ 161 h 169"/>
                <a:gd name="T112" fmla="*/ 394 w 459"/>
                <a:gd name="T113" fmla="*/ 167 h 169"/>
                <a:gd name="T114" fmla="*/ 444 w 459"/>
                <a:gd name="T115" fmla="*/ 16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9" h="169">
                  <a:moveTo>
                    <a:pt x="457" y="153"/>
                  </a:moveTo>
                  <a:lnTo>
                    <a:pt x="452" y="148"/>
                  </a:lnTo>
                  <a:lnTo>
                    <a:pt x="440" y="132"/>
                  </a:lnTo>
                  <a:lnTo>
                    <a:pt x="429" y="119"/>
                  </a:lnTo>
                  <a:lnTo>
                    <a:pt x="417" y="103"/>
                  </a:lnTo>
                  <a:lnTo>
                    <a:pt x="406" y="88"/>
                  </a:lnTo>
                  <a:lnTo>
                    <a:pt x="392" y="73"/>
                  </a:lnTo>
                  <a:lnTo>
                    <a:pt x="381" y="57"/>
                  </a:lnTo>
                  <a:lnTo>
                    <a:pt x="369" y="42"/>
                  </a:lnTo>
                  <a:lnTo>
                    <a:pt x="358" y="27"/>
                  </a:lnTo>
                  <a:lnTo>
                    <a:pt x="354" y="25"/>
                  </a:lnTo>
                  <a:lnTo>
                    <a:pt x="350" y="19"/>
                  </a:lnTo>
                  <a:lnTo>
                    <a:pt x="344" y="19"/>
                  </a:lnTo>
                  <a:lnTo>
                    <a:pt x="338" y="19"/>
                  </a:lnTo>
                  <a:lnTo>
                    <a:pt x="333" y="21"/>
                  </a:lnTo>
                  <a:lnTo>
                    <a:pt x="325" y="25"/>
                  </a:lnTo>
                  <a:lnTo>
                    <a:pt x="319" y="25"/>
                  </a:lnTo>
                  <a:lnTo>
                    <a:pt x="304" y="17"/>
                  </a:lnTo>
                  <a:lnTo>
                    <a:pt x="300" y="17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294" y="15"/>
                  </a:lnTo>
                  <a:lnTo>
                    <a:pt x="292" y="15"/>
                  </a:lnTo>
                  <a:lnTo>
                    <a:pt x="288" y="13"/>
                  </a:lnTo>
                  <a:lnTo>
                    <a:pt x="288" y="13"/>
                  </a:lnTo>
                  <a:lnTo>
                    <a:pt x="281" y="4"/>
                  </a:lnTo>
                  <a:lnTo>
                    <a:pt x="279" y="2"/>
                  </a:lnTo>
                  <a:lnTo>
                    <a:pt x="277" y="2"/>
                  </a:lnTo>
                  <a:lnTo>
                    <a:pt x="271" y="4"/>
                  </a:lnTo>
                  <a:lnTo>
                    <a:pt x="269" y="4"/>
                  </a:lnTo>
                  <a:lnTo>
                    <a:pt x="263" y="2"/>
                  </a:lnTo>
                  <a:lnTo>
                    <a:pt x="261" y="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8" y="2"/>
                  </a:lnTo>
                  <a:lnTo>
                    <a:pt x="233" y="4"/>
                  </a:lnTo>
                  <a:lnTo>
                    <a:pt x="229" y="4"/>
                  </a:lnTo>
                  <a:lnTo>
                    <a:pt x="227" y="5"/>
                  </a:lnTo>
                  <a:lnTo>
                    <a:pt x="227" y="7"/>
                  </a:lnTo>
                  <a:lnTo>
                    <a:pt x="225" y="9"/>
                  </a:lnTo>
                  <a:lnTo>
                    <a:pt x="219" y="13"/>
                  </a:lnTo>
                  <a:lnTo>
                    <a:pt x="211" y="17"/>
                  </a:lnTo>
                  <a:lnTo>
                    <a:pt x="202" y="17"/>
                  </a:lnTo>
                  <a:lnTo>
                    <a:pt x="190" y="17"/>
                  </a:lnTo>
                  <a:lnTo>
                    <a:pt x="190" y="17"/>
                  </a:lnTo>
                  <a:lnTo>
                    <a:pt x="188" y="19"/>
                  </a:lnTo>
                  <a:lnTo>
                    <a:pt x="186" y="21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79" y="19"/>
                  </a:lnTo>
                  <a:lnTo>
                    <a:pt x="171" y="19"/>
                  </a:lnTo>
                  <a:lnTo>
                    <a:pt x="169" y="17"/>
                  </a:lnTo>
                  <a:lnTo>
                    <a:pt x="169" y="17"/>
                  </a:lnTo>
                  <a:lnTo>
                    <a:pt x="167" y="13"/>
                  </a:lnTo>
                  <a:lnTo>
                    <a:pt x="167" y="13"/>
                  </a:lnTo>
                  <a:lnTo>
                    <a:pt x="167" y="11"/>
                  </a:lnTo>
                  <a:lnTo>
                    <a:pt x="163" y="11"/>
                  </a:lnTo>
                  <a:lnTo>
                    <a:pt x="158" y="11"/>
                  </a:lnTo>
                  <a:lnTo>
                    <a:pt x="156" y="11"/>
                  </a:lnTo>
                  <a:lnTo>
                    <a:pt x="150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0" y="13"/>
                  </a:lnTo>
                  <a:lnTo>
                    <a:pt x="138" y="13"/>
                  </a:lnTo>
                  <a:lnTo>
                    <a:pt x="137" y="11"/>
                  </a:lnTo>
                  <a:lnTo>
                    <a:pt x="133" y="9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3" y="9"/>
                  </a:lnTo>
                  <a:lnTo>
                    <a:pt x="121" y="9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7" y="9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6" y="7"/>
                  </a:lnTo>
                  <a:lnTo>
                    <a:pt x="108" y="11"/>
                  </a:lnTo>
                  <a:lnTo>
                    <a:pt x="102" y="9"/>
                  </a:lnTo>
                  <a:lnTo>
                    <a:pt x="98" y="9"/>
                  </a:lnTo>
                  <a:lnTo>
                    <a:pt x="96" y="11"/>
                  </a:lnTo>
                  <a:lnTo>
                    <a:pt x="90" y="11"/>
                  </a:lnTo>
                  <a:lnTo>
                    <a:pt x="90" y="13"/>
                  </a:lnTo>
                  <a:lnTo>
                    <a:pt x="90" y="13"/>
                  </a:lnTo>
                  <a:lnTo>
                    <a:pt x="88" y="13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81" y="17"/>
                  </a:lnTo>
                  <a:lnTo>
                    <a:pt x="79" y="17"/>
                  </a:lnTo>
                  <a:lnTo>
                    <a:pt x="73" y="17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0" y="19"/>
                  </a:lnTo>
                  <a:lnTo>
                    <a:pt x="58" y="23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6" y="50"/>
                  </a:lnTo>
                  <a:lnTo>
                    <a:pt x="44" y="53"/>
                  </a:lnTo>
                  <a:lnTo>
                    <a:pt x="40" y="55"/>
                  </a:lnTo>
                  <a:lnTo>
                    <a:pt x="38" y="57"/>
                  </a:lnTo>
                  <a:lnTo>
                    <a:pt x="35" y="88"/>
                  </a:lnTo>
                  <a:lnTo>
                    <a:pt x="35" y="94"/>
                  </a:lnTo>
                  <a:lnTo>
                    <a:pt x="33" y="96"/>
                  </a:lnTo>
                  <a:lnTo>
                    <a:pt x="31" y="98"/>
                  </a:lnTo>
                  <a:lnTo>
                    <a:pt x="27" y="100"/>
                  </a:lnTo>
                  <a:lnTo>
                    <a:pt x="25" y="100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1" y="103"/>
                  </a:lnTo>
                  <a:lnTo>
                    <a:pt x="19" y="105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15" y="105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3"/>
                  </a:lnTo>
                  <a:lnTo>
                    <a:pt x="12" y="105"/>
                  </a:lnTo>
                  <a:lnTo>
                    <a:pt x="12" y="107"/>
                  </a:lnTo>
                  <a:lnTo>
                    <a:pt x="10" y="107"/>
                  </a:lnTo>
                  <a:lnTo>
                    <a:pt x="10" y="111"/>
                  </a:lnTo>
                  <a:lnTo>
                    <a:pt x="10" y="115"/>
                  </a:lnTo>
                  <a:lnTo>
                    <a:pt x="4" y="117"/>
                  </a:lnTo>
                  <a:lnTo>
                    <a:pt x="0" y="125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4" y="138"/>
                  </a:lnTo>
                  <a:lnTo>
                    <a:pt x="10" y="144"/>
                  </a:lnTo>
                  <a:lnTo>
                    <a:pt x="14" y="151"/>
                  </a:lnTo>
                  <a:lnTo>
                    <a:pt x="17" y="153"/>
                  </a:lnTo>
                  <a:lnTo>
                    <a:pt x="19" y="155"/>
                  </a:lnTo>
                  <a:lnTo>
                    <a:pt x="25" y="159"/>
                  </a:lnTo>
                  <a:lnTo>
                    <a:pt x="31" y="161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46" y="155"/>
                  </a:lnTo>
                  <a:lnTo>
                    <a:pt x="54" y="153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69" y="150"/>
                  </a:lnTo>
                  <a:lnTo>
                    <a:pt x="73" y="150"/>
                  </a:lnTo>
                  <a:lnTo>
                    <a:pt x="77" y="150"/>
                  </a:lnTo>
                  <a:lnTo>
                    <a:pt x="94" y="142"/>
                  </a:lnTo>
                  <a:lnTo>
                    <a:pt x="98" y="142"/>
                  </a:lnTo>
                  <a:lnTo>
                    <a:pt x="112" y="142"/>
                  </a:lnTo>
                  <a:lnTo>
                    <a:pt x="113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23" y="142"/>
                  </a:lnTo>
                  <a:lnTo>
                    <a:pt x="125" y="144"/>
                  </a:lnTo>
                  <a:lnTo>
                    <a:pt x="129" y="142"/>
                  </a:lnTo>
                  <a:lnTo>
                    <a:pt x="133" y="142"/>
                  </a:lnTo>
                  <a:lnTo>
                    <a:pt x="137" y="142"/>
                  </a:lnTo>
                  <a:lnTo>
                    <a:pt x="140" y="142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50" y="138"/>
                  </a:lnTo>
                  <a:lnTo>
                    <a:pt x="154" y="138"/>
                  </a:lnTo>
                  <a:lnTo>
                    <a:pt x="158" y="138"/>
                  </a:lnTo>
                  <a:lnTo>
                    <a:pt x="163" y="134"/>
                  </a:lnTo>
                  <a:lnTo>
                    <a:pt x="167" y="132"/>
                  </a:lnTo>
                  <a:lnTo>
                    <a:pt x="169" y="132"/>
                  </a:lnTo>
                  <a:lnTo>
                    <a:pt x="171" y="132"/>
                  </a:lnTo>
                  <a:lnTo>
                    <a:pt x="175" y="132"/>
                  </a:lnTo>
                  <a:lnTo>
                    <a:pt x="177" y="132"/>
                  </a:lnTo>
                  <a:lnTo>
                    <a:pt x="181" y="130"/>
                  </a:lnTo>
                  <a:lnTo>
                    <a:pt x="185" y="130"/>
                  </a:lnTo>
                  <a:lnTo>
                    <a:pt x="190" y="132"/>
                  </a:lnTo>
                  <a:lnTo>
                    <a:pt x="194" y="134"/>
                  </a:lnTo>
                  <a:lnTo>
                    <a:pt x="202" y="132"/>
                  </a:lnTo>
                  <a:lnTo>
                    <a:pt x="208" y="134"/>
                  </a:lnTo>
                  <a:lnTo>
                    <a:pt x="219" y="138"/>
                  </a:lnTo>
                  <a:lnTo>
                    <a:pt x="235" y="140"/>
                  </a:lnTo>
                  <a:lnTo>
                    <a:pt x="235" y="140"/>
                  </a:lnTo>
                  <a:lnTo>
                    <a:pt x="238" y="138"/>
                  </a:lnTo>
                  <a:lnTo>
                    <a:pt x="242" y="136"/>
                  </a:lnTo>
                  <a:lnTo>
                    <a:pt x="246" y="136"/>
                  </a:lnTo>
                  <a:lnTo>
                    <a:pt x="248" y="136"/>
                  </a:lnTo>
                  <a:lnTo>
                    <a:pt x="254" y="140"/>
                  </a:lnTo>
                  <a:lnTo>
                    <a:pt x="256" y="140"/>
                  </a:lnTo>
                  <a:lnTo>
                    <a:pt x="263" y="140"/>
                  </a:lnTo>
                  <a:lnTo>
                    <a:pt x="277" y="138"/>
                  </a:lnTo>
                  <a:lnTo>
                    <a:pt x="284" y="138"/>
                  </a:lnTo>
                  <a:lnTo>
                    <a:pt x="290" y="138"/>
                  </a:lnTo>
                  <a:lnTo>
                    <a:pt x="294" y="136"/>
                  </a:lnTo>
                  <a:lnTo>
                    <a:pt x="300" y="134"/>
                  </a:lnTo>
                  <a:lnTo>
                    <a:pt x="311" y="130"/>
                  </a:lnTo>
                  <a:lnTo>
                    <a:pt x="315" y="128"/>
                  </a:lnTo>
                  <a:lnTo>
                    <a:pt x="317" y="130"/>
                  </a:lnTo>
                  <a:lnTo>
                    <a:pt x="323" y="130"/>
                  </a:lnTo>
                  <a:lnTo>
                    <a:pt x="325" y="130"/>
                  </a:lnTo>
                  <a:lnTo>
                    <a:pt x="329" y="130"/>
                  </a:lnTo>
                  <a:lnTo>
                    <a:pt x="334" y="130"/>
                  </a:lnTo>
                  <a:lnTo>
                    <a:pt x="340" y="130"/>
                  </a:lnTo>
                  <a:lnTo>
                    <a:pt x="344" y="130"/>
                  </a:lnTo>
                  <a:lnTo>
                    <a:pt x="346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4" y="138"/>
                  </a:lnTo>
                  <a:lnTo>
                    <a:pt x="356" y="138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4"/>
                  </a:lnTo>
                  <a:lnTo>
                    <a:pt x="363" y="146"/>
                  </a:lnTo>
                  <a:lnTo>
                    <a:pt x="363" y="148"/>
                  </a:lnTo>
                  <a:lnTo>
                    <a:pt x="365" y="150"/>
                  </a:lnTo>
                  <a:lnTo>
                    <a:pt x="377" y="153"/>
                  </a:lnTo>
                  <a:lnTo>
                    <a:pt x="379" y="155"/>
                  </a:lnTo>
                  <a:lnTo>
                    <a:pt x="382" y="157"/>
                  </a:lnTo>
                  <a:lnTo>
                    <a:pt x="384" y="159"/>
                  </a:lnTo>
                  <a:lnTo>
                    <a:pt x="384" y="161"/>
                  </a:lnTo>
                  <a:lnTo>
                    <a:pt x="384" y="163"/>
                  </a:lnTo>
                  <a:lnTo>
                    <a:pt x="386" y="167"/>
                  </a:lnTo>
                  <a:lnTo>
                    <a:pt x="392" y="169"/>
                  </a:lnTo>
                  <a:lnTo>
                    <a:pt x="394" y="167"/>
                  </a:lnTo>
                  <a:lnTo>
                    <a:pt x="398" y="165"/>
                  </a:lnTo>
                  <a:lnTo>
                    <a:pt x="404" y="163"/>
                  </a:lnTo>
                  <a:lnTo>
                    <a:pt x="436" y="165"/>
                  </a:lnTo>
                  <a:lnTo>
                    <a:pt x="444" y="163"/>
                  </a:lnTo>
                  <a:lnTo>
                    <a:pt x="459" y="153"/>
                  </a:lnTo>
                  <a:lnTo>
                    <a:pt x="457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37B172BB-45EE-F647-8B7F-030F51A2F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9815" y="2226690"/>
              <a:ext cx="981249" cy="1048722"/>
            </a:xfrm>
            <a:custGeom>
              <a:avLst/>
              <a:gdLst>
                <a:gd name="T0" fmla="*/ 449 w 509"/>
                <a:gd name="T1" fmla="*/ 296 h 544"/>
                <a:gd name="T2" fmla="*/ 428 w 509"/>
                <a:gd name="T3" fmla="*/ 265 h 544"/>
                <a:gd name="T4" fmla="*/ 438 w 509"/>
                <a:gd name="T5" fmla="*/ 227 h 544"/>
                <a:gd name="T6" fmla="*/ 403 w 509"/>
                <a:gd name="T7" fmla="*/ 229 h 544"/>
                <a:gd name="T8" fmla="*/ 417 w 509"/>
                <a:gd name="T9" fmla="*/ 181 h 544"/>
                <a:gd name="T10" fmla="*/ 397 w 509"/>
                <a:gd name="T11" fmla="*/ 139 h 544"/>
                <a:gd name="T12" fmla="*/ 326 w 509"/>
                <a:gd name="T13" fmla="*/ 127 h 544"/>
                <a:gd name="T14" fmla="*/ 284 w 509"/>
                <a:gd name="T15" fmla="*/ 148 h 544"/>
                <a:gd name="T16" fmla="*/ 242 w 509"/>
                <a:gd name="T17" fmla="*/ 206 h 544"/>
                <a:gd name="T18" fmla="*/ 198 w 509"/>
                <a:gd name="T19" fmla="*/ 238 h 544"/>
                <a:gd name="T20" fmla="*/ 111 w 509"/>
                <a:gd name="T21" fmla="*/ 140 h 544"/>
                <a:gd name="T22" fmla="*/ 142 w 509"/>
                <a:gd name="T23" fmla="*/ 46 h 544"/>
                <a:gd name="T24" fmla="*/ 109 w 509"/>
                <a:gd name="T25" fmla="*/ 0 h 544"/>
                <a:gd name="T26" fmla="*/ 76 w 509"/>
                <a:gd name="T27" fmla="*/ 19 h 544"/>
                <a:gd name="T28" fmla="*/ 36 w 509"/>
                <a:gd name="T29" fmla="*/ 39 h 544"/>
                <a:gd name="T30" fmla="*/ 50 w 509"/>
                <a:gd name="T31" fmla="*/ 64 h 544"/>
                <a:gd name="T32" fmla="*/ 57 w 509"/>
                <a:gd name="T33" fmla="*/ 115 h 544"/>
                <a:gd name="T34" fmla="*/ 63 w 509"/>
                <a:gd name="T35" fmla="*/ 129 h 544"/>
                <a:gd name="T36" fmla="*/ 57 w 509"/>
                <a:gd name="T37" fmla="*/ 150 h 544"/>
                <a:gd name="T38" fmla="*/ 32 w 509"/>
                <a:gd name="T39" fmla="*/ 133 h 544"/>
                <a:gd name="T40" fmla="*/ 44 w 509"/>
                <a:gd name="T41" fmla="*/ 127 h 544"/>
                <a:gd name="T42" fmla="*/ 48 w 509"/>
                <a:gd name="T43" fmla="*/ 123 h 544"/>
                <a:gd name="T44" fmla="*/ 36 w 509"/>
                <a:gd name="T45" fmla="*/ 119 h 544"/>
                <a:gd name="T46" fmla="*/ 30 w 509"/>
                <a:gd name="T47" fmla="*/ 108 h 544"/>
                <a:gd name="T48" fmla="*/ 27 w 509"/>
                <a:gd name="T49" fmla="*/ 96 h 544"/>
                <a:gd name="T50" fmla="*/ 27 w 509"/>
                <a:gd name="T51" fmla="*/ 127 h 544"/>
                <a:gd name="T52" fmla="*/ 5 w 509"/>
                <a:gd name="T53" fmla="*/ 164 h 544"/>
                <a:gd name="T54" fmla="*/ 0 w 509"/>
                <a:gd name="T55" fmla="*/ 173 h 544"/>
                <a:gd name="T56" fmla="*/ 84 w 509"/>
                <a:gd name="T57" fmla="*/ 246 h 544"/>
                <a:gd name="T58" fmla="*/ 86 w 509"/>
                <a:gd name="T59" fmla="*/ 296 h 544"/>
                <a:gd name="T60" fmla="*/ 48 w 509"/>
                <a:gd name="T61" fmla="*/ 302 h 544"/>
                <a:gd name="T62" fmla="*/ 48 w 509"/>
                <a:gd name="T63" fmla="*/ 321 h 544"/>
                <a:gd name="T64" fmla="*/ 28 w 509"/>
                <a:gd name="T65" fmla="*/ 336 h 544"/>
                <a:gd name="T66" fmla="*/ 30 w 509"/>
                <a:gd name="T67" fmla="*/ 348 h 544"/>
                <a:gd name="T68" fmla="*/ 36 w 509"/>
                <a:gd name="T69" fmla="*/ 352 h 544"/>
                <a:gd name="T70" fmla="*/ 40 w 509"/>
                <a:gd name="T71" fmla="*/ 361 h 544"/>
                <a:gd name="T72" fmla="*/ 53 w 509"/>
                <a:gd name="T73" fmla="*/ 379 h 544"/>
                <a:gd name="T74" fmla="*/ 53 w 509"/>
                <a:gd name="T75" fmla="*/ 392 h 544"/>
                <a:gd name="T76" fmla="*/ 55 w 509"/>
                <a:gd name="T77" fmla="*/ 407 h 544"/>
                <a:gd name="T78" fmla="*/ 67 w 509"/>
                <a:gd name="T79" fmla="*/ 427 h 544"/>
                <a:gd name="T80" fmla="*/ 134 w 509"/>
                <a:gd name="T81" fmla="*/ 425 h 544"/>
                <a:gd name="T82" fmla="*/ 157 w 509"/>
                <a:gd name="T83" fmla="*/ 477 h 544"/>
                <a:gd name="T84" fmla="*/ 165 w 509"/>
                <a:gd name="T85" fmla="*/ 515 h 544"/>
                <a:gd name="T86" fmla="*/ 219 w 509"/>
                <a:gd name="T87" fmla="*/ 525 h 544"/>
                <a:gd name="T88" fmla="*/ 242 w 509"/>
                <a:gd name="T89" fmla="*/ 530 h 544"/>
                <a:gd name="T90" fmla="*/ 238 w 509"/>
                <a:gd name="T91" fmla="*/ 496 h 544"/>
                <a:gd name="T92" fmla="*/ 251 w 509"/>
                <a:gd name="T93" fmla="*/ 503 h 544"/>
                <a:gd name="T94" fmla="*/ 274 w 509"/>
                <a:gd name="T95" fmla="*/ 505 h 544"/>
                <a:gd name="T96" fmla="*/ 282 w 509"/>
                <a:gd name="T97" fmla="*/ 519 h 544"/>
                <a:gd name="T98" fmla="*/ 296 w 509"/>
                <a:gd name="T99" fmla="*/ 540 h 544"/>
                <a:gd name="T100" fmla="*/ 313 w 509"/>
                <a:gd name="T101" fmla="*/ 528 h 544"/>
                <a:gd name="T102" fmla="*/ 326 w 509"/>
                <a:gd name="T103" fmla="*/ 507 h 544"/>
                <a:gd name="T104" fmla="*/ 351 w 509"/>
                <a:gd name="T105" fmla="*/ 496 h 544"/>
                <a:gd name="T106" fmla="*/ 378 w 509"/>
                <a:gd name="T107" fmla="*/ 494 h 544"/>
                <a:gd name="T108" fmla="*/ 384 w 509"/>
                <a:gd name="T109" fmla="*/ 490 h 544"/>
                <a:gd name="T110" fmla="*/ 399 w 509"/>
                <a:gd name="T111" fmla="*/ 467 h 544"/>
                <a:gd name="T112" fmla="*/ 401 w 509"/>
                <a:gd name="T113" fmla="*/ 444 h 544"/>
                <a:gd name="T114" fmla="*/ 405 w 509"/>
                <a:gd name="T115" fmla="*/ 413 h 544"/>
                <a:gd name="T116" fmla="*/ 430 w 509"/>
                <a:gd name="T117" fmla="*/ 384 h 544"/>
                <a:gd name="T118" fmla="*/ 445 w 509"/>
                <a:gd name="T119" fmla="*/ 352 h 544"/>
                <a:gd name="T120" fmla="*/ 509 w 509"/>
                <a:gd name="T121" fmla="*/ 286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9" h="544">
                  <a:moveTo>
                    <a:pt x="509" y="286"/>
                  </a:moveTo>
                  <a:lnTo>
                    <a:pt x="507" y="285"/>
                  </a:lnTo>
                  <a:lnTo>
                    <a:pt x="505" y="283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1" y="256"/>
                  </a:lnTo>
                  <a:lnTo>
                    <a:pt x="503" y="250"/>
                  </a:lnTo>
                  <a:lnTo>
                    <a:pt x="503" y="248"/>
                  </a:lnTo>
                  <a:lnTo>
                    <a:pt x="451" y="296"/>
                  </a:lnTo>
                  <a:lnTo>
                    <a:pt x="449" y="296"/>
                  </a:lnTo>
                  <a:lnTo>
                    <a:pt x="445" y="296"/>
                  </a:lnTo>
                  <a:lnTo>
                    <a:pt x="442" y="296"/>
                  </a:lnTo>
                  <a:lnTo>
                    <a:pt x="438" y="294"/>
                  </a:lnTo>
                  <a:lnTo>
                    <a:pt x="436" y="292"/>
                  </a:lnTo>
                  <a:lnTo>
                    <a:pt x="436" y="288"/>
                  </a:lnTo>
                  <a:lnTo>
                    <a:pt x="436" y="285"/>
                  </a:lnTo>
                  <a:lnTo>
                    <a:pt x="434" y="281"/>
                  </a:lnTo>
                  <a:lnTo>
                    <a:pt x="432" y="275"/>
                  </a:lnTo>
                  <a:lnTo>
                    <a:pt x="430" y="269"/>
                  </a:lnTo>
                  <a:lnTo>
                    <a:pt x="428" y="265"/>
                  </a:lnTo>
                  <a:lnTo>
                    <a:pt x="428" y="261"/>
                  </a:lnTo>
                  <a:lnTo>
                    <a:pt x="430" y="256"/>
                  </a:lnTo>
                  <a:lnTo>
                    <a:pt x="430" y="248"/>
                  </a:lnTo>
                  <a:lnTo>
                    <a:pt x="428" y="246"/>
                  </a:lnTo>
                  <a:lnTo>
                    <a:pt x="430" y="242"/>
                  </a:lnTo>
                  <a:lnTo>
                    <a:pt x="430" y="240"/>
                  </a:lnTo>
                  <a:lnTo>
                    <a:pt x="434" y="237"/>
                  </a:lnTo>
                  <a:lnTo>
                    <a:pt x="436" y="235"/>
                  </a:lnTo>
                  <a:lnTo>
                    <a:pt x="436" y="231"/>
                  </a:lnTo>
                  <a:lnTo>
                    <a:pt x="438" y="227"/>
                  </a:lnTo>
                  <a:lnTo>
                    <a:pt x="434" y="219"/>
                  </a:lnTo>
                  <a:lnTo>
                    <a:pt x="428" y="223"/>
                  </a:lnTo>
                  <a:lnTo>
                    <a:pt x="426" y="227"/>
                  </a:lnTo>
                  <a:lnTo>
                    <a:pt x="424" y="233"/>
                  </a:lnTo>
                  <a:lnTo>
                    <a:pt x="422" y="237"/>
                  </a:lnTo>
                  <a:lnTo>
                    <a:pt x="419" y="238"/>
                  </a:lnTo>
                  <a:lnTo>
                    <a:pt x="415" y="240"/>
                  </a:lnTo>
                  <a:lnTo>
                    <a:pt x="413" y="238"/>
                  </a:lnTo>
                  <a:lnTo>
                    <a:pt x="409" y="237"/>
                  </a:lnTo>
                  <a:lnTo>
                    <a:pt x="403" y="229"/>
                  </a:lnTo>
                  <a:lnTo>
                    <a:pt x="401" y="223"/>
                  </a:lnTo>
                  <a:lnTo>
                    <a:pt x="399" y="217"/>
                  </a:lnTo>
                  <a:lnTo>
                    <a:pt x="399" y="213"/>
                  </a:lnTo>
                  <a:lnTo>
                    <a:pt x="401" y="200"/>
                  </a:lnTo>
                  <a:lnTo>
                    <a:pt x="403" y="196"/>
                  </a:lnTo>
                  <a:lnTo>
                    <a:pt x="407" y="194"/>
                  </a:lnTo>
                  <a:lnTo>
                    <a:pt x="411" y="192"/>
                  </a:lnTo>
                  <a:lnTo>
                    <a:pt x="413" y="188"/>
                  </a:lnTo>
                  <a:lnTo>
                    <a:pt x="417" y="185"/>
                  </a:lnTo>
                  <a:lnTo>
                    <a:pt x="417" y="181"/>
                  </a:lnTo>
                  <a:lnTo>
                    <a:pt x="415" y="179"/>
                  </a:lnTo>
                  <a:lnTo>
                    <a:pt x="413" y="179"/>
                  </a:lnTo>
                  <a:lnTo>
                    <a:pt x="411" y="177"/>
                  </a:lnTo>
                  <a:lnTo>
                    <a:pt x="409" y="173"/>
                  </a:lnTo>
                  <a:lnTo>
                    <a:pt x="409" y="169"/>
                  </a:lnTo>
                  <a:lnTo>
                    <a:pt x="407" y="154"/>
                  </a:lnTo>
                  <a:lnTo>
                    <a:pt x="405" y="148"/>
                  </a:lnTo>
                  <a:lnTo>
                    <a:pt x="403" y="146"/>
                  </a:lnTo>
                  <a:lnTo>
                    <a:pt x="401" y="142"/>
                  </a:lnTo>
                  <a:lnTo>
                    <a:pt x="397" y="139"/>
                  </a:lnTo>
                  <a:lnTo>
                    <a:pt x="361" y="108"/>
                  </a:lnTo>
                  <a:lnTo>
                    <a:pt x="357" y="108"/>
                  </a:lnTo>
                  <a:lnTo>
                    <a:pt x="355" y="110"/>
                  </a:lnTo>
                  <a:lnTo>
                    <a:pt x="353" y="114"/>
                  </a:lnTo>
                  <a:lnTo>
                    <a:pt x="349" y="119"/>
                  </a:lnTo>
                  <a:lnTo>
                    <a:pt x="344" y="127"/>
                  </a:lnTo>
                  <a:lnTo>
                    <a:pt x="336" y="125"/>
                  </a:lnTo>
                  <a:lnTo>
                    <a:pt x="332" y="125"/>
                  </a:lnTo>
                  <a:lnTo>
                    <a:pt x="330" y="127"/>
                  </a:lnTo>
                  <a:lnTo>
                    <a:pt x="326" y="127"/>
                  </a:lnTo>
                  <a:lnTo>
                    <a:pt x="324" y="129"/>
                  </a:lnTo>
                  <a:lnTo>
                    <a:pt x="322" y="129"/>
                  </a:lnTo>
                  <a:lnTo>
                    <a:pt x="321" y="127"/>
                  </a:lnTo>
                  <a:lnTo>
                    <a:pt x="317" y="127"/>
                  </a:lnTo>
                  <a:lnTo>
                    <a:pt x="305" y="129"/>
                  </a:lnTo>
                  <a:lnTo>
                    <a:pt x="301" y="129"/>
                  </a:lnTo>
                  <a:lnTo>
                    <a:pt x="299" y="131"/>
                  </a:lnTo>
                  <a:lnTo>
                    <a:pt x="296" y="135"/>
                  </a:lnTo>
                  <a:lnTo>
                    <a:pt x="294" y="139"/>
                  </a:lnTo>
                  <a:lnTo>
                    <a:pt x="284" y="148"/>
                  </a:lnTo>
                  <a:lnTo>
                    <a:pt x="278" y="156"/>
                  </a:lnTo>
                  <a:lnTo>
                    <a:pt x="273" y="160"/>
                  </a:lnTo>
                  <a:lnTo>
                    <a:pt x="265" y="165"/>
                  </a:lnTo>
                  <a:lnTo>
                    <a:pt x="263" y="167"/>
                  </a:lnTo>
                  <a:lnTo>
                    <a:pt x="257" y="179"/>
                  </a:lnTo>
                  <a:lnTo>
                    <a:pt x="253" y="181"/>
                  </a:lnTo>
                  <a:lnTo>
                    <a:pt x="251" y="185"/>
                  </a:lnTo>
                  <a:lnTo>
                    <a:pt x="249" y="187"/>
                  </a:lnTo>
                  <a:lnTo>
                    <a:pt x="246" y="200"/>
                  </a:lnTo>
                  <a:lnTo>
                    <a:pt x="242" y="206"/>
                  </a:lnTo>
                  <a:lnTo>
                    <a:pt x="240" y="208"/>
                  </a:lnTo>
                  <a:lnTo>
                    <a:pt x="234" y="210"/>
                  </a:lnTo>
                  <a:lnTo>
                    <a:pt x="224" y="212"/>
                  </a:lnTo>
                  <a:lnTo>
                    <a:pt x="219" y="213"/>
                  </a:lnTo>
                  <a:lnTo>
                    <a:pt x="213" y="217"/>
                  </a:lnTo>
                  <a:lnTo>
                    <a:pt x="203" y="233"/>
                  </a:lnTo>
                  <a:lnTo>
                    <a:pt x="201" y="235"/>
                  </a:lnTo>
                  <a:lnTo>
                    <a:pt x="201" y="237"/>
                  </a:lnTo>
                  <a:lnTo>
                    <a:pt x="199" y="238"/>
                  </a:lnTo>
                  <a:lnTo>
                    <a:pt x="198" y="238"/>
                  </a:lnTo>
                  <a:lnTo>
                    <a:pt x="182" y="238"/>
                  </a:lnTo>
                  <a:lnTo>
                    <a:pt x="173" y="238"/>
                  </a:lnTo>
                  <a:lnTo>
                    <a:pt x="113" y="237"/>
                  </a:lnTo>
                  <a:lnTo>
                    <a:pt x="109" y="223"/>
                  </a:lnTo>
                  <a:lnTo>
                    <a:pt x="100" y="202"/>
                  </a:lnTo>
                  <a:lnTo>
                    <a:pt x="98" y="194"/>
                  </a:lnTo>
                  <a:lnTo>
                    <a:pt x="98" y="179"/>
                  </a:lnTo>
                  <a:lnTo>
                    <a:pt x="103" y="158"/>
                  </a:lnTo>
                  <a:lnTo>
                    <a:pt x="109" y="148"/>
                  </a:lnTo>
                  <a:lnTo>
                    <a:pt x="111" y="140"/>
                  </a:lnTo>
                  <a:lnTo>
                    <a:pt x="111" y="137"/>
                  </a:lnTo>
                  <a:lnTo>
                    <a:pt x="111" y="121"/>
                  </a:lnTo>
                  <a:lnTo>
                    <a:pt x="115" y="117"/>
                  </a:lnTo>
                  <a:lnTo>
                    <a:pt x="119" y="110"/>
                  </a:lnTo>
                  <a:lnTo>
                    <a:pt x="128" y="92"/>
                  </a:lnTo>
                  <a:lnTo>
                    <a:pt x="134" y="83"/>
                  </a:lnTo>
                  <a:lnTo>
                    <a:pt x="144" y="73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42" y="46"/>
                  </a:lnTo>
                  <a:lnTo>
                    <a:pt x="140" y="43"/>
                  </a:lnTo>
                  <a:lnTo>
                    <a:pt x="136" y="39"/>
                  </a:lnTo>
                  <a:lnTo>
                    <a:pt x="134" y="37"/>
                  </a:lnTo>
                  <a:lnTo>
                    <a:pt x="125" y="33"/>
                  </a:lnTo>
                  <a:lnTo>
                    <a:pt x="123" y="31"/>
                  </a:lnTo>
                  <a:lnTo>
                    <a:pt x="121" y="25"/>
                  </a:lnTo>
                  <a:lnTo>
                    <a:pt x="117" y="19"/>
                  </a:lnTo>
                  <a:lnTo>
                    <a:pt x="113" y="8"/>
                  </a:lnTo>
                  <a:lnTo>
                    <a:pt x="113" y="4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8" y="6"/>
                  </a:lnTo>
                  <a:lnTo>
                    <a:pt x="92" y="14"/>
                  </a:lnTo>
                  <a:lnTo>
                    <a:pt x="90" y="14"/>
                  </a:lnTo>
                  <a:lnTo>
                    <a:pt x="78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5" y="23"/>
                  </a:lnTo>
                  <a:lnTo>
                    <a:pt x="75" y="25"/>
                  </a:lnTo>
                  <a:lnTo>
                    <a:pt x="75" y="27"/>
                  </a:lnTo>
                  <a:lnTo>
                    <a:pt x="75" y="29"/>
                  </a:lnTo>
                  <a:lnTo>
                    <a:pt x="71" y="29"/>
                  </a:lnTo>
                  <a:lnTo>
                    <a:pt x="57" y="35"/>
                  </a:lnTo>
                  <a:lnTo>
                    <a:pt x="53" y="35"/>
                  </a:lnTo>
                  <a:lnTo>
                    <a:pt x="36" y="39"/>
                  </a:lnTo>
                  <a:lnTo>
                    <a:pt x="34" y="43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0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5" y="71"/>
                  </a:lnTo>
                  <a:lnTo>
                    <a:pt x="57" y="75"/>
                  </a:lnTo>
                  <a:lnTo>
                    <a:pt x="57" y="96"/>
                  </a:lnTo>
                  <a:lnTo>
                    <a:pt x="57" y="102"/>
                  </a:lnTo>
                  <a:lnTo>
                    <a:pt x="59" y="108"/>
                  </a:lnTo>
                  <a:lnTo>
                    <a:pt x="59" y="110"/>
                  </a:lnTo>
                  <a:lnTo>
                    <a:pt x="57" y="115"/>
                  </a:lnTo>
                  <a:lnTo>
                    <a:pt x="57" y="119"/>
                  </a:lnTo>
                  <a:lnTo>
                    <a:pt x="59" y="123"/>
                  </a:lnTo>
                  <a:lnTo>
                    <a:pt x="59" y="125"/>
                  </a:lnTo>
                  <a:lnTo>
                    <a:pt x="61" y="125"/>
                  </a:lnTo>
                  <a:lnTo>
                    <a:pt x="59" y="125"/>
                  </a:lnTo>
                  <a:lnTo>
                    <a:pt x="59" y="123"/>
                  </a:lnTo>
                  <a:lnTo>
                    <a:pt x="59" y="123"/>
                  </a:lnTo>
                  <a:lnTo>
                    <a:pt x="61" y="121"/>
                  </a:lnTo>
                  <a:lnTo>
                    <a:pt x="63" y="125"/>
                  </a:lnTo>
                  <a:lnTo>
                    <a:pt x="63" y="129"/>
                  </a:lnTo>
                  <a:lnTo>
                    <a:pt x="61" y="139"/>
                  </a:lnTo>
                  <a:lnTo>
                    <a:pt x="61" y="140"/>
                  </a:lnTo>
                  <a:lnTo>
                    <a:pt x="59" y="142"/>
                  </a:lnTo>
                  <a:lnTo>
                    <a:pt x="59" y="144"/>
                  </a:lnTo>
                  <a:lnTo>
                    <a:pt x="59" y="144"/>
                  </a:lnTo>
                  <a:lnTo>
                    <a:pt x="59" y="146"/>
                  </a:lnTo>
                  <a:lnTo>
                    <a:pt x="59" y="146"/>
                  </a:lnTo>
                  <a:lnTo>
                    <a:pt x="59" y="148"/>
                  </a:lnTo>
                  <a:lnTo>
                    <a:pt x="59" y="150"/>
                  </a:lnTo>
                  <a:lnTo>
                    <a:pt x="57" y="150"/>
                  </a:lnTo>
                  <a:lnTo>
                    <a:pt x="55" y="152"/>
                  </a:lnTo>
                  <a:lnTo>
                    <a:pt x="53" y="152"/>
                  </a:lnTo>
                  <a:lnTo>
                    <a:pt x="44" y="152"/>
                  </a:lnTo>
                  <a:lnTo>
                    <a:pt x="34" y="148"/>
                  </a:lnTo>
                  <a:lnTo>
                    <a:pt x="30" y="142"/>
                  </a:lnTo>
                  <a:lnTo>
                    <a:pt x="34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3"/>
                  </a:lnTo>
                  <a:lnTo>
                    <a:pt x="34" y="131"/>
                  </a:lnTo>
                  <a:lnTo>
                    <a:pt x="38" y="131"/>
                  </a:lnTo>
                  <a:lnTo>
                    <a:pt x="42" y="131"/>
                  </a:lnTo>
                  <a:lnTo>
                    <a:pt x="46" y="133"/>
                  </a:lnTo>
                  <a:lnTo>
                    <a:pt x="46" y="131"/>
                  </a:lnTo>
                  <a:lnTo>
                    <a:pt x="44" y="131"/>
                  </a:lnTo>
                  <a:lnTo>
                    <a:pt x="42" y="129"/>
                  </a:lnTo>
                  <a:lnTo>
                    <a:pt x="42" y="127"/>
                  </a:lnTo>
                  <a:lnTo>
                    <a:pt x="42" y="127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7"/>
                  </a:lnTo>
                  <a:lnTo>
                    <a:pt x="44" y="127"/>
                  </a:lnTo>
                  <a:lnTo>
                    <a:pt x="44" y="125"/>
                  </a:lnTo>
                  <a:lnTo>
                    <a:pt x="42" y="125"/>
                  </a:lnTo>
                  <a:lnTo>
                    <a:pt x="42" y="125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6" y="119"/>
                  </a:lnTo>
                  <a:lnTo>
                    <a:pt x="46" y="117"/>
                  </a:lnTo>
                  <a:lnTo>
                    <a:pt x="46" y="115"/>
                  </a:lnTo>
                  <a:lnTo>
                    <a:pt x="36" y="115"/>
                  </a:lnTo>
                  <a:lnTo>
                    <a:pt x="36" y="119"/>
                  </a:lnTo>
                  <a:lnTo>
                    <a:pt x="32" y="119"/>
                  </a:lnTo>
                  <a:lnTo>
                    <a:pt x="28" y="117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2" y="114"/>
                  </a:lnTo>
                  <a:lnTo>
                    <a:pt x="32" y="110"/>
                  </a:lnTo>
                  <a:lnTo>
                    <a:pt x="34" y="108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7" y="106"/>
                  </a:lnTo>
                  <a:lnTo>
                    <a:pt x="25" y="102"/>
                  </a:lnTo>
                  <a:lnTo>
                    <a:pt x="25" y="98"/>
                  </a:lnTo>
                  <a:lnTo>
                    <a:pt x="27" y="98"/>
                  </a:lnTo>
                  <a:lnTo>
                    <a:pt x="27" y="100"/>
                  </a:lnTo>
                  <a:lnTo>
                    <a:pt x="27" y="100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5" y="106"/>
                  </a:lnTo>
                  <a:lnTo>
                    <a:pt x="27" y="108"/>
                  </a:lnTo>
                  <a:lnTo>
                    <a:pt x="27" y="112"/>
                  </a:lnTo>
                  <a:lnTo>
                    <a:pt x="28" y="123"/>
                  </a:lnTo>
                  <a:lnTo>
                    <a:pt x="27" y="127"/>
                  </a:lnTo>
                  <a:lnTo>
                    <a:pt x="25" y="129"/>
                  </a:lnTo>
                  <a:lnTo>
                    <a:pt x="25" y="133"/>
                  </a:lnTo>
                  <a:lnTo>
                    <a:pt x="23" y="135"/>
                  </a:lnTo>
                  <a:lnTo>
                    <a:pt x="21" y="135"/>
                  </a:lnTo>
                  <a:lnTo>
                    <a:pt x="19" y="139"/>
                  </a:lnTo>
                  <a:lnTo>
                    <a:pt x="17" y="154"/>
                  </a:lnTo>
                  <a:lnTo>
                    <a:pt x="15" y="156"/>
                  </a:lnTo>
                  <a:lnTo>
                    <a:pt x="13" y="158"/>
                  </a:lnTo>
                  <a:lnTo>
                    <a:pt x="9" y="162"/>
                  </a:lnTo>
                  <a:lnTo>
                    <a:pt x="5" y="164"/>
                  </a:lnTo>
                  <a:lnTo>
                    <a:pt x="2" y="164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71"/>
                  </a:lnTo>
                  <a:lnTo>
                    <a:pt x="3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3"/>
                  </a:lnTo>
                  <a:lnTo>
                    <a:pt x="2" y="175"/>
                  </a:lnTo>
                  <a:lnTo>
                    <a:pt x="3" y="177"/>
                  </a:lnTo>
                  <a:lnTo>
                    <a:pt x="23" y="194"/>
                  </a:lnTo>
                  <a:lnTo>
                    <a:pt x="40" y="206"/>
                  </a:lnTo>
                  <a:lnTo>
                    <a:pt x="55" y="225"/>
                  </a:lnTo>
                  <a:lnTo>
                    <a:pt x="69" y="240"/>
                  </a:lnTo>
                  <a:lnTo>
                    <a:pt x="73" y="242"/>
                  </a:lnTo>
                  <a:lnTo>
                    <a:pt x="76" y="246"/>
                  </a:lnTo>
                  <a:lnTo>
                    <a:pt x="82" y="246"/>
                  </a:lnTo>
                  <a:lnTo>
                    <a:pt x="84" y="246"/>
                  </a:lnTo>
                  <a:lnTo>
                    <a:pt x="86" y="248"/>
                  </a:lnTo>
                  <a:lnTo>
                    <a:pt x="92" y="254"/>
                  </a:lnTo>
                  <a:lnTo>
                    <a:pt x="94" y="258"/>
                  </a:lnTo>
                  <a:lnTo>
                    <a:pt x="98" y="267"/>
                  </a:lnTo>
                  <a:lnTo>
                    <a:pt x="98" y="285"/>
                  </a:lnTo>
                  <a:lnTo>
                    <a:pt x="98" y="288"/>
                  </a:lnTo>
                  <a:lnTo>
                    <a:pt x="98" y="288"/>
                  </a:lnTo>
                  <a:lnTo>
                    <a:pt x="92" y="298"/>
                  </a:lnTo>
                  <a:lnTo>
                    <a:pt x="88" y="298"/>
                  </a:lnTo>
                  <a:lnTo>
                    <a:pt x="86" y="296"/>
                  </a:lnTo>
                  <a:lnTo>
                    <a:pt x="82" y="296"/>
                  </a:lnTo>
                  <a:lnTo>
                    <a:pt x="71" y="292"/>
                  </a:lnTo>
                  <a:lnTo>
                    <a:pt x="67" y="292"/>
                  </a:lnTo>
                  <a:lnTo>
                    <a:pt x="57" y="292"/>
                  </a:lnTo>
                  <a:lnTo>
                    <a:pt x="51" y="294"/>
                  </a:lnTo>
                  <a:lnTo>
                    <a:pt x="50" y="294"/>
                  </a:lnTo>
                  <a:lnTo>
                    <a:pt x="48" y="296"/>
                  </a:lnTo>
                  <a:lnTo>
                    <a:pt x="46" y="298"/>
                  </a:lnTo>
                  <a:lnTo>
                    <a:pt x="46" y="300"/>
                  </a:lnTo>
                  <a:lnTo>
                    <a:pt x="48" y="302"/>
                  </a:lnTo>
                  <a:lnTo>
                    <a:pt x="48" y="302"/>
                  </a:lnTo>
                  <a:lnTo>
                    <a:pt x="50" y="302"/>
                  </a:lnTo>
                  <a:lnTo>
                    <a:pt x="50" y="304"/>
                  </a:lnTo>
                  <a:lnTo>
                    <a:pt x="51" y="306"/>
                  </a:lnTo>
                  <a:lnTo>
                    <a:pt x="51" y="308"/>
                  </a:lnTo>
                  <a:lnTo>
                    <a:pt x="51" y="313"/>
                  </a:lnTo>
                  <a:lnTo>
                    <a:pt x="51" y="315"/>
                  </a:lnTo>
                  <a:lnTo>
                    <a:pt x="50" y="317"/>
                  </a:lnTo>
                  <a:lnTo>
                    <a:pt x="48" y="319"/>
                  </a:lnTo>
                  <a:lnTo>
                    <a:pt x="48" y="321"/>
                  </a:lnTo>
                  <a:lnTo>
                    <a:pt x="46" y="321"/>
                  </a:lnTo>
                  <a:lnTo>
                    <a:pt x="38" y="321"/>
                  </a:lnTo>
                  <a:lnTo>
                    <a:pt x="34" y="323"/>
                  </a:lnTo>
                  <a:lnTo>
                    <a:pt x="32" y="325"/>
                  </a:lnTo>
                  <a:lnTo>
                    <a:pt x="27" y="325"/>
                  </a:lnTo>
                  <a:lnTo>
                    <a:pt x="25" y="327"/>
                  </a:lnTo>
                  <a:lnTo>
                    <a:pt x="25" y="327"/>
                  </a:lnTo>
                  <a:lnTo>
                    <a:pt x="25" y="334"/>
                  </a:lnTo>
                  <a:lnTo>
                    <a:pt x="27" y="334"/>
                  </a:lnTo>
                  <a:lnTo>
                    <a:pt x="28" y="336"/>
                  </a:lnTo>
                  <a:lnTo>
                    <a:pt x="28" y="338"/>
                  </a:lnTo>
                  <a:lnTo>
                    <a:pt x="28" y="340"/>
                  </a:lnTo>
                  <a:lnTo>
                    <a:pt x="25" y="342"/>
                  </a:lnTo>
                  <a:lnTo>
                    <a:pt x="27" y="342"/>
                  </a:lnTo>
                  <a:lnTo>
                    <a:pt x="28" y="342"/>
                  </a:lnTo>
                  <a:lnTo>
                    <a:pt x="28" y="344"/>
                  </a:lnTo>
                  <a:lnTo>
                    <a:pt x="30" y="344"/>
                  </a:lnTo>
                  <a:lnTo>
                    <a:pt x="30" y="346"/>
                  </a:lnTo>
                  <a:lnTo>
                    <a:pt x="30" y="348"/>
                  </a:lnTo>
                  <a:lnTo>
                    <a:pt x="30" y="348"/>
                  </a:lnTo>
                  <a:lnTo>
                    <a:pt x="32" y="348"/>
                  </a:lnTo>
                  <a:lnTo>
                    <a:pt x="32" y="348"/>
                  </a:lnTo>
                  <a:lnTo>
                    <a:pt x="34" y="346"/>
                  </a:lnTo>
                  <a:lnTo>
                    <a:pt x="34" y="344"/>
                  </a:lnTo>
                  <a:lnTo>
                    <a:pt x="36" y="346"/>
                  </a:lnTo>
                  <a:lnTo>
                    <a:pt x="36" y="348"/>
                  </a:lnTo>
                  <a:lnTo>
                    <a:pt x="34" y="348"/>
                  </a:lnTo>
                  <a:lnTo>
                    <a:pt x="34" y="350"/>
                  </a:lnTo>
                  <a:lnTo>
                    <a:pt x="36" y="352"/>
                  </a:lnTo>
                  <a:lnTo>
                    <a:pt x="36" y="352"/>
                  </a:lnTo>
                  <a:lnTo>
                    <a:pt x="40" y="352"/>
                  </a:lnTo>
                  <a:lnTo>
                    <a:pt x="42" y="354"/>
                  </a:lnTo>
                  <a:lnTo>
                    <a:pt x="42" y="356"/>
                  </a:lnTo>
                  <a:lnTo>
                    <a:pt x="40" y="356"/>
                  </a:lnTo>
                  <a:lnTo>
                    <a:pt x="38" y="356"/>
                  </a:lnTo>
                  <a:lnTo>
                    <a:pt x="38" y="356"/>
                  </a:lnTo>
                  <a:lnTo>
                    <a:pt x="36" y="358"/>
                  </a:lnTo>
                  <a:lnTo>
                    <a:pt x="36" y="359"/>
                  </a:lnTo>
                  <a:lnTo>
                    <a:pt x="38" y="361"/>
                  </a:lnTo>
                  <a:lnTo>
                    <a:pt x="40" y="361"/>
                  </a:lnTo>
                  <a:lnTo>
                    <a:pt x="42" y="363"/>
                  </a:lnTo>
                  <a:lnTo>
                    <a:pt x="42" y="363"/>
                  </a:lnTo>
                  <a:lnTo>
                    <a:pt x="44" y="365"/>
                  </a:lnTo>
                  <a:lnTo>
                    <a:pt x="44" y="369"/>
                  </a:lnTo>
                  <a:lnTo>
                    <a:pt x="46" y="371"/>
                  </a:lnTo>
                  <a:lnTo>
                    <a:pt x="46" y="373"/>
                  </a:lnTo>
                  <a:lnTo>
                    <a:pt x="48" y="375"/>
                  </a:lnTo>
                  <a:lnTo>
                    <a:pt x="50" y="373"/>
                  </a:lnTo>
                  <a:lnTo>
                    <a:pt x="53" y="379"/>
                  </a:lnTo>
                  <a:lnTo>
                    <a:pt x="53" y="379"/>
                  </a:lnTo>
                  <a:lnTo>
                    <a:pt x="51" y="381"/>
                  </a:lnTo>
                  <a:lnTo>
                    <a:pt x="51" y="382"/>
                  </a:lnTo>
                  <a:lnTo>
                    <a:pt x="51" y="384"/>
                  </a:lnTo>
                  <a:lnTo>
                    <a:pt x="53" y="384"/>
                  </a:lnTo>
                  <a:lnTo>
                    <a:pt x="53" y="386"/>
                  </a:lnTo>
                  <a:lnTo>
                    <a:pt x="53" y="386"/>
                  </a:lnTo>
                  <a:lnTo>
                    <a:pt x="51" y="386"/>
                  </a:lnTo>
                  <a:lnTo>
                    <a:pt x="51" y="388"/>
                  </a:lnTo>
                  <a:lnTo>
                    <a:pt x="51" y="390"/>
                  </a:lnTo>
                  <a:lnTo>
                    <a:pt x="53" y="392"/>
                  </a:lnTo>
                  <a:lnTo>
                    <a:pt x="53" y="394"/>
                  </a:lnTo>
                  <a:lnTo>
                    <a:pt x="51" y="396"/>
                  </a:lnTo>
                  <a:lnTo>
                    <a:pt x="53" y="396"/>
                  </a:lnTo>
                  <a:lnTo>
                    <a:pt x="53" y="398"/>
                  </a:lnTo>
                  <a:lnTo>
                    <a:pt x="53" y="398"/>
                  </a:lnTo>
                  <a:lnTo>
                    <a:pt x="51" y="402"/>
                  </a:lnTo>
                  <a:lnTo>
                    <a:pt x="51" y="404"/>
                  </a:lnTo>
                  <a:lnTo>
                    <a:pt x="51" y="407"/>
                  </a:lnTo>
                  <a:lnTo>
                    <a:pt x="53" y="407"/>
                  </a:lnTo>
                  <a:lnTo>
                    <a:pt x="55" y="407"/>
                  </a:lnTo>
                  <a:lnTo>
                    <a:pt x="55" y="409"/>
                  </a:lnTo>
                  <a:lnTo>
                    <a:pt x="57" y="409"/>
                  </a:lnTo>
                  <a:lnTo>
                    <a:pt x="57" y="413"/>
                  </a:lnTo>
                  <a:lnTo>
                    <a:pt x="57" y="413"/>
                  </a:lnTo>
                  <a:lnTo>
                    <a:pt x="61" y="419"/>
                  </a:lnTo>
                  <a:lnTo>
                    <a:pt x="63" y="421"/>
                  </a:lnTo>
                  <a:lnTo>
                    <a:pt x="63" y="425"/>
                  </a:lnTo>
                  <a:lnTo>
                    <a:pt x="65" y="425"/>
                  </a:lnTo>
                  <a:lnTo>
                    <a:pt x="65" y="427"/>
                  </a:lnTo>
                  <a:lnTo>
                    <a:pt x="67" y="427"/>
                  </a:lnTo>
                  <a:lnTo>
                    <a:pt x="71" y="429"/>
                  </a:lnTo>
                  <a:lnTo>
                    <a:pt x="75" y="429"/>
                  </a:lnTo>
                  <a:lnTo>
                    <a:pt x="88" y="429"/>
                  </a:lnTo>
                  <a:lnTo>
                    <a:pt x="96" y="427"/>
                  </a:lnTo>
                  <a:lnTo>
                    <a:pt x="103" y="427"/>
                  </a:lnTo>
                  <a:lnTo>
                    <a:pt x="111" y="425"/>
                  </a:lnTo>
                  <a:lnTo>
                    <a:pt x="117" y="425"/>
                  </a:lnTo>
                  <a:lnTo>
                    <a:pt x="123" y="425"/>
                  </a:lnTo>
                  <a:lnTo>
                    <a:pt x="128" y="425"/>
                  </a:lnTo>
                  <a:lnTo>
                    <a:pt x="134" y="425"/>
                  </a:lnTo>
                  <a:lnTo>
                    <a:pt x="136" y="427"/>
                  </a:lnTo>
                  <a:lnTo>
                    <a:pt x="138" y="429"/>
                  </a:lnTo>
                  <a:lnTo>
                    <a:pt x="140" y="438"/>
                  </a:lnTo>
                  <a:lnTo>
                    <a:pt x="144" y="450"/>
                  </a:lnTo>
                  <a:lnTo>
                    <a:pt x="148" y="454"/>
                  </a:lnTo>
                  <a:lnTo>
                    <a:pt x="151" y="455"/>
                  </a:lnTo>
                  <a:lnTo>
                    <a:pt x="155" y="455"/>
                  </a:lnTo>
                  <a:lnTo>
                    <a:pt x="159" y="457"/>
                  </a:lnTo>
                  <a:lnTo>
                    <a:pt x="161" y="465"/>
                  </a:lnTo>
                  <a:lnTo>
                    <a:pt x="157" y="477"/>
                  </a:lnTo>
                  <a:lnTo>
                    <a:pt x="155" y="480"/>
                  </a:lnTo>
                  <a:lnTo>
                    <a:pt x="157" y="484"/>
                  </a:lnTo>
                  <a:lnTo>
                    <a:pt x="157" y="488"/>
                  </a:lnTo>
                  <a:lnTo>
                    <a:pt x="163" y="496"/>
                  </a:lnTo>
                  <a:lnTo>
                    <a:pt x="163" y="498"/>
                  </a:lnTo>
                  <a:lnTo>
                    <a:pt x="165" y="502"/>
                  </a:lnTo>
                  <a:lnTo>
                    <a:pt x="163" y="507"/>
                  </a:lnTo>
                  <a:lnTo>
                    <a:pt x="163" y="511"/>
                  </a:lnTo>
                  <a:lnTo>
                    <a:pt x="163" y="513"/>
                  </a:lnTo>
                  <a:lnTo>
                    <a:pt x="165" y="515"/>
                  </a:lnTo>
                  <a:lnTo>
                    <a:pt x="171" y="521"/>
                  </a:lnTo>
                  <a:lnTo>
                    <a:pt x="174" y="523"/>
                  </a:lnTo>
                  <a:lnTo>
                    <a:pt x="176" y="527"/>
                  </a:lnTo>
                  <a:lnTo>
                    <a:pt x="180" y="530"/>
                  </a:lnTo>
                  <a:lnTo>
                    <a:pt x="184" y="532"/>
                  </a:lnTo>
                  <a:lnTo>
                    <a:pt x="190" y="534"/>
                  </a:lnTo>
                  <a:lnTo>
                    <a:pt x="196" y="536"/>
                  </a:lnTo>
                  <a:lnTo>
                    <a:pt x="199" y="534"/>
                  </a:lnTo>
                  <a:lnTo>
                    <a:pt x="209" y="532"/>
                  </a:lnTo>
                  <a:lnTo>
                    <a:pt x="219" y="525"/>
                  </a:lnTo>
                  <a:lnTo>
                    <a:pt x="221" y="525"/>
                  </a:lnTo>
                  <a:lnTo>
                    <a:pt x="223" y="527"/>
                  </a:lnTo>
                  <a:lnTo>
                    <a:pt x="224" y="527"/>
                  </a:lnTo>
                  <a:lnTo>
                    <a:pt x="226" y="528"/>
                  </a:lnTo>
                  <a:lnTo>
                    <a:pt x="228" y="528"/>
                  </a:lnTo>
                  <a:lnTo>
                    <a:pt x="232" y="528"/>
                  </a:lnTo>
                  <a:lnTo>
                    <a:pt x="234" y="528"/>
                  </a:lnTo>
                  <a:lnTo>
                    <a:pt x="238" y="528"/>
                  </a:lnTo>
                  <a:lnTo>
                    <a:pt x="240" y="530"/>
                  </a:lnTo>
                  <a:lnTo>
                    <a:pt x="242" y="530"/>
                  </a:lnTo>
                  <a:lnTo>
                    <a:pt x="244" y="527"/>
                  </a:lnTo>
                  <a:lnTo>
                    <a:pt x="244" y="523"/>
                  </a:lnTo>
                  <a:lnTo>
                    <a:pt x="244" y="521"/>
                  </a:lnTo>
                  <a:lnTo>
                    <a:pt x="240" y="511"/>
                  </a:lnTo>
                  <a:lnTo>
                    <a:pt x="240" y="509"/>
                  </a:lnTo>
                  <a:lnTo>
                    <a:pt x="242" y="503"/>
                  </a:lnTo>
                  <a:lnTo>
                    <a:pt x="240" y="503"/>
                  </a:lnTo>
                  <a:lnTo>
                    <a:pt x="238" y="502"/>
                  </a:lnTo>
                  <a:lnTo>
                    <a:pt x="238" y="496"/>
                  </a:lnTo>
                  <a:lnTo>
                    <a:pt x="238" y="496"/>
                  </a:lnTo>
                  <a:lnTo>
                    <a:pt x="240" y="496"/>
                  </a:lnTo>
                  <a:lnTo>
                    <a:pt x="246" y="498"/>
                  </a:lnTo>
                  <a:lnTo>
                    <a:pt x="248" y="498"/>
                  </a:lnTo>
                  <a:lnTo>
                    <a:pt x="249" y="500"/>
                  </a:lnTo>
                  <a:lnTo>
                    <a:pt x="249" y="500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51" y="503"/>
                  </a:lnTo>
                  <a:lnTo>
                    <a:pt x="251" y="503"/>
                  </a:lnTo>
                  <a:lnTo>
                    <a:pt x="257" y="505"/>
                  </a:lnTo>
                  <a:lnTo>
                    <a:pt x="259" y="507"/>
                  </a:lnTo>
                  <a:lnTo>
                    <a:pt x="259" y="507"/>
                  </a:lnTo>
                  <a:lnTo>
                    <a:pt x="261" y="505"/>
                  </a:lnTo>
                  <a:lnTo>
                    <a:pt x="267" y="503"/>
                  </a:lnTo>
                  <a:lnTo>
                    <a:pt x="269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3" y="505"/>
                  </a:lnTo>
                  <a:lnTo>
                    <a:pt x="274" y="505"/>
                  </a:lnTo>
                  <a:lnTo>
                    <a:pt x="274" y="507"/>
                  </a:lnTo>
                  <a:lnTo>
                    <a:pt x="276" y="507"/>
                  </a:lnTo>
                  <a:lnTo>
                    <a:pt x="274" y="511"/>
                  </a:lnTo>
                  <a:lnTo>
                    <a:pt x="274" y="513"/>
                  </a:lnTo>
                  <a:lnTo>
                    <a:pt x="274" y="515"/>
                  </a:lnTo>
                  <a:lnTo>
                    <a:pt x="276" y="517"/>
                  </a:lnTo>
                  <a:lnTo>
                    <a:pt x="278" y="517"/>
                  </a:lnTo>
                  <a:lnTo>
                    <a:pt x="278" y="517"/>
                  </a:lnTo>
                  <a:lnTo>
                    <a:pt x="280" y="517"/>
                  </a:lnTo>
                  <a:lnTo>
                    <a:pt x="282" y="519"/>
                  </a:lnTo>
                  <a:lnTo>
                    <a:pt x="284" y="530"/>
                  </a:lnTo>
                  <a:lnTo>
                    <a:pt x="286" y="532"/>
                  </a:lnTo>
                  <a:lnTo>
                    <a:pt x="286" y="532"/>
                  </a:lnTo>
                  <a:lnTo>
                    <a:pt x="284" y="538"/>
                  </a:lnTo>
                  <a:lnTo>
                    <a:pt x="290" y="538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4" y="544"/>
                  </a:lnTo>
                  <a:lnTo>
                    <a:pt x="296" y="540"/>
                  </a:lnTo>
                  <a:lnTo>
                    <a:pt x="296" y="540"/>
                  </a:lnTo>
                  <a:lnTo>
                    <a:pt x="296" y="538"/>
                  </a:lnTo>
                  <a:lnTo>
                    <a:pt x="297" y="538"/>
                  </a:lnTo>
                  <a:lnTo>
                    <a:pt x="297" y="534"/>
                  </a:lnTo>
                  <a:lnTo>
                    <a:pt x="299" y="534"/>
                  </a:lnTo>
                  <a:lnTo>
                    <a:pt x="301" y="532"/>
                  </a:lnTo>
                  <a:lnTo>
                    <a:pt x="303" y="530"/>
                  </a:lnTo>
                  <a:lnTo>
                    <a:pt x="307" y="530"/>
                  </a:lnTo>
                  <a:lnTo>
                    <a:pt x="307" y="528"/>
                  </a:lnTo>
                  <a:lnTo>
                    <a:pt x="309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7"/>
                  </a:lnTo>
                  <a:lnTo>
                    <a:pt x="319" y="521"/>
                  </a:lnTo>
                  <a:lnTo>
                    <a:pt x="321" y="519"/>
                  </a:lnTo>
                  <a:lnTo>
                    <a:pt x="321" y="517"/>
                  </a:lnTo>
                  <a:lnTo>
                    <a:pt x="321" y="517"/>
                  </a:lnTo>
                  <a:lnTo>
                    <a:pt x="321" y="513"/>
                  </a:lnTo>
                  <a:lnTo>
                    <a:pt x="321" y="507"/>
                  </a:lnTo>
                  <a:lnTo>
                    <a:pt x="326" y="507"/>
                  </a:lnTo>
                  <a:lnTo>
                    <a:pt x="330" y="505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4" y="503"/>
                  </a:lnTo>
                  <a:lnTo>
                    <a:pt x="334" y="503"/>
                  </a:lnTo>
                  <a:lnTo>
                    <a:pt x="334" y="502"/>
                  </a:lnTo>
                  <a:lnTo>
                    <a:pt x="336" y="502"/>
                  </a:lnTo>
                  <a:lnTo>
                    <a:pt x="336" y="500"/>
                  </a:lnTo>
                  <a:lnTo>
                    <a:pt x="346" y="496"/>
                  </a:lnTo>
                  <a:lnTo>
                    <a:pt x="351" y="496"/>
                  </a:lnTo>
                  <a:lnTo>
                    <a:pt x="355" y="494"/>
                  </a:lnTo>
                  <a:lnTo>
                    <a:pt x="359" y="496"/>
                  </a:lnTo>
                  <a:lnTo>
                    <a:pt x="359" y="496"/>
                  </a:lnTo>
                  <a:lnTo>
                    <a:pt x="361" y="496"/>
                  </a:lnTo>
                  <a:lnTo>
                    <a:pt x="361" y="498"/>
                  </a:lnTo>
                  <a:lnTo>
                    <a:pt x="369" y="503"/>
                  </a:lnTo>
                  <a:lnTo>
                    <a:pt x="371" y="503"/>
                  </a:lnTo>
                  <a:lnTo>
                    <a:pt x="374" y="502"/>
                  </a:lnTo>
                  <a:lnTo>
                    <a:pt x="376" y="498"/>
                  </a:lnTo>
                  <a:lnTo>
                    <a:pt x="378" y="494"/>
                  </a:lnTo>
                  <a:lnTo>
                    <a:pt x="378" y="494"/>
                  </a:lnTo>
                  <a:lnTo>
                    <a:pt x="378" y="492"/>
                  </a:lnTo>
                  <a:lnTo>
                    <a:pt x="378" y="490"/>
                  </a:lnTo>
                  <a:lnTo>
                    <a:pt x="380" y="490"/>
                  </a:lnTo>
                  <a:lnTo>
                    <a:pt x="380" y="490"/>
                  </a:lnTo>
                  <a:lnTo>
                    <a:pt x="382" y="490"/>
                  </a:lnTo>
                  <a:lnTo>
                    <a:pt x="382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6" y="490"/>
                  </a:lnTo>
                  <a:lnTo>
                    <a:pt x="386" y="492"/>
                  </a:lnTo>
                  <a:lnTo>
                    <a:pt x="388" y="490"/>
                  </a:lnTo>
                  <a:lnTo>
                    <a:pt x="390" y="486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4" y="471"/>
                  </a:lnTo>
                  <a:lnTo>
                    <a:pt x="396" y="469"/>
                  </a:lnTo>
                  <a:lnTo>
                    <a:pt x="397" y="469"/>
                  </a:lnTo>
                  <a:lnTo>
                    <a:pt x="399" y="467"/>
                  </a:lnTo>
                  <a:lnTo>
                    <a:pt x="397" y="461"/>
                  </a:lnTo>
                  <a:lnTo>
                    <a:pt x="397" y="457"/>
                  </a:lnTo>
                  <a:lnTo>
                    <a:pt x="397" y="457"/>
                  </a:lnTo>
                  <a:lnTo>
                    <a:pt x="399" y="455"/>
                  </a:lnTo>
                  <a:lnTo>
                    <a:pt x="401" y="455"/>
                  </a:lnTo>
                  <a:lnTo>
                    <a:pt x="401" y="454"/>
                  </a:lnTo>
                  <a:lnTo>
                    <a:pt x="401" y="454"/>
                  </a:lnTo>
                  <a:lnTo>
                    <a:pt x="401" y="452"/>
                  </a:lnTo>
                  <a:lnTo>
                    <a:pt x="401" y="450"/>
                  </a:lnTo>
                  <a:lnTo>
                    <a:pt x="401" y="444"/>
                  </a:lnTo>
                  <a:lnTo>
                    <a:pt x="401" y="442"/>
                  </a:lnTo>
                  <a:lnTo>
                    <a:pt x="399" y="440"/>
                  </a:lnTo>
                  <a:lnTo>
                    <a:pt x="397" y="436"/>
                  </a:lnTo>
                  <a:lnTo>
                    <a:pt x="397" y="434"/>
                  </a:lnTo>
                  <a:lnTo>
                    <a:pt x="397" y="432"/>
                  </a:lnTo>
                  <a:lnTo>
                    <a:pt x="397" y="431"/>
                  </a:lnTo>
                  <a:lnTo>
                    <a:pt x="399" y="427"/>
                  </a:lnTo>
                  <a:lnTo>
                    <a:pt x="401" y="421"/>
                  </a:lnTo>
                  <a:lnTo>
                    <a:pt x="403" y="417"/>
                  </a:lnTo>
                  <a:lnTo>
                    <a:pt x="405" y="413"/>
                  </a:lnTo>
                  <a:lnTo>
                    <a:pt x="411" y="409"/>
                  </a:lnTo>
                  <a:lnTo>
                    <a:pt x="415" y="406"/>
                  </a:lnTo>
                  <a:lnTo>
                    <a:pt x="420" y="402"/>
                  </a:lnTo>
                  <a:lnTo>
                    <a:pt x="426" y="390"/>
                  </a:lnTo>
                  <a:lnTo>
                    <a:pt x="428" y="392"/>
                  </a:lnTo>
                  <a:lnTo>
                    <a:pt x="430" y="390"/>
                  </a:lnTo>
                  <a:lnTo>
                    <a:pt x="432" y="390"/>
                  </a:lnTo>
                  <a:lnTo>
                    <a:pt x="432" y="388"/>
                  </a:lnTo>
                  <a:lnTo>
                    <a:pt x="432" y="386"/>
                  </a:lnTo>
                  <a:lnTo>
                    <a:pt x="430" y="384"/>
                  </a:lnTo>
                  <a:lnTo>
                    <a:pt x="428" y="381"/>
                  </a:lnTo>
                  <a:lnTo>
                    <a:pt x="428" y="379"/>
                  </a:lnTo>
                  <a:lnTo>
                    <a:pt x="428" y="365"/>
                  </a:lnTo>
                  <a:lnTo>
                    <a:pt x="428" y="363"/>
                  </a:lnTo>
                  <a:lnTo>
                    <a:pt x="430" y="359"/>
                  </a:lnTo>
                  <a:lnTo>
                    <a:pt x="430" y="358"/>
                  </a:lnTo>
                  <a:lnTo>
                    <a:pt x="432" y="356"/>
                  </a:lnTo>
                  <a:lnTo>
                    <a:pt x="434" y="354"/>
                  </a:lnTo>
                  <a:lnTo>
                    <a:pt x="440" y="354"/>
                  </a:lnTo>
                  <a:lnTo>
                    <a:pt x="445" y="352"/>
                  </a:lnTo>
                  <a:lnTo>
                    <a:pt x="474" y="329"/>
                  </a:lnTo>
                  <a:lnTo>
                    <a:pt x="476" y="327"/>
                  </a:lnTo>
                  <a:lnTo>
                    <a:pt x="482" y="317"/>
                  </a:lnTo>
                  <a:lnTo>
                    <a:pt x="488" y="309"/>
                  </a:lnTo>
                  <a:lnTo>
                    <a:pt x="490" y="308"/>
                  </a:lnTo>
                  <a:lnTo>
                    <a:pt x="492" y="306"/>
                  </a:lnTo>
                  <a:lnTo>
                    <a:pt x="503" y="300"/>
                  </a:lnTo>
                  <a:lnTo>
                    <a:pt x="507" y="298"/>
                  </a:lnTo>
                  <a:lnTo>
                    <a:pt x="509" y="292"/>
                  </a:lnTo>
                  <a:lnTo>
                    <a:pt x="509" y="2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Freeform 36">
              <a:extLst>
                <a:ext uri="{FF2B5EF4-FFF2-40B4-BE49-F238E27FC236}">
                  <a16:creationId xmlns:a16="http://schemas.microsoft.com/office/drawing/2014/main" id="{D864C49D-C2E6-A64E-A45D-BEB8C50AD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057" y="4881267"/>
              <a:ext cx="1515248" cy="1326324"/>
            </a:xfrm>
            <a:custGeom>
              <a:avLst/>
              <a:gdLst>
                <a:gd name="T0" fmla="*/ 763 w 786"/>
                <a:gd name="T1" fmla="*/ 200 h 688"/>
                <a:gd name="T2" fmla="*/ 748 w 786"/>
                <a:gd name="T3" fmla="*/ 185 h 688"/>
                <a:gd name="T4" fmla="*/ 713 w 786"/>
                <a:gd name="T5" fmla="*/ 185 h 688"/>
                <a:gd name="T6" fmla="*/ 707 w 786"/>
                <a:gd name="T7" fmla="*/ 171 h 688"/>
                <a:gd name="T8" fmla="*/ 692 w 786"/>
                <a:gd name="T9" fmla="*/ 169 h 688"/>
                <a:gd name="T10" fmla="*/ 681 w 786"/>
                <a:gd name="T11" fmla="*/ 181 h 688"/>
                <a:gd name="T12" fmla="*/ 665 w 786"/>
                <a:gd name="T13" fmla="*/ 171 h 688"/>
                <a:gd name="T14" fmla="*/ 658 w 786"/>
                <a:gd name="T15" fmla="*/ 150 h 688"/>
                <a:gd name="T16" fmla="*/ 658 w 786"/>
                <a:gd name="T17" fmla="*/ 112 h 688"/>
                <a:gd name="T18" fmla="*/ 658 w 786"/>
                <a:gd name="T19" fmla="*/ 87 h 688"/>
                <a:gd name="T20" fmla="*/ 623 w 786"/>
                <a:gd name="T21" fmla="*/ 93 h 688"/>
                <a:gd name="T22" fmla="*/ 598 w 786"/>
                <a:gd name="T23" fmla="*/ 72 h 688"/>
                <a:gd name="T24" fmla="*/ 571 w 786"/>
                <a:gd name="T25" fmla="*/ 72 h 688"/>
                <a:gd name="T26" fmla="*/ 548 w 786"/>
                <a:gd name="T27" fmla="*/ 35 h 688"/>
                <a:gd name="T28" fmla="*/ 519 w 786"/>
                <a:gd name="T29" fmla="*/ 18 h 688"/>
                <a:gd name="T30" fmla="*/ 486 w 786"/>
                <a:gd name="T31" fmla="*/ 0 h 688"/>
                <a:gd name="T32" fmla="*/ 383 w 786"/>
                <a:gd name="T33" fmla="*/ 60 h 688"/>
                <a:gd name="T34" fmla="*/ 342 w 786"/>
                <a:gd name="T35" fmla="*/ 106 h 688"/>
                <a:gd name="T36" fmla="*/ 306 w 786"/>
                <a:gd name="T37" fmla="*/ 116 h 688"/>
                <a:gd name="T38" fmla="*/ 240 w 786"/>
                <a:gd name="T39" fmla="*/ 116 h 688"/>
                <a:gd name="T40" fmla="*/ 171 w 786"/>
                <a:gd name="T41" fmla="*/ 100 h 688"/>
                <a:gd name="T42" fmla="*/ 129 w 786"/>
                <a:gd name="T43" fmla="*/ 95 h 688"/>
                <a:gd name="T44" fmla="*/ 121 w 786"/>
                <a:gd name="T45" fmla="*/ 87 h 688"/>
                <a:gd name="T46" fmla="*/ 0 w 786"/>
                <a:gd name="T47" fmla="*/ 110 h 688"/>
                <a:gd name="T48" fmla="*/ 14 w 786"/>
                <a:gd name="T49" fmla="*/ 145 h 688"/>
                <a:gd name="T50" fmla="*/ 12 w 786"/>
                <a:gd name="T51" fmla="*/ 156 h 688"/>
                <a:gd name="T52" fmla="*/ 56 w 786"/>
                <a:gd name="T53" fmla="*/ 179 h 688"/>
                <a:gd name="T54" fmla="*/ 69 w 786"/>
                <a:gd name="T55" fmla="*/ 191 h 688"/>
                <a:gd name="T56" fmla="*/ 89 w 786"/>
                <a:gd name="T57" fmla="*/ 212 h 688"/>
                <a:gd name="T58" fmla="*/ 116 w 786"/>
                <a:gd name="T59" fmla="*/ 216 h 688"/>
                <a:gd name="T60" fmla="*/ 129 w 786"/>
                <a:gd name="T61" fmla="*/ 227 h 688"/>
                <a:gd name="T62" fmla="*/ 141 w 786"/>
                <a:gd name="T63" fmla="*/ 250 h 688"/>
                <a:gd name="T64" fmla="*/ 139 w 786"/>
                <a:gd name="T65" fmla="*/ 285 h 688"/>
                <a:gd name="T66" fmla="*/ 164 w 786"/>
                <a:gd name="T67" fmla="*/ 300 h 688"/>
                <a:gd name="T68" fmla="*/ 191 w 786"/>
                <a:gd name="T69" fmla="*/ 302 h 688"/>
                <a:gd name="T70" fmla="*/ 196 w 786"/>
                <a:gd name="T71" fmla="*/ 329 h 688"/>
                <a:gd name="T72" fmla="*/ 192 w 786"/>
                <a:gd name="T73" fmla="*/ 365 h 688"/>
                <a:gd name="T74" fmla="*/ 208 w 786"/>
                <a:gd name="T75" fmla="*/ 385 h 688"/>
                <a:gd name="T76" fmla="*/ 233 w 786"/>
                <a:gd name="T77" fmla="*/ 402 h 688"/>
                <a:gd name="T78" fmla="*/ 264 w 786"/>
                <a:gd name="T79" fmla="*/ 394 h 688"/>
                <a:gd name="T80" fmla="*/ 281 w 786"/>
                <a:gd name="T81" fmla="*/ 388 h 688"/>
                <a:gd name="T82" fmla="*/ 331 w 786"/>
                <a:gd name="T83" fmla="*/ 404 h 688"/>
                <a:gd name="T84" fmla="*/ 365 w 786"/>
                <a:gd name="T85" fmla="*/ 388 h 688"/>
                <a:gd name="T86" fmla="*/ 408 w 786"/>
                <a:gd name="T87" fmla="*/ 363 h 688"/>
                <a:gd name="T88" fmla="*/ 444 w 786"/>
                <a:gd name="T89" fmla="*/ 369 h 688"/>
                <a:gd name="T90" fmla="*/ 469 w 786"/>
                <a:gd name="T91" fmla="*/ 381 h 688"/>
                <a:gd name="T92" fmla="*/ 496 w 786"/>
                <a:gd name="T93" fmla="*/ 388 h 688"/>
                <a:gd name="T94" fmla="*/ 525 w 786"/>
                <a:gd name="T95" fmla="*/ 375 h 688"/>
                <a:gd name="T96" fmla="*/ 552 w 786"/>
                <a:gd name="T97" fmla="*/ 369 h 688"/>
                <a:gd name="T98" fmla="*/ 590 w 786"/>
                <a:gd name="T99" fmla="*/ 398 h 688"/>
                <a:gd name="T100" fmla="*/ 604 w 786"/>
                <a:gd name="T101" fmla="*/ 400 h 688"/>
                <a:gd name="T102" fmla="*/ 625 w 786"/>
                <a:gd name="T103" fmla="*/ 413 h 688"/>
                <a:gd name="T104" fmla="*/ 636 w 786"/>
                <a:gd name="T105" fmla="*/ 421 h 688"/>
                <a:gd name="T106" fmla="*/ 659 w 786"/>
                <a:gd name="T107" fmla="*/ 435 h 688"/>
                <a:gd name="T108" fmla="*/ 675 w 786"/>
                <a:gd name="T109" fmla="*/ 436 h 688"/>
                <a:gd name="T110" fmla="*/ 658 w 786"/>
                <a:gd name="T111" fmla="*/ 492 h 688"/>
                <a:gd name="T112" fmla="*/ 617 w 786"/>
                <a:gd name="T113" fmla="*/ 630 h 688"/>
                <a:gd name="T114" fmla="*/ 663 w 786"/>
                <a:gd name="T115" fmla="*/ 650 h 688"/>
                <a:gd name="T116" fmla="*/ 700 w 786"/>
                <a:gd name="T117" fmla="*/ 686 h 688"/>
                <a:gd name="T118" fmla="*/ 702 w 786"/>
                <a:gd name="T119" fmla="*/ 682 h 688"/>
                <a:gd name="T120" fmla="*/ 750 w 786"/>
                <a:gd name="T121" fmla="*/ 429 h 688"/>
                <a:gd name="T122" fmla="*/ 782 w 786"/>
                <a:gd name="T123" fmla="*/ 239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6" h="688">
                  <a:moveTo>
                    <a:pt x="782" y="239"/>
                  </a:moveTo>
                  <a:lnTo>
                    <a:pt x="786" y="223"/>
                  </a:lnTo>
                  <a:lnTo>
                    <a:pt x="786" y="216"/>
                  </a:lnTo>
                  <a:lnTo>
                    <a:pt x="786" y="216"/>
                  </a:lnTo>
                  <a:lnTo>
                    <a:pt x="781" y="210"/>
                  </a:lnTo>
                  <a:lnTo>
                    <a:pt x="779" y="208"/>
                  </a:lnTo>
                  <a:lnTo>
                    <a:pt x="779" y="206"/>
                  </a:lnTo>
                  <a:lnTo>
                    <a:pt x="777" y="206"/>
                  </a:lnTo>
                  <a:lnTo>
                    <a:pt x="777" y="206"/>
                  </a:lnTo>
                  <a:lnTo>
                    <a:pt x="775" y="206"/>
                  </a:lnTo>
                  <a:lnTo>
                    <a:pt x="763" y="200"/>
                  </a:lnTo>
                  <a:lnTo>
                    <a:pt x="761" y="200"/>
                  </a:lnTo>
                  <a:lnTo>
                    <a:pt x="752" y="204"/>
                  </a:lnTo>
                  <a:lnTo>
                    <a:pt x="752" y="204"/>
                  </a:lnTo>
                  <a:lnTo>
                    <a:pt x="750" y="204"/>
                  </a:lnTo>
                  <a:lnTo>
                    <a:pt x="748" y="200"/>
                  </a:lnTo>
                  <a:lnTo>
                    <a:pt x="748" y="198"/>
                  </a:lnTo>
                  <a:lnTo>
                    <a:pt x="748" y="194"/>
                  </a:lnTo>
                  <a:lnTo>
                    <a:pt x="750" y="193"/>
                  </a:lnTo>
                  <a:lnTo>
                    <a:pt x="750" y="191"/>
                  </a:lnTo>
                  <a:lnTo>
                    <a:pt x="750" y="187"/>
                  </a:lnTo>
                  <a:lnTo>
                    <a:pt x="748" y="185"/>
                  </a:lnTo>
                  <a:lnTo>
                    <a:pt x="742" y="179"/>
                  </a:lnTo>
                  <a:lnTo>
                    <a:pt x="738" y="177"/>
                  </a:lnTo>
                  <a:lnTo>
                    <a:pt x="736" y="177"/>
                  </a:lnTo>
                  <a:lnTo>
                    <a:pt x="734" y="179"/>
                  </a:lnTo>
                  <a:lnTo>
                    <a:pt x="732" y="179"/>
                  </a:lnTo>
                  <a:lnTo>
                    <a:pt x="732" y="185"/>
                  </a:lnTo>
                  <a:lnTo>
                    <a:pt x="731" y="185"/>
                  </a:lnTo>
                  <a:lnTo>
                    <a:pt x="727" y="185"/>
                  </a:lnTo>
                  <a:lnTo>
                    <a:pt x="719" y="183"/>
                  </a:lnTo>
                  <a:lnTo>
                    <a:pt x="715" y="183"/>
                  </a:lnTo>
                  <a:lnTo>
                    <a:pt x="713" y="185"/>
                  </a:lnTo>
                  <a:lnTo>
                    <a:pt x="711" y="187"/>
                  </a:lnTo>
                  <a:lnTo>
                    <a:pt x="707" y="187"/>
                  </a:lnTo>
                  <a:lnTo>
                    <a:pt x="706" y="187"/>
                  </a:lnTo>
                  <a:lnTo>
                    <a:pt x="704" y="185"/>
                  </a:lnTo>
                  <a:lnTo>
                    <a:pt x="704" y="183"/>
                  </a:lnTo>
                  <a:lnTo>
                    <a:pt x="706" y="179"/>
                  </a:lnTo>
                  <a:lnTo>
                    <a:pt x="706" y="177"/>
                  </a:lnTo>
                  <a:lnTo>
                    <a:pt x="706" y="175"/>
                  </a:lnTo>
                  <a:lnTo>
                    <a:pt x="706" y="173"/>
                  </a:lnTo>
                  <a:lnTo>
                    <a:pt x="706" y="173"/>
                  </a:lnTo>
                  <a:lnTo>
                    <a:pt x="707" y="171"/>
                  </a:lnTo>
                  <a:lnTo>
                    <a:pt x="709" y="171"/>
                  </a:lnTo>
                  <a:lnTo>
                    <a:pt x="709" y="169"/>
                  </a:lnTo>
                  <a:lnTo>
                    <a:pt x="711" y="168"/>
                  </a:lnTo>
                  <a:lnTo>
                    <a:pt x="709" y="166"/>
                  </a:lnTo>
                  <a:lnTo>
                    <a:pt x="706" y="166"/>
                  </a:lnTo>
                  <a:lnTo>
                    <a:pt x="704" y="166"/>
                  </a:lnTo>
                  <a:lnTo>
                    <a:pt x="702" y="168"/>
                  </a:lnTo>
                  <a:lnTo>
                    <a:pt x="700" y="169"/>
                  </a:lnTo>
                  <a:lnTo>
                    <a:pt x="694" y="166"/>
                  </a:lnTo>
                  <a:lnTo>
                    <a:pt x="692" y="168"/>
                  </a:lnTo>
                  <a:lnTo>
                    <a:pt x="692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6" y="169"/>
                  </a:lnTo>
                  <a:lnTo>
                    <a:pt x="686" y="169"/>
                  </a:lnTo>
                  <a:lnTo>
                    <a:pt x="683" y="168"/>
                  </a:lnTo>
                  <a:lnTo>
                    <a:pt x="681" y="168"/>
                  </a:lnTo>
                  <a:lnTo>
                    <a:pt x="679" y="169"/>
                  </a:lnTo>
                  <a:lnTo>
                    <a:pt x="675" y="175"/>
                  </a:lnTo>
                  <a:lnTo>
                    <a:pt x="677" y="179"/>
                  </a:lnTo>
                  <a:lnTo>
                    <a:pt x="681" y="181"/>
                  </a:lnTo>
                  <a:lnTo>
                    <a:pt x="683" y="185"/>
                  </a:lnTo>
                  <a:lnTo>
                    <a:pt x="683" y="189"/>
                  </a:lnTo>
                  <a:lnTo>
                    <a:pt x="679" y="191"/>
                  </a:lnTo>
                  <a:lnTo>
                    <a:pt x="677" y="191"/>
                  </a:lnTo>
                  <a:lnTo>
                    <a:pt x="673" y="191"/>
                  </a:lnTo>
                  <a:lnTo>
                    <a:pt x="665" y="183"/>
                  </a:lnTo>
                  <a:lnTo>
                    <a:pt x="663" y="183"/>
                  </a:lnTo>
                  <a:lnTo>
                    <a:pt x="663" y="181"/>
                  </a:lnTo>
                  <a:lnTo>
                    <a:pt x="665" y="175"/>
                  </a:lnTo>
                  <a:lnTo>
                    <a:pt x="667" y="173"/>
                  </a:lnTo>
                  <a:lnTo>
                    <a:pt x="665" y="171"/>
                  </a:lnTo>
                  <a:lnTo>
                    <a:pt x="663" y="173"/>
                  </a:lnTo>
                  <a:lnTo>
                    <a:pt x="659" y="177"/>
                  </a:lnTo>
                  <a:lnTo>
                    <a:pt x="656" y="177"/>
                  </a:lnTo>
                  <a:lnTo>
                    <a:pt x="654" y="175"/>
                  </a:lnTo>
                  <a:lnTo>
                    <a:pt x="652" y="171"/>
                  </a:lnTo>
                  <a:lnTo>
                    <a:pt x="650" y="168"/>
                  </a:lnTo>
                  <a:lnTo>
                    <a:pt x="652" y="166"/>
                  </a:lnTo>
                  <a:lnTo>
                    <a:pt x="654" y="164"/>
                  </a:lnTo>
                  <a:lnTo>
                    <a:pt x="658" y="160"/>
                  </a:lnTo>
                  <a:lnTo>
                    <a:pt x="661" y="156"/>
                  </a:lnTo>
                  <a:lnTo>
                    <a:pt x="658" y="150"/>
                  </a:lnTo>
                  <a:lnTo>
                    <a:pt x="654" y="145"/>
                  </a:lnTo>
                  <a:lnTo>
                    <a:pt x="652" y="139"/>
                  </a:lnTo>
                  <a:lnTo>
                    <a:pt x="654" y="137"/>
                  </a:lnTo>
                  <a:lnTo>
                    <a:pt x="656" y="137"/>
                  </a:lnTo>
                  <a:lnTo>
                    <a:pt x="658" y="135"/>
                  </a:lnTo>
                  <a:lnTo>
                    <a:pt x="658" y="133"/>
                  </a:lnTo>
                  <a:lnTo>
                    <a:pt x="656" y="127"/>
                  </a:lnTo>
                  <a:lnTo>
                    <a:pt x="656" y="125"/>
                  </a:lnTo>
                  <a:lnTo>
                    <a:pt x="656" y="121"/>
                  </a:lnTo>
                  <a:lnTo>
                    <a:pt x="658" y="116"/>
                  </a:lnTo>
                  <a:lnTo>
                    <a:pt x="658" y="112"/>
                  </a:lnTo>
                  <a:lnTo>
                    <a:pt x="656" y="110"/>
                  </a:lnTo>
                  <a:lnTo>
                    <a:pt x="654" y="108"/>
                  </a:lnTo>
                  <a:lnTo>
                    <a:pt x="652" y="108"/>
                  </a:lnTo>
                  <a:lnTo>
                    <a:pt x="648" y="110"/>
                  </a:lnTo>
                  <a:lnTo>
                    <a:pt x="646" y="110"/>
                  </a:lnTo>
                  <a:lnTo>
                    <a:pt x="646" y="106"/>
                  </a:lnTo>
                  <a:lnTo>
                    <a:pt x="650" y="100"/>
                  </a:lnTo>
                  <a:lnTo>
                    <a:pt x="659" y="93"/>
                  </a:lnTo>
                  <a:lnTo>
                    <a:pt x="661" y="91"/>
                  </a:lnTo>
                  <a:lnTo>
                    <a:pt x="661" y="89"/>
                  </a:lnTo>
                  <a:lnTo>
                    <a:pt x="658" y="87"/>
                  </a:lnTo>
                  <a:lnTo>
                    <a:pt x="654" y="85"/>
                  </a:lnTo>
                  <a:lnTo>
                    <a:pt x="650" y="85"/>
                  </a:lnTo>
                  <a:lnTo>
                    <a:pt x="648" y="87"/>
                  </a:lnTo>
                  <a:lnTo>
                    <a:pt x="644" y="87"/>
                  </a:lnTo>
                  <a:lnTo>
                    <a:pt x="642" y="89"/>
                  </a:lnTo>
                  <a:lnTo>
                    <a:pt x="644" y="95"/>
                  </a:lnTo>
                  <a:lnTo>
                    <a:pt x="642" y="96"/>
                  </a:lnTo>
                  <a:lnTo>
                    <a:pt x="638" y="96"/>
                  </a:lnTo>
                  <a:lnTo>
                    <a:pt x="631" y="95"/>
                  </a:lnTo>
                  <a:lnTo>
                    <a:pt x="625" y="95"/>
                  </a:lnTo>
                  <a:lnTo>
                    <a:pt x="623" y="93"/>
                  </a:lnTo>
                  <a:lnTo>
                    <a:pt x="623" y="91"/>
                  </a:lnTo>
                  <a:lnTo>
                    <a:pt x="623" y="89"/>
                  </a:lnTo>
                  <a:lnTo>
                    <a:pt x="623" y="85"/>
                  </a:lnTo>
                  <a:lnTo>
                    <a:pt x="621" y="83"/>
                  </a:lnTo>
                  <a:lnTo>
                    <a:pt x="619" y="79"/>
                  </a:lnTo>
                  <a:lnTo>
                    <a:pt x="615" y="77"/>
                  </a:lnTo>
                  <a:lnTo>
                    <a:pt x="613" y="77"/>
                  </a:lnTo>
                  <a:lnTo>
                    <a:pt x="606" y="77"/>
                  </a:lnTo>
                  <a:lnTo>
                    <a:pt x="604" y="77"/>
                  </a:lnTo>
                  <a:lnTo>
                    <a:pt x="600" y="73"/>
                  </a:lnTo>
                  <a:lnTo>
                    <a:pt x="598" y="72"/>
                  </a:lnTo>
                  <a:lnTo>
                    <a:pt x="596" y="72"/>
                  </a:lnTo>
                  <a:lnTo>
                    <a:pt x="592" y="73"/>
                  </a:lnTo>
                  <a:lnTo>
                    <a:pt x="590" y="73"/>
                  </a:lnTo>
                  <a:lnTo>
                    <a:pt x="588" y="72"/>
                  </a:lnTo>
                  <a:lnTo>
                    <a:pt x="585" y="68"/>
                  </a:lnTo>
                  <a:lnTo>
                    <a:pt x="581" y="66"/>
                  </a:lnTo>
                  <a:lnTo>
                    <a:pt x="579" y="66"/>
                  </a:lnTo>
                  <a:lnTo>
                    <a:pt x="575" y="66"/>
                  </a:lnTo>
                  <a:lnTo>
                    <a:pt x="573" y="68"/>
                  </a:lnTo>
                  <a:lnTo>
                    <a:pt x="573" y="72"/>
                  </a:lnTo>
                  <a:lnTo>
                    <a:pt x="571" y="72"/>
                  </a:lnTo>
                  <a:lnTo>
                    <a:pt x="569" y="73"/>
                  </a:lnTo>
                  <a:lnTo>
                    <a:pt x="563" y="73"/>
                  </a:lnTo>
                  <a:lnTo>
                    <a:pt x="561" y="72"/>
                  </a:lnTo>
                  <a:lnTo>
                    <a:pt x="561" y="72"/>
                  </a:lnTo>
                  <a:lnTo>
                    <a:pt x="558" y="62"/>
                  </a:lnTo>
                  <a:lnTo>
                    <a:pt x="554" y="52"/>
                  </a:lnTo>
                  <a:lnTo>
                    <a:pt x="546" y="45"/>
                  </a:lnTo>
                  <a:lnTo>
                    <a:pt x="546" y="43"/>
                  </a:lnTo>
                  <a:lnTo>
                    <a:pt x="548" y="41"/>
                  </a:lnTo>
                  <a:lnTo>
                    <a:pt x="548" y="37"/>
                  </a:lnTo>
                  <a:lnTo>
                    <a:pt x="548" y="35"/>
                  </a:lnTo>
                  <a:lnTo>
                    <a:pt x="548" y="33"/>
                  </a:lnTo>
                  <a:lnTo>
                    <a:pt x="546" y="31"/>
                  </a:lnTo>
                  <a:lnTo>
                    <a:pt x="542" y="24"/>
                  </a:lnTo>
                  <a:lnTo>
                    <a:pt x="540" y="22"/>
                  </a:lnTo>
                  <a:lnTo>
                    <a:pt x="538" y="20"/>
                  </a:lnTo>
                  <a:lnTo>
                    <a:pt x="536" y="20"/>
                  </a:lnTo>
                  <a:lnTo>
                    <a:pt x="533" y="22"/>
                  </a:lnTo>
                  <a:lnTo>
                    <a:pt x="531" y="22"/>
                  </a:lnTo>
                  <a:lnTo>
                    <a:pt x="529" y="22"/>
                  </a:lnTo>
                  <a:lnTo>
                    <a:pt x="521" y="18"/>
                  </a:lnTo>
                  <a:lnTo>
                    <a:pt x="519" y="18"/>
                  </a:lnTo>
                  <a:lnTo>
                    <a:pt x="515" y="16"/>
                  </a:lnTo>
                  <a:lnTo>
                    <a:pt x="513" y="14"/>
                  </a:lnTo>
                  <a:lnTo>
                    <a:pt x="511" y="6"/>
                  </a:lnTo>
                  <a:lnTo>
                    <a:pt x="510" y="4"/>
                  </a:lnTo>
                  <a:lnTo>
                    <a:pt x="508" y="4"/>
                  </a:lnTo>
                  <a:lnTo>
                    <a:pt x="500" y="6"/>
                  </a:lnTo>
                  <a:lnTo>
                    <a:pt x="498" y="6"/>
                  </a:lnTo>
                  <a:lnTo>
                    <a:pt x="496" y="6"/>
                  </a:lnTo>
                  <a:lnTo>
                    <a:pt x="492" y="4"/>
                  </a:lnTo>
                  <a:lnTo>
                    <a:pt x="490" y="4"/>
                  </a:lnTo>
                  <a:lnTo>
                    <a:pt x="486" y="0"/>
                  </a:lnTo>
                  <a:lnTo>
                    <a:pt x="477" y="10"/>
                  </a:lnTo>
                  <a:lnTo>
                    <a:pt x="467" y="16"/>
                  </a:lnTo>
                  <a:lnTo>
                    <a:pt x="438" y="27"/>
                  </a:lnTo>
                  <a:lnTo>
                    <a:pt x="429" y="35"/>
                  </a:lnTo>
                  <a:lnTo>
                    <a:pt x="423" y="43"/>
                  </a:lnTo>
                  <a:lnTo>
                    <a:pt x="421" y="48"/>
                  </a:lnTo>
                  <a:lnTo>
                    <a:pt x="419" y="54"/>
                  </a:lnTo>
                  <a:lnTo>
                    <a:pt x="415" y="56"/>
                  </a:lnTo>
                  <a:lnTo>
                    <a:pt x="412" y="58"/>
                  </a:lnTo>
                  <a:lnTo>
                    <a:pt x="404" y="60"/>
                  </a:lnTo>
                  <a:lnTo>
                    <a:pt x="383" y="60"/>
                  </a:lnTo>
                  <a:lnTo>
                    <a:pt x="379" y="60"/>
                  </a:lnTo>
                  <a:lnTo>
                    <a:pt x="375" y="62"/>
                  </a:lnTo>
                  <a:lnTo>
                    <a:pt x="369" y="68"/>
                  </a:lnTo>
                  <a:lnTo>
                    <a:pt x="360" y="73"/>
                  </a:lnTo>
                  <a:lnTo>
                    <a:pt x="358" y="75"/>
                  </a:lnTo>
                  <a:lnTo>
                    <a:pt x="352" y="83"/>
                  </a:lnTo>
                  <a:lnTo>
                    <a:pt x="350" y="87"/>
                  </a:lnTo>
                  <a:lnTo>
                    <a:pt x="346" y="91"/>
                  </a:lnTo>
                  <a:lnTo>
                    <a:pt x="344" y="95"/>
                  </a:lnTo>
                  <a:lnTo>
                    <a:pt x="342" y="100"/>
                  </a:lnTo>
                  <a:lnTo>
                    <a:pt x="342" y="106"/>
                  </a:lnTo>
                  <a:lnTo>
                    <a:pt x="342" y="110"/>
                  </a:lnTo>
                  <a:lnTo>
                    <a:pt x="342" y="110"/>
                  </a:lnTo>
                  <a:lnTo>
                    <a:pt x="342" y="114"/>
                  </a:lnTo>
                  <a:lnTo>
                    <a:pt x="340" y="116"/>
                  </a:lnTo>
                  <a:lnTo>
                    <a:pt x="337" y="120"/>
                  </a:lnTo>
                  <a:lnTo>
                    <a:pt x="329" y="120"/>
                  </a:lnTo>
                  <a:lnTo>
                    <a:pt x="323" y="118"/>
                  </a:lnTo>
                  <a:lnTo>
                    <a:pt x="319" y="112"/>
                  </a:lnTo>
                  <a:lnTo>
                    <a:pt x="314" y="108"/>
                  </a:lnTo>
                  <a:lnTo>
                    <a:pt x="310" y="110"/>
                  </a:lnTo>
                  <a:lnTo>
                    <a:pt x="306" y="116"/>
                  </a:lnTo>
                  <a:lnTo>
                    <a:pt x="298" y="123"/>
                  </a:lnTo>
                  <a:lnTo>
                    <a:pt x="296" y="127"/>
                  </a:lnTo>
                  <a:lnTo>
                    <a:pt x="294" y="129"/>
                  </a:lnTo>
                  <a:lnTo>
                    <a:pt x="292" y="129"/>
                  </a:lnTo>
                  <a:lnTo>
                    <a:pt x="287" y="127"/>
                  </a:lnTo>
                  <a:lnTo>
                    <a:pt x="283" y="125"/>
                  </a:lnTo>
                  <a:lnTo>
                    <a:pt x="267" y="112"/>
                  </a:lnTo>
                  <a:lnTo>
                    <a:pt x="262" y="110"/>
                  </a:lnTo>
                  <a:lnTo>
                    <a:pt x="258" y="110"/>
                  </a:lnTo>
                  <a:lnTo>
                    <a:pt x="252" y="114"/>
                  </a:lnTo>
                  <a:lnTo>
                    <a:pt x="240" y="116"/>
                  </a:lnTo>
                  <a:lnTo>
                    <a:pt x="223" y="104"/>
                  </a:lnTo>
                  <a:lnTo>
                    <a:pt x="214" y="112"/>
                  </a:lnTo>
                  <a:lnTo>
                    <a:pt x="210" y="116"/>
                  </a:lnTo>
                  <a:lnTo>
                    <a:pt x="206" y="116"/>
                  </a:lnTo>
                  <a:lnTo>
                    <a:pt x="202" y="116"/>
                  </a:lnTo>
                  <a:lnTo>
                    <a:pt x="196" y="118"/>
                  </a:lnTo>
                  <a:lnTo>
                    <a:pt x="191" y="116"/>
                  </a:lnTo>
                  <a:lnTo>
                    <a:pt x="185" y="112"/>
                  </a:lnTo>
                  <a:lnTo>
                    <a:pt x="179" y="106"/>
                  </a:lnTo>
                  <a:lnTo>
                    <a:pt x="173" y="102"/>
                  </a:lnTo>
                  <a:lnTo>
                    <a:pt x="171" y="100"/>
                  </a:lnTo>
                  <a:lnTo>
                    <a:pt x="169" y="102"/>
                  </a:lnTo>
                  <a:lnTo>
                    <a:pt x="167" y="102"/>
                  </a:lnTo>
                  <a:lnTo>
                    <a:pt x="166" y="104"/>
                  </a:lnTo>
                  <a:lnTo>
                    <a:pt x="162" y="104"/>
                  </a:lnTo>
                  <a:lnTo>
                    <a:pt x="154" y="104"/>
                  </a:lnTo>
                  <a:lnTo>
                    <a:pt x="148" y="106"/>
                  </a:lnTo>
                  <a:lnTo>
                    <a:pt x="137" y="104"/>
                  </a:lnTo>
                  <a:lnTo>
                    <a:pt x="135" y="102"/>
                  </a:lnTo>
                  <a:lnTo>
                    <a:pt x="133" y="100"/>
                  </a:lnTo>
                  <a:lnTo>
                    <a:pt x="131" y="95"/>
                  </a:lnTo>
                  <a:lnTo>
                    <a:pt x="129" y="95"/>
                  </a:lnTo>
                  <a:lnTo>
                    <a:pt x="127" y="95"/>
                  </a:lnTo>
                  <a:lnTo>
                    <a:pt x="125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3"/>
                  </a:lnTo>
                  <a:lnTo>
                    <a:pt x="121" y="93"/>
                  </a:lnTo>
                  <a:lnTo>
                    <a:pt x="121" y="93"/>
                  </a:lnTo>
                  <a:lnTo>
                    <a:pt x="121" y="89"/>
                  </a:lnTo>
                  <a:lnTo>
                    <a:pt x="121" y="87"/>
                  </a:lnTo>
                  <a:lnTo>
                    <a:pt x="121" y="87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17" y="87"/>
                  </a:lnTo>
                  <a:lnTo>
                    <a:pt x="114" y="83"/>
                  </a:lnTo>
                  <a:lnTo>
                    <a:pt x="112" y="83"/>
                  </a:lnTo>
                  <a:lnTo>
                    <a:pt x="108" y="83"/>
                  </a:lnTo>
                  <a:lnTo>
                    <a:pt x="104" y="85"/>
                  </a:lnTo>
                  <a:lnTo>
                    <a:pt x="102" y="85"/>
                  </a:lnTo>
                  <a:lnTo>
                    <a:pt x="100" y="85"/>
                  </a:lnTo>
                  <a:lnTo>
                    <a:pt x="87" y="83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8" y="127"/>
                  </a:lnTo>
                  <a:lnTo>
                    <a:pt x="8" y="129"/>
                  </a:lnTo>
                  <a:lnTo>
                    <a:pt x="6" y="131"/>
                  </a:lnTo>
                  <a:lnTo>
                    <a:pt x="6" y="131"/>
                  </a:lnTo>
                  <a:lnTo>
                    <a:pt x="6" y="135"/>
                  </a:lnTo>
                  <a:lnTo>
                    <a:pt x="6" y="137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5"/>
                  </a:lnTo>
                  <a:lnTo>
                    <a:pt x="18" y="145"/>
                  </a:lnTo>
                  <a:lnTo>
                    <a:pt x="18" y="145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9" y="150"/>
                  </a:lnTo>
                  <a:lnTo>
                    <a:pt x="19" y="152"/>
                  </a:lnTo>
                  <a:lnTo>
                    <a:pt x="19" y="154"/>
                  </a:lnTo>
                  <a:lnTo>
                    <a:pt x="18" y="154"/>
                  </a:lnTo>
                  <a:lnTo>
                    <a:pt x="16" y="154"/>
                  </a:lnTo>
                  <a:lnTo>
                    <a:pt x="14" y="154"/>
                  </a:lnTo>
                  <a:lnTo>
                    <a:pt x="12" y="156"/>
                  </a:lnTo>
                  <a:lnTo>
                    <a:pt x="12" y="158"/>
                  </a:lnTo>
                  <a:lnTo>
                    <a:pt x="16" y="160"/>
                  </a:lnTo>
                  <a:lnTo>
                    <a:pt x="18" y="162"/>
                  </a:lnTo>
                  <a:lnTo>
                    <a:pt x="19" y="169"/>
                  </a:lnTo>
                  <a:lnTo>
                    <a:pt x="23" y="173"/>
                  </a:lnTo>
                  <a:lnTo>
                    <a:pt x="27" y="177"/>
                  </a:lnTo>
                  <a:lnTo>
                    <a:pt x="37" y="179"/>
                  </a:lnTo>
                  <a:lnTo>
                    <a:pt x="46" y="181"/>
                  </a:lnTo>
                  <a:lnTo>
                    <a:pt x="52" y="181"/>
                  </a:lnTo>
                  <a:lnTo>
                    <a:pt x="54" y="177"/>
                  </a:lnTo>
                  <a:lnTo>
                    <a:pt x="56" y="179"/>
                  </a:lnTo>
                  <a:lnTo>
                    <a:pt x="60" y="191"/>
                  </a:lnTo>
                  <a:lnTo>
                    <a:pt x="60" y="191"/>
                  </a:lnTo>
                  <a:lnTo>
                    <a:pt x="62" y="193"/>
                  </a:lnTo>
                  <a:lnTo>
                    <a:pt x="64" y="193"/>
                  </a:lnTo>
                  <a:lnTo>
                    <a:pt x="64" y="193"/>
                  </a:lnTo>
                  <a:lnTo>
                    <a:pt x="66" y="193"/>
                  </a:lnTo>
                  <a:lnTo>
                    <a:pt x="68" y="191"/>
                  </a:lnTo>
                  <a:lnTo>
                    <a:pt x="68" y="191"/>
                  </a:lnTo>
                  <a:lnTo>
                    <a:pt x="68" y="189"/>
                  </a:lnTo>
                  <a:lnTo>
                    <a:pt x="69" y="189"/>
                  </a:lnTo>
                  <a:lnTo>
                    <a:pt x="69" y="191"/>
                  </a:lnTo>
                  <a:lnTo>
                    <a:pt x="69" y="191"/>
                  </a:lnTo>
                  <a:lnTo>
                    <a:pt x="69" y="194"/>
                  </a:lnTo>
                  <a:lnTo>
                    <a:pt x="69" y="196"/>
                  </a:lnTo>
                  <a:lnTo>
                    <a:pt x="71" y="196"/>
                  </a:lnTo>
                  <a:lnTo>
                    <a:pt x="75" y="196"/>
                  </a:lnTo>
                  <a:lnTo>
                    <a:pt x="79" y="196"/>
                  </a:lnTo>
                  <a:lnTo>
                    <a:pt x="79" y="198"/>
                  </a:lnTo>
                  <a:lnTo>
                    <a:pt x="81" y="204"/>
                  </a:lnTo>
                  <a:lnTo>
                    <a:pt x="85" y="208"/>
                  </a:lnTo>
                  <a:lnTo>
                    <a:pt x="87" y="210"/>
                  </a:lnTo>
                  <a:lnTo>
                    <a:pt x="89" y="212"/>
                  </a:lnTo>
                  <a:lnTo>
                    <a:pt x="93" y="214"/>
                  </a:lnTo>
                  <a:lnTo>
                    <a:pt x="94" y="214"/>
                  </a:lnTo>
                  <a:lnTo>
                    <a:pt x="96" y="214"/>
                  </a:lnTo>
                  <a:lnTo>
                    <a:pt x="100" y="212"/>
                  </a:lnTo>
                  <a:lnTo>
                    <a:pt x="102" y="208"/>
                  </a:lnTo>
                  <a:lnTo>
                    <a:pt x="104" y="208"/>
                  </a:lnTo>
                  <a:lnTo>
                    <a:pt x="106" y="210"/>
                  </a:lnTo>
                  <a:lnTo>
                    <a:pt x="108" y="212"/>
                  </a:lnTo>
                  <a:lnTo>
                    <a:pt x="112" y="214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9" y="218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3" y="221"/>
                  </a:lnTo>
                  <a:lnTo>
                    <a:pt x="125" y="225"/>
                  </a:lnTo>
                  <a:lnTo>
                    <a:pt x="125" y="225"/>
                  </a:lnTo>
                  <a:lnTo>
                    <a:pt x="125" y="227"/>
                  </a:lnTo>
                  <a:lnTo>
                    <a:pt x="127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9"/>
                  </a:lnTo>
                  <a:lnTo>
                    <a:pt x="131" y="233"/>
                  </a:lnTo>
                  <a:lnTo>
                    <a:pt x="131" y="233"/>
                  </a:lnTo>
                  <a:lnTo>
                    <a:pt x="131" y="235"/>
                  </a:lnTo>
                  <a:lnTo>
                    <a:pt x="133" y="237"/>
                  </a:lnTo>
                  <a:lnTo>
                    <a:pt x="135" y="237"/>
                  </a:lnTo>
                  <a:lnTo>
                    <a:pt x="133" y="239"/>
                  </a:lnTo>
                  <a:lnTo>
                    <a:pt x="131" y="242"/>
                  </a:lnTo>
                  <a:lnTo>
                    <a:pt x="133" y="244"/>
                  </a:lnTo>
                  <a:lnTo>
                    <a:pt x="139" y="246"/>
                  </a:lnTo>
                  <a:lnTo>
                    <a:pt x="141" y="250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8"/>
                  </a:lnTo>
                  <a:lnTo>
                    <a:pt x="146" y="260"/>
                  </a:lnTo>
                  <a:lnTo>
                    <a:pt x="146" y="266"/>
                  </a:lnTo>
                  <a:lnTo>
                    <a:pt x="146" y="269"/>
                  </a:lnTo>
                  <a:lnTo>
                    <a:pt x="142" y="271"/>
                  </a:lnTo>
                  <a:lnTo>
                    <a:pt x="142" y="273"/>
                  </a:lnTo>
                  <a:lnTo>
                    <a:pt x="141" y="279"/>
                  </a:lnTo>
                  <a:lnTo>
                    <a:pt x="139" y="285"/>
                  </a:lnTo>
                  <a:lnTo>
                    <a:pt x="142" y="289"/>
                  </a:lnTo>
                  <a:lnTo>
                    <a:pt x="152" y="294"/>
                  </a:lnTo>
                  <a:lnTo>
                    <a:pt x="154" y="294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6" y="298"/>
                  </a:lnTo>
                  <a:lnTo>
                    <a:pt x="158" y="298"/>
                  </a:lnTo>
                  <a:lnTo>
                    <a:pt x="160" y="298"/>
                  </a:lnTo>
                  <a:lnTo>
                    <a:pt x="162" y="298"/>
                  </a:lnTo>
                  <a:lnTo>
                    <a:pt x="164" y="300"/>
                  </a:lnTo>
                  <a:lnTo>
                    <a:pt x="167" y="302"/>
                  </a:lnTo>
                  <a:lnTo>
                    <a:pt x="169" y="304"/>
                  </a:lnTo>
                  <a:lnTo>
                    <a:pt x="171" y="302"/>
                  </a:lnTo>
                  <a:lnTo>
                    <a:pt x="173" y="298"/>
                  </a:lnTo>
                  <a:lnTo>
                    <a:pt x="175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3" y="294"/>
                  </a:lnTo>
                  <a:lnTo>
                    <a:pt x="185" y="294"/>
                  </a:lnTo>
                  <a:lnTo>
                    <a:pt x="189" y="300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4"/>
                  </a:lnTo>
                  <a:lnTo>
                    <a:pt x="192" y="310"/>
                  </a:lnTo>
                  <a:lnTo>
                    <a:pt x="194" y="312"/>
                  </a:lnTo>
                  <a:lnTo>
                    <a:pt x="196" y="317"/>
                  </a:lnTo>
                  <a:lnTo>
                    <a:pt x="198" y="319"/>
                  </a:lnTo>
                  <a:lnTo>
                    <a:pt x="198" y="321"/>
                  </a:lnTo>
                  <a:lnTo>
                    <a:pt x="196" y="325"/>
                  </a:lnTo>
                  <a:lnTo>
                    <a:pt x="196" y="327"/>
                  </a:lnTo>
                  <a:lnTo>
                    <a:pt x="196" y="329"/>
                  </a:lnTo>
                  <a:lnTo>
                    <a:pt x="198" y="331"/>
                  </a:lnTo>
                  <a:lnTo>
                    <a:pt x="200" y="335"/>
                  </a:lnTo>
                  <a:lnTo>
                    <a:pt x="202" y="339"/>
                  </a:lnTo>
                  <a:lnTo>
                    <a:pt x="202" y="342"/>
                  </a:lnTo>
                  <a:lnTo>
                    <a:pt x="204" y="346"/>
                  </a:lnTo>
                  <a:lnTo>
                    <a:pt x="206" y="348"/>
                  </a:lnTo>
                  <a:lnTo>
                    <a:pt x="200" y="356"/>
                  </a:lnTo>
                  <a:lnTo>
                    <a:pt x="200" y="358"/>
                  </a:lnTo>
                  <a:lnTo>
                    <a:pt x="194" y="363"/>
                  </a:lnTo>
                  <a:lnTo>
                    <a:pt x="192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73"/>
                  </a:lnTo>
                  <a:lnTo>
                    <a:pt x="194" y="373"/>
                  </a:lnTo>
                  <a:lnTo>
                    <a:pt x="196" y="375"/>
                  </a:lnTo>
                  <a:lnTo>
                    <a:pt x="196" y="375"/>
                  </a:lnTo>
                  <a:lnTo>
                    <a:pt x="198" y="381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8" y="385"/>
                  </a:lnTo>
                  <a:lnTo>
                    <a:pt x="210" y="387"/>
                  </a:lnTo>
                  <a:lnTo>
                    <a:pt x="210" y="390"/>
                  </a:lnTo>
                  <a:lnTo>
                    <a:pt x="212" y="388"/>
                  </a:lnTo>
                  <a:lnTo>
                    <a:pt x="214" y="385"/>
                  </a:lnTo>
                  <a:lnTo>
                    <a:pt x="214" y="383"/>
                  </a:lnTo>
                  <a:lnTo>
                    <a:pt x="225" y="388"/>
                  </a:lnTo>
                  <a:lnTo>
                    <a:pt x="225" y="390"/>
                  </a:lnTo>
                  <a:lnTo>
                    <a:pt x="227" y="392"/>
                  </a:lnTo>
                  <a:lnTo>
                    <a:pt x="231" y="400"/>
                  </a:lnTo>
                  <a:lnTo>
                    <a:pt x="233" y="402"/>
                  </a:lnTo>
                  <a:lnTo>
                    <a:pt x="233" y="402"/>
                  </a:lnTo>
                  <a:lnTo>
                    <a:pt x="235" y="402"/>
                  </a:lnTo>
                  <a:lnTo>
                    <a:pt x="240" y="402"/>
                  </a:lnTo>
                  <a:lnTo>
                    <a:pt x="244" y="400"/>
                  </a:lnTo>
                  <a:lnTo>
                    <a:pt x="246" y="398"/>
                  </a:lnTo>
                  <a:lnTo>
                    <a:pt x="250" y="398"/>
                  </a:lnTo>
                  <a:lnTo>
                    <a:pt x="254" y="394"/>
                  </a:lnTo>
                  <a:lnTo>
                    <a:pt x="256" y="396"/>
                  </a:lnTo>
                  <a:lnTo>
                    <a:pt x="260" y="400"/>
                  </a:lnTo>
                  <a:lnTo>
                    <a:pt x="262" y="396"/>
                  </a:lnTo>
                  <a:lnTo>
                    <a:pt x="262" y="396"/>
                  </a:lnTo>
                  <a:lnTo>
                    <a:pt x="264" y="394"/>
                  </a:lnTo>
                  <a:lnTo>
                    <a:pt x="265" y="394"/>
                  </a:lnTo>
                  <a:lnTo>
                    <a:pt x="265" y="394"/>
                  </a:lnTo>
                  <a:lnTo>
                    <a:pt x="265" y="396"/>
                  </a:lnTo>
                  <a:lnTo>
                    <a:pt x="267" y="398"/>
                  </a:lnTo>
                  <a:lnTo>
                    <a:pt x="267" y="402"/>
                  </a:lnTo>
                  <a:lnTo>
                    <a:pt x="267" y="402"/>
                  </a:lnTo>
                  <a:lnTo>
                    <a:pt x="271" y="402"/>
                  </a:lnTo>
                  <a:lnTo>
                    <a:pt x="273" y="400"/>
                  </a:lnTo>
                  <a:lnTo>
                    <a:pt x="277" y="390"/>
                  </a:lnTo>
                  <a:lnTo>
                    <a:pt x="279" y="388"/>
                  </a:lnTo>
                  <a:lnTo>
                    <a:pt x="281" y="388"/>
                  </a:lnTo>
                  <a:lnTo>
                    <a:pt x="285" y="390"/>
                  </a:lnTo>
                  <a:lnTo>
                    <a:pt x="292" y="396"/>
                  </a:lnTo>
                  <a:lnTo>
                    <a:pt x="294" y="396"/>
                  </a:lnTo>
                  <a:lnTo>
                    <a:pt x="312" y="400"/>
                  </a:lnTo>
                  <a:lnTo>
                    <a:pt x="312" y="400"/>
                  </a:lnTo>
                  <a:lnTo>
                    <a:pt x="314" y="402"/>
                  </a:lnTo>
                  <a:lnTo>
                    <a:pt x="315" y="404"/>
                  </a:lnTo>
                  <a:lnTo>
                    <a:pt x="317" y="406"/>
                  </a:lnTo>
                  <a:lnTo>
                    <a:pt x="321" y="406"/>
                  </a:lnTo>
                  <a:lnTo>
                    <a:pt x="325" y="406"/>
                  </a:lnTo>
                  <a:lnTo>
                    <a:pt x="331" y="404"/>
                  </a:lnTo>
                  <a:lnTo>
                    <a:pt x="335" y="404"/>
                  </a:lnTo>
                  <a:lnTo>
                    <a:pt x="335" y="404"/>
                  </a:lnTo>
                  <a:lnTo>
                    <a:pt x="337" y="402"/>
                  </a:lnTo>
                  <a:lnTo>
                    <a:pt x="337" y="400"/>
                  </a:lnTo>
                  <a:lnTo>
                    <a:pt x="337" y="398"/>
                  </a:lnTo>
                  <a:lnTo>
                    <a:pt x="340" y="398"/>
                  </a:lnTo>
                  <a:lnTo>
                    <a:pt x="342" y="398"/>
                  </a:lnTo>
                  <a:lnTo>
                    <a:pt x="352" y="400"/>
                  </a:lnTo>
                  <a:lnTo>
                    <a:pt x="354" y="400"/>
                  </a:lnTo>
                  <a:lnTo>
                    <a:pt x="362" y="392"/>
                  </a:lnTo>
                  <a:lnTo>
                    <a:pt x="365" y="388"/>
                  </a:lnTo>
                  <a:lnTo>
                    <a:pt x="371" y="387"/>
                  </a:lnTo>
                  <a:lnTo>
                    <a:pt x="375" y="387"/>
                  </a:lnTo>
                  <a:lnTo>
                    <a:pt x="385" y="387"/>
                  </a:lnTo>
                  <a:lnTo>
                    <a:pt x="388" y="387"/>
                  </a:lnTo>
                  <a:lnTo>
                    <a:pt x="390" y="385"/>
                  </a:lnTo>
                  <a:lnTo>
                    <a:pt x="390" y="381"/>
                  </a:lnTo>
                  <a:lnTo>
                    <a:pt x="392" y="381"/>
                  </a:lnTo>
                  <a:lnTo>
                    <a:pt x="400" y="375"/>
                  </a:lnTo>
                  <a:lnTo>
                    <a:pt x="406" y="365"/>
                  </a:lnTo>
                  <a:lnTo>
                    <a:pt x="406" y="363"/>
                  </a:lnTo>
                  <a:lnTo>
                    <a:pt x="408" y="363"/>
                  </a:lnTo>
                  <a:lnTo>
                    <a:pt x="417" y="358"/>
                  </a:lnTo>
                  <a:lnTo>
                    <a:pt x="419" y="356"/>
                  </a:lnTo>
                  <a:lnTo>
                    <a:pt x="421" y="358"/>
                  </a:lnTo>
                  <a:lnTo>
                    <a:pt x="421" y="363"/>
                  </a:lnTo>
                  <a:lnTo>
                    <a:pt x="423" y="365"/>
                  </a:lnTo>
                  <a:lnTo>
                    <a:pt x="425" y="365"/>
                  </a:lnTo>
                  <a:lnTo>
                    <a:pt x="431" y="362"/>
                  </a:lnTo>
                  <a:lnTo>
                    <a:pt x="435" y="363"/>
                  </a:lnTo>
                  <a:lnTo>
                    <a:pt x="438" y="365"/>
                  </a:lnTo>
                  <a:lnTo>
                    <a:pt x="440" y="367"/>
                  </a:lnTo>
                  <a:lnTo>
                    <a:pt x="444" y="369"/>
                  </a:lnTo>
                  <a:lnTo>
                    <a:pt x="452" y="371"/>
                  </a:lnTo>
                  <a:lnTo>
                    <a:pt x="454" y="373"/>
                  </a:lnTo>
                  <a:lnTo>
                    <a:pt x="456" y="375"/>
                  </a:lnTo>
                  <a:lnTo>
                    <a:pt x="456" y="381"/>
                  </a:lnTo>
                  <a:lnTo>
                    <a:pt x="456" y="385"/>
                  </a:lnTo>
                  <a:lnTo>
                    <a:pt x="460" y="385"/>
                  </a:lnTo>
                  <a:lnTo>
                    <a:pt x="460" y="383"/>
                  </a:lnTo>
                  <a:lnTo>
                    <a:pt x="462" y="377"/>
                  </a:lnTo>
                  <a:lnTo>
                    <a:pt x="463" y="375"/>
                  </a:lnTo>
                  <a:lnTo>
                    <a:pt x="465" y="375"/>
                  </a:lnTo>
                  <a:lnTo>
                    <a:pt x="469" y="381"/>
                  </a:lnTo>
                  <a:lnTo>
                    <a:pt x="473" y="385"/>
                  </a:lnTo>
                  <a:lnTo>
                    <a:pt x="473" y="387"/>
                  </a:lnTo>
                  <a:lnTo>
                    <a:pt x="473" y="388"/>
                  </a:lnTo>
                  <a:lnTo>
                    <a:pt x="469" y="390"/>
                  </a:lnTo>
                  <a:lnTo>
                    <a:pt x="469" y="392"/>
                  </a:lnTo>
                  <a:lnTo>
                    <a:pt x="471" y="394"/>
                  </a:lnTo>
                  <a:lnTo>
                    <a:pt x="477" y="394"/>
                  </a:lnTo>
                  <a:lnTo>
                    <a:pt x="488" y="388"/>
                  </a:lnTo>
                  <a:lnTo>
                    <a:pt x="488" y="390"/>
                  </a:lnTo>
                  <a:lnTo>
                    <a:pt x="492" y="390"/>
                  </a:lnTo>
                  <a:lnTo>
                    <a:pt x="496" y="388"/>
                  </a:lnTo>
                  <a:lnTo>
                    <a:pt x="498" y="387"/>
                  </a:lnTo>
                  <a:lnTo>
                    <a:pt x="500" y="388"/>
                  </a:lnTo>
                  <a:lnTo>
                    <a:pt x="502" y="388"/>
                  </a:lnTo>
                  <a:lnTo>
                    <a:pt x="502" y="390"/>
                  </a:lnTo>
                  <a:lnTo>
                    <a:pt x="504" y="388"/>
                  </a:lnTo>
                  <a:lnTo>
                    <a:pt x="508" y="387"/>
                  </a:lnTo>
                  <a:lnTo>
                    <a:pt x="511" y="385"/>
                  </a:lnTo>
                  <a:lnTo>
                    <a:pt x="515" y="377"/>
                  </a:lnTo>
                  <a:lnTo>
                    <a:pt x="519" y="375"/>
                  </a:lnTo>
                  <a:lnTo>
                    <a:pt x="523" y="375"/>
                  </a:lnTo>
                  <a:lnTo>
                    <a:pt x="525" y="375"/>
                  </a:lnTo>
                  <a:lnTo>
                    <a:pt x="529" y="377"/>
                  </a:lnTo>
                  <a:lnTo>
                    <a:pt x="531" y="377"/>
                  </a:lnTo>
                  <a:lnTo>
                    <a:pt x="533" y="377"/>
                  </a:lnTo>
                  <a:lnTo>
                    <a:pt x="535" y="377"/>
                  </a:lnTo>
                  <a:lnTo>
                    <a:pt x="533" y="373"/>
                  </a:lnTo>
                  <a:lnTo>
                    <a:pt x="533" y="369"/>
                  </a:lnTo>
                  <a:lnTo>
                    <a:pt x="535" y="367"/>
                  </a:lnTo>
                  <a:lnTo>
                    <a:pt x="538" y="367"/>
                  </a:lnTo>
                  <a:lnTo>
                    <a:pt x="546" y="369"/>
                  </a:lnTo>
                  <a:lnTo>
                    <a:pt x="550" y="371"/>
                  </a:lnTo>
                  <a:lnTo>
                    <a:pt x="552" y="369"/>
                  </a:lnTo>
                  <a:lnTo>
                    <a:pt x="558" y="371"/>
                  </a:lnTo>
                  <a:lnTo>
                    <a:pt x="565" y="381"/>
                  </a:lnTo>
                  <a:lnTo>
                    <a:pt x="571" y="385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83" y="387"/>
                  </a:lnTo>
                  <a:lnTo>
                    <a:pt x="585" y="388"/>
                  </a:lnTo>
                  <a:lnTo>
                    <a:pt x="585" y="388"/>
                  </a:lnTo>
                  <a:lnTo>
                    <a:pt x="585" y="394"/>
                  </a:lnTo>
                  <a:lnTo>
                    <a:pt x="585" y="394"/>
                  </a:lnTo>
                  <a:lnTo>
                    <a:pt x="590" y="398"/>
                  </a:lnTo>
                  <a:lnTo>
                    <a:pt x="590" y="400"/>
                  </a:lnTo>
                  <a:lnTo>
                    <a:pt x="592" y="402"/>
                  </a:lnTo>
                  <a:lnTo>
                    <a:pt x="592" y="404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600" y="406"/>
                  </a:lnTo>
                  <a:lnTo>
                    <a:pt x="600" y="406"/>
                  </a:lnTo>
                  <a:lnTo>
                    <a:pt x="600" y="404"/>
                  </a:lnTo>
                  <a:lnTo>
                    <a:pt x="600" y="402"/>
                  </a:lnTo>
                  <a:lnTo>
                    <a:pt x="602" y="402"/>
                  </a:lnTo>
                  <a:lnTo>
                    <a:pt x="604" y="400"/>
                  </a:lnTo>
                  <a:lnTo>
                    <a:pt x="606" y="400"/>
                  </a:lnTo>
                  <a:lnTo>
                    <a:pt x="608" y="404"/>
                  </a:lnTo>
                  <a:lnTo>
                    <a:pt x="609" y="404"/>
                  </a:lnTo>
                  <a:lnTo>
                    <a:pt x="613" y="404"/>
                  </a:lnTo>
                  <a:lnTo>
                    <a:pt x="615" y="406"/>
                  </a:lnTo>
                  <a:lnTo>
                    <a:pt x="619" y="408"/>
                  </a:lnTo>
                  <a:lnTo>
                    <a:pt x="621" y="408"/>
                  </a:lnTo>
                  <a:lnTo>
                    <a:pt x="621" y="410"/>
                  </a:lnTo>
                  <a:lnTo>
                    <a:pt x="621" y="412"/>
                  </a:lnTo>
                  <a:lnTo>
                    <a:pt x="623" y="413"/>
                  </a:lnTo>
                  <a:lnTo>
                    <a:pt x="625" y="413"/>
                  </a:lnTo>
                  <a:lnTo>
                    <a:pt x="627" y="413"/>
                  </a:lnTo>
                  <a:lnTo>
                    <a:pt x="631" y="412"/>
                  </a:lnTo>
                  <a:lnTo>
                    <a:pt x="633" y="412"/>
                  </a:lnTo>
                  <a:lnTo>
                    <a:pt x="634" y="412"/>
                  </a:lnTo>
                  <a:lnTo>
                    <a:pt x="638" y="412"/>
                  </a:lnTo>
                  <a:lnTo>
                    <a:pt x="640" y="413"/>
                  </a:lnTo>
                  <a:lnTo>
                    <a:pt x="640" y="417"/>
                  </a:lnTo>
                  <a:lnTo>
                    <a:pt x="638" y="417"/>
                  </a:lnTo>
                  <a:lnTo>
                    <a:pt x="636" y="419"/>
                  </a:lnTo>
                  <a:lnTo>
                    <a:pt x="634" y="419"/>
                  </a:lnTo>
                  <a:lnTo>
                    <a:pt x="636" y="421"/>
                  </a:lnTo>
                  <a:lnTo>
                    <a:pt x="636" y="423"/>
                  </a:lnTo>
                  <a:lnTo>
                    <a:pt x="636" y="423"/>
                  </a:lnTo>
                  <a:lnTo>
                    <a:pt x="638" y="423"/>
                  </a:lnTo>
                  <a:lnTo>
                    <a:pt x="642" y="423"/>
                  </a:lnTo>
                  <a:lnTo>
                    <a:pt x="644" y="421"/>
                  </a:lnTo>
                  <a:lnTo>
                    <a:pt x="648" y="419"/>
                  </a:lnTo>
                  <a:lnTo>
                    <a:pt x="652" y="421"/>
                  </a:lnTo>
                  <a:lnTo>
                    <a:pt x="654" y="425"/>
                  </a:lnTo>
                  <a:lnTo>
                    <a:pt x="656" y="431"/>
                  </a:lnTo>
                  <a:lnTo>
                    <a:pt x="658" y="435"/>
                  </a:lnTo>
                  <a:lnTo>
                    <a:pt x="659" y="435"/>
                  </a:lnTo>
                  <a:lnTo>
                    <a:pt x="663" y="435"/>
                  </a:lnTo>
                  <a:lnTo>
                    <a:pt x="665" y="433"/>
                  </a:lnTo>
                  <a:lnTo>
                    <a:pt x="669" y="436"/>
                  </a:lnTo>
                  <a:lnTo>
                    <a:pt x="669" y="436"/>
                  </a:lnTo>
                  <a:lnTo>
                    <a:pt x="669" y="438"/>
                  </a:lnTo>
                  <a:lnTo>
                    <a:pt x="669" y="440"/>
                  </a:lnTo>
                  <a:lnTo>
                    <a:pt x="671" y="440"/>
                  </a:lnTo>
                  <a:lnTo>
                    <a:pt x="673" y="440"/>
                  </a:lnTo>
                  <a:lnTo>
                    <a:pt x="673" y="438"/>
                  </a:lnTo>
                  <a:lnTo>
                    <a:pt x="673" y="438"/>
                  </a:lnTo>
                  <a:lnTo>
                    <a:pt x="675" y="436"/>
                  </a:lnTo>
                  <a:lnTo>
                    <a:pt x="679" y="435"/>
                  </a:lnTo>
                  <a:lnTo>
                    <a:pt x="679" y="435"/>
                  </a:lnTo>
                  <a:lnTo>
                    <a:pt x="683" y="442"/>
                  </a:lnTo>
                  <a:lnTo>
                    <a:pt x="683" y="444"/>
                  </a:lnTo>
                  <a:lnTo>
                    <a:pt x="684" y="446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3" y="454"/>
                  </a:lnTo>
                  <a:lnTo>
                    <a:pt x="671" y="473"/>
                  </a:lnTo>
                  <a:lnTo>
                    <a:pt x="658" y="492"/>
                  </a:lnTo>
                  <a:lnTo>
                    <a:pt x="646" y="511"/>
                  </a:lnTo>
                  <a:lnTo>
                    <a:pt x="634" y="531"/>
                  </a:lnTo>
                  <a:lnTo>
                    <a:pt x="621" y="550"/>
                  </a:lnTo>
                  <a:lnTo>
                    <a:pt x="609" y="569"/>
                  </a:lnTo>
                  <a:lnTo>
                    <a:pt x="596" y="588"/>
                  </a:lnTo>
                  <a:lnTo>
                    <a:pt x="585" y="607"/>
                  </a:lnTo>
                  <a:lnTo>
                    <a:pt x="579" y="617"/>
                  </a:lnTo>
                  <a:lnTo>
                    <a:pt x="586" y="617"/>
                  </a:lnTo>
                  <a:lnTo>
                    <a:pt x="608" y="629"/>
                  </a:lnTo>
                  <a:lnTo>
                    <a:pt x="609" y="629"/>
                  </a:lnTo>
                  <a:lnTo>
                    <a:pt x="617" y="630"/>
                  </a:lnTo>
                  <a:lnTo>
                    <a:pt x="621" y="630"/>
                  </a:lnTo>
                  <a:lnTo>
                    <a:pt x="625" y="630"/>
                  </a:lnTo>
                  <a:lnTo>
                    <a:pt x="633" y="625"/>
                  </a:lnTo>
                  <a:lnTo>
                    <a:pt x="634" y="623"/>
                  </a:lnTo>
                  <a:lnTo>
                    <a:pt x="640" y="621"/>
                  </a:lnTo>
                  <a:lnTo>
                    <a:pt x="646" y="623"/>
                  </a:lnTo>
                  <a:lnTo>
                    <a:pt x="652" y="629"/>
                  </a:lnTo>
                  <a:lnTo>
                    <a:pt x="658" y="632"/>
                  </a:lnTo>
                  <a:lnTo>
                    <a:pt x="661" y="638"/>
                  </a:lnTo>
                  <a:lnTo>
                    <a:pt x="663" y="644"/>
                  </a:lnTo>
                  <a:lnTo>
                    <a:pt x="663" y="650"/>
                  </a:lnTo>
                  <a:lnTo>
                    <a:pt x="665" y="655"/>
                  </a:lnTo>
                  <a:lnTo>
                    <a:pt x="669" y="659"/>
                  </a:lnTo>
                  <a:lnTo>
                    <a:pt x="684" y="667"/>
                  </a:lnTo>
                  <a:lnTo>
                    <a:pt x="690" y="671"/>
                  </a:lnTo>
                  <a:lnTo>
                    <a:pt x="692" y="675"/>
                  </a:lnTo>
                  <a:lnTo>
                    <a:pt x="696" y="679"/>
                  </a:lnTo>
                  <a:lnTo>
                    <a:pt x="700" y="688"/>
                  </a:lnTo>
                  <a:lnTo>
                    <a:pt x="700" y="688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2" y="686"/>
                  </a:lnTo>
                  <a:lnTo>
                    <a:pt x="702" y="686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4" y="682"/>
                  </a:lnTo>
                  <a:lnTo>
                    <a:pt x="707" y="657"/>
                  </a:lnTo>
                  <a:lnTo>
                    <a:pt x="711" y="630"/>
                  </a:lnTo>
                  <a:lnTo>
                    <a:pt x="717" y="606"/>
                  </a:lnTo>
                  <a:lnTo>
                    <a:pt x="721" y="581"/>
                  </a:lnTo>
                  <a:lnTo>
                    <a:pt x="727" y="556"/>
                  </a:lnTo>
                  <a:lnTo>
                    <a:pt x="731" y="531"/>
                  </a:lnTo>
                  <a:lnTo>
                    <a:pt x="734" y="504"/>
                  </a:lnTo>
                  <a:lnTo>
                    <a:pt x="740" y="479"/>
                  </a:lnTo>
                  <a:lnTo>
                    <a:pt x="744" y="454"/>
                  </a:lnTo>
                  <a:lnTo>
                    <a:pt x="750" y="429"/>
                  </a:lnTo>
                  <a:lnTo>
                    <a:pt x="754" y="404"/>
                  </a:lnTo>
                  <a:lnTo>
                    <a:pt x="757" y="377"/>
                  </a:lnTo>
                  <a:lnTo>
                    <a:pt x="763" y="352"/>
                  </a:lnTo>
                  <a:lnTo>
                    <a:pt x="767" y="327"/>
                  </a:lnTo>
                  <a:lnTo>
                    <a:pt x="773" y="302"/>
                  </a:lnTo>
                  <a:lnTo>
                    <a:pt x="777" y="277"/>
                  </a:lnTo>
                  <a:lnTo>
                    <a:pt x="779" y="267"/>
                  </a:lnTo>
                  <a:lnTo>
                    <a:pt x="781" y="260"/>
                  </a:lnTo>
                  <a:lnTo>
                    <a:pt x="781" y="256"/>
                  </a:lnTo>
                  <a:lnTo>
                    <a:pt x="784" y="244"/>
                  </a:lnTo>
                  <a:lnTo>
                    <a:pt x="782" y="23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2B53C84-01F0-46D5-8301-268568128A9F}"/>
              </a:ext>
            </a:extLst>
          </p:cNvPr>
          <p:cNvGrpSpPr/>
          <p:nvPr/>
        </p:nvGrpSpPr>
        <p:grpSpPr>
          <a:xfrm>
            <a:off x="7919369" y="166445"/>
            <a:ext cx="1021765" cy="678942"/>
            <a:chOff x="7919369" y="166445"/>
            <a:chExt cx="1021765" cy="678942"/>
          </a:xfrm>
        </p:grpSpPr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38A7611-63CD-495A-A4EB-306A69BF9065}"/>
                </a:ext>
              </a:extLst>
            </p:cNvPr>
            <p:cNvSpPr/>
            <p:nvPr/>
          </p:nvSpPr>
          <p:spPr>
            <a:xfrm>
              <a:off x="7963592" y="194810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50800" dir="2700000" algn="tl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811D7DAE-FD8F-4239-8D96-685CDBF94DD2}"/>
                </a:ext>
              </a:extLst>
            </p:cNvPr>
            <p:cNvSpPr/>
            <p:nvPr/>
          </p:nvSpPr>
          <p:spPr>
            <a:xfrm>
              <a:off x="7919369" y="166445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AFC6B6-0CE0-4C61-BDAE-A9E49097CCC3}"/>
              </a:ext>
            </a:extLst>
          </p:cNvPr>
          <p:cNvSpPr/>
          <p:nvPr/>
        </p:nvSpPr>
        <p:spPr>
          <a:xfrm>
            <a:off x="6496050" y="1498600"/>
            <a:ext cx="330827" cy="1816100"/>
          </a:xfrm>
          <a:custGeom>
            <a:avLst/>
            <a:gdLst>
              <a:gd name="connsiteX0" fmla="*/ 241300 w 330827"/>
              <a:gd name="connsiteY0" fmla="*/ 1816100 h 1816100"/>
              <a:gd name="connsiteX1" fmla="*/ 317500 w 330827"/>
              <a:gd name="connsiteY1" fmla="*/ 647700 h 1816100"/>
              <a:gd name="connsiteX2" fmla="*/ 0 w 330827"/>
              <a:gd name="connsiteY2" fmla="*/ 0 h 18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827" h="1816100">
                <a:moveTo>
                  <a:pt x="241300" y="1816100"/>
                </a:moveTo>
                <a:cubicBezTo>
                  <a:pt x="299508" y="1383241"/>
                  <a:pt x="357717" y="950383"/>
                  <a:pt x="317500" y="647700"/>
                </a:cubicBezTo>
                <a:cubicBezTo>
                  <a:pt x="277283" y="345017"/>
                  <a:pt x="138641" y="172508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BF0906-7BCC-480E-A421-CE58394F11D9}"/>
              </a:ext>
            </a:extLst>
          </p:cNvPr>
          <p:cNvSpPr/>
          <p:nvPr/>
        </p:nvSpPr>
        <p:spPr>
          <a:xfrm>
            <a:off x="6330950" y="2895600"/>
            <a:ext cx="406400" cy="412750"/>
          </a:xfrm>
          <a:custGeom>
            <a:avLst/>
            <a:gdLst>
              <a:gd name="connsiteX0" fmla="*/ 406400 w 406400"/>
              <a:gd name="connsiteY0" fmla="*/ 412750 h 412750"/>
              <a:gd name="connsiteX1" fmla="*/ 88900 w 406400"/>
              <a:gd name="connsiteY1" fmla="*/ 228600 h 412750"/>
              <a:gd name="connsiteX2" fmla="*/ 0 w 406400"/>
              <a:gd name="connsiteY2" fmla="*/ 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400" h="412750">
                <a:moveTo>
                  <a:pt x="406400" y="412750"/>
                </a:moveTo>
                <a:cubicBezTo>
                  <a:pt x="281516" y="355071"/>
                  <a:pt x="156633" y="297392"/>
                  <a:pt x="88900" y="228600"/>
                </a:cubicBezTo>
                <a:cubicBezTo>
                  <a:pt x="21167" y="159808"/>
                  <a:pt x="10583" y="79904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E207FD-F558-4EBD-A86B-81D8E5524551}"/>
              </a:ext>
            </a:extLst>
          </p:cNvPr>
          <p:cNvSpPr/>
          <p:nvPr/>
        </p:nvSpPr>
        <p:spPr>
          <a:xfrm>
            <a:off x="5943600" y="3321050"/>
            <a:ext cx="793750" cy="406400"/>
          </a:xfrm>
          <a:custGeom>
            <a:avLst/>
            <a:gdLst>
              <a:gd name="connsiteX0" fmla="*/ 0 w 793750"/>
              <a:gd name="connsiteY0" fmla="*/ 406400 h 406400"/>
              <a:gd name="connsiteX1" fmla="*/ 469900 w 793750"/>
              <a:gd name="connsiteY1" fmla="*/ 260350 h 406400"/>
              <a:gd name="connsiteX2" fmla="*/ 793750 w 793750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3750" h="406400">
                <a:moveTo>
                  <a:pt x="0" y="406400"/>
                </a:moveTo>
                <a:cubicBezTo>
                  <a:pt x="168804" y="367241"/>
                  <a:pt x="337608" y="328083"/>
                  <a:pt x="469900" y="260350"/>
                </a:cubicBezTo>
                <a:cubicBezTo>
                  <a:pt x="602192" y="192617"/>
                  <a:pt x="697971" y="96308"/>
                  <a:pt x="7937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D48F1866-C3F0-4FC0-880E-00B1C3DB3B5E}"/>
              </a:ext>
            </a:extLst>
          </p:cNvPr>
          <p:cNvGrpSpPr/>
          <p:nvPr/>
        </p:nvGrpSpPr>
        <p:grpSpPr>
          <a:xfrm>
            <a:off x="6124720" y="2312092"/>
            <a:ext cx="420391" cy="619811"/>
            <a:chOff x="10224542" y="1889713"/>
            <a:chExt cx="560521" cy="826414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F6D58230-F1E4-47CB-BF39-61F725708136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F02D7B3-97A7-4FF7-95AA-3B91F6AFF780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5" name="Teardrop 164">
                <a:extLst>
                  <a:ext uri="{FF2B5EF4-FFF2-40B4-BE49-F238E27FC236}">
                    <a16:creationId xmlns:a16="http://schemas.microsoft.com/office/drawing/2014/main" id="{1C0B0CF3-CE8E-4139-86A8-C0C294BD6AD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B9F7981F-EBB8-49F0-ABC2-6C562FD9212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8991DA20-9120-40B2-9F36-9DE7E7E5540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79B82DE-25CF-44DD-AC3C-2DCF3691BFC6}"/>
              </a:ext>
            </a:extLst>
          </p:cNvPr>
          <p:cNvGrpSpPr/>
          <p:nvPr/>
        </p:nvGrpSpPr>
        <p:grpSpPr>
          <a:xfrm>
            <a:off x="5733523" y="3171156"/>
            <a:ext cx="420391" cy="615434"/>
            <a:chOff x="6317174" y="4342713"/>
            <a:chExt cx="560521" cy="820579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83158793-F17B-42FC-8A79-B12AB3032219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85A167B8-7484-4D29-8DA5-E2B9FED619B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1" name="Teardrop 170">
                <a:extLst>
                  <a:ext uri="{FF2B5EF4-FFF2-40B4-BE49-F238E27FC236}">
                    <a16:creationId xmlns:a16="http://schemas.microsoft.com/office/drawing/2014/main" id="{6D15360D-49D2-46C4-9C54-3093A9097E9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B28A7D80-5F69-4AD1-8592-E71B450DE5C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D4990918-C69E-4619-ABB2-59966D0143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6A569BB-E8C7-4F66-AE9E-21CB2BEEF3D1}"/>
              </a:ext>
            </a:extLst>
          </p:cNvPr>
          <p:cNvGrpSpPr/>
          <p:nvPr/>
        </p:nvGrpSpPr>
        <p:grpSpPr>
          <a:xfrm>
            <a:off x="6272150" y="946366"/>
            <a:ext cx="420391" cy="614256"/>
            <a:chOff x="6943667" y="1707053"/>
            <a:chExt cx="560521" cy="819008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8B55031A-8567-49AE-B073-914428A12AB2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FE836F6A-FDB9-44E1-A0A5-27202C4862CC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7" name="Teardrop 176">
                <a:extLst>
                  <a:ext uri="{FF2B5EF4-FFF2-40B4-BE49-F238E27FC236}">
                    <a16:creationId xmlns:a16="http://schemas.microsoft.com/office/drawing/2014/main" id="{8B607CC7-B42B-43D9-B864-B87EA77B8B3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97862730-138E-4F93-84FB-27F01CE14EF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DFF5166A-4008-4E22-8F23-1CE44653245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77A30F0C-F7DB-4E3B-A273-208658F8309C}"/>
              </a:ext>
            </a:extLst>
          </p:cNvPr>
          <p:cNvGrpSpPr/>
          <p:nvPr/>
        </p:nvGrpSpPr>
        <p:grpSpPr>
          <a:xfrm>
            <a:off x="6530957" y="2757230"/>
            <a:ext cx="420391" cy="601205"/>
            <a:chOff x="7477976" y="2509295"/>
            <a:chExt cx="560521" cy="801607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9ADA0BF-8E46-4DA9-B468-58E759BF88B2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22CEE00F-8039-47A4-BE7F-C91E9DCFD91C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FC2213E7-701E-41FF-8761-B162C4A4D4EB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08" name="Teardrop 207">
                  <a:extLst>
                    <a:ext uri="{FF2B5EF4-FFF2-40B4-BE49-F238E27FC236}">
                      <a16:creationId xmlns:a16="http://schemas.microsoft.com/office/drawing/2014/main" id="{90B031E1-4740-49EE-8750-7B9B4952F9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9" name="Oval 208">
                  <a:extLst>
                    <a:ext uri="{FF2B5EF4-FFF2-40B4-BE49-F238E27FC236}">
                      <a16:creationId xmlns:a16="http://schemas.microsoft.com/office/drawing/2014/main" id="{10FBE789-F493-4948-ADB9-41B929A5C2E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0" name="Oval 209">
                  <a:extLst>
                    <a:ext uri="{FF2B5EF4-FFF2-40B4-BE49-F238E27FC236}">
                      <a16:creationId xmlns:a16="http://schemas.microsoft.com/office/drawing/2014/main" id="{EDA76008-C3BB-4DAE-B5DF-785454A3D11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07" name="Freeform 282">
                <a:extLst>
                  <a:ext uri="{FF2B5EF4-FFF2-40B4-BE49-F238E27FC236}">
                    <a16:creationId xmlns:a16="http://schemas.microsoft.com/office/drawing/2014/main" id="{2BEF14BF-5E36-44C0-859F-64E34F69E67D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211" name="Freeform 454">
            <a:extLst>
              <a:ext uri="{FF2B5EF4-FFF2-40B4-BE49-F238E27FC236}">
                <a16:creationId xmlns:a16="http://schemas.microsoft.com/office/drawing/2014/main" id="{47678093-883B-498B-9676-67317B96ECDF}"/>
              </a:ext>
            </a:extLst>
          </p:cNvPr>
          <p:cNvSpPr/>
          <p:nvPr/>
        </p:nvSpPr>
        <p:spPr>
          <a:xfrm rot="18093881">
            <a:off x="6671558" y="1977677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398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10230</TotalTime>
  <Words>315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Colombia – Slide Template </vt:lpstr>
      <vt:lpstr>Map of Colombia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Colombia</dc:title>
  <dc:creator>PresentationGO.com</dc:creator>
  <dc:description>© Copyright PresentationGO.com</dc:description>
  <dcterms:created xsi:type="dcterms:W3CDTF">2014-11-26T05:14:11Z</dcterms:created>
  <dcterms:modified xsi:type="dcterms:W3CDTF">2020-11-20T21:12:12Z</dcterms:modified>
  <cp:category>Maps</cp:category>
</cp:coreProperties>
</file>