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6AA6"/>
    <a:srgbClr val="DF84B5"/>
    <a:srgbClr val="F59EC6"/>
    <a:srgbClr val="E7A980"/>
    <a:srgbClr val="DA7D3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8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 239">
            <a:extLst>
              <a:ext uri="{FF2B5EF4-FFF2-40B4-BE49-F238E27FC236}">
                <a16:creationId xmlns:a16="http://schemas.microsoft.com/office/drawing/2014/main" id="{2E18A212-2764-4F19-AA92-C0B147FB2356}"/>
              </a:ext>
            </a:extLst>
          </p:cNvPr>
          <p:cNvSpPr>
            <a:spLocks noEditPoints="1"/>
          </p:cNvSpPr>
          <p:nvPr/>
        </p:nvSpPr>
        <p:spPr bwMode="auto">
          <a:xfrm>
            <a:off x="1431530" y="5643266"/>
            <a:ext cx="4657991" cy="703974"/>
          </a:xfrm>
          <a:custGeom>
            <a:avLst/>
            <a:gdLst>
              <a:gd name="T0" fmla="*/ 53 w 1775"/>
              <a:gd name="T1" fmla="*/ 283 h 437"/>
              <a:gd name="T2" fmla="*/ 224 w 1775"/>
              <a:gd name="T3" fmla="*/ 110 h 437"/>
              <a:gd name="T4" fmla="*/ 186 w 1775"/>
              <a:gd name="T5" fmla="*/ 168 h 437"/>
              <a:gd name="T6" fmla="*/ 118 w 1775"/>
              <a:gd name="T7" fmla="*/ 194 h 437"/>
              <a:gd name="T8" fmla="*/ 49 w 1775"/>
              <a:gd name="T9" fmla="*/ 262 h 437"/>
              <a:gd name="T10" fmla="*/ 49 w 1775"/>
              <a:gd name="T11" fmla="*/ 422 h 437"/>
              <a:gd name="T12" fmla="*/ 227 w 1775"/>
              <a:gd name="T13" fmla="*/ 408 h 437"/>
              <a:gd name="T14" fmla="*/ 283 w 1775"/>
              <a:gd name="T15" fmla="*/ 400 h 437"/>
              <a:gd name="T16" fmla="*/ 371 w 1775"/>
              <a:gd name="T17" fmla="*/ 350 h 437"/>
              <a:gd name="T18" fmla="*/ 486 w 1775"/>
              <a:gd name="T19" fmla="*/ 312 h 437"/>
              <a:gd name="T20" fmla="*/ 605 w 1775"/>
              <a:gd name="T21" fmla="*/ 256 h 437"/>
              <a:gd name="T22" fmla="*/ 750 w 1775"/>
              <a:gd name="T23" fmla="*/ 190 h 437"/>
              <a:gd name="T24" fmla="*/ 768 w 1775"/>
              <a:gd name="T25" fmla="*/ 207 h 437"/>
              <a:gd name="T26" fmla="*/ 744 w 1775"/>
              <a:gd name="T27" fmla="*/ 306 h 437"/>
              <a:gd name="T28" fmla="*/ 843 w 1775"/>
              <a:gd name="T29" fmla="*/ 351 h 437"/>
              <a:gd name="T30" fmla="*/ 994 w 1775"/>
              <a:gd name="T31" fmla="*/ 321 h 437"/>
              <a:gd name="T32" fmla="*/ 1080 w 1775"/>
              <a:gd name="T33" fmla="*/ 287 h 437"/>
              <a:gd name="T34" fmla="*/ 1104 w 1775"/>
              <a:gd name="T35" fmla="*/ 317 h 437"/>
              <a:gd name="T36" fmla="*/ 1186 w 1775"/>
              <a:gd name="T37" fmla="*/ 376 h 437"/>
              <a:gd name="T38" fmla="*/ 1241 w 1775"/>
              <a:gd name="T39" fmla="*/ 380 h 437"/>
              <a:gd name="T40" fmla="*/ 1344 w 1775"/>
              <a:gd name="T41" fmla="*/ 372 h 437"/>
              <a:gd name="T42" fmla="*/ 1503 w 1775"/>
              <a:gd name="T43" fmla="*/ 361 h 437"/>
              <a:gd name="T44" fmla="*/ 1556 w 1775"/>
              <a:gd name="T45" fmla="*/ 335 h 437"/>
              <a:gd name="T46" fmla="*/ 1615 w 1775"/>
              <a:gd name="T47" fmla="*/ 326 h 437"/>
              <a:gd name="T48" fmla="*/ 1712 w 1775"/>
              <a:gd name="T49" fmla="*/ 313 h 437"/>
              <a:gd name="T50" fmla="*/ 1769 w 1775"/>
              <a:gd name="T51" fmla="*/ 299 h 437"/>
              <a:gd name="T52" fmla="*/ 1716 w 1775"/>
              <a:gd name="T53" fmla="*/ 298 h 437"/>
              <a:gd name="T54" fmla="*/ 1665 w 1775"/>
              <a:gd name="T55" fmla="*/ 308 h 437"/>
              <a:gd name="T56" fmla="*/ 1569 w 1775"/>
              <a:gd name="T57" fmla="*/ 323 h 437"/>
              <a:gd name="T58" fmla="*/ 1478 w 1775"/>
              <a:gd name="T59" fmla="*/ 328 h 437"/>
              <a:gd name="T60" fmla="*/ 1458 w 1775"/>
              <a:gd name="T61" fmla="*/ 327 h 437"/>
              <a:gd name="T62" fmla="*/ 1417 w 1775"/>
              <a:gd name="T63" fmla="*/ 343 h 437"/>
              <a:gd name="T64" fmla="*/ 1301 w 1775"/>
              <a:gd name="T65" fmla="*/ 346 h 437"/>
              <a:gd name="T66" fmla="*/ 1197 w 1775"/>
              <a:gd name="T67" fmla="*/ 339 h 437"/>
              <a:gd name="T68" fmla="*/ 1171 w 1775"/>
              <a:gd name="T69" fmla="*/ 327 h 437"/>
              <a:gd name="T70" fmla="*/ 1143 w 1775"/>
              <a:gd name="T71" fmla="*/ 269 h 437"/>
              <a:gd name="T72" fmla="*/ 1115 w 1775"/>
              <a:gd name="T73" fmla="*/ 253 h 437"/>
              <a:gd name="T74" fmla="*/ 1025 w 1775"/>
              <a:gd name="T75" fmla="*/ 267 h 437"/>
              <a:gd name="T76" fmla="*/ 992 w 1775"/>
              <a:gd name="T77" fmla="*/ 285 h 437"/>
              <a:gd name="T78" fmla="*/ 889 w 1775"/>
              <a:gd name="T79" fmla="*/ 316 h 437"/>
              <a:gd name="T80" fmla="*/ 837 w 1775"/>
              <a:gd name="T81" fmla="*/ 312 h 437"/>
              <a:gd name="T82" fmla="*/ 800 w 1775"/>
              <a:gd name="T83" fmla="*/ 274 h 437"/>
              <a:gd name="T84" fmla="*/ 827 w 1775"/>
              <a:gd name="T85" fmla="*/ 196 h 437"/>
              <a:gd name="T86" fmla="*/ 818 w 1775"/>
              <a:gd name="T87" fmla="*/ 126 h 437"/>
              <a:gd name="T88" fmla="*/ 800 w 1775"/>
              <a:gd name="T89" fmla="*/ 120 h 437"/>
              <a:gd name="T90" fmla="*/ 633 w 1775"/>
              <a:gd name="T91" fmla="*/ 174 h 437"/>
              <a:gd name="T92" fmla="*/ 506 w 1775"/>
              <a:gd name="T93" fmla="*/ 237 h 437"/>
              <a:gd name="T94" fmla="*/ 418 w 1775"/>
              <a:gd name="T95" fmla="*/ 266 h 437"/>
              <a:gd name="T96" fmla="*/ 206 w 1775"/>
              <a:gd name="T97" fmla="*/ 355 h 437"/>
              <a:gd name="T98" fmla="*/ 97 w 1775"/>
              <a:gd name="T99" fmla="*/ 374 h 437"/>
              <a:gd name="T100" fmla="*/ 54 w 1775"/>
              <a:gd name="T101" fmla="*/ 363 h 437"/>
              <a:gd name="T102" fmla="*/ 80 w 1775"/>
              <a:gd name="T103" fmla="*/ 301 h 437"/>
              <a:gd name="T104" fmla="*/ 105 w 1775"/>
              <a:gd name="T105" fmla="*/ 290 h 437"/>
              <a:gd name="T106" fmla="*/ 102 w 1775"/>
              <a:gd name="T107" fmla="*/ 262 h 437"/>
              <a:gd name="T108" fmla="*/ 244 w 1775"/>
              <a:gd name="T109" fmla="*/ 165 h 437"/>
              <a:gd name="T110" fmla="*/ 410 w 1775"/>
              <a:gd name="T111" fmla="*/ 62 h 437"/>
              <a:gd name="T112" fmla="*/ 427 w 1775"/>
              <a:gd name="T113" fmla="*/ 0 h 437"/>
              <a:gd name="T114" fmla="*/ 399 w 1775"/>
              <a:gd name="T115" fmla="*/ 29 h 437"/>
              <a:gd name="T116" fmla="*/ 301 w 1775"/>
              <a:gd name="T117" fmla="*/ 74 h 437"/>
              <a:gd name="T118" fmla="*/ 237 w 1775"/>
              <a:gd name="T119" fmla="*/ 99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75" h="437">
                <a:moveTo>
                  <a:pt x="111" y="287"/>
                </a:moveTo>
                <a:cubicBezTo>
                  <a:pt x="109" y="290"/>
                  <a:pt x="108" y="290"/>
                  <a:pt x="106" y="289"/>
                </a:cubicBezTo>
                <a:cubicBezTo>
                  <a:pt x="107" y="288"/>
                  <a:pt x="108" y="287"/>
                  <a:pt x="109" y="285"/>
                </a:cubicBezTo>
                <a:lnTo>
                  <a:pt x="109" y="284"/>
                </a:lnTo>
                <a:lnTo>
                  <a:pt x="111" y="287"/>
                </a:lnTo>
                <a:close/>
                <a:moveTo>
                  <a:pt x="44" y="286"/>
                </a:moveTo>
                <a:cubicBezTo>
                  <a:pt x="46" y="284"/>
                  <a:pt x="48" y="281"/>
                  <a:pt x="50" y="278"/>
                </a:cubicBezTo>
                <a:cubicBezTo>
                  <a:pt x="53" y="279"/>
                  <a:pt x="54" y="281"/>
                  <a:pt x="53" y="283"/>
                </a:cubicBezTo>
                <a:cubicBezTo>
                  <a:pt x="52" y="281"/>
                  <a:pt x="48" y="284"/>
                  <a:pt x="44" y="286"/>
                </a:cubicBezTo>
                <a:close/>
                <a:moveTo>
                  <a:pt x="58" y="269"/>
                </a:moveTo>
                <a:lnTo>
                  <a:pt x="58" y="268"/>
                </a:lnTo>
                <a:lnTo>
                  <a:pt x="61" y="264"/>
                </a:lnTo>
                <a:lnTo>
                  <a:pt x="58" y="269"/>
                </a:lnTo>
                <a:close/>
                <a:moveTo>
                  <a:pt x="237" y="99"/>
                </a:moveTo>
                <a:cubicBezTo>
                  <a:pt x="228" y="104"/>
                  <a:pt x="238" y="109"/>
                  <a:pt x="239" y="115"/>
                </a:cubicBezTo>
                <a:cubicBezTo>
                  <a:pt x="230" y="124"/>
                  <a:pt x="230" y="112"/>
                  <a:pt x="224" y="110"/>
                </a:cubicBezTo>
                <a:cubicBezTo>
                  <a:pt x="219" y="117"/>
                  <a:pt x="219" y="128"/>
                  <a:pt x="214" y="130"/>
                </a:cubicBezTo>
                <a:cubicBezTo>
                  <a:pt x="213" y="129"/>
                  <a:pt x="211" y="129"/>
                  <a:pt x="211" y="127"/>
                </a:cubicBezTo>
                <a:cubicBezTo>
                  <a:pt x="209" y="138"/>
                  <a:pt x="191" y="141"/>
                  <a:pt x="189" y="154"/>
                </a:cubicBezTo>
                <a:lnTo>
                  <a:pt x="187" y="153"/>
                </a:lnTo>
                <a:cubicBezTo>
                  <a:pt x="191" y="156"/>
                  <a:pt x="194" y="160"/>
                  <a:pt x="196" y="163"/>
                </a:cubicBezTo>
                <a:cubicBezTo>
                  <a:pt x="192" y="166"/>
                  <a:pt x="192" y="173"/>
                  <a:pt x="187" y="169"/>
                </a:cubicBezTo>
                <a:cubicBezTo>
                  <a:pt x="189" y="168"/>
                  <a:pt x="188" y="165"/>
                  <a:pt x="188" y="163"/>
                </a:cubicBezTo>
                <a:lnTo>
                  <a:pt x="186" y="168"/>
                </a:lnTo>
                <a:cubicBezTo>
                  <a:pt x="177" y="163"/>
                  <a:pt x="189" y="162"/>
                  <a:pt x="185" y="156"/>
                </a:cubicBezTo>
                <a:cubicBezTo>
                  <a:pt x="179" y="164"/>
                  <a:pt x="175" y="177"/>
                  <a:pt x="167" y="179"/>
                </a:cubicBezTo>
                <a:cubicBezTo>
                  <a:pt x="161" y="172"/>
                  <a:pt x="179" y="166"/>
                  <a:pt x="167" y="165"/>
                </a:cubicBezTo>
                <a:lnTo>
                  <a:pt x="178" y="162"/>
                </a:lnTo>
                <a:cubicBezTo>
                  <a:pt x="163" y="155"/>
                  <a:pt x="184" y="159"/>
                  <a:pt x="169" y="151"/>
                </a:cubicBezTo>
                <a:cubicBezTo>
                  <a:pt x="155" y="157"/>
                  <a:pt x="158" y="164"/>
                  <a:pt x="144" y="171"/>
                </a:cubicBezTo>
                <a:cubicBezTo>
                  <a:pt x="145" y="177"/>
                  <a:pt x="150" y="176"/>
                  <a:pt x="150" y="182"/>
                </a:cubicBezTo>
                <a:cubicBezTo>
                  <a:pt x="139" y="202"/>
                  <a:pt x="123" y="175"/>
                  <a:pt x="118" y="194"/>
                </a:cubicBezTo>
                <a:cubicBezTo>
                  <a:pt x="118" y="201"/>
                  <a:pt x="124" y="211"/>
                  <a:pt x="112" y="213"/>
                </a:cubicBezTo>
                <a:lnTo>
                  <a:pt x="108" y="203"/>
                </a:lnTo>
                <a:cubicBezTo>
                  <a:pt x="97" y="212"/>
                  <a:pt x="111" y="220"/>
                  <a:pt x="95" y="225"/>
                </a:cubicBezTo>
                <a:cubicBezTo>
                  <a:pt x="95" y="220"/>
                  <a:pt x="102" y="214"/>
                  <a:pt x="99" y="215"/>
                </a:cubicBezTo>
                <a:cubicBezTo>
                  <a:pt x="87" y="215"/>
                  <a:pt x="98" y="224"/>
                  <a:pt x="92" y="229"/>
                </a:cubicBezTo>
                <a:lnTo>
                  <a:pt x="85" y="223"/>
                </a:lnTo>
                <a:cubicBezTo>
                  <a:pt x="74" y="235"/>
                  <a:pt x="66" y="252"/>
                  <a:pt x="56" y="267"/>
                </a:cubicBezTo>
                <a:cubicBezTo>
                  <a:pt x="54" y="264"/>
                  <a:pt x="54" y="260"/>
                  <a:pt x="49" y="262"/>
                </a:cubicBezTo>
                <a:cubicBezTo>
                  <a:pt x="38" y="282"/>
                  <a:pt x="17" y="300"/>
                  <a:pt x="4" y="328"/>
                </a:cubicBezTo>
                <a:cubicBezTo>
                  <a:pt x="5" y="332"/>
                  <a:pt x="7" y="336"/>
                  <a:pt x="9" y="340"/>
                </a:cubicBezTo>
                <a:cubicBezTo>
                  <a:pt x="9" y="343"/>
                  <a:pt x="5" y="345"/>
                  <a:pt x="4" y="342"/>
                </a:cubicBezTo>
                <a:cubicBezTo>
                  <a:pt x="0" y="354"/>
                  <a:pt x="9" y="343"/>
                  <a:pt x="11" y="349"/>
                </a:cubicBezTo>
                <a:cubicBezTo>
                  <a:pt x="12" y="355"/>
                  <a:pt x="7" y="358"/>
                  <a:pt x="4" y="353"/>
                </a:cubicBezTo>
                <a:cubicBezTo>
                  <a:pt x="8" y="366"/>
                  <a:pt x="16" y="383"/>
                  <a:pt x="27" y="395"/>
                </a:cubicBezTo>
                <a:lnTo>
                  <a:pt x="25" y="393"/>
                </a:lnTo>
                <a:cubicBezTo>
                  <a:pt x="32" y="405"/>
                  <a:pt x="42" y="414"/>
                  <a:pt x="49" y="422"/>
                </a:cubicBezTo>
                <a:lnTo>
                  <a:pt x="44" y="422"/>
                </a:lnTo>
                <a:cubicBezTo>
                  <a:pt x="51" y="428"/>
                  <a:pt x="58" y="426"/>
                  <a:pt x="63" y="425"/>
                </a:cubicBezTo>
                <a:cubicBezTo>
                  <a:pt x="68" y="423"/>
                  <a:pt x="72" y="421"/>
                  <a:pt x="78" y="426"/>
                </a:cubicBezTo>
                <a:lnTo>
                  <a:pt x="75" y="427"/>
                </a:lnTo>
                <a:cubicBezTo>
                  <a:pt x="106" y="437"/>
                  <a:pt x="135" y="425"/>
                  <a:pt x="156" y="433"/>
                </a:cubicBezTo>
                <a:cubicBezTo>
                  <a:pt x="158" y="421"/>
                  <a:pt x="183" y="432"/>
                  <a:pt x="181" y="417"/>
                </a:cubicBezTo>
                <a:cubicBezTo>
                  <a:pt x="197" y="420"/>
                  <a:pt x="194" y="424"/>
                  <a:pt x="216" y="424"/>
                </a:cubicBezTo>
                <a:cubicBezTo>
                  <a:pt x="221" y="423"/>
                  <a:pt x="221" y="412"/>
                  <a:pt x="227" y="408"/>
                </a:cubicBezTo>
                <a:lnTo>
                  <a:pt x="229" y="416"/>
                </a:lnTo>
                <a:lnTo>
                  <a:pt x="235" y="405"/>
                </a:lnTo>
                <a:lnTo>
                  <a:pt x="243" y="413"/>
                </a:lnTo>
                <a:lnTo>
                  <a:pt x="248" y="409"/>
                </a:lnTo>
                <a:cubicBezTo>
                  <a:pt x="246" y="409"/>
                  <a:pt x="242" y="407"/>
                  <a:pt x="242" y="405"/>
                </a:cubicBezTo>
                <a:cubicBezTo>
                  <a:pt x="250" y="398"/>
                  <a:pt x="266" y="402"/>
                  <a:pt x="268" y="406"/>
                </a:cubicBezTo>
                <a:lnTo>
                  <a:pt x="288" y="392"/>
                </a:lnTo>
                <a:cubicBezTo>
                  <a:pt x="288" y="395"/>
                  <a:pt x="285" y="397"/>
                  <a:pt x="283" y="400"/>
                </a:cubicBezTo>
                <a:cubicBezTo>
                  <a:pt x="292" y="388"/>
                  <a:pt x="288" y="408"/>
                  <a:pt x="296" y="397"/>
                </a:cubicBezTo>
                <a:cubicBezTo>
                  <a:pt x="294" y="395"/>
                  <a:pt x="295" y="392"/>
                  <a:pt x="295" y="390"/>
                </a:cubicBezTo>
                <a:cubicBezTo>
                  <a:pt x="302" y="393"/>
                  <a:pt x="314" y="388"/>
                  <a:pt x="322" y="383"/>
                </a:cubicBezTo>
                <a:lnTo>
                  <a:pt x="322" y="389"/>
                </a:lnTo>
                <a:cubicBezTo>
                  <a:pt x="339" y="383"/>
                  <a:pt x="355" y="372"/>
                  <a:pt x="373" y="365"/>
                </a:cubicBezTo>
                <a:cubicBezTo>
                  <a:pt x="366" y="365"/>
                  <a:pt x="363" y="356"/>
                  <a:pt x="368" y="353"/>
                </a:cubicBezTo>
                <a:lnTo>
                  <a:pt x="374" y="360"/>
                </a:lnTo>
                <a:cubicBezTo>
                  <a:pt x="375" y="353"/>
                  <a:pt x="367" y="359"/>
                  <a:pt x="371" y="350"/>
                </a:cubicBezTo>
                <a:cubicBezTo>
                  <a:pt x="378" y="348"/>
                  <a:pt x="379" y="357"/>
                  <a:pt x="377" y="361"/>
                </a:cubicBezTo>
                <a:lnTo>
                  <a:pt x="384" y="355"/>
                </a:lnTo>
                <a:cubicBezTo>
                  <a:pt x="385" y="357"/>
                  <a:pt x="384" y="359"/>
                  <a:pt x="385" y="363"/>
                </a:cubicBezTo>
                <a:cubicBezTo>
                  <a:pt x="386" y="356"/>
                  <a:pt x="402" y="365"/>
                  <a:pt x="403" y="354"/>
                </a:cubicBezTo>
                <a:lnTo>
                  <a:pt x="404" y="356"/>
                </a:lnTo>
                <a:cubicBezTo>
                  <a:pt x="422" y="349"/>
                  <a:pt x="429" y="342"/>
                  <a:pt x="443" y="336"/>
                </a:cubicBezTo>
                <a:cubicBezTo>
                  <a:pt x="440" y="329"/>
                  <a:pt x="446" y="328"/>
                  <a:pt x="448" y="320"/>
                </a:cubicBezTo>
                <a:cubicBezTo>
                  <a:pt x="459" y="318"/>
                  <a:pt x="473" y="318"/>
                  <a:pt x="486" y="312"/>
                </a:cubicBezTo>
                <a:cubicBezTo>
                  <a:pt x="493" y="304"/>
                  <a:pt x="486" y="305"/>
                  <a:pt x="488" y="299"/>
                </a:cubicBezTo>
                <a:cubicBezTo>
                  <a:pt x="491" y="305"/>
                  <a:pt x="503" y="298"/>
                  <a:pt x="499" y="306"/>
                </a:cubicBezTo>
                <a:cubicBezTo>
                  <a:pt x="514" y="298"/>
                  <a:pt x="518" y="296"/>
                  <a:pt x="534" y="282"/>
                </a:cubicBezTo>
                <a:cubicBezTo>
                  <a:pt x="531" y="280"/>
                  <a:pt x="528" y="280"/>
                  <a:pt x="528" y="278"/>
                </a:cubicBezTo>
                <a:cubicBezTo>
                  <a:pt x="531" y="275"/>
                  <a:pt x="537" y="277"/>
                  <a:pt x="538" y="280"/>
                </a:cubicBezTo>
                <a:lnTo>
                  <a:pt x="538" y="281"/>
                </a:lnTo>
                <a:cubicBezTo>
                  <a:pt x="555" y="262"/>
                  <a:pt x="595" y="276"/>
                  <a:pt x="606" y="255"/>
                </a:cubicBezTo>
                <a:lnTo>
                  <a:pt x="605" y="256"/>
                </a:lnTo>
                <a:lnTo>
                  <a:pt x="620" y="242"/>
                </a:lnTo>
                <a:cubicBezTo>
                  <a:pt x="628" y="239"/>
                  <a:pt x="617" y="248"/>
                  <a:pt x="625" y="250"/>
                </a:cubicBezTo>
                <a:cubicBezTo>
                  <a:pt x="639" y="231"/>
                  <a:pt x="655" y="237"/>
                  <a:pt x="667" y="223"/>
                </a:cubicBezTo>
                <a:cubicBezTo>
                  <a:pt x="688" y="236"/>
                  <a:pt x="709" y="203"/>
                  <a:pt x="731" y="208"/>
                </a:cubicBezTo>
                <a:lnTo>
                  <a:pt x="728" y="204"/>
                </a:lnTo>
                <a:cubicBezTo>
                  <a:pt x="730" y="198"/>
                  <a:pt x="734" y="204"/>
                  <a:pt x="737" y="204"/>
                </a:cubicBezTo>
                <a:cubicBezTo>
                  <a:pt x="736" y="201"/>
                  <a:pt x="731" y="202"/>
                  <a:pt x="733" y="199"/>
                </a:cubicBezTo>
                <a:cubicBezTo>
                  <a:pt x="738" y="195"/>
                  <a:pt x="744" y="192"/>
                  <a:pt x="750" y="190"/>
                </a:cubicBezTo>
                <a:cubicBezTo>
                  <a:pt x="752" y="189"/>
                  <a:pt x="755" y="188"/>
                  <a:pt x="757" y="188"/>
                </a:cubicBezTo>
                <a:cubicBezTo>
                  <a:pt x="761" y="188"/>
                  <a:pt x="764" y="189"/>
                  <a:pt x="765" y="191"/>
                </a:cubicBezTo>
                <a:cubicBezTo>
                  <a:pt x="765" y="192"/>
                  <a:pt x="764" y="196"/>
                  <a:pt x="763" y="197"/>
                </a:cubicBezTo>
                <a:cubicBezTo>
                  <a:pt x="762" y="200"/>
                  <a:pt x="761" y="201"/>
                  <a:pt x="760" y="202"/>
                </a:cubicBezTo>
                <a:cubicBezTo>
                  <a:pt x="760" y="203"/>
                  <a:pt x="767" y="200"/>
                  <a:pt x="772" y="199"/>
                </a:cubicBezTo>
                <a:cubicBezTo>
                  <a:pt x="778" y="197"/>
                  <a:pt x="781" y="199"/>
                  <a:pt x="774" y="203"/>
                </a:cubicBezTo>
                <a:cubicBezTo>
                  <a:pt x="771" y="202"/>
                  <a:pt x="768" y="202"/>
                  <a:pt x="765" y="203"/>
                </a:cubicBezTo>
                <a:cubicBezTo>
                  <a:pt x="768" y="203"/>
                  <a:pt x="769" y="205"/>
                  <a:pt x="768" y="207"/>
                </a:cubicBezTo>
                <a:lnTo>
                  <a:pt x="768" y="209"/>
                </a:lnTo>
                <a:lnTo>
                  <a:pt x="766" y="213"/>
                </a:lnTo>
                <a:cubicBezTo>
                  <a:pt x="765" y="216"/>
                  <a:pt x="764" y="219"/>
                  <a:pt x="762" y="222"/>
                </a:cubicBezTo>
                <a:cubicBezTo>
                  <a:pt x="759" y="229"/>
                  <a:pt x="755" y="234"/>
                  <a:pt x="751" y="243"/>
                </a:cubicBezTo>
                <a:cubicBezTo>
                  <a:pt x="746" y="255"/>
                  <a:pt x="742" y="267"/>
                  <a:pt x="742" y="278"/>
                </a:cubicBezTo>
                <a:cubicBezTo>
                  <a:pt x="741" y="275"/>
                  <a:pt x="738" y="275"/>
                  <a:pt x="739" y="271"/>
                </a:cubicBezTo>
                <a:cubicBezTo>
                  <a:pt x="734" y="275"/>
                  <a:pt x="733" y="285"/>
                  <a:pt x="735" y="293"/>
                </a:cubicBezTo>
                <a:cubicBezTo>
                  <a:pt x="736" y="301"/>
                  <a:pt x="741" y="306"/>
                  <a:pt x="744" y="306"/>
                </a:cubicBezTo>
                <a:cubicBezTo>
                  <a:pt x="745" y="312"/>
                  <a:pt x="740" y="309"/>
                  <a:pt x="739" y="314"/>
                </a:cubicBezTo>
                <a:cubicBezTo>
                  <a:pt x="739" y="320"/>
                  <a:pt x="745" y="324"/>
                  <a:pt x="750" y="328"/>
                </a:cubicBezTo>
                <a:cubicBezTo>
                  <a:pt x="755" y="331"/>
                  <a:pt x="760" y="333"/>
                  <a:pt x="760" y="337"/>
                </a:cubicBezTo>
                <a:cubicBezTo>
                  <a:pt x="760" y="338"/>
                  <a:pt x="756" y="336"/>
                  <a:pt x="754" y="335"/>
                </a:cubicBezTo>
                <a:cubicBezTo>
                  <a:pt x="760" y="339"/>
                  <a:pt x="781" y="353"/>
                  <a:pt x="779" y="343"/>
                </a:cubicBezTo>
                <a:cubicBezTo>
                  <a:pt x="786" y="349"/>
                  <a:pt x="796" y="351"/>
                  <a:pt x="803" y="352"/>
                </a:cubicBezTo>
                <a:cubicBezTo>
                  <a:pt x="811" y="353"/>
                  <a:pt x="815" y="353"/>
                  <a:pt x="820" y="356"/>
                </a:cubicBezTo>
                <a:cubicBezTo>
                  <a:pt x="827" y="349"/>
                  <a:pt x="839" y="363"/>
                  <a:pt x="843" y="351"/>
                </a:cubicBezTo>
                <a:cubicBezTo>
                  <a:pt x="840" y="363"/>
                  <a:pt x="862" y="363"/>
                  <a:pt x="869" y="358"/>
                </a:cubicBezTo>
                <a:cubicBezTo>
                  <a:pt x="868" y="360"/>
                  <a:pt x="869" y="361"/>
                  <a:pt x="871" y="362"/>
                </a:cubicBezTo>
                <a:cubicBezTo>
                  <a:pt x="872" y="363"/>
                  <a:pt x="875" y="365"/>
                  <a:pt x="873" y="367"/>
                </a:cubicBezTo>
                <a:cubicBezTo>
                  <a:pt x="876" y="367"/>
                  <a:pt x="880" y="367"/>
                  <a:pt x="883" y="366"/>
                </a:cubicBezTo>
                <a:cubicBezTo>
                  <a:pt x="886" y="366"/>
                  <a:pt x="887" y="365"/>
                  <a:pt x="889" y="364"/>
                </a:cubicBezTo>
                <a:cubicBezTo>
                  <a:pt x="892" y="362"/>
                  <a:pt x="894" y="360"/>
                  <a:pt x="892" y="357"/>
                </a:cubicBezTo>
                <a:cubicBezTo>
                  <a:pt x="912" y="369"/>
                  <a:pt x="922" y="339"/>
                  <a:pt x="934" y="355"/>
                </a:cubicBezTo>
                <a:cubicBezTo>
                  <a:pt x="957" y="342"/>
                  <a:pt x="976" y="330"/>
                  <a:pt x="994" y="321"/>
                </a:cubicBezTo>
                <a:cubicBezTo>
                  <a:pt x="998" y="333"/>
                  <a:pt x="973" y="330"/>
                  <a:pt x="978" y="341"/>
                </a:cubicBezTo>
                <a:cubicBezTo>
                  <a:pt x="995" y="330"/>
                  <a:pt x="1003" y="317"/>
                  <a:pt x="1022" y="314"/>
                </a:cubicBezTo>
                <a:cubicBezTo>
                  <a:pt x="1027" y="314"/>
                  <a:pt x="1021" y="320"/>
                  <a:pt x="1020" y="322"/>
                </a:cubicBezTo>
                <a:cubicBezTo>
                  <a:pt x="1036" y="312"/>
                  <a:pt x="1054" y="313"/>
                  <a:pt x="1067" y="306"/>
                </a:cubicBezTo>
                <a:lnTo>
                  <a:pt x="1064" y="309"/>
                </a:lnTo>
                <a:cubicBezTo>
                  <a:pt x="1067" y="309"/>
                  <a:pt x="1070" y="311"/>
                  <a:pt x="1070" y="305"/>
                </a:cubicBezTo>
                <a:lnTo>
                  <a:pt x="1068" y="307"/>
                </a:lnTo>
                <a:cubicBezTo>
                  <a:pt x="1062" y="299"/>
                  <a:pt x="1078" y="290"/>
                  <a:pt x="1080" y="287"/>
                </a:cubicBezTo>
                <a:cubicBezTo>
                  <a:pt x="1077" y="294"/>
                  <a:pt x="1079" y="295"/>
                  <a:pt x="1082" y="297"/>
                </a:cubicBezTo>
                <a:cubicBezTo>
                  <a:pt x="1085" y="300"/>
                  <a:pt x="1087" y="302"/>
                  <a:pt x="1081" y="311"/>
                </a:cubicBezTo>
                <a:cubicBezTo>
                  <a:pt x="1083" y="310"/>
                  <a:pt x="1086" y="308"/>
                  <a:pt x="1087" y="305"/>
                </a:cubicBezTo>
                <a:cubicBezTo>
                  <a:pt x="1089" y="307"/>
                  <a:pt x="1089" y="309"/>
                  <a:pt x="1085" y="312"/>
                </a:cubicBezTo>
                <a:cubicBezTo>
                  <a:pt x="1093" y="312"/>
                  <a:pt x="1094" y="305"/>
                  <a:pt x="1100" y="309"/>
                </a:cubicBezTo>
                <a:cubicBezTo>
                  <a:pt x="1098" y="311"/>
                  <a:pt x="1097" y="311"/>
                  <a:pt x="1094" y="314"/>
                </a:cubicBezTo>
                <a:cubicBezTo>
                  <a:pt x="1099" y="311"/>
                  <a:pt x="1106" y="309"/>
                  <a:pt x="1108" y="316"/>
                </a:cubicBezTo>
                <a:lnTo>
                  <a:pt x="1104" y="317"/>
                </a:lnTo>
                <a:cubicBezTo>
                  <a:pt x="1107" y="320"/>
                  <a:pt x="1113" y="324"/>
                  <a:pt x="1119" y="329"/>
                </a:cubicBezTo>
                <a:cubicBezTo>
                  <a:pt x="1125" y="335"/>
                  <a:pt x="1131" y="342"/>
                  <a:pt x="1138" y="352"/>
                </a:cubicBezTo>
                <a:cubicBezTo>
                  <a:pt x="1124" y="355"/>
                  <a:pt x="1141" y="360"/>
                  <a:pt x="1138" y="369"/>
                </a:cubicBezTo>
                <a:cubicBezTo>
                  <a:pt x="1142" y="371"/>
                  <a:pt x="1147" y="372"/>
                  <a:pt x="1152" y="373"/>
                </a:cubicBezTo>
                <a:cubicBezTo>
                  <a:pt x="1151" y="371"/>
                  <a:pt x="1150" y="368"/>
                  <a:pt x="1149" y="366"/>
                </a:cubicBezTo>
                <a:cubicBezTo>
                  <a:pt x="1160" y="372"/>
                  <a:pt x="1170" y="366"/>
                  <a:pt x="1177" y="371"/>
                </a:cubicBezTo>
                <a:lnTo>
                  <a:pt x="1169" y="374"/>
                </a:lnTo>
                <a:cubicBezTo>
                  <a:pt x="1175" y="375"/>
                  <a:pt x="1181" y="375"/>
                  <a:pt x="1186" y="376"/>
                </a:cubicBezTo>
                <a:lnTo>
                  <a:pt x="1178" y="370"/>
                </a:lnTo>
                <a:cubicBezTo>
                  <a:pt x="1188" y="367"/>
                  <a:pt x="1179" y="358"/>
                  <a:pt x="1190" y="363"/>
                </a:cubicBezTo>
                <a:cubicBezTo>
                  <a:pt x="1188" y="363"/>
                  <a:pt x="1199" y="364"/>
                  <a:pt x="1202" y="370"/>
                </a:cubicBezTo>
                <a:lnTo>
                  <a:pt x="1202" y="370"/>
                </a:lnTo>
                <a:cubicBezTo>
                  <a:pt x="1207" y="368"/>
                  <a:pt x="1212" y="365"/>
                  <a:pt x="1218" y="368"/>
                </a:cubicBezTo>
                <a:cubicBezTo>
                  <a:pt x="1219" y="371"/>
                  <a:pt x="1216" y="379"/>
                  <a:pt x="1217" y="381"/>
                </a:cubicBezTo>
                <a:cubicBezTo>
                  <a:pt x="1221" y="373"/>
                  <a:pt x="1237" y="380"/>
                  <a:pt x="1243" y="371"/>
                </a:cubicBezTo>
                <a:cubicBezTo>
                  <a:pt x="1241" y="373"/>
                  <a:pt x="1241" y="378"/>
                  <a:pt x="1241" y="380"/>
                </a:cubicBezTo>
                <a:lnTo>
                  <a:pt x="1245" y="373"/>
                </a:lnTo>
                <a:cubicBezTo>
                  <a:pt x="1249" y="375"/>
                  <a:pt x="1250" y="376"/>
                  <a:pt x="1249" y="380"/>
                </a:cubicBezTo>
                <a:cubicBezTo>
                  <a:pt x="1261" y="382"/>
                  <a:pt x="1245" y="368"/>
                  <a:pt x="1260" y="373"/>
                </a:cubicBezTo>
                <a:cubicBezTo>
                  <a:pt x="1258" y="374"/>
                  <a:pt x="1259" y="375"/>
                  <a:pt x="1257" y="376"/>
                </a:cubicBezTo>
                <a:cubicBezTo>
                  <a:pt x="1271" y="379"/>
                  <a:pt x="1284" y="372"/>
                  <a:pt x="1298" y="374"/>
                </a:cubicBezTo>
                <a:cubicBezTo>
                  <a:pt x="1302" y="384"/>
                  <a:pt x="1286" y="377"/>
                  <a:pt x="1291" y="386"/>
                </a:cubicBezTo>
                <a:cubicBezTo>
                  <a:pt x="1310" y="383"/>
                  <a:pt x="1330" y="372"/>
                  <a:pt x="1348" y="373"/>
                </a:cubicBezTo>
                <a:lnTo>
                  <a:pt x="1344" y="372"/>
                </a:lnTo>
                <a:cubicBezTo>
                  <a:pt x="1346" y="358"/>
                  <a:pt x="1359" y="378"/>
                  <a:pt x="1367" y="371"/>
                </a:cubicBezTo>
                <a:cubicBezTo>
                  <a:pt x="1365" y="372"/>
                  <a:pt x="1365" y="379"/>
                  <a:pt x="1365" y="377"/>
                </a:cubicBezTo>
                <a:cubicBezTo>
                  <a:pt x="1378" y="378"/>
                  <a:pt x="1391" y="371"/>
                  <a:pt x="1409" y="365"/>
                </a:cubicBezTo>
                <a:lnTo>
                  <a:pt x="1407" y="369"/>
                </a:lnTo>
                <a:cubicBezTo>
                  <a:pt x="1415" y="371"/>
                  <a:pt x="1426" y="369"/>
                  <a:pt x="1435" y="369"/>
                </a:cubicBezTo>
                <a:cubicBezTo>
                  <a:pt x="1436" y="365"/>
                  <a:pt x="1441" y="366"/>
                  <a:pt x="1438" y="361"/>
                </a:cubicBezTo>
                <a:cubicBezTo>
                  <a:pt x="1465" y="378"/>
                  <a:pt x="1482" y="344"/>
                  <a:pt x="1506" y="358"/>
                </a:cubicBezTo>
                <a:cubicBezTo>
                  <a:pt x="1504" y="358"/>
                  <a:pt x="1501" y="362"/>
                  <a:pt x="1503" y="361"/>
                </a:cubicBezTo>
                <a:lnTo>
                  <a:pt x="1520" y="355"/>
                </a:lnTo>
                <a:cubicBezTo>
                  <a:pt x="1518" y="350"/>
                  <a:pt x="1518" y="352"/>
                  <a:pt x="1513" y="348"/>
                </a:cubicBezTo>
                <a:cubicBezTo>
                  <a:pt x="1515" y="344"/>
                  <a:pt x="1519" y="341"/>
                  <a:pt x="1524" y="340"/>
                </a:cubicBezTo>
                <a:cubicBezTo>
                  <a:pt x="1516" y="345"/>
                  <a:pt x="1526" y="350"/>
                  <a:pt x="1530" y="352"/>
                </a:cubicBezTo>
                <a:cubicBezTo>
                  <a:pt x="1529" y="351"/>
                  <a:pt x="1530" y="348"/>
                  <a:pt x="1529" y="347"/>
                </a:cubicBezTo>
                <a:cubicBezTo>
                  <a:pt x="1540" y="356"/>
                  <a:pt x="1529" y="334"/>
                  <a:pt x="1543" y="339"/>
                </a:cubicBezTo>
                <a:lnTo>
                  <a:pt x="1543" y="343"/>
                </a:lnTo>
                <a:cubicBezTo>
                  <a:pt x="1547" y="340"/>
                  <a:pt x="1551" y="335"/>
                  <a:pt x="1556" y="335"/>
                </a:cubicBezTo>
                <a:cubicBezTo>
                  <a:pt x="1560" y="342"/>
                  <a:pt x="1552" y="339"/>
                  <a:pt x="1552" y="345"/>
                </a:cubicBezTo>
                <a:cubicBezTo>
                  <a:pt x="1560" y="344"/>
                  <a:pt x="1565" y="330"/>
                  <a:pt x="1573" y="336"/>
                </a:cubicBezTo>
                <a:cubicBezTo>
                  <a:pt x="1570" y="338"/>
                  <a:pt x="1565" y="339"/>
                  <a:pt x="1562" y="341"/>
                </a:cubicBezTo>
                <a:cubicBezTo>
                  <a:pt x="1571" y="348"/>
                  <a:pt x="1572" y="346"/>
                  <a:pt x="1577" y="346"/>
                </a:cubicBezTo>
                <a:lnTo>
                  <a:pt x="1577" y="346"/>
                </a:lnTo>
                <a:lnTo>
                  <a:pt x="1590" y="348"/>
                </a:lnTo>
                <a:lnTo>
                  <a:pt x="1586" y="346"/>
                </a:lnTo>
                <a:cubicBezTo>
                  <a:pt x="1592" y="327"/>
                  <a:pt x="1604" y="340"/>
                  <a:pt x="1615" y="326"/>
                </a:cubicBezTo>
                <a:cubicBezTo>
                  <a:pt x="1605" y="339"/>
                  <a:pt x="1614" y="332"/>
                  <a:pt x="1614" y="340"/>
                </a:cubicBezTo>
                <a:cubicBezTo>
                  <a:pt x="1618" y="342"/>
                  <a:pt x="1623" y="344"/>
                  <a:pt x="1622" y="346"/>
                </a:cubicBezTo>
                <a:cubicBezTo>
                  <a:pt x="1627" y="339"/>
                  <a:pt x="1633" y="349"/>
                  <a:pt x="1639" y="339"/>
                </a:cubicBezTo>
                <a:cubicBezTo>
                  <a:pt x="1640" y="341"/>
                  <a:pt x="1646" y="338"/>
                  <a:pt x="1646" y="344"/>
                </a:cubicBezTo>
                <a:cubicBezTo>
                  <a:pt x="1653" y="341"/>
                  <a:pt x="1643" y="340"/>
                  <a:pt x="1643" y="337"/>
                </a:cubicBezTo>
                <a:cubicBezTo>
                  <a:pt x="1653" y="326"/>
                  <a:pt x="1673" y="342"/>
                  <a:pt x="1687" y="327"/>
                </a:cubicBezTo>
                <a:cubicBezTo>
                  <a:pt x="1701" y="319"/>
                  <a:pt x="1702" y="310"/>
                  <a:pt x="1714" y="303"/>
                </a:cubicBezTo>
                <a:cubicBezTo>
                  <a:pt x="1719" y="306"/>
                  <a:pt x="1712" y="313"/>
                  <a:pt x="1712" y="313"/>
                </a:cubicBezTo>
                <a:cubicBezTo>
                  <a:pt x="1720" y="315"/>
                  <a:pt x="1726" y="313"/>
                  <a:pt x="1732" y="309"/>
                </a:cubicBezTo>
                <a:cubicBezTo>
                  <a:pt x="1731" y="312"/>
                  <a:pt x="1733" y="313"/>
                  <a:pt x="1736" y="315"/>
                </a:cubicBezTo>
                <a:cubicBezTo>
                  <a:pt x="1741" y="314"/>
                  <a:pt x="1737" y="305"/>
                  <a:pt x="1745" y="308"/>
                </a:cubicBezTo>
                <a:cubicBezTo>
                  <a:pt x="1745" y="311"/>
                  <a:pt x="1744" y="315"/>
                  <a:pt x="1742" y="319"/>
                </a:cubicBezTo>
                <a:cubicBezTo>
                  <a:pt x="1748" y="315"/>
                  <a:pt x="1754" y="309"/>
                  <a:pt x="1760" y="305"/>
                </a:cubicBezTo>
                <a:cubicBezTo>
                  <a:pt x="1763" y="309"/>
                  <a:pt x="1757" y="313"/>
                  <a:pt x="1755" y="316"/>
                </a:cubicBezTo>
                <a:cubicBezTo>
                  <a:pt x="1763" y="313"/>
                  <a:pt x="1774" y="308"/>
                  <a:pt x="1775" y="300"/>
                </a:cubicBezTo>
                <a:lnTo>
                  <a:pt x="1769" y="299"/>
                </a:lnTo>
                <a:cubicBezTo>
                  <a:pt x="1772" y="298"/>
                  <a:pt x="1772" y="305"/>
                  <a:pt x="1771" y="306"/>
                </a:cubicBezTo>
                <a:cubicBezTo>
                  <a:pt x="1765" y="313"/>
                  <a:pt x="1761" y="306"/>
                  <a:pt x="1760" y="304"/>
                </a:cubicBezTo>
                <a:lnTo>
                  <a:pt x="1764" y="301"/>
                </a:lnTo>
                <a:cubicBezTo>
                  <a:pt x="1756" y="287"/>
                  <a:pt x="1745" y="308"/>
                  <a:pt x="1736" y="309"/>
                </a:cubicBezTo>
                <a:lnTo>
                  <a:pt x="1737" y="297"/>
                </a:lnTo>
                <a:lnTo>
                  <a:pt x="1729" y="308"/>
                </a:lnTo>
                <a:cubicBezTo>
                  <a:pt x="1727" y="306"/>
                  <a:pt x="1724" y="300"/>
                  <a:pt x="1728" y="298"/>
                </a:cubicBezTo>
                <a:cubicBezTo>
                  <a:pt x="1720" y="294"/>
                  <a:pt x="1723" y="303"/>
                  <a:pt x="1716" y="298"/>
                </a:cubicBezTo>
                <a:lnTo>
                  <a:pt x="1716" y="296"/>
                </a:lnTo>
                <a:lnTo>
                  <a:pt x="1710" y="301"/>
                </a:lnTo>
                <a:cubicBezTo>
                  <a:pt x="1710" y="298"/>
                  <a:pt x="1707" y="293"/>
                  <a:pt x="1711" y="294"/>
                </a:cubicBezTo>
                <a:cubicBezTo>
                  <a:pt x="1698" y="290"/>
                  <a:pt x="1694" y="306"/>
                  <a:pt x="1687" y="299"/>
                </a:cubicBezTo>
                <a:lnTo>
                  <a:pt x="1688" y="298"/>
                </a:lnTo>
                <a:cubicBezTo>
                  <a:pt x="1672" y="305"/>
                  <a:pt x="1688" y="306"/>
                  <a:pt x="1677" y="318"/>
                </a:cubicBezTo>
                <a:lnTo>
                  <a:pt x="1665" y="300"/>
                </a:lnTo>
                <a:lnTo>
                  <a:pt x="1665" y="308"/>
                </a:lnTo>
                <a:cubicBezTo>
                  <a:pt x="1663" y="309"/>
                  <a:pt x="1660" y="309"/>
                  <a:pt x="1660" y="305"/>
                </a:cubicBezTo>
                <a:cubicBezTo>
                  <a:pt x="1654" y="312"/>
                  <a:pt x="1661" y="309"/>
                  <a:pt x="1659" y="314"/>
                </a:cubicBezTo>
                <a:cubicBezTo>
                  <a:pt x="1649" y="309"/>
                  <a:pt x="1636" y="322"/>
                  <a:pt x="1632" y="310"/>
                </a:cubicBezTo>
                <a:cubicBezTo>
                  <a:pt x="1630" y="316"/>
                  <a:pt x="1641" y="313"/>
                  <a:pt x="1633" y="319"/>
                </a:cubicBezTo>
                <a:cubicBezTo>
                  <a:pt x="1628" y="306"/>
                  <a:pt x="1623" y="323"/>
                  <a:pt x="1614" y="318"/>
                </a:cubicBezTo>
                <a:cubicBezTo>
                  <a:pt x="1615" y="311"/>
                  <a:pt x="1623" y="313"/>
                  <a:pt x="1614" y="308"/>
                </a:cubicBezTo>
                <a:cubicBezTo>
                  <a:pt x="1612" y="321"/>
                  <a:pt x="1599" y="308"/>
                  <a:pt x="1593" y="312"/>
                </a:cubicBezTo>
                <a:cubicBezTo>
                  <a:pt x="1594" y="321"/>
                  <a:pt x="1579" y="318"/>
                  <a:pt x="1569" y="323"/>
                </a:cubicBezTo>
                <a:cubicBezTo>
                  <a:pt x="1569" y="320"/>
                  <a:pt x="1548" y="321"/>
                  <a:pt x="1537" y="319"/>
                </a:cubicBezTo>
                <a:lnTo>
                  <a:pt x="1537" y="318"/>
                </a:lnTo>
                <a:cubicBezTo>
                  <a:pt x="1537" y="328"/>
                  <a:pt x="1526" y="327"/>
                  <a:pt x="1519" y="331"/>
                </a:cubicBezTo>
                <a:cubicBezTo>
                  <a:pt x="1518" y="325"/>
                  <a:pt x="1519" y="322"/>
                  <a:pt x="1523" y="319"/>
                </a:cubicBezTo>
                <a:lnTo>
                  <a:pt x="1516" y="320"/>
                </a:lnTo>
                <a:cubicBezTo>
                  <a:pt x="1515" y="324"/>
                  <a:pt x="1513" y="326"/>
                  <a:pt x="1508" y="327"/>
                </a:cubicBezTo>
                <a:lnTo>
                  <a:pt x="1509" y="320"/>
                </a:lnTo>
                <a:cubicBezTo>
                  <a:pt x="1500" y="322"/>
                  <a:pt x="1491" y="331"/>
                  <a:pt x="1478" y="328"/>
                </a:cubicBezTo>
                <a:cubicBezTo>
                  <a:pt x="1478" y="335"/>
                  <a:pt x="1491" y="345"/>
                  <a:pt x="1478" y="352"/>
                </a:cubicBezTo>
                <a:cubicBezTo>
                  <a:pt x="1477" y="348"/>
                  <a:pt x="1476" y="342"/>
                  <a:pt x="1479" y="340"/>
                </a:cubicBezTo>
                <a:cubicBezTo>
                  <a:pt x="1478" y="341"/>
                  <a:pt x="1475" y="343"/>
                  <a:pt x="1473" y="342"/>
                </a:cubicBezTo>
                <a:lnTo>
                  <a:pt x="1477" y="335"/>
                </a:lnTo>
                <a:cubicBezTo>
                  <a:pt x="1471" y="334"/>
                  <a:pt x="1475" y="341"/>
                  <a:pt x="1471" y="341"/>
                </a:cubicBezTo>
                <a:cubicBezTo>
                  <a:pt x="1470" y="336"/>
                  <a:pt x="1467" y="338"/>
                  <a:pt x="1467" y="334"/>
                </a:cubicBezTo>
                <a:cubicBezTo>
                  <a:pt x="1468" y="333"/>
                  <a:pt x="1471" y="335"/>
                  <a:pt x="1472" y="333"/>
                </a:cubicBezTo>
                <a:cubicBezTo>
                  <a:pt x="1467" y="333"/>
                  <a:pt x="1461" y="330"/>
                  <a:pt x="1458" y="327"/>
                </a:cubicBezTo>
                <a:cubicBezTo>
                  <a:pt x="1459" y="330"/>
                  <a:pt x="1459" y="334"/>
                  <a:pt x="1456" y="335"/>
                </a:cubicBezTo>
                <a:cubicBezTo>
                  <a:pt x="1446" y="336"/>
                  <a:pt x="1452" y="329"/>
                  <a:pt x="1446" y="327"/>
                </a:cubicBezTo>
                <a:cubicBezTo>
                  <a:pt x="1444" y="331"/>
                  <a:pt x="1437" y="328"/>
                  <a:pt x="1438" y="336"/>
                </a:cubicBezTo>
                <a:cubicBezTo>
                  <a:pt x="1435" y="336"/>
                  <a:pt x="1434" y="332"/>
                  <a:pt x="1433" y="330"/>
                </a:cubicBezTo>
                <a:cubicBezTo>
                  <a:pt x="1429" y="335"/>
                  <a:pt x="1410" y="334"/>
                  <a:pt x="1417" y="342"/>
                </a:cubicBezTo>
                <a:lnTo>
                  <a:pt x="1418" y="342"/>
                </a:lnTo>
                <a:lnTo>
                  <a:pt x="1417" y="343"/>
                </a:lnTo>
                <a:lnTo>
                  <a:pt x="1417" y="343"/>
                </a:lnTo>
                <a:lnTo>
                  <a:pt x="1417" y="343"/>
                </a:lnTo>
                <a:cubicBezTo>
                  <a:pt x="1402" y="352"/>
                  <a:pt x="1383" y="342"/>
                  <a:pt x="1368" y="346"/>
                </a:cubicBezTo>
                <a:lnTo>
                  <a:pt x="1367" y="344"/>
                </a:lnTo>
                <a:cubicBezTo>
                  <a:pt x="1358" y="348"/>
                  <a:pt x="1346" y="347"/>
                  <a:pt x="1340" y="353"/>
                </a:cubicBezTo>
                <a:cubicBezTo>
                  <a:pt x="1337" y="354"/>
                  <a:pt x="1333" y="349"/>
                  <a:pt x="1334" y="346"/>
                </a:cubicBezTo>
                <a:cubicBezTo>
                  <a:pt x="1327" y="348"/>
                  <a:pt x="1326" y="351"/>
                  <a:pt x="1315" y="348"/>
                </a:cubicBezTo>
                <a:cubicBezTo>
                  <a:pt x="1322" y="343"/>
                  <a:pt x="1312" y="344"/>
                  <a:pt x="1322" y="344"/>
                </a:cubicBezTo>
                <a:cubicBezTo>
                  <a:pt x="1313" y="342"/>
                  <a:pt x="1310" y="338"/>
                  <a:pt x="1301" y="346"/>
                </a:cubicBezTo>
                <a:cubicBezTo>
                  <a:pt x="1304" y="339"/>
                  <a:pt x="1293" y="337"/>
                  <a:pt x="1289" y="339"/>
                </a:cubicBezTo>
                <a:lnTo>
                  <a:pt x="1296" y="344"/>
                </a:lnTo>
                <a:cubicBezTo>
                  <a:pt x="1291" y="345"/>
                  <a:pt x="1286" y="345"/>
                  <a:pt x="1282" y="344"/>
                </a:cubicBezTo>
                <a:lnTo>
                  <a:pt x="1284" y="335"/>
                </a:lnTo>
                <a:cubicBezTo>
                  <a:pt x="1265" y="325"/>
                  <a:pt x="1249" y="354"/>
                  <a:pt x="1235" y="335"/>
                </a:cubicBezTo>
                <a:cubicBezTo>
                  <a:pt x="1230" y="341"/>
                  <a:pt x="1245" y="340"/>
                  <a:pt x="1241" y="347"/>
                </a:cubicBezTo>
                <a:cubicBezTo>
                  <a:pt x="1232" y="345"/>
                  <a:pt x="1224" y="332"/>
                  <a:pt x="1221" y="332"/>
                </a:cubicBezTo>
                <a:cubicBezTo>
                  <a:pt x="1210" y="326"/>
                  <a:pt x="1209" y="344"/>
                  <a:pt x="1197" y="339"/>
                </a:cubicBezTo>
                <a:cubicBezTo>
                  <a:pt x="1198" y="342"/>
                  <a:pt x="1199" y="351"/>
                  <a:pt x="1189" y="352"/>
                </a:cubicBezTo>
                <a:cubicBezTo>
                  <a:pt x="1180" y="349"/>
                  <a:pt x="1181" y="337"/>
                  <a:pt x="1187" y="336"/>
                </a:cubicBezTo>
                <a:cubicBezTo>
                  <a:pt x="1189" y="336"/>
                  <a:pt x="1190" y="337"/>
                  <a:pt x="1189" y="338"/>
                </a:cubicBezTo>
                <a:cubicBezTo>
                  <a:pt x="1192" y="337"/>
                  <a:pt x="1196" y="337"/>
                  <a:pt x="1193" y="333"/>
                </a:cubicBezTo>
                <a:lnTo>
                  <a:pt x="1192" y="336"/>
                </a:lnTo>
                <a:cubicBezTo>
                  <a:pt x="1188" y="332"/>
                  <a:pt x="1178" y="329"/>
                  <a:pt x="1181" y="325"/>
                </a:cubicBezTo>
                <a:cubicBezTo>
                  <a:pt x="1175" y="326"/>
                  <a:pt x="1177" y="329"/>
                  <a:pt x="1181" y="332"/>
                </a:cubicBezTo>
                <a:cubicBezTo>
                  <a:pt x="1177" y="329"/>
                  <a:pt x="1174" y="328"/>
                  <a:pt x="1171" y="327"/>
                </a:cubicBezTo>
                <a:cubicBezTo>
                  <a:pt x="1169" y="326"/>
                  <a:pt x="1166" y="325"/>
                  <a:pt x="1165" y="322"/>
                </a:cubicBezTo>
                <a:cubicBezTo>
                  <a:pt x="1165" y="324"/>
                  <a:pt x="1164" y="328"/>
                  <a:pt x="1163" y="327"/>
                </a:cubicBezTo>
                <a:cubicBezTo>
                  <a:pt x="1159" y="318"/>
                  <a:pt x="1155" y="328"/>
                  <a:pt x="1149" y="322"/>
                </a:cubicBezTo>
                <a:cubicBezTo>
                  <a:pt x="1150" y="314"/>
                  <a:pt x="1160" y="318"/>
                  <a:pt x="1151" y="311"/>
                </a:cubicBezTo>
                <a:cubicBezTo>
                  <a:pt x="1151" y="303"/>
                  <a:pt x="1158" y="306"/>
                  <a:pt x="1162" y="307"/>
                </a:cubicBezTo>
                <a:cubicBezTo>
                  <a:pt x="1152" y="301"/>
                  <a:pt x="1154" y="283"/>
                  <a:pt x="1146" y="274"/>
                </a:cubicBezTo>
                <a:cubicBezTo>
                  <a:pt x="1149" y="276"/>
                  <a:pt x="1152" y="278"/>
                  <a:pt x="1154" y="280"/>
                </a:cubicBezTo>
                <a:cubicBezTo>
                  <a:pt x="1150" y="276"/>
                  <a:pt x="1146" y="272"/>
                  <a:pt x="1143" y="269"/>
                </a:cubicBezTo>
                <a:cubicBezTo>
                  <a:pt x="1143" y="272"/>
                  <a:pt x="1143" y="275"/>
                  <a:pt x="1142" y="277"/>
                </a:cubicBezTo>
                <a:cubicBezTo>
                  <a:pt x="1139" y="272"/>
                  <a:pt x="1136" y="269"/>
                  <a:pt x="1137" y="267"/>
                </a:cubicBezTo>
                <a:cubicBezTo>
                  <a:pt x="1130" y="267"/>
                  <a:pt x="1134" y="278"/>
                  <a:pt x="1122" y="276"/>
                </a:cubicBezTo>
                <a:cubicBezTo>
                  <a:pt x="1119" y="270"/>
                  <a:pt x="1105" y="271"/>
                  <a:pt x="1106" y="263"/>
                </a:cubicBezTo>
                <a:cubicBezTo>
                  <a:pt x="1114" y="267"/>
                  <a:pt x="1115" y="266"/>
                  <a:pt x="1115" y="263"/>
                </a:cubicBezTo>
                <a:cubicBezTo>
                  <a:pt x="1115" y="260"/>
                  <a:pt x="1115" y="256"/>
                  <a:pt x="1124" y="260"/>
                </a:cubicBezTo>
                <a:cubicBezTo>
                  <a:pt x="1120" y="259"/>
                  <a:pt x="1116" y="257"/>
                  <a:pt x="1112" y="254"/>
                </a:cubicBezTo>
                <a:lnTo>
                  <a:pt x="1115" y="253"/>
                </a:lnTo>
                <a:cubicBezTo>
                  <a:pt x="1098" y="239"/>
                  <a:pt x="1104" y="259"/>
                  <a:pt x="1085" y="254"/>
                </a:cubicBezTo>
                <a:cubicBezTo>
                  <a:pt x="1089" y="250"/>
                  <a:pt x="1081" y="245"/>
                  <a:pt x="1078" y="246"/>
                </a:cubicBezTo>
                <a:cubicBezTo>
                  <a:pt x="1086" y="246"/>
                  <a:pt x="1080" y="253"/>
                  <a:pt x="1074" y="257"/>
                </a:cubicBezTo>
                <a:cubicBezTo>
                  <a:pt x="1062" y="253"/>
                  <a:pt x="1062" y="260"/>
                  <a:pt x="1057" y="260"/>
                </a:cubicBezTo>
                <a:lnTo>
                  <a:pt x="1063" y="261"/>
                </a:lnTo>
                <a:cubicBezTo>
                  <a:pt x="1061" y="266"/>
                  <a:pt x="1056" y="266"/>
                  <a:pt x="1050" y="269"/>
                </a:cubicBezTo>
                <a:cubicBezTo>
                  <a:pt x="1048" y="265"/>
                  <a:pt x="1055" y="265"/>
                  <a:pt x="1053" y="264"/>
                </a:cubicBezTo>
                <a:cubicBezTo>
                  <a:pt x="1047" y="273"/>
                  <a:pt x="1034" y="259"/>
                  <a:pt x="1025" y="267"/>
                </a:cubicBezTo>
                <a:cubicBezTo>
                  <a:pt x="1020" y="265"/>
                  <a:pt x="1022" y="258"/>
                  <a:pt x="1018" y="257"/>
                </a:cubicBezTo>
                <a:cubicBezTo>
                  <a:pt x="1008" y="266"/>
                  <a:pt x="1004" y="255"/>
                  <a:pt x="994" y="263"/>
                </a:cubicBezTo>
                <a:cubicBezTo>
                  <a:pt x="999" y="268"/>
                  <a:pt x="999" y="266"/>
                  <a:pt x="993" y="275"/>
                </a:cubicBezTo>
                <a:lnTo>
                  <a:pt x="1010" y="265"/>
                </a:lnTo>
                <a:lnTo>
                  <a:pt x="1001" y="277"/>
                </a:lnTo>
                <a:cubicBezTo>
                  <a:pt x="1007" y="275"/>
                  <a:pt x="1012" y="270"/>
                  <a:pt x="1015" y="270"/>
                </a:cubicBezTo>
                <a:cubicBezTo>
                  <a:pt x="1011" y="276"/>
                  <a:pt x="1011" y="275"/>
                  <a:pt x="1015" y="279"/>
                </a:cubicBezTo>
                <a:cubicBezTo>
                  <a:pt x="1005" y="272"/>
                  <a:pt x="1002" y="289"/>
                  <a:pt x="992" y="285"/>
                </a:cubicBezTo>
                <a:lnTo>
                  <a:pt x="987" y="270"/>
                </a:lnTo>
                <a:cubicBezTo>
                  <a:pt x="972" y="268"/>
                  <a:pt x="966" y="286"/>
                  <a:pt x="949" y="288"/>
                </a:cubicBezTo>
                <a:lnTo>
                  <a:pt x="955" y="288"/>
                </a:lnTo>
                <a:cubicBezTo>
                  <a:pt x="955" y="295"/>
                  <a:pt x="945" y="293"/>
                  <a:pt x="941" y="297"/>
                </a:cubicBezTo>
                <a:cubicBezTo>
                  <a:pt x="940" y="292"/>
                  <a:pt x="936" y="291"/>
                  <a:pt x="932" y="289"/>
                </a:cubicBezTo>
                <a:cubicBezTo>
                  <a:pt x="934" y="292"/>
                  <a:pt x="921" y="292"/>
                  <a:pt x="922" y="302"/>
                </a:cubicBezTo>
                <a:lnTo>
                  <a:pt x="913" y="298"/>
                </a:lnTo>
                <a:cubicBezTo>
                  <a:pt x="900" y="298"/>
                  <a:pt x="902" y="316"/>
                  <a:pt x="889" y="316"/>
                </a:cubicBezTo>
                <a:cubicBezTo>
                  <a:pt x="892" y="310"/>
                  <a:pt x="886" y="307"/>
                  <a:pt x="893" y="302"/>
                </a:cubicBezTo>
                <a:cubicBezTo>
                  <a:pt x="889" y="303"/>
                  <a:pt x="885" y="302"/>
                  <a:pt x="886" y="306"/>
                </a:cubicBezTo>
                <a:cubicBezTo>
                  <a:pt x="884" y="304"/>
                  <a:pt x="882" y="307"/>
                  <a:pt x="879" y="308"/>
                </a:cubicBezTo>
                <a:cubicBezTo>
                  <a:pt x="878" y="310"/>
                  <a:pt x="876" y="311"/>
                  <a:pt x="874" y="309"/>
                </a:cubicBezTo>
                <a:cubicBezTo>
                  <a:pt x="872" y="311"/>
                  <a:pt x="871" y="316"/>
                  <a:pt x="866" y="315"/>
                </a:cubicBezTo>
                <a:lnTo>
                  <a:pt x="866" y="313"/>
                </a:lnTo>
                <a:cubicBezTo>
                  <a:pt x="866" y="315"/>
                  <a:pt x="858" y="316"/>
                  <a:pt x="862" y="322"/>
                </a:cubicBezTo>
                <a:cubicBezTo>
                  <a:pt x="856" y="313"/>
                  <a:pt x="846" y="312"/>
                  <a:pt x="837" y="312"/>
                </a:cubicBezTo>
                <a:cubicBezTo>
                  <a:pt x="828" y="311"/>
                  <a:pt x="818" y="310"/>
                  <a:pt x="816" y="302"/>
                </a:cubicBezTo>
                <a:cubicBezTo>
                  <a:pt x="810" y="303"/>
                  <a:pt x="802" y="302"/>
                  <a:pt x="796" y="299"/>
                </a:cubicBezTo>
                <a:cubicBezTo>
                  <a:pt x="798" y="298"/>
                  <a:pt x="799" y="297"/>
                  <a:pt x="799" y="298"/>
                </a:cubicBezTo>
                <a:cubicBezTo>
                  <a:pt x="798" y="294"/>
                  <a:pt x="794" y="296"/>
                  <a:pt x="789" y="297"/>
                </a:cubicBezTo>
                <a:cubicBezTo>
                  <a:pt x="785" y="298"/>
                  <a:pt x="779" y="298"/>
                  <a:pt x="781" y="291"/>
                </a:cubicBezTo>
                <a:cubicBezTo>
                  <a:pt x="789" y="283"/>
                  <a:pt x="787" y="294"/>
                  <a:pt x="790" y="290"/>
                </a:cubicBezTo>
                <a:cubicBezTo>
                  <a:pt x="799" y="286"/>
                  <a:pt x="798" y="284"/>
                  <a:pt x="797" y="282"/>
                </a:cubicBezTo>
                <a:cubicBezTo>
                  <a:pt x="795" y="280"/>
                  <a:pt x="794" y="276"/>
                  <a:pt x="800" y="274"/>
                </a:cubicBezTo>
                <a:lnTo>
                  <a:pt x="801" y="275"/>
                </a:lnTo>
                <a:cubicBezTo>
                  <a:pt x="804" y="274"/>
                  <a:pt x="803" y="273"/>
                  <a:pt x="802" y="270"/>
                </a:cubicBezTo>
                <a:cubicBezTo>
                  <a:pt x="801" y="268"/>
                  <a:pt x="801" y="260"/>
                  <a:pt x="805" y="256"/>
                </a:cubicBezTo>
                <a:lnTo>
                  <a:pt x="807" y="257"/>
                </a:lnTo>
                <a:cubicBezTo>
                  <a:pt x="803" y="245"/>
                  <a:pt x="807" y="231"/>
                  <a:pt x="810" y="217"/>
                </a:cubicBezTo>
                <a:cubicBezTo>
                  <a:pt x="815" y="223"/>
                  <a:pt x="811" y="224"/>
                  <a:pt x="818" y="223"/>
                </a:cubicBezTo>
                <a:cubicBezTo>
                  <a:pt x="820" y="217"/>
                  <a:pt x="807" y="222"/>
                  <a:pt x="809" y="210"/>
                </a:cubicBezTo>
                <a:cubicBezTo>
                  <a:pt x="814" y="207"/>
                  <a:pt x="820" y="199"/>
                  <a:pt x="827" y="196"/>
                </a:cubicBezTo>
                <a:cubicBezTo>
                  <a:pt x="827" y="201"/>
                  <a:pt x="826" y="205"/>
                  <a:pt x="825" y="209"/>
                </a:cubicBezTo>
                <a:cubicBezTo>
                  <a:pt x="836" y="203"/>
                  <a:pt x="828" y="192"/>
                  <a:pt x="830" y="185"/>
                </a:cubicBezTo>
                <a:lnTo>
                  <a:pt x="835" y="185"/>
                </a:lnTo>
                <a:cubicBezTo>
                  <a:pt x="834" y="174"/>
                  <a:pt x="831" y="170"/>
                  <a:pt x="828" y="167"/>
                </a:cubicBezTo>
                <a:cubicBezTo>
                  <a:pt x="825" y="163"/>
                  <a:pt x="822" y="160"/>
                  <a:pt x="820" y="150"/>
                </a:cubicBezTo>
                <a:lnTo>
                  <a:pt x="818" y="154"/>
                </a:lnTo>
                <a:cubicBezTo>
                  <a:pt x="808" y="153"/>
                  <a:pt x="821" y="142"/>
                  <a:pt x="811" y="138"/>
                </a:cubicBezTo>
                <a:cubicBezTo>
                  <a:pt x="814" y="134"/>
                  <a:pt x="816" y="130"/>
                  <a:pt x="818" y="126"/>
                </a:cubicBezTo>
                <a:cubicBezTo>
                  <a:pt x="817" y="125"/>
                  <a:pt x="815" y="123"/>
                  <a:pt x="813" y="123"/>
                </a:cubicBezTo>
                <a:cubicBezTo>
                  <a:pt x="811" y="123"/>
                  <a:pt x="808" y="123"/>
                  <a:pt x="805" y="124"/>
                </a:cubicBezTo>
                <a:cubicBezTo>
                  <a:pt x="796" y="130"/>
                  <a:pt x="787" y="135"/>
                  <a:pt x="781" y="138"/>
                </a:cubicBezTo>
                <a:cubicBezTo>
                  <a:pt x="788" y="130"/>
                  <a:pt x="799" y="123"/>
                  <a:pt x="810" y="117"/>
                </a:cubicBezTo>
                <a:cubicBezTo>
                  <a:pt x="813" y="116"/>
                  <a:pt x="816" y="116"/>
                  <a:pt x="818" y="116"/>
                </a:cubicBezTo>
                <a:cubicBezTo>
                  <a:pt x="817" y="115"/>
                  <a:pt x="815" y="114"/>
                  <a:pt x="813" y="112"/>
                </a:cubicBezTo>
                <a:cubicBezTo>
                  <a:pt x="804" y="115"/>
                  <a:pt x="793" y="120"/>
                  <a:pt x="789" y="125"/>
                </a:cubicBezTo>
                <a:cubicBezTo>
                  <a:pt x="792" y="123"/>
                  <a:pt x="798" y="119"/>
                  <a:pt x="800" y="120"/>
                </a:cubicBezTo>
                <a:cubicBezTo>
                  <a:pt x="785" y="132"/>
                  <a:pt x="774" y="140"/>
                  <a:pt x="762" y="144"/>
                </a:cubicBezTo>
                <a:cubicBezTo>
                  <a:pt x="765" y="133"/>
                  <a:pt x="755" y="135"/>
                  <a:pt x="743" y="138"/>
                </a:cubicBezTo>
                <a:cubicBezTo>
                  <a:pt x="731" y="142"/>
                  <a:pt x="722" y="146"/>
                  <a:pt x="715" y="140"/>
                </a:cubicBezTo>
                <a:cubicBezTo>
                  <a:pt x="699" y="155"/>
                  <a:pt x="677" y="153"/>
                  <a:pt x="656" y="164"/>
                </a:cubicBezTo>
                <a:cubicBezTo>
                  <a:pt x="670" y="175"/>
                  <a:pt x="650" y="167"/>
                  <a:pt x="658" y="181"/>
                </a:cubicBezTo>
                <a:cubicBezTo>
                  <a:pt x="653" y="184"/>
                  <a:pt x="651" y="185"/>
                  <a:pt x="650" y="184"/>
                </a:cubicBezTo>
                <a:lnTo>
                  <a:pt x="631" y="182"/>
                </a:lnTo>
                <a:cubicBezTo>
                  <a:pt x="626" y="180"/>
                  <a:pt x="635" y="177"/>
                  <a:pt x="633" y="174"/>
                </a:cubicBezTo>
                <a:cubicBezTo>
                  <a:pt x="621" y="178"/>
                  <a:pt x="625" y="170"/>
                  <a:pt x="616" y="169"/>
                </a:cubicBezTo>
                <a:cubicBezTo>
                  <a:pt x="620" y="174"/>
                  <a:pt x="616" y="178"/>
                  <a:pt x="609" y="179"/>
                </a:cubicBezTo>
                <a:lnTo>
                  <a:pt x="621" y="182"/>
                </a:lnTo>
                <a:cubicBezTo>
                  <a:pt x="609" y="197"/>
                  <a:pt x="602" y="176"/>
                  <a:pt x="590" y="190"/>
                </a:cubicBezTo>
                <a:lnTo>
                  <a:pt x="593" y="184"/>
                </a:lnTo>
                <a:cubicBezTo>
                  <a:pt x="586" y="190"/>
                  <a:pt x="564" y="197"/>
                  <a:pt x="562" y="212"/>
                </a:cubicBezTo>
                <a:cubicBezTo>
                  <a:pt x="560" y="211"/>
                  <a:pt x="556" y="208"/>
                  <a:pt x="559" y="205"/>
                </a:cubicBezTo>
                <a:cubicBezTo>
                  <a:pt x="540" y="212"/>
                  <a:pt x="523" y="237"/>
                  <a:pt x="506" y="237"/>
                </a:cubicBezTo>
                <a:lnTo>
                  <a:pt x="505" y="232"/>
                </a:lnTo>
                <a:cubicBezTo>
                  <a:pt x="502" y="235"/>
                  <a:pt x="502" y="242"/>
                  <a:pt x="496" y="240"/>
                </a:cubicBezTo>
                <a:cubicBezTo>
                  <a:pt x="496" y="239"/>
                  <a:pt x="496" y="236"/>
                  <a:pt x="494" y="237"/>
                </a:cubicBezTo>
                <a:cubicBezTo>
                  <a:pt x="493" y="239"/>
                  <a:pt x="488" y="247"/>
                  <a:pt x="483" y="247"/>
                </a:cubicBezTo>
                <a:lnTo>
                  <a:pt x="485" y="241"/>
                </a:lnTo>
                <a:cubicBezTo>
                  <a:pt x="464" y="245"/>
                  <a:pt x="461" y="264"/>
                  <a:pt x="447" y="273"/>
                </a:cubicBezTo>
                <a:cubicBezTo>
                  <a:pt x="443" y="263"/>
                  <a:pt x="427" y="266"/>
                  <a:pt x="419" y="267"/>
                </a:cubicBezTo>
                <a:lnTo>
                  <a:pt x="418" y="266"/>
                </a:lnTo>
                <a:cubicBezTo>
                  <a:pt x="397" y="274"/>
                  <a:pt x="386" y="290"/>
                  <a:pt x="369" y="303"/>
                </a:cubicBezTo>
                <a:cubicBezTo>
                  <a:pt x="351" y="297"/>
                  <a:pt x="325" y="316"/>
                  <a:pt x="303" y="317"/>
                </a:cubicBezTo>
                <a:cubicBezTo>
                  <a:pt x="307" y="318"/>
                  <a:pt x="306" y="326"/>
                  <a:pt x="303" y="328"/>
                </a:cubicBezTo>
                <a:cubicBezTo>
                  <a:pt x="297" y="328"/>
                  <a:pt x="293" y="341"/>
                  <a:pt x="290" y="330"/>
                </a:cubicBezTo>
                <a:lnTo>
                  <a:pt x="291" y="330"/>
                </a:lnTo>
                <a:cubicBezTo>
                  <a:pt x="284" y="322"/>
                  <a:pt x="276" y="328"/>
                  <a:pt x="268" y="330"/>
                </a:cubicBezTo>
                <a:lnTo>
                  <a:pt x="272" y="344"/>
                </a:lnTo>
                <a:cubicBezTo>
                  <a:pt x="245" y="332"/>
                  <a:pt x="223" y="369"/>
                  <a:pt x="206" y="355"/>
                </a:cubicBezTo>
                <a:cubicBezTo>
                  <a:pt x="203" y="360"/>
                  <a:pt x="197" y="362"/>
                  <a:pt x="193" y="366"/>
                </a:cubicBezTo>
                <a:lnTo>
                  <a:pt x="191" y="359"/>
                </a:lnTo>
                <a:cubicBezTo>
                  <a:pt x="178" y="361"/>
                  <a:pt x="171" y="362"/>
                  <a:pt x="156" y="367"/>
                </a:cubicBezTo>
                <a:lnTo>
                  <a:pt x="158" y="361"/>
                </a:lnTo>
                <a:cubicBezTo>
                  <a:pt x="149" y="362"/>
                  <a:pt x="151" y="384"/>
                  <a:pt x="142" y="386"/>
                </a:cubicBezTo>
                <a:lnTo>
                  <a:pt x="138" y="376"/>
                </a:lnTo>
                <a:cubicBezTo>
                  <a:pt x="122" y="379"/>
                  <a:pt x="107" y="370"/>
                  <a:pt x="94" y="379"/>
                </a:cubicBezTo>
                <a:cubicBezTo>
                  <a:pt x="95" y="377"/>
                  <a:pt x="95" y="374"/>
                  <a:pt x="97" y="374"/>
                </a:cubicBezTo>
                <a:cubicBezTo>
                  <a:pt x="94" y="373"/>
                  <a:pt x="89" y="371"/>
                  <a:pt x="86" y="370"/>
                </a:cubicBezTo>
                <a:cubicBezTo>
                  <a:pt x="83" y="369"/>
                  <a:pt x="81" y="370"/>
                  <a:pt x="78" y="377"/>
                </a:cubicBezTo>
                <a:cubicBezTo>
                  <a:pt x="82" y="368"/>
                  <a:pt x="73" y="374"/>
                  <a:pt x="67" y="372"/>
                </a:cubicBezTo>
                <a:cubicBezTo>
                  <a:pt x="69" y="371"/>
                  <a:pt x="71" y="370"/>
                  <a:pt x="74" y="368"/>
                </a:cubicBezTo>
                <a:lnTo>
                  <a:pt x="70" y="370"/>
                </a:lnTo>
                <a:lnTo>
                  <a:pt x="170" y="348"/>
                </a:lnTo>
                <a:lnTo>
                  <a:pt x="68" y="367"/>
                </a:lnTo>
                <a:cubicBezTo>
                  <a:pt x="61" y="368"/>
                  <a:pt x="58" y="368"/>
                  <a:pt x="54" y="363"/>
                </a:cubicBezTo>
                <a:cubicBezTo>
                  <a:pt x="55" y="361"/>
                  <a:pt x="60" y="360"/>
                  <a:pt x="58" y="362"/>
                </a:cubicBezTo>
                <a:cubicBezTo>
                  <a:pt x="61" y="357"/>
                  <a:pt x="50" y="360"/>
                  <a:pt x="54" y="352"/>
                </a:cubicBezTo>
                <a:cubicBezTo>
                  <a:pt x="55" y="353"/>
                  <a:pt x="57" y="354"/>
                  <a:pt x="59" y="355"/>
                </a:cubicBezTo>
                <a:cubicBezTo>
                  <a:pt x="59" y="349"/>
                  <a:pt x="57" y="350"/>
                  <a:pt x="52" y="345"/>
                </a:cubicBezTo>
                <a:cubicBezTo>
                  <a:pt x="50" y="340"/>
                  <a:pt x="58" y="332"/>
                  <a:pt x="64" y="334"/>
                </a:cubicBezTo>
                <a:cubicBezTo>
                  <a:pt x="61" y="331"/>
                  <a:pt x="58" y="325"/>
                  <a:pt x="62" y="322"/>
                </a:cubicBezTo>
                <a:cubicBezTo>
                  <a:pt x="64" y="323"/>
                  <a:pt x="65" y="325"/>
                  <a:pt x="65" y="326"/>
                </a:cubicBezTo>
                <a:cubicBezTo>
                  <a:pt x="75" y="318"/>
                  <a:pt x="68" y="304"/>
                  <a:pt x="80" y="301"/>
                </a:cubicBezTo>
                <a:cubicBezTo>
                  <a:pt x="82" y="302"/>
                  <a:pt x="83" y="303"/>
                  <a:pt x="85" y="303"/>
                </a:cubicBezTo>
                <a:cubicBezTo>
                  <a:pt x="78" y="311"/>
                  <a:pt x="73" y="318"/>
                  <a:pt x="73" y="317"/>
                </a:cubicBezTo>
                <a:cubicBezTo>
                  <a:pt x="79" y="320"/>
                  <a:pt x="84" y="315"/>
                  <a:pt x="88" y="325"/>
                </a:cubicBezTo>
                <a:cubicBezTo>
                  <a:pt x="87" y="317"/>
                  <a:pt x="86" y="301"/>
                  <a:pt x="94" y="296"/>
                </a:cubicBezTo>
                <a:lnTo>
                  <a:pt x="96" y="297"/>
                </a:lnTo>
                <a:lnTo>
                  <a:pt x="96" y="298"/>
                </a:lnTo>
                <a:cubicBezTo>
                  <a:pt x="98" y="297"/>
                  <a:pt x="99" y="296"/>
                  <a:pt x="99" y="294"/>
                </a:cubicBezTo>
                <a:cubicBezTo>
                  <a:pt x="102" y="292"/>
                  <a:pt x="103" y="292"/>
                  <a:pt x="105" y="290"/>
                </a:cubicBezTo>
                <a:cubicBezTo>
                  <a:pt x="110" y="293"/>
                  <a:pt x="114" y="285"/>
                  <a:pt x="118" y="282"/>
                </a:cubicBezTo>
                <a:cubicBezTo>
                  <a:pt x="112" y="277"/>
                  <a:pt x="118" y="273"/>
                  <a:pt x="109" y="273"/>
                </a:cubicBezTo>
                <a:cubicBezTo>
                  <a:pt x="110" y="273"/>
                  <a:pt x="109" y="274"/>
                  <a:pt x="107" y="277"/>
                </a:cubicBezTo>
                <a:lnTo>
                  <a:pt x="107" y="278"/>
                </a:lnTo>
                <a:lnTo>
                  <a:pt x="106" y="278"/>
                </a:lnTo>
                <a:lnTo>
                  <a:pt x="99" y="286"/>
                </a:lnTo>
                <a:cubicBezTo>
                  <a:pt x="99" y="281"/>
                  <a:pt x="99" y="276"/>
                  <a:pt x="105" y="275"/>
                </a:cubicBezTo>
                <a:cubicBezTo>
                  <a:pt x="104" y="270"/>
                  <a:pt x="102" y="265"/>
                  <a:pt x="102" y="262"/>
                </a:cubicBezTo>
                <a:cubicBezTo>
                  <a:pt x="113" y="265"/>
                  <a:pt x="126" y="261"/>
                  <a:pt x="132" y="265"/>
                </a:cubicBezTo>
                <a:cubicBezTo>
                  <a:pt x="139" y="253"/>
                  <a:pt x="155" y="242"/>
                  <a:pt x="153" y="225"/>
                </a:cubicBezTo>
                <a:cubicBezTo>
                  <a:pt x="155" y="221"/>
                  <a:pt x="159" y="225"/>
                  <a:pt x="162" y="226"/>
                </a:cubicBezTo>
                <a:cubicBezTo>
                  <a:pt x="161" y="229"/>
                  <a:pt x="159" y="230"/>
                  <a:pt x="159" y="233"/>
                </a:cubicBezTo>
                <a:cubicBezTo>
                  <a:pt x="163" y="225"/>
                  <a:pt x="177" y="217"/>
                  <a:pt x="173" y="208"/>
                </a:cubicBezTo>
                <a:cubicBezTo>
                  <a:pt x="184" y="205"/>
                  <a:pt x="173" y="219"/>
                  <a:pt x="184" y="209"/>
                </a:cubicBezTo>
                <a:lnTo>
                  <a:pt x="184" y="212"/>
                </a:lnTo>
                <a:cubicBezTo>
                  <a:pt x="215" y="209"/>
                  <a:pt x="207" y="166"/>
                  <a:pt x="244" y="165"/>
                </a:cubicBezTo>
                <a:cubicBezTo>
                  <a:pt x="241" y="165"/>
                  <a:pt x="240" y="165"/>
                  <a:pt x="239" y="164"/>
                </a:cubicBezTo>
                <a:cubicBezTo>
                  <a:pt x="273" y="152"/>
                  <a:pt x="296" y="118"/>
                  <a:pt x="333" y="112"/>
                </a:cubicBezTo>
                <a:cubicBezTo>
                  <a:pt x="343" y="109"/>
                  <a:pt x="341" y="103"/>
                  <a:pt x="344" y="96"/>
                </a:cubicBezTo>
                <a:lnTo>
                  <a:pt x="350" y="102"/>
                </a:lnTo>
                <a:lnTo>
                  <a:pt x="354" y="89"/>
                </a:lnTo>
                <a:cubicBezTo>
                  <a:pt x="364" y="75"/>
                  <a:pt x="386" y="93"/>
                  <a:pt x="396" y="73"/>
                </a:cubicBezTo>
                <a:lnTo>
                  <a:pt x="391" y="69"/>
                </a:lnTo>
                <a:cubicBezTo>
                  <a:pt x="397" y="67"/>
                  <a:pt x="408" y="56"/>
                  <a:pt x="410" y="62"/>
                </a:cubicBezTo>
                <a:cubicBezTo>
                  <a:pt x="410" y="61"/>
                  <a:pt x="409" y="56"/>
                  <a:pt x="413" y="57"/>
                </a:cubicBezTo>
                <a:lnTo>
                  <a:pt x="415" y="60"/>
                </a:lnTo>
                <a:lnTo>
                  <a:pt x="426" y="46"/>
                </a:lnTo>
                <a:cubicBezTo>
                  <a:pt x="439" y="42"/>
                  <a:pt x="432" y="62"/>
                  <a:pt x="449" y="53"/>
                </a:cubicBezTo>
                <a:cubicBezTo>
                  <a:pt x="454" y="48"/>
                  <a:pt x="461" y="33"/>
                  <a:pt x="457" y="32"/>
                </a:cubicBezTo>
                <a:cubicBezTo>
                  <a:pt x="454" y="33"/>
                  <a:pt x="449" y="33"/>
                  <a:pt x="447" y="29"/>
                </a:cubicBezTo>
                <a:lnTo>
                  <a:pt x="452" y="24"/>
                </a:lnTo>
                <a:cubicBezTo>
                  <a:pt x="447" y="13"/>
                  <a:pt x="445" y="0"/>
                  <a:pt x="427" y="0"/>
                </a:cubicBezTo>
                <a:lnTo>
                  <a:pt x="421" y="12"/>
                </a:lnTo>
                <a:lnTo>
                  <a:pt x="415" y="8"/>
                </a:lnTo>
                <a:lnTo>
                  <a:pt x="423" y="3"/>
                </a:lnTo>
                <a:cubicBezTo>
                  <a:pt x="416" y="1"/>
                  <a:pt x="415" y="7"/>
                  <a:pt x="414" y="12"/>
                </a:cubicBezTo>
                <a:cubicBezTo>
                  <a:pt x="411" y="9"/>
                  <a:pt x="409" y="8"/>
                  <a:pt x="406" y="8"/>
                </a:cubicBezTo>
                <a:lnTo>
                  <a:pt x="403" y="24"/>
                </a:lnTo>
                <a:cubicBezTo>
                  <a:pt x="399" y="20"/>
                  <a:pt x="402" y="13"/>
                  <a:pt x="395" y="14"/>
                </a:cubicBezTo>
                <a:cubicBezTo>
                  <a:pt x="393" y="21"/>
                  <a:pt x="404" y="21"/>
                  <a:pt x="399" y="29"/>
                </a:cubicBezTo>
                <a:cubicBezTo>
                  <a:pt x="391" y="26"/>
                  <a:pt x="391" y="22"/>
                  <a:pt x="388" y="29"/>
                </a:cubicBezTo>
                <a:cubicBezTo>
                  <a:pt x="385" y="26"/>
                  <a:pt x="385" y="24"/>
                  <a:pt x="387" y="22"/>
                </a:cubicBezTo>
                <a:cubicBezTo>
                  <a:pt x="384" y="28"/>
                  <a:pt x="375" y="30"/>
                  <a:pt x="376" y="37"/>
                </a:cubicBezTo>
                <a:cubicBezTo>
                  <a:pt x="368" y="34"/>
                  <a:pt x="361" y="48"/>
                  <a:pt x="355" y="37"/>
                </a:cubicBezTo>
                <a:cubicBezTo>
                  <a:pt x="355" y="41"/>
                  <a:pt x="352" y="50"/>
                  <a:pt x="347" y="53"/>
                </a:cubicBezTo>
                <a:cubicBezTo>
                  <a:pt x="348" y="36"/>
                  <a:pt x="331" y="62"/>
                  <a:pt x="325" y="48"/>
                </a:cubicBezTo>
                <a:cubicBezTo>
                  <a:pt x="326" y="62"/>
                  <a:pt x="307" y="65"/>
                  <a:pt x="300" y="77"/>
                </a:cubicBezTo>
                <a:lnTo>
                  <a:pt x="301" y="74"/>
                </a:lnTo>
                <a:cubicBezTo>
                  <a:pt x="295" y="76"/>
                  <a:pt x="291" y="74"/>
                  <a:pt x="287" y="74"/>
                </a:cubicBezTo>
                <a:cubicBezTo>
                  <a:pt x="291" y="84"/>
                  <a:pt x="283" y="91"/>
                  <a:pt x="282" y="100"/>
                </a:cubicBezTo>
                <a:cubicBezTo>
                  <a:pt x="269" y="95"/>
                  <a:pt x="280" y="87"/>
                  <a:pt x="273" y="80"/>
                </a:cubicBezTo>
                <a:cubicBezTo>
                  <a:pt x="277" y="87"/>
                  <a:pt x="265" y="94"/>
                  <a:pt x="271" y="99"/>
                </a:cubicBezTo>
                <a:cubicBezTo>
                  <a:pt x="262" y="97"/>
                  <a:pt x="264" y="99"/>
                  <a:pt x="257" y="94"/>
                </a:cubicBezTo>
                <a:cubicBezTo>
                  <a:pt x="263" y="105"/>
                  <a:pt x="253" y="99"/>
                  <a:pt x="253" y="108"/>
                </a:cubicBezTo>
                <a:cubicBezTo>
                  <a:pt x="242" y="108"/>
                  <a:pt x="244" y="99"/>
                  <a:pt x="238" y="108"/>
                </a:cubicBezTo>
                <a:cubicBezTo>
                  <a:pt x="232" y="107"/>
                  <a:pt x="237" y="99"/>
                  <a:pt x="237" y="99"/>
                </a:cubicBez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Colored Pencil Vertical List – Slide Template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224EBEBA-74D6-4684-BA70-0CFDA774C7A4}"/>
              </a:ext>
            </a:extLst>
          </p:cNvPr>
          <p:cNvSpPr/>
          <p:nvPr/>
        </p:nvSpPr>
        <p:spPr>
          <a:xfrm>
            <a:off x="7372834" y="4625904"/>
            <a:ext cx="4819166" cy="7251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8A0A0CD-D2F1-409E-B167-67183EF4B622}"/>
              </a:ext>
            </a:extLst>
          </p:cNvPr>
          <p:cNvSpPr/>
          <p:nvPr/>
        </p:nvSpPr>
        <p:spPr>
          <a:xfrm>
            <a:off x="7372834" y="3900734"/>
            <a:ext cx="4819166" cy="7251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AC399F5-E5BC-4820-BB47-6422ED463D60}"/>
              </a:ext>
            </a:extLst>
          </p:cNvPr>
          <p:cNvSpPr/>
          <p:nvPr/>
        </p:nvSpPr>
        <p:spPr>
          <a:xfrm>
            <a:off x="7372834" y="3175564"/>
            <a:ext cx="4819166" cy="725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D97833-F8A2-47C4-AABF-4020E1468790}"/>
              </a:ext>
            </a:extLst>
          </p:cNvPr>
          <p:cNvSpPr/>
          <p:nvPr/>
        </p:nvSpPr>
        <p:spPr>
          <a:xfrm>
            <a:off x="7372834" y="2450394"/>
            <a:ext cx="4819166" cy="725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AA3D7C4D-816F-4B5E-B8A1-6CEB30200E95}"/>
              </a:ext>
            </a:extLst>
          </p:cNvPr>
          <p:cNvSpPr/>
          <p:nvPr/>
        </p:nvSpPr>
        <p:spPr>
          <a:xfrm>
            <a:off x="7372834" y="1725224"/>
            <a:ext cx="4819166" cy="7251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0F8A7F1-F351-4A9A-BC82-B9F453556AD8}"/>
              </a:ext>
            </a:extLst>
          </p:cNvPr>
          <p:cNvSpPr/>
          <p:nvPr/>
        </p:nvSpPr>
        <p:spPr>
          <a:xfrm>
            <a:off x="0" y="4625904"/>
            <a:ext cx="4819166" cy="72517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B717D9C2-1844-4811-ABDD-561E525D028B}"/>
              </a:ext>
            </a:extLst>
          </p:cNvPr>
          <p:cNvSpPr/>
          <p:nvPr/>
        </p:nvSpPr>
        <p:spPr>
          <a:xfrm>
            <a:off x="0" y="3900734"/>
            <a:ext cx="4819166" cy="72517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A294FD09-36FB-4D0B-B13F-AA8DED709065}"/>
              </a:ext>
            </a:extLst>
          </p:cNvPr>
          <p:cNvSpPr/>
          <p:nvPr/>
        </p:nvSpPr>
        <p:spPr>
          <a:xfrm>
            <a:off x="0" y="3175564"/>
            <a:ext cx="4819166" cy="72517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E96DF24E-1DCA-4AA9-8EB4-00582E3B2AF5}"/>
              </a:ext>
            </a:extLst>
          </p:cNvPr>
          <p:cNvSpPr/>
          <p:nvPr/>
        </p:nvSpPr>
        <p:spPr>
          <a:xfrm>
            <a:off x="0" y="2450394"/>
            <a:ext cx="4819166" cy="72517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B1A6BA76-EA19-4B54-8819-8F1575316356}"/>
              </a:ext>
            </a:extLst>
          </p:cNvPr>
          <p:cNvSpPr/>
          <p:nvPr/>
        </p:nvSpPr>
        <p:spPr>
          <a:xfrm>
            <a:off x="0" y="1725224"/>
            <a:ext cx="4819166" cy="72517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  <a:endParaRPr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sx="1000" sy="1000" rotWithShape="0">
                  <a:srgbClr val="000000"/>
                </a:outerShdw>
              </a:effectLst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B7F4F2-059F-48DB-B517-BD503823ACF4}"/>
              </a:ext>
            </a:extLst>
          </p:cNvPr>
          <p:cNvGrpSpPr/>
          <p:nvPr/>
        </p:nvGrpSpPr>
        <p:grpSpPr>
          <a:xfrm>
            <a:off x="7231305" y="1725224"/>
            <a:ext cx="148233" cy="3625850"/>
            <a:chOff x="7231305" y="1725224"/>
            <a:chExt cx="148233" cy="3625850"/>
          </a:xfrm>
        </p:grpSpPr>
        <p:sp>
          <p:nvSpPr>
            <p:cNvPr id="74" name="Rectangle">
              <a:extLst>
                <a:ext uri="{FF2B5EF4-FFF2-40B4-BE49-F238E27FC236}">
                  <a16:creationId xmlns:a16="http://schemas.microsoft.com/office/drawing/2014/main" id="{9CD363CB-30BF-4051-88C7-BA085C55AC06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5" name="Rectangle">
              <a:extLst>
                <a:ext uri="{FF2B5EF4-FFF2-40B4-BE49-F238E27FC236}">
                  <a16:creationId xmlns:a16="http://schemas.microsoft.com/office/drawing/2014/main" id="{07EE244F-83FA-4623-9F7B-C40145F7C3EA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C5A301C8-1F71-42E0-BC6D-6E80D275EF74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7" name="Rectangle">
              <a:extLst>
                <a:ext uri="{FF2B5EF4-FFF2-40B4-BE49-F238E27FC236}">
                  <a16:creationId xmlns:a16="http://schemas.microsoft.com/office/drawing/2014/main" id="{88CA0A6A-5BAE-4560-93D4-BF7DD72C3875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8" name="Rectangle">
              <a:extLst>
                <a:ext uri="{FF2B5EF4-FFF2-40B4-BE49-F238E27FC236}">
                  <a16:creationId xmlns:a16="http://schemas.microsoft.com/office/drawing/2014/main" id="{D8A7C7C4-A968-489C-B414-14FF23A39EC9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383E12-4618-4B36-A27C-6F862EA87E1A}"/>
              </a:ext>
            </a:extLst>
          </p:cNvPr>
          <p:cNvGrpSpPr/>
          <p:nvPr/>
        </p:nvGrpSpPr>
        <p:grpSpPr>
          <a:xfrm>
            <a:off x="3937000" y="1725224"/>
            <a:ext cx="1023695" cy="3625850"/>
            <a:chOff x="7231305" y="1725224"/>
            <a:chExt cx="148233" cy="3625850"/>
          </a:xfrm>
        </p:grpSpPr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EE6CEF2E-5943-4BF1-BF8C-76460EAE7BA0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00574214-BF05-48D6-8E57-E742F634F2D0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7EA8B2FE-F0EA-4CCF-B7F3-22C991B7F58E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0AB37C67-BEA4-491B-AF01-20A3640171B2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DDA88528-6439-4185-B532-5DB033B81D51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0ACF9FC-1240-4B06-A8B1-EB95C86B854E}"/>
              </a:ext>
            </a:extLst>
          </p:cNvPr>
          <p:cNvGrpSpPr/>
          <p:nvPr/>
        </p:nvGrpSpPr>
        <p:grpSpPr>
          <a:xfrm>
            <a:off x="5431153" y="984312"/>
            <a:ext cx="1316736" cy="738378"/>
            <a:chOff x="5431153" y="985325"/>
            <a:chExt cx="1316736" cy="73837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F1BBC7-7A5A-41AA-B6BF-3DC76FC1DDE8}"/>
                </a:ext>
              </a:extLst>
            </p:cNvPr>
            <p:cNvSpPr/>
            <p:nvPr/>
          </p:nvSpPr>
          <p:spPr>
            <a:xfrm>
              <a:off x="5431153" y="985325"/>
              <a:ext cx="1316736" cy="356871"/>
            </a:xfrm>
            <a:custGeom>
              <a:avLst/>
              <a:gdLst>
                <a:gd name="connsiteX0" fmla="*/ 353576 w 1312397"/>
                <a:gd name="connsiteY0" fmla="*/ 0 h 356871"/>
                <a:gd name="connsiteX1" fmla="*/ 578807 w 1312397"/>
                <a:gd name="connsiteY1" fmla="*/ 0 h 356871"/>
                <a:gd name="connsiteX2" fmla="*/ 580072 w 1312397"/>
                <a:gd name="connsiteY2" fmla="*/ 0 h 356871"/>
                <a:gd name="connsiteX3" fmla="*/ 960079 w 1312397"/>
                <a:gd name="connsiteY3" fmla="*/ 0 h 356871"/>
                <a:gd name="connsiteX4" fmla="*/ 1209233 w 1312397"/>
                <a:gd name="connsiteY4" fmla="*/ 104137 h 356871"/>
                <a:gd name="connsiteX5" fmla="*/ 1312397 w 1312397"/>
                <a:gd name="connsiteY5" fmla="*/ 356871 h 356871"/>
                <a:gd name="connsiteX6" fmla="*/ 341007 w 1312397"/>
                <a:gd name="connsiteY6" fmla="*/ 356871 h 356871"/>
                <a:gd name="connsiteX7" fmla="*/ 339740 w 1312397"/>
                <a:gd name="connsiteY7" fmla="*/ 356871 h 356871"/>
                <a:gd name="connsiteX8" fmla="*/ 0 w 1312397"/>
                <a:gd name="connsiteY8" fmla="*/ 356871 h 356871"/>
                <a:gd name="connsiteX9" fmla="*/ 353576 w 1312397"/>
                <a:gd name="connsiteY9" fmla="*/ 0 h 35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2397" h="356871">
                  <a:moveTo>
                    <a:pt x="353576" y="0"/>
                  </a:moveTo>
                  <a:lnTo>
                    <a:pt x="578807" y="0"/>
                  </a:lnTo>
                  <a:lnTo>
                    <a:pt x="580072" y="0"/>
                  </a:lnTo>
                  <a:lnTo>
                    <a:pt x="960079" y="0"/>
                  </a:lnTo>
                  <a:cubicBezTo>
                    <a:pt x="1058201" y="0"/>
                    <a:pt x="1146325" y="39371"/>
                    <a:pt x="1209233" y="104137"/>
                  </a:cubicBezTo>
                  <a:cubicBezTo>
                    <a:pt x="1272140" y="170175"/>
                    <a:pt x="1312397" y="259079"/>
                    <a:pt x="1312397" y="356871"/>
                  </a:cubicBezTo>
                  <a:lnTo>
                    <a:pt x="341007" y="356871"/>
                  </a:lnTo>
                  <a:lnTo>
                    <a:pt x="339740" y="356871"/>
                  </a:lnTo>
                  <a:lnTo>
                    <a:pt x="0" y="356871"/>
                  </a:lnTo>
                  <a:cubicBezTo>
                    <a:pt x="0" y="158758"/>
                    <a:pt x="158553" y="0"/>
                    <a:pt x="353576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D86AA6"/>
                </a:gs>
                <a:gs pos="66340">
                  <a:srgbClr val="F59EC6"/>
                </a:gs>
                <a:gs pos="33000">
                  <a:srgbClr val="DF84B5"/>
                </a:gs>
                <a:gs pos="100000">
                  <a:srgbClr val="F59EC6"/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6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7" name="Rectangle">
              <a:extLst>
                <a:ext uri="{FF2B5EF4-FFF2-40B4-BE49-F238E27FC236}">
                  <a16:creationId xmlns:a16="http://schemas.microsoft.com/office/drawing/2014/main" id="{57B80663-74E4-4DE1-96B7-8538988805ED}"/>
                </a:ext>
              </a:extLst>
            </p:cNvPr>
            <p:cNvSpPr/>
            <p:nvPr/>
          </p:nvSpPr>
          <p:spPr>
            <a:xfrm>
              <a:off x="5431153" y="1369628"/>
              <a:ext cx="1316736" cy="3225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66340">
                  <a:schemeClr val="tx1">
                    <a:lumMod val="50000"/>
                    <a:lumOff val="50000"/>
                  </a:schemeClr>
                </a:gs>
                <a:gs pos="33000">
                  <a:schemeClr val="tx1">
                    <a:lumMod val="50000"/>
                    <a:lumOff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36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8" name="Figure">
              <a:extLst>
                <a:ext uri="{FF2B5EF4-FFF2-40B4-BE49-F238E27FC236}">
                  <a16:creationId xmlns:a16="http://schemas.microsoft.com/office/drawing/2014/main" id="{E36E5B1C-F1EB-483F-B1BA-366552FED9D4}"/>
                </a:ext>
              </a:extLst>
            </p:cNvPr>
            <p:cNvSpPr/>
            <p:nvPr/>
          </p:nvSpPr>
          <p:spPr>
            <a:xfrm>
              <a:off x="5431153" y="1340925"/>
              <a:ext cx="1316736" cy="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Rectangle">
              <a:extLst>
                <a:ext uri="{FF2B5EF4-FFF2-40B4-BE49-F238E27FC236}">
                  <a16:creationId xmlns:a16="http://schemas.microsoft.com/office/drawing/2014/main" id="{16E81698-E0E1-4427-9F61-5F529F4BD708}"/>
                </a:ext>
              </a:extLst>
            </p:cNvPr>
            <p:cNvSpPr/>
            <p:nvPr/>
          </p:nvSpPr>
          <p:spPr>
            <a:xfrm>
              <a:off x="5431153" y="1687127"/>
              <a:ext cx="1316736" cy="365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FE8AEDA-D375-404F-AA1C-C0DCFBDC8DA0}"/>
              </a:ext>
            </a:extLst>
          </p:cNvPr>
          <p:cNvSpPr/>
          <p:nvPr/>
        </p:nvSpPr>
        <p:spPr>
          <a:xfrm>
            <a:off x="5431153" y="462590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66340">
                <a:schemeClr val="accent5"/>
              </a:gs>
              <a:gs pos="33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661789-9398-4E90-8375-5887E6295EFE}"/>
              </a:ext>
            </a:extLst>
          </p:cNvPr>
          <p:cNvSpPr/>
          <p:nvPr/>
        </p:nvSpPr>
        <p:spPr>
          <a:xfrm>
            <a:off x="5431153" y="390073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6340">
                <a:schemeClr val="accent6"/>
              </a:gs>
              <a:gs pos="33000">
                <a:schemeClr val="accent6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02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A7BED25-8663-4793-9605-B4618BDA17A3}"/>
              </a:ext>
            </a:extLst>
          </p:cNvPr>
          <p:cNvSpPr/>
          <p:nvPr/>
        </p:nvSpPr>
        <p:spPr>
          <a:xfrm>
            <a:off x="5431153" y="317556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6340">
                <a:schemeClr val="accent2"/>
              </a:gs>
              <a:gs pos="33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284A420-CBA7-4F41-8BD4-5D4C9A09A180}"/>
              </a:ext>
            </a:extLst>
          </p:cNvPr>
          <p:cNvSpPr/>
          <p:nvPr/>
        </p:nvSpPr>
        <p:spPr>
          <a:xfrm>
            <a:off x="5431153" y="245039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66340">
                <a:schemeClr val="accent1"/>
              </a:gs>
              <a:gs pos="33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04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97E72DE-0224-4DC3-98CD-7FCCA64ADB9F}"/>
              </a:ext>
            </a:extLst>
          </p:cNvPr>
          <p:cNvSpPr/>
          <p:nvPr/>
        </p:nvSpPr>
        <p:spPr>
          <a:xfrm>
            <a:off x="5431153" y="1722690"/>
            <a:ext cx="1316736" cy="72770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66340">
                <a:schemeClr val="accent3"/>
              </a:gs>
              <a:gs pos="33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05</a:t>
            </a:r>
            <a:endParaRPr sz="3600" b="1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BCD9B54-C7EF-4853-A762-F26964BD7D27}"/>
              </a:ext>
            </a:extLst>
          </p:cNvPr>
          <p:cNvSpPr/>
          <p:nvPr/>
        </p:nvSpPr>
        <p:spPr>
          <a:xfrm flipV="1">
            <a:off x="5746105" y="5703654"/>
            <a:ext cx="688358" cy="384073"/>
          </a:xfrm>
          <a:custGeom>
            <a:avLst/>
            <a:gdLst>
              <a:gd name="connsiteX0" fmla="*/ 0 w 688358"/>
              <a:gd name="connsiteY0" fmla="*/ 384073 h 384073"/>
              <a:gd name="connsiteX1" fmla="*/ 179245 w 688358"/>
              <a:gd name="connsiteY1" fmla="*/ 384073 h 384073"/>
              <a:gd name="connsiteX2" fmla="*/ 509112 w 688358"/>
              <a:gd name="connsiteY2" fmla="*/ 384073 h 384073"/>
              <a:gd name="connsiteX3" fmla="*/ 688358 w 688358"/>
              <a:gd name="connsiteY3" fmla="*/ 384073 h 384073"/>
              <a:gd name="connsiteX4" fmla="*/ 688317 w 688358"/>
              <a:gd name="connsiteY4" fmla="*/ 384027 h 384073"/>
              <a:gd name="connsiteX5" fmla="*/ 346838 w 688358"/>
              <a:gd name="connsiteY5" fmla="*/ 2968 h 384073"/>
              <a:gd name="connsiteX6" fmla="*/ 344179 w 688358"/>
              <a:gd name="connsiteY6" fmla="*/ 0 h 384073"/>
              <a:gd name="connsiteX7" fmla="*/ 341516 w 688358"/>
              <a:gd name="connsiteY7" fmla="*/ 2972 h 38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58" h="384073">
                <a:moveTo>
                  <a:pt x="0" y="384073"/>
                </a:moveTo>
                <a:lnTo>
                  <a:pt x="179245" y="384073"/>
                </a:lnTo>
                <a:lnTo>
                  <a:pt x="509112" y="384073"/>
                </a:lnTo>
                <a:lnTo>
                  <a:pt x="688358" y="384073"/>
                </a:lnTo>
                <a:lnTo>
                  <a:pt x="688317" y="384027"/>
                </a:lnTo>
                <a:lnTo>
                  <a:pt x="346838" y="2968"/>
                </a:lnTo>
                <a:lnTo>
                  <a:pt x="344179" y="0"/>
                </a:lnTo>
                <a:lnTo>
                  <a:pt x="341516" y="297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27B9B02-9F05-4F8D-BC04-F3B1A63FD16F}"/>
              </a:ext>
            </a:extLst>
          </p:cNvPr>
          <p:cNvSpPr/>
          <p:nvPr/>
        </p:nvSpPr>
        <p:spPr>
          <a:xfrm flipV="1">
            <a:off x="5432829" y="5351076"/>
            <a:ext cx="1314911" cy="352577"/>
          </a:xfrm>
          <a:custGeom>
            <a:avLst/>
            <a:gdLst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344784 w 1314911"/>
              <a:gd name="connsiteY9" fmla="*/ 0 h 387736"/>
              <a:gd name="connsiteX10" fmla="*/ 344517 w 1314911"/>
              <a:gd name="connsiteY10" fmla="*/ 0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344784 w 1314911"/>
              <a:gd name="connsiteY10" fmla="*/ 0 h 387736"/>
              <a:gd name="connsiteX11" fmla="*/ 0 w 1314911"/>
              <a:gd name="connsiteY11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0 w 1314911"/>
              <a:gd name="connsiteY10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1001567 w 1314911"/>
              <a:gd name="connsiteY2" fmla="*/ 35083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0 w 1314911"/>
              <a:gd name="connsiteY9" fmla="*/ 387736 h 387736"/>
              <a:gd name="connsiteX0" fmla="*/ 0 w 1314911"/>
              <a:gd name="connsiteY0" fmla="*/ 352577 h 352577"/>
              <a:gd name="connsiteX1" fmla="*/ 1314911 w 1314911"/>
              <a:gd name="connsiteY1" fmla="*/ 352577 h 352577"/>
              <a:gd name="connsiteX2" fmla="*/ 1001635 w 1314911"/>
              <a:gd name="connsiteY2" fmla="*/ 0 h 352577"/>
              <a:gd name="connsiteX3" fmla="*/ 822389 w 1314911"/>
              <a:gd name="connsiteY3" fmla="*/ 0 h 352577"/>
              <a:gd name="connsiteX4" fmla="*/ 492522 w 1314911"/>
              <a:gd name="connsiteY4" fmla="*/ 0 h 352577"/>
              <a:gd name="connsiteX5" fmla="*/ 313277 w 1314911"/>
              <a:gd name="connsiteY5" fmla="*/ 0 h 352577"/>
              <a:gd name="connsiteX6" fmla="*/ 0 w 1314911"/>
              <a:gd name="connsiteY6" fmla="*/ 352577 h 3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11" h="352577">
                <a:moveTo>
                  <a:pt x="0" y="352577"/>
                </a:moveTo>
                <a:lnTo>
                  <a:pt x="1314911" y="352577"/>
                </a:lnTo>
                <a:lnTo>
                  <a:pt x="1001635" y="0"/>
                </a:lnTo>
                <a:lnTo>
                  <a:pt x="822389" y="0"/>
                </a:lnTo>
                <a:lnTo>
                  <a:pt x="492522" y="0"/>
                </a:lnTo>
                <a:lnTo>
                  <a:pt x="313277" y="0"/>
                </a:lnTo>
                <a:lnTo>
                  <a:pt x="0" y="352577"/>
                </a:lnTo>
                <a:close/>
              </a:path>
            </a:pathLst>
          </a:custGeom>
          <a:gradFill flip="none" rotWithShape="1">
            <a:gsLst>
              <a:gs pos="0">
                <a:srgbClr val="DA7D3E"/>
              </a:gs>
              <a:gs pos="66340">
                <a:srgbClr val="E7A980"/>
              </a:gs>
              <a:gs pos="33000">
                <a:srgbClr val="E7A980"/>
              </a:gs>
              <a:gs pos="100000">
                <a:srgbClr val="E7A980"/>
              </a:gs>
            </a:gsLst>
            <a:lin ang="11400000" scaled="0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600" b="1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8" name="Graphic 27" descr="Puzzle">
            <a:extLst>
              <a:ext uri="{FF2B5EF4-FFF2-40B4-BE49-F238E27FC236}">
                <a16:creationId xmlns:a16="http://schemas.microsoft.com/office/drawing/2014/main" id="{BAC9CAAC-356B-4ABD-A11A-1512417E558C}"/>
              </a:ext>
            </a:extLst>
          </p:cNvPr>
          <p:cNvSpPr/>
          <p:nvPr/>
        </p:nvSpPr>
        <p:spPr>
          <a:xfrm>
            <a:off x="4198139" y="2549735"/>
            <a:ext cx="501417" cy="501417"/>
          </a:xfrm>
          <a:custGeom>
            <a:avLst/>
            <a:gdLst>
              <a:gd name="connsiteX0" fmla="*/ 324041 w 501416"/>
              <a:gd name="connsiteY0" fmla="*/ 380450 h 501416"/>
              <a:gd name="connsiteX1" fmla="*/ 297089 w 501416"/>
              <a:gd name="connsiteY1" fmla="*/ 297716 h 501416"/>
              <a:gd name="connsiteX2" fmla="*/ 301477 w 501416"/>
              <a:gd name="connsiteY2" fmla="*/ 293329 h 501416"/>
              <a:gd name="connsiteX3" fmla="*/ 385464 w 501416"/>
              <a:gd name="connsiteY3" fmla="*/ 319026 h 501416"/>
              <a:gd name="connsiteX4" fmla="*/ 429965 w 501416"/>
              <a:gd name="connsiteY4" fmla="*/ 354752 h 501416"/>
              <a:gd name="connsiteX5" fmla="*/ 501417 w 501416"/>
              <a:gd name="connsiteY5" fmla="*/ 283300 h 501416"/>
              <a:gd name="connsiteX6" fmla="*/ 394866 w 501416"/>
              <a:gd name="connsiteY6" fmla="*/ 176749 h 501416"/>
              <a:gd name="connsiteX7" fmla="*/ 430592 w 501416"/>
              <a:gd name="connsiteY7" fmla="*/ 132249 h 501416"/>
              <a:gd name="connsiteX8" fmla="*/ 456289 w 501416"/>
              <a:gd name="connsiteY8" fmla="*/ 48261 h 501416"/>
              <a:gd name="connsiteX9" fmla="*/ 451902 w 501416"/>
              <a:gd name="connsiteY9" fmla="*/ 43874 h 501416"/>
              <a:gd name="connsiteX10" fmla="*/ 369168 w 501416"/>
              <a:gd name="connsiteY10" fmla="*/ 70825 h 501416"/>
              <a:gd name="connsiteX11" fmla="*/ 324667 w 501416"/>
              <a:gd name="connsiteY11" fmla="*/ 106551 h 501416"/>
              <a:gd name="connsiteX12" fmla="*/ 218116 w 501416"/>
              <a:gd name="connsiteY12" fmla="*/ 0 h 501416"/>
              <a:gd name="connsiteX13" fmla="*/ 146038 w 501416"/>
              <a:gd name="connsiteY13" fmla="*/ 71452 h 501416"/>
              <a:gd name="connsiteX14" fmla="*/ 181764 w 501416"/>
              <a:gd name="connsiteY14" fmla="*/ 115953 h 501416"/>
              <a:gd name="connsiteX15" fmla="*/ 208715 w 501416"/>
              <a:gd name="connsiteY15" fmla="*/ 198686 h 501416"/>
              <a:gd name="connsiteX16" fmla="*/ 204327 w 501416"/>
              <a:gd name="connsiteY16" fmla="*/ 203074 h 501416"/>
              <a:gd name="connsiteX17" fmla="*/ 120340 w 501416"/>
              <a:gd name="connsiteY17" fmla="*/ 177376 h 501416"/>
              <a:gd name="connsiteX18" fmla="*/ 75839 w 501416"/>
              <a:gd name="connsiteY18" fmla="*/ 141650 h 501416"/>
              <a:gd name="connsiteX19" fmla="*/ 0 w 501416"/>
              <a:gd name="connsiteY19" fmla="*/ 218116 h 501416"/>
              <a:gd name="connsiteX20" fmla="*/ 106551 w 501416"/>
              <a:gd name="connsiteY20" fmla="*/ 324667 h 501416"/>
              <a:gd name="connsiteX21" fmla="*/ 70825 w 501416"/>
              <a:gd name="connsiteY21" fmla="*/ 369168 h 501416"/>
              <a:gd name="connsiteX22" fmla="*/ 45128 w 501416"/>
              <a:gd name="connsiteY22" fmla="*/ 453155 h 501416"/>
              <a:gd name="connsiteX23" fmla="*/ 49515 w 501416"/>
              <a:gd name="connsiteY23" fmla="*/ 457543 h 501416"/>
              <a:gd name="connsiteX24" fmla="*/ 132249 w 501416"/>
              <a:gd name="connsiteY24" fmla="*/ 430592 h 501416"/>
              <a:gd name="connsiteX25" fmla="*/ 176749 w 501416"/>
              <a:gd name="connsiteY25" fmla="*/ 394866 h 501416"/>
              <a:gd name="connsiteX26" fmla="*/ 283300 w 501416"/>
              <a:gd name="connsiteY26" fmla="*/ 501417 h 501416"/>
              <a:gd name="connsiteX27" fmla="*/ 359766 w 501416"/>
              <a:gd name="connsiteY27" fmla="*/ 424951 h 501416"/>
              <a:gd name="connsiteX28" fmla="*/ 324041 w 501416"/>
              <a:gd name="connsiteY28" fmla="*/ 380450 h 50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1416" h="501416">
                <a:moveTo>
                  <a:pt x="324041" y="380450"/>
                </a:moveTo>
                <a:cubicBezTo>
                  <a:pt x="282674" y="381703"/>
                  <a:pt x="267631" y="328428"/>
                  <a:pt x="297089" y="297716"/>
                </a:cubicBezTo>
                <a:lnTo>
                  <a:pt x="301477" y="293329"/>
                </a:lnTo>
                <a:cubicBezTo>
                  <a:pt x="332189" y="263871"/>
                  <a:pt x="386718" y="277659"/>
                  <a:pt x="385464" y="319026"/>
                </a:cubicBezTo>
                <a:cubicBezTo>
                  <a:pt x="384837" y="342844"/>
                  <a:pt x="413042" y="371675"/>
                  <a:pt x="429965" y="354752"/>
                </a:cubicBezTo>
                <a:lnTo>
                  <a:pt x="501417" y="283300"/>
                </a:lnTo>
                <a:lnTo>
                  <a:pt x="394866" y="176749"/>
                </a:lnTo>
                <a:cubicBezTo>
                  <a:pt x="377943" y="159827"/>
                  <a:pt x="406774" y="131622"/>
                  <a:pt x="430592" y="132249"/>
                </a:cubicBezTo>
                <a:cubicBezTo>
                  <a:pt x="471958" y="133502"/>
                  <a:pt x="485747" y="78973"/>
                  <a:pt x="456289" y="48261"/>
                </a:cubicBezTo>
                <a:lnTo>
                  <a:pt x="451902" y="43874"/>
                </a:lnTo>
                <a:cubicBezTo>
                  <a:pt x="421190" y="14416"/>
                  <a:pt x="367914" y="29458"/>
                  <a:pt x="369168" y="70825"/>
                </a:cubicBezTo>
                <a:cubicBezTo>
                  <a:pt x="369795" y="94642"/>
                  <a:pt x="341590" y="123474"/>
                  <a:pt x="324667" y="106551"/>
                </a:cubicBezTo>
                <a:lnTo>
                  <a:pt x="218116" y="0"/>
                </a:lnTo>
                <a:lnTo>
                  <a:pt x="146038" y="71452"/>
                </a:lnTo>
                <a:cubicBezTo>
                  <a:pt x="129115" y="88375"/>
                  <a:pt x="157946" y="116579"/>
                  <a:pt x="181764" y="115953"/>
                </a:cubicBezTo>
                <a:cubicBezTo>
                  <a:pt x="223130" y="114699"/>
                  <a:pt x="238173" y="167975"/>
                  <a:pt x="208715" y="198686"/>
                </a:cubicBezTo>
                <a:lnTo>
                  <a:pt x="204327" y="203074"/>
                </a:lnTo>
                <a:cubicBezTo>
                  <a:pt x="173616" y="232532"/>
                  <a:pt x="119086" y="218743"/>
                  <a:pt x="120340" y="177376"/>
                </a:cubicBezTo>
                <a:cubicBezTo>
                  <a:pt x="120967" y="153559"/>
                  <a:pt x="92762" y="124727"/>
                  <a:pt x="75839" y="141650"/>
                </a:cubicBezTo>
                <a:lnTo>
                  <a:pt x="0" y="218116"/>
                </a:lnTo>
                <a:lnTo>
                  <a:pt x="106551" y="324667"/>
                </a:lnTo>
                <a:cubicBezTo>
                  <a:pt x="123474" y="341590"/>
                  <a:pt x="94642" y="369795"/>
                  <a:pt x="70825" y="369168"/>
                </a:cubicBezTo>
                <a:cubicBezTo>
                  <a:pt x="29458" y="367914"/>
                  <a:pt x="15669" y="422444"/>
                  <a:pt x="45128" y="453155"/>
                </a:cubicBezTo>
                <a:lnTo>
                  <a:pt x="49515" y="457543"/>
                </a:lnTo>
                <a:cubicBezTo>
                  <a:pt x="80227" y="487001"/>
                  <a:pt x="133502" y="471958"/>
                  <a:pt x="132249" y="430592"/>
                </a:cubicBezTo>
                <a:cubicBezTo>
                  <a:pt x="131622" y="406774"/>
                  <a:pt x="159827" y="377943"/>
                  <a:pt x="176749" y="394866"/>
                </a:cubicBezTo>
                <a:lnTo>
                  <a:pt x="283300" y="501417"/>
                </a:lnTo>
                <a:lnTo>
                  <a:pt x="359766" y="424951"/>
                </a:lnTo>
                <a:cubicBezTo>
                  <a:pt x="376689" y="408028"/>
                  <a:pt x="348485" y="379823"/>
                  <a:pt x="324041" y="38045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9EDD548-E2C9-4559-A1F4-87DE475A5A4B}"/>
              </a:ext>
            </a:extLst>
          </p:cNvPr>
          <p:cNvSpPr/>
          <p:nvPr/>
        </p:nvSpPr>
        <p:spPr>
          <a:xfrm>
            <a:off x="4198138" y="3362653"/>
            <a:ext cx="501416" cy="350993"/>
          </a:xfrm>
          <a:custGeom>
            <a:avLst/>
            <a:gdLst>
              <a:gd name="connsiteX0" fmla="*/ 213102 w 501416"/>
              <a:gd name="connsiteY0" fmla="*/ 68945 h 350993"/>
              <a:gd name="connsiteX1" fmla="*/ 476346 w 501416"/>
              <a:gd name="connsiteY1" fmla="*/ 68945 h 350993"/>
              <a:gd name="connsiteX2" fmla="*/ 501416 w 501416"/>
              <a:gd name="connsiteY2" fmla="*/ 94016 h 350993"/>
              <a:gd name="connsiteX3" fmla="*/ 501416 w 501416"/>
              <a:gd name="connsiteY3" fmla="*/ 263245 h 350993"/>
              <a:gd name="connsiteX4" fmla="*/ 476346 w 501416"/>
              <a:gd name="connsiteY4" fmla="*/ 288316 h 350993"/>
              <a:gd name="connsiteX5" fmla="*/ 438739 w 501416"/>
              <a:gd name="connsiteY5" fmla="*/ 288316 h 350993"/>
              <a:gd name="connsiteX6" fmla="*/ 438739 w 501416"/>
              <a:gd name="connsiteY6" fmla="*/ 350993 h 350993"/>
              <a:gd name="connsiteX7" fmla="*/ 376062 w 501416"/>
              <a:gd name="connsiteY7" fmla="*/ 288316 h 350993"/>
              <a:gd name="connsiteX8" fmla="*/ 213102 w 501416"/>
              <a:gd name="connsiteY8" fmla="*/ 288316 h 350993"/>
              <a:gd name="connsiteX9" fmla="*/ 188031 w 501416"/>
              <a:gd name="connsiteY9" fmla="*/ 263245 h 350993"/>
              <a:gd name="connsiteX10" fmla="*/ 188031 w 501416"/>
              <a:gd name="connsiteY10" fmla="*/ 94016 h 350993"/>
              <a:gd name="connsiteX11" fmla="*/ 213102 w 501416"/>
              <a:gd name="connsiteY11" fmla="*/ 68945 h 350993"/>
              <a:gd name="connsiteX12" fmla="*/ 25071 w 501416"/>
              <a:gd name="connsiteY12" fmla="*/ 0 h 350993"/>
              <a:gd name="connsiteX13" fmla="*/ 288315 w 501416"/>
              <a:gd name="connsiteY13" fmla="*/ 0 h 350993"/>
              <a:gd name="connsiteX14" fmla="*/ 313385 w 501416"/>
              <a:gd name="connsiteY14" fmla="*/ 25071 h 350993"/>
              <a:gd name="connsiteX15" fmla="*/ 313385 w 501416"/>
              <a:gd name="connsiteY15" fmla="*/ 43874 h 350993"/>
              <a:gd name="connsiteX16" fmla="*/ 213102 w 501416"/>
              <a:gd name="connsiteY16" fmla="*/ 43874 h 350993"/>
              <a:gd name="connsiteX17" fmla="*/ 162960 w 501416"/>
              <a:gd name="connsiteY17" fmla="*/ 94016 h 350993"/>
              <a:gd name="connsiteX18" fmla="*/ 162960 w 501416"/>
              <a:gd name="connsiteY18" fmla="*/ 219371 h 350993"/>
              <a:gd name="connsiteX19" fmla="*/ 125354 w 501416"/>
              <a:gd name="connsiteY19" fmla="*/ 219371 h 350993"/>
              <a:gd name="connsiteX20" fmla="*/ 62677 w 501416"/>
              <a:gd name="connsiteY20" fmla="*/ 282048 h 350993"/>
              <a:gd name="connsiteX21" fmla="*/ 62677 w 501416"/>
              <a:gd name="connsiteY21" fmla="*/ 219371 h 350993"/>
              <a:gd name="connsiteX22" fmla="*/ 25071 w 501416"/>
              <a:gd name="connsiteY22" fmla="*/ 219371 h 350993"/>
              <a:gd name="connsiteX23" fmla="*/ 0 w 501416"/>
              <a:gd name="connsiteY23" fmla="*/ 194300 h 350993"/>
              <a:gd name="connsiteX24" fmla="*/ 0 w 501416"/>
              <a:gd name="connsiteY24" fmla="*/ 25071 h 350993"/>
              <a:gd name="connsiteX25" fmla="*/ 25071 w 501416"/>
              <a:gd name="connsiteY25" fmla="*/ 0 h 3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1416" h="350993">
                <a:moveTo>
                  <a:pt x="213102" y="68945"/>
                </a:moveTo>
                <a:lnTo>
                  <a:pt x="476346" y="68945"/>
                </a:lnTo>
                <a:cubicBezTo>
                  <a:pt x="490135" y="68945"/>
                  <a:pt x="501416" y="80227"/>
                  <a:pt x="501416" y="94016"/>
                </a:cubicBezTo>
                <a:lnTo>
                  <a:pt x="501416" y="263245"/>
                </a:lnTo>
                <a:cubicBezTo>
                  <a:pt x="501416" y="277034"/>
                  <a:pt x="490135" y="288316"/>
                  <a:pt x="476346" y="288316"/>
                </a:cubicBezTo>
                <a:lnTo>
                  <a:pt x="438739" y="288316"/>
                </a:lnTo>
                <a:lnTo>
                  <a:pt x="438739" y="350993"/>
                </a:lnTo>
                <a:lnTo>
                  <a:pt x="376062" y="288316"/>
                </a:lnTo>
                <a:lnTo>
                  <a:pt x="213102" y="288316"/>
                </a:lnTo>
                <a:cubicBezTo>
                  <a:pt x="199313" y="288316"/>
                  <a:pt x="188031" y="277034"/>
                  <a:pt x="188031" y="263245"/>
                </a:cubicBezTo>
                <a:lnTo>
                  <a:pt x="188031" y="94016"/>
                </a:lnTo>
                <a:cubicBezTo>
                  <a:pt x="188031" y="80227"/>
                  <a:pt x="199313" y="68945"/>
                  <a:pt x="213102" y="68945"/>
                </a:cubicBezTo>
                <a:close/>
                <a:moveTo>
                  <a:pt x="25071" y="0"/>
                </a:moveTo>
                <a:lnTo>
                  <a:pt x="288315" y="0"/>
                </a:lnTo>
                <a:cubicBezTo>
                  <a:pt x="302104" y="0"/>
                  <a:pt x="313385" y="11282"/>
                  <a:pt x="313385" y="25071"/>
                </a:cubicBezTo>
                <a:lnTo>
                  <a:pt x="313385" y="43874"/>
                </a:lnTo>
                <a:lnTo>
                  <a:pt x="213102" y="43874"/>
                </a:lnTo>
                <a:cubicBezTo>
                  <a:pt x="185524" y="43874"/>
                  <a:pt x="162960" y="66438"/>
                  <a:pt x="162960" y="94016"/>
                </a:cubicBezTo>
                <a:lnTo>
                  <a:pt x="162960" y="219371"/>
                </a:lnTo>
                <a:lnTo>
                  <a:pt x="125354" y="219371"/>
                </a:lnTo>
                <a:lnTo>
                  <a:pt x="62677" y="282048"/>
                </a:lnTo>
                <a:lnTo>
                  <a:pt x="62677" y="219371"/>
                </a:lnTo>
                <a:lnTo>
                  <a:pt x="25071" y="219371"/>
                </a:lnTo>
                <a:cubicBezTo>
                  <a:pt x="11282" y="219371"/>
                  <a:pt x="0" y="208089"/>
                  <a:pt x="0" y="194300"/>
                </a:cubicBezTo>
                <a:lnTo>
                  <a:pt x="0" y="25071"/>
                </a:lnTo>
                <a:cubicBezTo>
                  <a:pt x="0" y="11282"/>
                  <a:pt x="11282" y="0"/>
                  <a:pt x="2507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FF79EB2-F10D-4785-B875-FFC9CAE1A80B}"/>
              </a:ext>
            </a:extLst>
          </p:cNvPr>
          <p:cNvSpPr/>
          <p:nvPr/>
        </p:nvSpPr>
        <p:spPr>
          <a:xfrm>
            <a:off x="4185602" y="4099104"/>
            <a:ext cx="526488" cy="328428"/>
          </a:xfrm>
          <a:custGeom>
            <a:avLst/>
            <a:gdLst>
              <a:gd name="connsiteX0" fmla="*/ 263245 w 526488"/>
              <a:gd name="connsiteY0" fmla="*/ 215609 h 328428"/>
              <a:gd name="connsiteX1" fmla="*/ 309626 w 526488"/>
              <a:gd name="connsiteY1" fmla="*/ 223130 h 328428"/>
              <a:gd name="connsiteX2" fmla="*/ 364782 w 526488"/>
              <a:gd name="connsiteY2" fmla="*/ 249455 h 328428"/>
              <a:gd name="connsiteX3" fmla="*/ 376064 w 526488"/>
              <a:gd name="connsiteY3" fmla="*/ 272018 h 328428"/>
              <a:gd name="connsiteX4" fmla="*/ 376064 w 526488"/>
              <a:gd name="connsiteY4" fmla="*/ 328428 h 328428"/>
              <a:gd name="connsiteX5" fmla="*/ 150425 w 526488"/>
              <a:gd name="connsiteY5" fmla="*/ 328428 h 328428"/>
              <a:gd name="connsiteX6" fmla="*/ 150425 w 526488"/>
              <a:gd name="connsiteY6" fmla="*/ 272018 h 328428"/>
              <a:gd name="connsiteX7" fmla="*/ 161707 w 526488"/>
              <a:gd name="connsiteY7" fmla="*/ 249455 h 328428"/>
              <a:gd name="connsiteX8" fmla="*/ 216864 w 526488"/>
              <a:gd name="connsiteY8" fmla="*/ 223130 h 328428"/>
              <a:gd name="connsiteX9" fmla="*/ 263245 w 526488"/>
              <a:gd name="connsiteY9" fmla="*/ 215609 h 328428"/>
              <a:gd name="connsiteX10" fmla="*/ 413670 w 526488"/>
              <a:gd name="connsiteY10" fmla="*/ 127861 h 328428"/>
              <a:gd name="connsiteX11" fmla="*/ 460051 w 526488"/>
              <a:gd name="connsiteY11" fmla="*/ 135382 h 328428"/>
              <a:gd name="connsiteX12" fmla="*/ 515206 w 526488"/>
              <a:gd name="connsiteY12" fmla="*/ 161708 h 328428"/>
              <a:gd name="connsiteX13" fmla="*/ 526488 w 526488"/>
              <a:gd name="connsiteY13" fmla="*/ 184271 h 328428"/>
              <a:gd name="connsiteX14" fmla="*/ 526488 w 526488"/>
              <a:gd name="connsiteY14" fmla="*/ 240681 h 328428"/>
              <a:gd name="connsiteX15" fmla="*/ 389852 w 526488"/>
              <a:gd name="connsiteY15" fmla="*/ 240681 h 328428"/>
              <a:gd name="connsiteX16" fmla="*/ 379824 w 526488"/>
              <a:gd name="connsiteY16" fmla="*/ 229399 h 328428"/>
              <a:gd name="connsiteX17" fmla="*/ 322160 w 526488"/>
              <a:gd name="connsiteY17" fmla="*/ 200567 h 328428"/>
              <a:gd name="connsiteX18" fmla="*/ 344724 w 526488"/>
              <a:gd name="connsiteY18" fmla="*/ 145411 h 328428"/>
              <a:gd name="connsiteX19" fmla="*/ 344724 w 526488"/>
              <a:gd name="connsiteY19" fmla="*/ 144157 h 328428"/>
              <a:gd name="connsiteX20" fmla="*/ 367287 w 526488"/>
              <a:gd name="connsiteY20" fmla="*/ 135382 h 328428"/>
              <a:gd name="connsiteX21" fmla="*/ 413670 w 526488"/>
              <a:gd name="connsiteY21" fmla="*/ 127861 h 328428"/>
              <a:gd name="connsiteX22" fmla="*/ 112820 w 526488"/>
              <a:gd name="connsiteY22" fmla="*/ 127861 h 328428"/>
              <a:gd name="connsiteX23" fmla="*/ 159201 w 526488"/>
              <a:gd name="connsiteY23" fmla="*/ 135382 h 328428"/>
              <a:gd name="connsiteX24" fmla="*/ 181765 w 526488"/>
              <a:gd name="connsiteY24" fmla="*/ 142903 h 328428"/>
              <a:gd name="connsiteX25" fmla="*/ 181765 w 526488"/>
              <a:gd name="connsiteY25" fmla="*/ 145411 h 328428"/>
              <a:gd name="connsiteX26" fmla="*/ 204328 w 526488"/>
              <a:gd name="connsiteY26" fmla="*/ 200567 h 328428"/>
              <a:gd name="connsiteX27" fmla="*/ 146665 w 526488"/>
              <a:gd name="connsiteY27" fmla="*/ 229399 h 328428"/>
              <a:gd name="connsiteX28" fmla="*/ 135384 w 526488"/>
              <a:gd name="connsiteY28" fmla="*/ 240681 h 328428"/>
              <a:gd name="connsiteX29" fmla="*/ 0 w 526488"/>
              <a:gd name="connsiteY29" fmla="*/ 240681 h 328428"/>
              <a:gd name="connsiteX30" fmla="*/ 0 w 526488"/>
              <a:gd name="connsiteY30" fmla="*/ 184271 h 328428"/>
              <a:gd name="connsiteX31" fmla="*/ 11282 w 526488"/>
              <a:gd name="connsiteY31" fmla="*/ 161708 h 328428"/>
              <a:gd name="connsiteX32" fmla="*/ 66439 w 526488"/>
              <a:gd name="connsiteY32" fmla="*/ 135382 h 328428"/>
              <a:gd name="connsiteX33" fmla="*/ 112820 w 526488"/>
              <a:gd name="connsiteY33" fmla="*/ 127861 h 328428"/>
              <a:gd name="connsiteX34" fmla="*/ 263245 w 526488"/>
              <a:gd name="connsiteY34" fmla="*/ 87748 h 328428"/>
              <a:gd name="connsiteX35" fmla="*/ 319655 w 526488"/>
              <a:gd name="connsiteY35" fmla="*/ 144158 h 328428"/>
              <a:gd name="connsiteX36" fmla="*/ 263245 w 526488"/>
              <a:gd name="connsiteY36" fmla="*/ 200568 h 328428"/>
              <a:gd name="connsiteX37" fmla="*/ 206835 w 526488"/>
              <a:gd name="connsiteY37" fmla="*/ 144158 h 328428"/>
              <a:gd name="connsiteX38" fmla="*/ 263245 w 526488"/>
              <a:gd name="connsiteY38" fmla="*/ 87748 h 328428"/>
              <a:gd name="connsiteX39" fmla="*/ 413670 w 526488"/>
              <a:gd name="connsiteY39" fmla="*/ 0 h 328428"/>
              <a:gd name="connsiteX40" fmla="*/ 470080 w 526488"/>
              <a:gd name="connsiteY40" fmla="*/ 56409 h 328428"/>
              <a:gd name="connsiteX41" fmla="*/ 413670 w 526488"/>
              <a:gd name="connsiteY41" fmla="*/ 112819 h 328428"/>
              <a:gd name="connsiteX42" fmla="*/ 357260 w 526488"/>
              <a:gd name="connsiteY42" fmla="*/ 56409 h 328428"/>
              <a:gd name="connsiteX43" fmla="*/ 413670 w 526488"/>
              <a:gd name="connsiteY43" fmla="*/ 0 h 328428"/>
              <a:gd name="connsiteX44" fmla="*/ 112820 w 526488"/>
              <a:gd name="connsiteY44" fmla="*/ 0 h 328428"/>
              <a:gd name="connsiteX45" fmla="*/ 169230 w 526488"/>
              <a:gd name="connsiteY45" fmla="*/ 56409 h 328428"/>
              <a:gd name="connsiteX46" fmla="*/ 112820 w 526488"/>
              <a:gd name="connsiteY46" fmla="*/ 112819 h 328428"/>
              <a:gd name="connsiteX47" fmla="*/ 56410 w 526488"/>
              <a:gd name="connsiteY47" fmla="*/ 56409 h 328428"/>
              <a:gd name="connsiteX48" fmla="*/ 112820 w 526488"/>
              <a:gd name="connsiteY48" fmla="*/ 0 h 32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488" h="328428">
                <a:moveTo>
                  <a:pt x="263245" y="215609"/>
                </a:moveTo>
                <a:cubicBezTo>
                  <a:pt x="279541" y="215609"/>
                  <a:pt x="295837" y="219370"/>
                  <a:pt x="309626" y="223130"/>
                </a:cubicBezTo>
                <a:cubicBezTo>
                  <a:pt x="329682" y="228144"/>
                  <a:pt x="349739" y="236919"/>
                  <a:pt x="364782" y="249455"/>
                </a:cubicBezTo>
                <a:cubicBezTo>
                  <a:pt x="372303" y="254469"/>
                  <a:pt x="376064" y="263244"/>
                  <a:pt x="376064" y="272018"/>
                </a:cubicBezTo>
                <a:lnTo>
                  <a:pt x="376064" y="328428"/>
                </a:lnTo>
                <a:lnTo>
                  <a:pt x="150425" y="328428"/>
                </a:lnTo>
                <a:lnTo>
                  <a:pt x="150425" y="272018"/>
                </a:lnTo>
                <a:cubicBezTo>
                  <a:pt x="150425" y="263244"/>
                  <a:pt x="154186" y="255722"/>
                  <a:pt x="161707" y="249455"/>
                </a:cubicBezTo>
                <a:cubicBezTo>
                  <a:pt x="178003" y="238173"/>
                  <a:pt x="196806" y="228144"/>
                  <a:pt x="216864" y="223130"/>
                </a:cubicBezTo>
                <a:cubicBezTo>
                  <a:pt x="231906" y="218116"/>
                  <a:pt x="248202" y="215609"/>
                  <a:pt x="263245" y="215609"/>
                </a:cubicBezTo>
                <a:close/>
                <a:moveTo>
                  <a:pt x="413670" y="127861"/>
                </a:moveTo>
                <a:cubicBezTo>
                  <a:pt x="429966" y="127861"/>
                  <a:pt x="446262" y="131622"/>
                  <a:pt x="460051" y="135382"/>
                </a:cubicBezTo>
                <a:cubicBezTo>
                  <a:pt x="480107" y="140396"/>
                  <a:pt x="500164" y="149171"/>
                  <a:pt x="515206" y="161708"/>
                </a:cubicBezTo>
                <a:cubicBezTo>
                  <a:pt x="522728" y="166722"/>
                  <a:pt x="526488" y="175497"/>
                  <a:pt x="526488" y="184271"/>
                </a:cubicBezTo>
                <a:lnTo>
                  <a:pt x="526488" y="240681"/>
                </a:lnTo>
                <a:lnTo>
                  <a:pt x="389852" y="240681"/>
                </a:lnTo>
                <a:cubicBezTo>
                  <a:pt x="387345" y="235667"/>
                  <a:pt x="383585" y="233159"/>
                  <a:pt x="379824" y="229399"/>
                </a:cubicBezTo>
                <a:cubicBezTo>
                  <a:pt x="364780" y="218117"/>
                  <a:pt x="345977" y="208089"/>
                  <a:pt x="322160" y="200567"/>
                </a:cubicBezTo>
                <a:cubicBezTo>
                  <a:pt x="335949" y="186778"/>
                  <a:pt x="344724" y="166722"/>
                  <a:pt x="344724" y="145411"/>
                </a:cubicBezTo>
                <a:lnTo>
                  <a:pt x="344724" y="144157"/>
                </a:lnTo>
                <a:cubicBezTo>
                  <a:pt x="352245" y="140396"/>
                  <a:pt x="359766" y="137889"/>
                  <a:pt x="367287" y="135382"/>
                </a:cubicBezTo>
                <a:cubicBezTo>
                  <a:pt x="382331" y="130368"/>
                  <a:pt x="398627" y="127861"/>
                  <a:pt x="413670" y="127861"/>
                </a:cubicBezTo>
                <a:close/>
                <a:moveTo>
                  <a:pt x="112820" y="127861"/>
                </a:moveTo>
                <a:cubicBezTo>
                  <a:pt x="129116" y="127861"/>
                  <a:pt x="145412" y="131622"/>
                  <a:pt x="159201" y="135382"/>
                </a:cubicBezTo>
                <a:cubicBezTo>
                  <a:pt x="166722" y="136636"/>
                  <a:pt x="174243" y="140396"/>
                  <a:pt x="181765" y="142903"/>
                </a:cubicBezTo>
                <a:cubicBezTo>
                  <a:pt x="181765" y="144157"/>
                  <a:pt x="181765" y="144157"/>
                  <a:pt x="181765" y="145411"/>
                </a:cubicBezTo>
                <a:cubicBezTo>
                  <a:pt x="181765" y="166722"/>
                  <a:pt x="190539" y="185525"/>
                  <a:pt x="204328" y="200567"/>
                </a:cubicBezTo>
                <a:cubicBezTo>
                  <a:pt x="184272" y="206835"/>
                  <a:pt x="164215" y="216863"/>
                  <a:pt x="146665" y="229399"/>
                </a:cubicBezTo>
                <a:cubicBezTo>
                  <a:pt x="141651" y="233159"/>
                  <a:pt x="139144" y="235667"/>
                  <a:pt x="135384" y="240681"/>
                </a:cubicBezTo>
                <a:lnTo>
                  <a:pt x="0" y="240681"/>
                </a:lnTo>
                <a:lnTo>
                  <a:pt x="0" y="184271"/>
                </a:lnTo>
                <a:cubicBezTo>
                  <a:pt x="0" y="175497"/>
                  <a:pt x="3761" y="166722"/>
                  <a:pt x="11282" y="161708"/>
                </a:cubicBezTo>
                <a:cubicBezTo>
                  <a:pt x="27578" y="150425"/>
                  <a:pt x="46381" y="141650"/>
                  <a:pt x="66439" y="135382"/>
                </a:cubicBezTo>
                <a:cubicBezTo>
                  <a:pt x="81481" y="130368"/>
                  <a:pt x="97777" y="127861"/>
                  <a:pt x="112820" y="127861"/>
                </a:cubicBezTo>
                <a:close/>
                <a:moveTo>
                  <a:pt x="263245" y="87748"/>
                </a:moveTo>
                <a:cubicBezTo>
                  <a:pt x="294399" y="87748"/>
                  <a:pt x="319655" y="113003"/>
                  <a:pt x="319655" y="144158"/>
                </a:cubicBezTo>
                <a:cubicBezTo>
                  <a:pt x="319655" y="175312"/>
                  <a:pt x="294399" y="200568"/>
                  <a:pt x="263245" y="200568"/>
                </a:cubicBezTo>
                <a:cubicBezTo>
                  <a:pt x="232090" y="200568"/>
                  <a:pt x="206835" y="175312"/>
                  <a:pt x="206835" y="144158"/>
                </a:cubicBezTo>
                <a:cubicBezTo>
                  <a:pt x="206835" y="113003"/>
                  <a:pt x="232090" y="87748"/>
                  <a:pt x="263245" y="87748"/>
                </a:cubicBezTo>
                <a:close/>
                <a:moveTo>
                  <a:pt x="413670" y="0"/>
                </a:moveTo>
                <a:cubicBezTo>
                  <a:pt x="444824" y="0"/>
                  <a:pt x="470080" y="25255"/>
                  <a:pt x="470080" y="56409"/>
                </a:cubicBezTo>
                <a:cubicBezTo>
                  <a:pt x="470080" y="87563"/>
                  <a:pt x="444824" y="112819"/>
                  <a:pt x="413670" y="112819"/>
                </a:cubicBezTo>
                <a:cubicBezTo>
                  <a:pt x="382515" y="112819"/>
                  <a:pt x="357260" y="87563"/>
                  <a:pt x="357260" y="56409"/>
                </a:cubicBezTo>
                <a:cubicBezTo>
                  <a:pt x="357260" y="25255"/>
                  <a:pt x="382515" y="0"/>
                  <a:pt x="413670" y="0"/>
                </a:cubicBezTo>
                <a:close/>
                <a:moveTo>
                  <a:pt x="112820" y="0"/>
                </a:moveTo>
                <a:cubicBezTo>
                  <a:pt x="143974" y="0"/>
                  <a:pt x="169230" y="25255"/>
                  <a:pt x="169230" y="56409"/>
                </a:cubicBezTo>
                <a:cubicBezTo>
                  <a:pt x="169230" y="87563"/>
                  <a:pt x="143974" y="112819"/>
                  <a:pt x="112820" y="112819"/>
                </a:cubicBezTo>
                <a:cubicBezTo>
                  <a:pt x="81665" y="112819"/>
                  <a:pt x="56410" y="87563"/>
                  <a:pt x="56410" y="56409"/>
                </a:cubicBezTo>
                <a:cubicBezTo>
                  <a:pt x="56410" y="25255"/>
                  <a:pt x="81665" y="0"/>
                  <a:pt x="112820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CDB0DBB-DEF2-4079-9EFD-3B9419294040}"/>
              </a:ext>
            </a:extLst>
          </p:cNvPr>
          <p:cNvSpPr/>
          <p:nvPr/>
        </p:nvSpPr>
        <p:spPr>
          <a:xfrm>
            <a:off x="4273351" y="4750315"/>
            <a:ext cx="350993" cy="476346"/>
          </a:xfrm>
          <a:custGeom>
            <a:avLst/>
            <a:gdLst>
              <a:gd name="connsiteX0" fmla="*/ 300851 w 350993"/>
              <a:gd name="connsiteY0" fmla="*/ 401134 h 476346"/>
              <a:gd name="connsiteX1" fmla="*/ 288316 w 350993"/>
              <a:gd name="connsiteY1" fmla="*/ 413669 h 476346"/>
              <a:gd name="connsiteX2" fmla="*/ 300851 w 350993"/>
              <a:gd name="connsiteY2" fmla="*/ 426204 h 476346"/>
              <a:gd name="connsiteX3" fmla="*/ 313386 w 350993"/>
              <a:gd name="connsiteY3" fmla="*/ 413669 h 476346"/>
              <a:gd name="connsiteX4" fmla="*/ 300851 w 350993"/>
              <a:gd name="connsiteY4" fmla="*/ 401134 h 476346"/>
              <a:gd name="connsiteX5" fmla="*/ 0 w 350993"/>
              <a:gd name="connsiteY5" fmla="*/ 325921 h 476346"/>
              <a:gd name="connsiteX6" fmla="*/ 175497 w 350993"/>
              <a:gd name="connsiteY6" fmla="*/ 376063 h 476346"/>
              <a:gd name="connsiteX7" fmla="*/ 350993 w 350993"/>
              <a:gd name="connsiteY7" fmla="*/ 325921 h 476346"/>
              <a:gd name="connsiteX8" fmla="*/ 350993 w 350993"/>
              <a:gd name="connsiteY8" fmla="*/ 426204 h 476346"/>
              <a:gd name="connsiteX9" fmla="*/ 175497 w 350993"/>
              <a:gd name="connsiteY9" fmla="*/ 476346 h 476346"/>
              <a:gd name="connsiteX10" fmla="*/ 0 w 350993"/>
              <a:gd name="connsiteY10" fmla="*/ 426204 h 476346"/>
              <a:gd name="connsiteX11" fmla="*/ 300851 w 350993"/>
              <a:gd name="connsiteY11" fmla="*/ 275780 h 476346"/>
              <a:gd name="connsiteX12" fmla="*/ 288316 w 350993"/>
              <a:gd name="connsiteY12" fmla="*/ 288315 h 476346"/>
              <a:gd name="connsiteX13" fmla="*/ 300851 w 350993"/>
              <a:gd name="connsiteY13" fmla="*/ 300850 h 476346"/>
              <a:gd name="connsiteX14" fmla="*/ 313386 w 350993"/>
              <a:gd name="connsiteY14" fmla="*/ 288315 h 476346"/>
              <a:gd name="connsiteX15" fmla="*/ 300851 w 350993"/>
              <a:gd name="connsiteY15" fmla="*/ 275780 h 476346"/>
              <a:gd name="connsiteX16" fmla="*/ 0 w 350993"/>
              <a:gd name="connsiteY16" fmla="*/ 200567 h 476346"/>
              <a:gd name="connsiteX17" fmla="*/ 175497 w 350993"/>
              <a:gd name="connsiteY17" fmla="*/ 250709 h 476346"/>
              <a:gd name="connsiteX18" fmla="*/ 350993 w 350993"/>
              <a:gd name="connsiteY18" fmla="*/ 200567 h 476346"/>
              <a:gd name="connsiteX19" fmla="*/ 350993 w 350993"/>
              <a:gd name="connsiteY19" fmla="*/ 300850 h 476346"/>
              <a:gd name="connsiteX20" fmla="*/ 175497 w 350993"/>
              <a:gd name="connsiteY20" fmla="*/ 350992 h 476346"/>
              <a:gd name="connsiteX21" fmla="*/ 0 w 350993"/>
              <a:gd name="connsiteY21" fmla="*/ 300850 h 476346"/>
              <a:gd name="connsiteX22" fmla="*/ 300851 w 350993"/>
              <a:gd name="connsiteY22" fmla="*/ 150426 h 476346"/>
              <a:gd name="connsiteX23" fmla="*/ 288316 w 350993"/>
              <a:gd name="connsiteY23" fmla="*/ 162961 h 476346"/>
              <a:gd name="connsiteX24" fmla="*/ 300851 w 350993"/>
              <a:gd name="connsiteY24" fmla="*/ 175496 h 476346"/>
              <a:gd name="connsiteX25" fmla="*/ 313386 w 350993"/>
              <a:gd name="connsiteY25" fmla="*/ 162961 h 476346"/>
              <a:gd name="connsiteX26" fmla="*/ 300851 w 350993"/>
              <a:gd name="connsiteY26" fmla="*/ 150426 h 476346"/>
              <a:gd name="connsiteX27" fmla="*/ 0 w 350993"/>
              <a:gd name="connsiteY27" fmla="*/ 75213 h 476346"/>
              <a:gd name="connsiteX28" fmla="*/ 175497 w 350993"/>
              <a:gd name="connsiteY28" fmla="*/ 125355 h 476346"/>
              <a:gd name="connsiteX29" fmla="*/ 350993 w 350993"/>
              <a:gd name="connsiteY29" fmla="*/ 75213 h 476346"/>
              <a:gd name="connsiteX30" fmla="*/ 350993 w 350993"/>
              <a:gd name="connsiteY30" fmla="*/ 175496 h 476346"/>
              <a:gd name="connsiteX31" fmla="*/ 175497 w 350993"/>
              <a:gd name="connsiteY31" fmla="*/ 225638 h 476346"/>
              <a:gd name="connsiteX32" fmla="*/ 0 w 350993"/>
              <a:gd name="connsiteY32" fmla="*/ 175496 h 476346"/>
              <a:gd name="connsiteX33" fmla="*/ 175497 w 350993"/>
              <a:gd name="connsiteY33" fmla="*/ 0 h 476346"/>
              <a:gd name="connsiteX34" fmla="*/ 350993 w 350993"/>
              <a:gd name="connsiteY34" fmla="*/ 50142 h 476346"/>
              <a:gd name="connsiteX35" fmla="*/ 175497 w 350993"/>
              <a:gd name="connsiteY35" fmla="*/ 100283 h 476346"/>
              <a:gd name="connsiteX36" fmla="*/ 0 w 350993"/>
              <a:gd name="connsiteY36" fmla="*/ 50142 h 476346"/>
              <a:gd name="connsiteX37" fmla="*/ 175497 w 350993"/>
              <a:gd name="connsiteY37" fmla="*/ 0 h 47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0993" h="476346">
                <a:moveTo>
                  <a:pt x="300851" y="401134"/>
                </a:moveTo>
                <a:cubicBezTo>
                  <a:pt x="293330" y="401134"/>
                  <a:pt x="288316" y="406148"/>
                  <a:pt x="288316" y="413669"/>
                </a:cubicBezTo>
                <a:cubicBezTo>
                  <a:pt x="288316" y="421190"/>
                  <a:pt x="293330" y="426204"/>
                  <a:pt x="300851" y="426204"/>
                </a:cubicBezTo>
                <a:cubicBezTo>
                  <a:pt x="308372" y="426204"/>
                  <a:pt x="313386" y="421190"/>
                  <a:pt x="313386" y="413669"/>
                </a:cubicBezTo>
                <a:cubicBezTo>
                  <a:pt x="313386" y="406148"/>
                  <a:pt x="308372" y="401134"/>
                  <a:pt x="300851" y="401134"/>
                </a:cubicBezTo>
                <a:close/>
                <a:moveTo>
                  <a:pt x="0" y="325921"/>
                </a:moveTo>
                <a:cubicBezTo>
                  <a:pt x="0" y="353499"/>
                  <a:pt x="78973" y="376063"/>
                  <a:pt x="175497" y="376063"/>
                </a:cubicBezTo>
                <a:cubicBezTo>
                  <a:pt x="272020" y="376063"/>
                  <a:pt x="350993" y="353499"/>
                  <a:pt x="350993" y="325921"/>
                </a:cubicBezTo>
                <a:lnTo>
                  <a:pt x="350993" y="426204"/>
                </a:lnTo>
                <a:cubicBezTo>
                  <a:pt x="350993" y="453782"/>
                  <a:pt x="272020" y="476346"/>
                  <a:pt x="175497" y="476346"/>
                </a:cubicBezTo>
                <a:cubicBezTo>
                  <a:pt x="78973" y="476346"/>
                  <a:pt x="0" y="453782"/>
                  <a:pt x="0" y="426204"/>
                </a:cubicBezTo>
                <a:close/>
                <a:moveTo>
                  <a:pt x="300851" y="275780"/>
                </a:moveTo>
                <a:cubicBezTo>
                  <a:pt x="293330" y="275780"/>
                  <a:pt x="288316" y="280794"/>
                  <a:pt x="288316" y="288315"/>
                </a:cubicBezTo>
                <a:cubicBezTo>
                  <a:pt x="288316" y="295836"/>
                  <a:pt x="293330" y="300850"/>
                  <a:pt x="300851" y="300850"/>
                </a:cubicBezTo>
                <a:cubicBezTo>
                  <a:pt x="308372" y="300850"/>
                  <a:pt x="313386" y="295836"/>
                  <a:pt x="313386" y="288315"/>
                </a:cubicBezTo>
                <a:cubicBezTo>
                  <a:pt x="313386" y="280794"/>
                  <a:pt x="308372" y="275780"/>
                  <a:pt x="300851" y="275780"/>
                </a:cubicBezTo>
                <a:close/>
                <a:moveTo>
                  <a:pt x="0" y="200567"/>
                </a:moveTo>
                <a:cubicBezTo>
                  <a:pt x="0" y="228145"/>
                  <a:pt x="78973" y="250709"/>
                  <a:pt x="175497" y="250709"/>
                </a:cubicBezTo>
                <a:cubicBezTo>
                  <a:pt x="272020" y="250709"/>
                  <a:pt x="350993" y="228145"/>
                  <a:pt x="350993" y="200567"/>
                </a:cubicBezTo>
                <a:lnTo>
                  <a:pt x="350993" y="300850"/>
                </a:lnTo>
                <a:cubicBezTo>
                  <a:pt x="350993" y="328428"/>
                  <a:pt x="272020" y="350992"/>
                  <a:pt x="175497" y="350992"/>
                </a:cubicBezTo>
                <a:cubicBezTo>
                  <a:pt x="78973" y="350992"/>
                  <a:pt x="0" y="328428"/>
                  <a:pt x="0" y="300850"/>
                </a:cubicBezTo>
                <a:close/>
                <a:moveTo>
                  <a:pt x="300851" y="150426"/>
                </a:moveTo>
                <a:cubicBezTo>
                  <a:pt x="293330" y="150426"/>
                  <a:pt x="288316" y="155440"/>
                  <a:pt x="288316" y="162961"/>
                </a:cubicBezTo>
                <a:cubicBezTo>
                  <a:pt x="288316" y="170482"/>
                  <a:pt x="293330" y="175496"/>
                  <a:pt x="300851" y="175496"/>
                </a:cubicBezTo>
                <a:cubicBezTo>
                  <a:pt x="308372" y="175496"/>
                  <a:pt x="313386" y="170482"/>
                  <a:pt x="313386" y="162961"/>
                </a:cubicBezTo>
                <a:cubicBezTo>
                  <a:pt x="313386" y="155440"/>
                  <a:pt x="308372" y="150426"/>
                  <a:pt x="300851" y="150426"/>
                </a:cubicBezTo>
                <a:close/>
                <a:moveTo>
                  <a:pt x="0" y="75213"/>
                </a:moveTo>
                <a:cubicBezTo>
                  <a:pt x="0" y="102791"/>
                  <a:pt x="78973" y="125355"/>
                  <a:pt x="175497" y="125355"/>
                </a:cubicBezTo>
                <a:cubicBezTo>
                  <a:pt x="272020" y="125355"/>
                  <a:pt x="350993" y="102791"/>
                  <a:pt x="350993" y="75213"/>
                </a:cubicBezTo>
                <a:lnTo>
                  <a:pt x="350993" y="175496"/>
                </a:lnTo>
                <a:cubicBezTo>
                  <a:pt x="350993" y="203074"/>
                  <a:pt x="272020" y="225638"/>
                  <a:pt x="175497" y="225638"/>
                </a:cubicBezTo>
                <a:cubicBezTo>
                  <a:pt x="78973" y="225638"/>
                  <a:pt x="0" y="203074"/>
                  <a:pt x="0" y="175496"/>
                </a:cubicBezTo>
                <a:close/>
                <a:moveTo>
                  <a:pt x="175497" y="0"/>
                </a:moveTo>
                <a:cubicBezTo>
                  <a:pt x="272421" y="0"/>
                  <a:pt x="350993" y="22449"/>
                  <a:pt x="350993" y="50142"/>
                </a:cubicBezTo>
                <a:cubicBezTo>
                  <a:pt x="350993" y="77834"/>
                  <a:pt x="272421" y="100283"/>
                  <a:pt x="175497" y="100283"/>
                </a:cubicBezTo>
                <a:cubicBezTo>
                  <a:pt x="78572" y="100283"/>
                  <a:pt x="0" y="77834"/>
                  <a:pt x="0" y="50142"/>
                </a:cubicBezTo>
                <a:cubicBezTo>
                  <a:pt x="0" y="22449"/>
                  <a:pt x="78572" y="0"/>
                  <a:pt x="175497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8AC710C-890A-45FE-95C0-604DF68C2C5B}"/>
              </a:ext>
            </a:extLst>
          </p:cNvPr>
          <p:cNvSpPr/>
          <p:nvPr/>
        </p:nvSpPr>
        <p:spPr>
          <a:xfrm>
            <a:off x="4285887" y="1824565"/>
            <a:ext cx="325922" cy="526488"/>
          </a:xfrm>
          <a:custGeom>
            <a:avLst/>
            <a:gdLst>
              <a:gd name="connsiteX0" fmla="*/ 122220 w 325922"/>
              <a:gd name="connsiteY0" fmla="*/ 488882 h 526488"/>
              <a:gd name="connsiteX1" fmla="*/ 203700 w 325922"/>
              <a:gd name="connsiteY1" fmla="*/ 488882 h 526488"/>
              <a:gd name="connsiteX2" fmla="*/ 162960 w 325922"/>
              <a:gd name="connsiteY2" fmla="*/ 526488 h 526488"/>
              <a:gd name="connsiteX3" fmla="*/ 122220 w 325922"/>
              <a:gd name="connsiteY3" fmla="*/ 488882 h 526488"/>
              <a:gd name="connsiteX4" fmla="*/ 100283 w 325922"/>
              <a:gd name="connsiteY4" fmla="*/ 426204 h 526488"/>
              <a:gd name="connsiteX5" fmla="*/ 225637 w 325922"/>
              <a:gd name="connsiteY5" fmla="*/ 426204 h 526488"/>
              <a:gd name="connsiteX6" fmla="*/ 244440 w 325922"/>
              <a:gd name="connsiteY6" fmla="*/ 445007 h 526488"/>
              <a:gd name="connsiteX7" fmla="*/ 225637 w 325922"/>
              <a:gd name="connsiteY7" fmla="*/ 463810 h 526488"/>
              <a:gd name="connsiteX8" fmla="*/ 100283 w 325922"/>
              <a:gd name="connsiteY8" fmla="*/ 463810 h 526488"/>
              <a:gd name="connsiteX9" fmla="*/ 81480 w 325922"/>
              <a:gd name="connsiteY9" fmla="*/ 445007 h 526488"/>
              <a:gd name="connsiteX10" fmla="*/ 100283 w 325922"/>
              <a:gd name="connsiteY10" fmla="*/ 426204 h 526488"/>
              <a:gd name="connsiteX11" fmla="*/ 100283 w 325922"/>
              <a:gd name="connsiteY11" fmla="*/ 363527 h 526488"/>
              <a:gd name="connsiteX12" fmla="*/ 225637 w 325922"/>
              <a:gd name="connsiteY12" fmla="*/ 363527 h 526488"/>
              <a:gd name="connsiteX13" fmla="*/ 244440 w 325922"/>
              <a:gd name="connsiteY13" fmla="*/ 382330 h 526488"/>
              <a:gd name="connsiteX14" fmla="*/ 225637 w 325922"/>
              <a:gd name="connsiteY14" fmla="*/ 401133 h 526488"/>
              <a:gd name="connsiteX15" fmla="*/ 100283 w 325922"/>
              <a:gd name="connsiteY15" fmla="*/ 401133 h 526488"/>
              <a:gd name="connsiteX16" fmla="*/ 81480 w 325922"/>
              <a:gd name="connsiteY16" fmla="*/ 382330 h 526488"/>
              <a:gd name="connsiteX17" fmla="*/ 100283 w 325922"/>
              <a:gd name="connsiteY17" fmla="*/ 363527 h 526488"/>
              <a:gd name="connsiteX18" fmla="*/ 163588 w 325922"/>
              <a:gd name="connsiteY18" fmla="*/ 36979 h 526488"/>
              <a:gd name="connsiteX19" fmla="*/ 38233 w 325922"/>
              <a:gd name="connsiteY19" fmla="*/ 161080 h 526488"/>
              <a:gd name="connsiteX20" fmla="*/ 38233 w 325922"/>
              <a:gd name="connsiteY20" fmla="*/ 166094 h 526488"/>
              <a:gd name="connsiteX21" fmla="*/ 47008 w 325922"/>
              <a:gd name="connsiteY21" fmla="*/ 209968 h 526488"/>
              <a:gd name="connsiteX22" fmla="*/ 68318 w 325922"/>
              <a:gd name="connsiteY22" fmla="*/ 244441 h 526488"/>
              <a:gd name="connsiteX23" fmla="*/ 104672 w 325922"/>
              <a:gd name="connsiteY23" fmla="*/ 300850 h 526488"/>
              <a:gd name="connsiteX24" fmla="*/ 162961 w 325922"/>
              <a:gd name="connsiteY24" fmla="*/ 300850 h 526488"/>
              <a:gd name="connsiteX25" fmla="*/ 221878 w 325922"/>
              <a:gd name="connsiteY25" fmla="*/ 300850 h 526488"/>
              <a:gd name="connsiteX26" fmla="*/ 258231 w 325922"/>
              <a:gd name="connsiteY26" fmla="*/ 244441 h 526488"/>
              <a:gd name="connsiteX27" fmla="*/ 279541 w 325922"/>
              <a:gd name="connsiteY27" fmla="*/ 209968 h 526488"/>
              <a:gd name="connsiteX28" fmla="*/ 288316 w 325922"/>
              <a:gd name="connsiteY28" fmla="*/ 166094 h 526488"/>
              <a:gd name="connsiteX29" fmla="*/ 288942 w 325922"/>
              <a:gd name="connsiteY29" fmla="*/ 166094 h 526488"/>
              <a:gd name="connsiteX30" fmla="*/ 288942 w 325922"/>
              <a:gd name="connsiteY30" fmla="*/ 161080 h 526488"/>
              <a:gd name="connsiteX31" fmla="*/ 163588 w 325922"/>
              <a:gd name="connsiteY31" fmla="*/ 36979 h 526488"/>
              <a:gd name="connsiteX32" fmla="*/ 162961 w 325922"/>
              <a:gd name="connsiteY32" fmla="*/ 0 h 526488"/>
              <a:gd name="connsiteX33" fmla="*/ 325922 w 325922"/>
              <a:gd name="connsiteY33" fmla="*/ 161080 h 526488"/>
              <a:gd name="connsiteX34" fmla="*/ 325922 w 325922"/>
              <a:gd name="connsiteY34" fmla="*/ 166721 h 526488"/>
              <a:gd name="connsiteX35" fmla="*/ 314640 w 325922"/>
              <a:gd name="connsiteY35" fmla="*/ 223130 h 526488"/>
              <a:gd name="connsiteX36" fmla="*/ 286435 w 325922"/>
              <a:gd name="connsiteY36" fmla="*/ 269511 h 526488"/>
              <a:gd name="connsiteX37" fmla="*/ 248202 w 325922"/>
              <a:gd name="connsiteY37" fmla="*/ 331562 h 526488"/>
              <a:gd name="connsiteX38" fmla="*/ 236920 w 325922"/>
              <a:gd name="connsiteY38" fmla="*/ 338456 h 526488"/>
              <a:gd name="connsiteX39" fmla="*/ 89002 w 325922"/>
              <a:gd name="connsiteY39" fmla="*/ 338456 h 526488"/>
              <a:gd name="connsiteX40" fmla="*/ 77720 w 325922"/>
              <a:gd name="connsiteY40" fmla="*/ 331562 h 526488"/>
              <a:gd name="connsiteX41" fmla="*/ 39487 w 325922"/>
              <a:gd name="connsiteY41" fmla="*/ 269511 h 526488"/>
              <a:gd name="connsiteX42" fmla="*/ 11282 w 325922"/>
              <a:gd name="connsiteY42" fmla="*/ 223130 h 526488"/>
              <a:gd name="connsiteX43" fmla="*/ 0 w 325922"/>
              <a:gd name="connsiteY43" fmla="*/ 166721 h 526488"/>
              <a:gd name="connsiteX44" fmla="*/ 0 w 325922"/>
              <a:gd name="connsiteY44" fmla="*/ 161080 h 526488"/>
              <a:gd name="connsiteX45" fmla="*/ 162961 w 325922"/>
              <a:gd name="connsiteY45" fmla="*/ 0 h 52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5922" h="526488">
                <a:moveTo>
                  <a:pt x="122220" y="488882"/>
                </a:moveTo>
                <a:lnTo>
                  <a:pt x="203700" y="488882"/>
                </a:lnTo>
                <a:cubicBezTo>
                  <a:pt x="201820" y="510192"/>
                  <a:pt x="184270" y="526488"/>
                  <a:pt x="162960" y="526488"/>
                </a:cubicBezTo>
                <a:cubicBezTo>
                  <a:pt x="141650" y="526488"/>
                  <a:pt x="124100" y="510192"/>
                  <a:pt x="122220" y="488882"/>
                </a:cubicBezTo>
                <a:close/>
                <a:moveTo>
                  <a:pt x="100283" y="426204"/>
                </a:moveTo>
                <a:lnTo>
                  <a:pt x="225637" y="426204"/>
                </a:lnTo>
                <a:cubicBezTo>
                  <a:pt x="236292" y="426204"/>
                  <a:pt x="244440" y="434352"/>
                  <a:pt x="244440" y="445007"/>
                </a:cubicBezTo>
                <a:cubicBezTo>
                  <a:pt x="244440" y="455662"/>
                  <a:pt x="236292" y="463810"/>
                  <a:pt x="225637" y="463810"/>
                </a:cubicBezTo>
                <a:lnTo>
                  <a:pt x="100283" y="463810"/>
                </a:lnTo>
                <a:cubicBezTo>
                  <a:pt x="89628" y="463810"/>
                  <a:pt x="81480" y="455662"/>
                  <a:pt x="81480" y="445007"/>
                </a:cubicBezTo>
                <a:cubicBezTo>
                  <a:pt x="81480" y="434352"/>
                  <a:pt x="89628" y="426204"/>
                  <a:pt x="100283" y="426204"/>
                </a:cubicBezTo>
                <a:close/>
                <a:moveTo>
                  <a:pt x="100283" y="363527"/>
                </a:moveTo>
                <a:lnTo>
                  <a:pt x="225637" y="363527"/>
                </a:lnTo>
                <a:cubicBezTo>
                  <a:pt x="236292" y="363527"/>
                  <a:pt x="244440" y="371675"/>
                  <a:pt x="244440" y="382330"/>
                </a:cubicBezTo>
                <a:cubicBezTo>
                  <a:pt x="244440" y="392985"/>
                  <a:pt x="236292" y="401133"/>
                  <a:pt x="225637" y="401133"/>
                </a:cubicBezTo>
                <a:lnTo>
                  <a:pt x="100283" y="401133"/>
                </a:lnTo>
                <a:cubicBezTo>
                  <a:pt x="89628" y="401133"/>
                  <a:pt x="81480" y="392985"/>
                  <a:pt x="81480" y="382330"/>
                </a:cubicBezTo>
                <a:cubicBezTo>
                  <a:pt x="81480" y="371675"/>
                  <a:pt x="89628" y="363527"/>
                  <a:pt x="100283" y="363527"/>
                </a:cubicBezTo>
                <a:close/>
                <a:moveTo>
                  <a:pt x="163588" y="36979"/>
                </a:moveTo>
                <a:cubicBezTo>
                  <a:pt x="95270" y="37606"/>
                  <a:pt x="39487" y="92762"/>
                  <a:pt x="38233" y="161080"/>
                </a:cubicBezTo>
                <a:lnTo>
                  <a:pt x="38233" y="166094"/>
                </a:lnTo>
                <a:cubicBezTo>
                  <a:pt x="38860" y="181137"/>
                  <a:pt x="41367" y="196179"/>
                  <a:pt x="47008" y="209968"/>
                </a:cubicBezTo>
                <a:cubicBezTo>
                  <a:pt x="52022" y="222504"/>
                  <a:pt x="59543" y="234412"/>
                  <a:pt x="68318" y="244441"/>
                </a:cubicBezTo>
                <a:cubicBezTo>
                  <a:pt x="82107" y="261990"/>
                  <a:pt x="94643" y="280793"/>
                  <a:pt x="104672" y="300850"/>
                </a:cubicBezTo>
                <a:lnTo>
                  <a:pt x="162961" y="300850"/>
                </a:lnTo>
                <a:lnTo>
                  <a:pt x="221878" y="300850"/>
                </a:lnTo>
                <a:cubicBezTo>
                  <a:pt x="231279" y="280793"/>
                  <a:pt x="243815" y="261990"/>
                  <a:pt x="258231" y="244441"/>
                </a:cubicBezTo>
                <a:cubicBezTo>
                  <a:pt x="267632" y="234412"/>
                  <a:pt x="274527" y="222504"/>
                  <a:pt x="279541" y="209968"/>
                </a:cubicBezTo>
                <a:cubicBezTo>
                  <a:pt x="284555" y="196179"/>
                  <a:pt x="287689" y="181137"/>
                  <a:pt x="288316" y="166094"/>
                </a:cubicBezTo>
                <a:lnTo>
                  <a:pt x="288942" y="166094"/>
                </a:lnTo>
                <a:lnTo>
                  <a:pt x="288942" y="161080"/>
                </a:lnTo>
                <a:cubicBezTo>
                  <a:pt x="287689" y="92135"/>
                  <a:pt x="231906" y="37606"/>
                  <a:pt x="163588" y="36979"/>
                </a:cubicBezTo>
                <a:close/>
                <a:moveTo>
                  <a:pt x="162961" y="0"/>
                </a:moveTo>
                <a:cubicBezTo>
                  <a:pt x="251963" y="627"/>
                  <a:pt x="324042" y="72079"/>
                  <a:pt x="325922" y="161080"/>
                </a:cubicBezTo>
                <a:lnTo>
                  <a:pt x="325922" y="166721"/>
                </a:lnTo>
                <a:cubicBezTo>
                  <a:pt x="325295" y="186151"/>
                  <a:pt x="321534" y="204954"/>
                  <a:pt x="314640" y="223130"/>
                </a:cubicBezTo>
                <a:cubicBezTo>
                  <a:pt x="308372" y="240053"/>
                  <a:pt x="298344" y="255723"/>
                  <a:pt x="286435" y="269511"/>
                </a:cubicBezTo>
                <a:cubicBezTo>
                  <a:pt x="271393" y="285808"/>
                  <a:pt x="255097" y="317773"/>
                  <a:pt x="248202" y="331562"/>
                </a:cubicBezTo>
                <a:cubicBezTo>
                  <a:pt x="246322" y="335949"/>
                  <a:pt x="241935" y="338456"/>
                  <a:pt x="236920" y="338456"/>
                </a:cubicBezTo>
                <a:lnTo>
                  <a:pt x="89002" y="338456"/>
                </a:lnTo>
                <a:cubicBezTo>
                  <a:pt x="83988" y="338456"/>
                  <a:pt x="79600" y="335949"/>
                  <a:pt x="77720" y="331562"/>
                </a:cubicBezTo>
                <a:cubicBezTo>
                  <a:pt x="70825" y="317773"/>
                  <a:pt x="54529" y="285808"/>
                  <a:pt x="39487" y="269511"/>
                </a:cubicBezTo>
                <a:cubicBezTo>
                  <a:pt x="27578" y="255723"/>
                  <a:pt x="18176" y="240053"/>
                  <a:pt x="11282" y="223130"/>
                </a:cubicBezTo>
                <a:cubicBezTo>
                  <a:pt x="4387" y="204954"/>
                  <a:pt x="627" y="186151"/>
                  <a:pt x="0" y="166721"/>
                </a:cubicBezTo>
                <a:lnTo>
                  <a:pt x="0" y="161080"/>
                </a:lnTo>
                <a:cubicBezTo>
                  <a:pt x="1880" y="72079"/>
                  <a:pt x="73959" y="627"/>
                  <a:pt x="16296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239">
            <a:extLst>
              <a:ext uri="{FF2B5EF4-FFF2-40B4-BE49-F238E27FC236}">
                <a16:creationId xmlns:a16="http://schemas.microsoft.com/office/drawing/2014/main" id="{FB112AAA-07BF-41D2-B114-BD26062B777B}"/>
              </a:ext>
            </a:extLst>
          </p:cNvPr>
          <p:cNvSpPr>
            <a:spLocks noEditPoints="1"/>
          </p:cNvSpPr>
          <p:nvPr/>
        </p:nvSpPr>
        <p:spPr bwMode="auto">
          <a:xfrm>
            <a:off x="1431530" y="5643266"/>
            <a:ext cx="4657991" cy="703974"/>
          </a:xfrm>
          <a:custGeom>
            <a:avLst/>
            <a:gdLst>
              <a:gd name="T0" fmla="*/ 53 w 1775"/>
              <a:gd name="T1" fmla="*/ 283 h 437"/>
              <a:gd name="T2" fmla="*/ 224 w 1775"/>
              <a:gd name="T3" fmla="*/ 110 h 437"/>
              <a:gd name="T4" fmla="*/ 186 w 1775"/>
              <a:gd name="T5" fmla="*/ 168 h 437"/>
              <a:gd name="T6" fmla="*/ 118 w 1775"/>
              <a:gd name="T7" fmla="*/ 194 h 437"/>
              <a:gd name="T8" fmla="*/ 49 w 1775"/>
              <a:gd name="T9" fmla="*/ 262 h 437"/>
              <a:gd name="T10" fmla="*/ 49 w 1775"/>
              <a:gd name="T11" fmla="*/ 422 h 437"/>
              <a:gd name="T12" fmla="*/ 227 w 1775"/>
              <a:gd name="T13" fmla="*/ 408 h 437"/>
              <a:gd name="T14" fmla="*/ 283 w 1775"/>
              <a:gd name="T15" fmla="*/ 400 h 437"/>
              <a:gd name="T16" fmla="*/ 371 w 1775"/>
              <a:gd name="T17" fmla="*/ 350 h 437"/>
              <a:gd name="T18" fmla="*/ 486 w 1775"/>
              <a:gd name="T19" fmla="*/ 312 h 437"/>
              <a:gd name="T20" fmla="*/ 605 w 1775"/>
              <a:gd name="T21" fmla="*/ 256 h 437"/>
              <a:gd name="T22" fmla="*/ 750 w 1775"/>
              <a:gd name="T23" fmla="*/ 190 h 437"/>
              <a:gd name="T24" fmla="*/ 768 w 1775"/>
              <a:gd name="T25" fmla="*/ 207 h 437"/>
              <a:gd name="T26" fmla="*/ 744 w 1775"/>
              <a:gd name="T27" fmla="*/ 306 h 437"/>
              <a:gd name="T28" fmla="*/ 843 w 1775"/>
              <a:gd name="T29" fmla="*/ 351 h 437"/>
              <a:gd name="T30" fmla="*/ 994 w 1775"/>
              <a:gd name="T31" fmla="*/ 321 h 437"/>
              <a:gd name="T32" fmla="*/ 1080 w 1775"/>
              <a:gd name="T33" fmla="*/ 287 h 437"/>
              <a:gd name="T34" fmla="*/ 1104 w 1775"/>
              <a:gd name="T35" fmla="*/ 317 h 437"/>
              <a:gd name="T36" fmla="*/ 1186 w 1775"/>
              <a:gd name="T37" fmla="*/ 376 h 437"/>
              <a:gd name="T38" fmla="*/ 1241 w 1775"/>
              <a:gd name="T39" fmla="*/ 380 h 437"/>
              <a:gd name="T40" fmla="*/ 1344 w 1775"/>
              <a:gd name="T41" fmla="*/ 372 h 437"/>
              <a:gd name="T42" fmla="*/ 1503 w 1775"/>
              <a:gd name="T43" fmla="*/ 361 h 437"/>
              <a:gd name="T44" fmla="*/ 1556 w 1775"/>
              <a:gd name="T45" fmla="*/ 335 h 437"/>
              <a:gd name="T46" fmla="*/ 1615 w 1775"/>
              <a:gd name="T47" fmla="*/ 326 h 437"/>
              <a:gd name="T48" fmla="*/ 1712 w 1775"/>
              <a:gd name="T49" fmla="*/ 313 h 437"/>
              <a:gd name="T50" fmla="*/ 1769 w 1775"/>
              <a:gd name="T51" fmla="*/ 299 h 437"/>
              <a:gd name="T52" fmla="*/ 1716 w 1775"/>
              <a:gd name="T53" fmla="*/ 298 h 437"/>
              <a:gd name="T54" fmla="*/ 1665 w 1775"/>
              <a:gd name="T55" fmla="*/ 308 h 437"/>
              <a:gd name="T56" fmla="*/ 1569 w 1775"/>
              <a:gd name="T57" fmla="*/ 323 h 437"/>
              <a:gd name="T58" fmla="*/ 1478 w 1775"/>
              <a:gd name="T59" fmla="*/ 328 h 437"/>
              <a:gd name="T60" fmla="*/ 1458 w 1775"/>
              <a:gd name="T61" fmla="*/ 327 h 437"/>
              <a:gd name="T62" fmla="*/ 1417 w 1775"/>
              <a:gd name="T63" fmla="*/ 343 h 437"/>
              <a:gd name="T64" fmla="*/ 1301 w 1775"/>
              <a:gd name="T65" fmla="*/ 346 h 437"/>
              <a:gd name="T66" fmla="*/ 1197 w 1775"/>
              <a:gd name="T67" fmla="*/ 339 h 437"/>
              <a:gd name="T68" fmla="*/ 1171 w 1775"/>
              <a:gd name="T69" fmla="*/ 327 h 437"/>
              <a:gd name="T70" fmla="*/ 1143 w 1775"/>
              <a:gd name="T71" fmla="*/ 269 h 437"/>
              <a:gd name="T72" fmla="*/ 1115 w 1775"/>
              <a:gd name="T73" fmla="*/ 253 h 437"/>
              <a:gd name="T74" fmla="*/ 1025 w 1775"/>
              <a:gd name="T75" fmla="*/ 267 h 437"/>
              <a:gd name="T76" fmla="*/ 992 w 1775"/>
              <a:gd name="T77" fmla="*/ 285 h 437"/>
              <a:gd name="T78" fmla="*/ 889 w 1775"/>
              <a:gd name="T79" fmla="*/ 316 h 437"/>
              <a:gd name="T80" fmla="*/ 837 w 1775"/>
              <a:gd name="T81" fmla="*/ 312 h 437"/>
              <a:gd name="T82" fmla="*/ 800 w 1775"/>
              <a:gd name="T83" fmla="*/ 274 h 437"/>
              <a:gd name="T84" fmla="*/ 827 w 1775"/>
              <a:gd name="T85" fmla="*/ 196 h 437"/>
              <a:gd name="T86" fmla="*/ 818 w 1775"/>
              <a:gd name="T87" fmla="*/ 126 h 437"/>
              <a:gd name="T88" fmla="*/ 800 w 1775"/>
              <a:gd name="T89" fmla="*/ 120 h 437"/>
              <a:gd name="T90" fmla="*/ 633 w 1775"/>
              <a:gd name="T91" fmla="*/ 174 h 437"/>
              <a:gd name="T92" fmla="*/ 506 w 1775"/>
              <a:gd name="T93" fmla="*/ 237 h 437"/>
              <a:gd name="T94" fmla="*/ 418 w 1775"/>
              <a:gd name="T95" fmla="*/ 266 h 437"/>
              <a:gd name="T96" fmla="*/ 206 w 1775"/>
              <a:gd name="T97" fmla="*/ 355 h 437"/>
              <a:gd name="T98" fmla="*/ 97 w 1775"/>
              <a:gd name="T99" fmla="*/ 374 h 437"/>
              <a:gd name="T100" fmla="*/ 54 w 1775"/>
              <a:gd name="T101" fmla="*/ 363 h 437"/>
              <a:gd name="T102" fmla="*/ 80 w 1775"/>
              <a:gd name="T103" fmla="*/ 301 h 437"/>
              <a:gd name="T104" fmla="*/ 105 w 1775"/>
              <a:gd name="T105" fmla="*/ 290 h 437"/>
              <a:gd name="T106" fmla="*/ 102 w 1775"/>
              <a:gd name="T107" fmla="*/ 262 h 437"/>
              <a:gd name="T108" fmla="*/ 244 w 1775"/>
              <a:gd name="T109" fmla="*/ 165 h 437"/>
              <a:gd name="T110" fmla="*/ 410 w 1775"/>
              <a:gd name="T111" fmla="*/ 62 h 437"/>
              <a:gd name="T112" fmla="*/ 427 w 1775"/>
              <a:gd name="T113" fmla="*/ 0 h 437"/>
              <a:gd name="T114" fmla="*/ 399 w 1775"/>
              <a:gd name="T115" fmla="*/ 29 h 437"/>
              <a:gd name="T116" fmla="*/ 301 w 1775"/>
              <a:gd name="T117" fmla="*/ 74 h 437"/>
              <a:gd name="T118" fmla="*/ 237 w 1775"/>
              <a:gd name="T119" fmla="*/ 99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75" h="437">
                <a:moveTo>
                  <a:pt x="111" y="287"/>
                </a:moveTo>
                <a:cubicBezTo>
                  <a:pt x="109" y="290"/>
                  <a:pt x="108" y="290"/>
                  <a:pt x="106" y="289"/>
                </a:cubicBezTo>
                <a:cubicBezTo>
                  <a:pt x="107" y="288"/>
                  <a:pt x="108" y="287"/>
                  <a:pt x="109" y="285"/>
                </a:cubicBezTo>
                <a:lnTo>
                  <a:pt x="109" y="284"/>
                </a:lnTo>
                <a:lnTo>
                  <a:pt x="111" y="287"/>
                </a:lnTo>
                <a:close/>
                <a:moveTo>
                  <a:pt x="44" y="286"/>
                </a:moveTo>
                <a:cubicBezTo>
                  <a:pt x="46" y="284"/>
                  <a:pt x="48" y="281"/>
                  <a:pt x="50" y="278"/>
                </a:cubicBezTo>
                <a:cubicBezTo>
                  <a:pt x="53" y="279"/>
                  <a:pt x="54" y="281"/>
                  <a:pt x="53" y="283"/>
                </a:cubicBezTo>
                <a:cubicBezTo>
                  <a:pt x="52" y="281"/>
                  <a:pt x="48" y="284"/>
                  <a:pt x="44" y="286"/>
                </a:cubicBezTo>
                <a:close/>
                <a:moveTo>
                  <a:pt x="58" y="269"/>
                </a:moveTo>
                <a:lnTo>
                  <a:pt x="58" y="268"/>
                </a:lnTo>
                <a:lnTo>
                  <a:pt x="61" y="264"/>
                </a:lnTo>
                <a:lnTo>
                  <a:pt x="58" y="269"/>
                </a:lnTo>
                <a:close/>
                <a:moveTo>
                  <a:pt x="237" y="99"/>
                </a:moveTo>
                <a:cubicBezTo>
                  <a:pt x="228" y="104"/>
                  <a:pt x="238" y="109"/>
                  <a:pt x="239" y="115"/>
                </a:cubicBezTo>
                <a:cubicBezTo>
                  <a:pt x="230" y="124"/>
                  <a:pt x="230" y="112"/>
                  <a:pt x="224" y="110"/>
                </a:cubicBezTo>
                <a:cubicBezTo>
                  <a:pt x="219" y="117"/>
                  <a:pt x="219" y="128"/>
                  <a:pt x="214" y="130"/>
                </a:cubicBezTo>
                <a:cubicBezTo>
                  <a:pt x="213" y="129"/>
                  <a:pt x="211" y="129"/>
                  <a:pt x="211" y="127"/>
                </a:cubicBezTo>
                <a:cubicBezTo>
                  <a:pt x="209" y="138"/>
                  <a:pt x="191" y="141"/>
                  <a:pt x="189" y="154"/>
                </a:cubicBezTo>
                <a:lnTo>
                  <a:pt x="187" y="153"/>
                </a:lnTo>
                <a:cubicBezTo>
                  <a:pt x="191" y="156"/>
                  <a:pt x="194" y="160"/>
                  <a:pt x="196" y="163"/>
                </a:cubicBezTo>
                <a:cubicBezTo>
                  <a:pt x="192" y="166"/>
                  <a:pt x="192" y="173"/>
                  <a:pt x="187" y="169"/>
                </a:cubicBezTo>
                <a:cubicBezTo>
                  <a:pt x="189" y="168"/>
                  <a:pt x="188" y="165"/>
                  <a:pt x="188" y="163"/>
                </a:cubicBezTo>
                <a:lnTo>
                  <a:pt x="186" y="168"/>
                </a:lnTo>
                <a:cubicBezTo>
                  <a:pt x="177" y="163"/>
                  <a:pt x="189" y="162"/>
                  <a:pt x="185" y="156"/>
                </a:cubicBezTo>
                <a:cubicBezTo>
                  <a:pt x="179" y="164"/>
                  <a:pt x="175" y="177"/>
                  <a:pt x="167" y="179"/>
                </a:cubicBezTo>
                <a:cubicBezTo>
                  <a:pt x="161" y="172"/>
                  <a:pt x="179" y="166"/>
                  <a:pt x="167" y="165"/>
                </a:cubicBezTo>
                <a:lnTo>
                  <a:pt x="178" y="162"/>
                </a:lnTo>
                <a:cubicBezTo>
                  <a:pt x="163" y="155"/>
                  <a:pt x="184" y="159"/>
                  <a:pt x="169" y="151"/>
                </a:cubicBezTo>
                <a:cubicBezTo>
                  <a:pt x="155" y="157"/>
                  <a:pt x="158" y="164"/>
                  <a:pt x="144" y="171"/>
                </a:cubicBezTo>
                <a:cubicBezTo>
                  <a:pt x="145" y="177"/>
                  <a:pt x="150" y="176"/>
                  <a:pt x="150" y="182"/>
                </a:cubicBezTo>
                <a:cubicBezTo>
                  <a:pt x="139" y="202"/>
                  <a:pt x="123" y="175"/>
                  <a:pt x="118" y="194"/>
                </a:cubicBezTo>
                <a:cubicBezTo>
                  <a:pt x="118" y="201"/>
                  <a:pt x="124" y="211"/>
                  <a:pt x="112" y="213"/>
                </a:cubicBezTo>
                <a:lnTo>
                  <a:pt x="108" y="203"/>
                </a:lnTo>
                <a:cubicBezTo>
                  <a:pt x="97" y="212"/>
                  <a:pt x="111" y="220"/>
                  <a:pt x="95" y="225"/>
                </a:cubicBezTo>
                <a:cubicBezTo>
                  <a:pt x="95" y="220"/>
                  <a:pt x="102" y="214"/>
                  <a:pt x="99" y="215"/>
                </a:cubicBezTo>
                <a:cubicBezTo>
                  <a:pt x="87" y="215"/>
                  <a:pt x="98" y="224"/>
                  <a:pt x="92" y="229"/>
                </a:cubicBezTo>
                <a:lnTo>
                  <a:pt x="85" y="223"/>
                </a:lnTo>
                <a:cubicBezTo>
                  <a:pt x="74" y="235"/>
                  <a:pt x="66" y="252"/>
                  <a:pt x="56" y="267"/>
                </a:cubicBezTo>
                <a:cubicBezTo>
                  <a:pt x="54" y="264"/>
                  <a:pt x="54" y="260"/>
                  <a:pt x="49" y="262"/>
                </a:cubicBezTo>
                <a:cubicBezTo>
                  <a:pt x="38" y="282"/>
                  <a:pt x="17" y="300"/>
                  <a:pt x="4" y="328"/>
                </a:cubicBezTo>
                <a:cubicBezTo>
                  <a:pt x="5" y="332"/>
                  <a:pt x="7" y="336"/>
                  <a:pt x="9" y="340"/>
                </a:cubicBezTo>
                <a:cubicBezTo>
                  <a:pt x="9" y="343"/>
                  <a:pt x="5" y="345"/>
                  <a:pt x="4" y="342"/>
                </a:cubicBezTo>
                <a:cubicBezTo>
                  <a:pt x="0" y="354"/>
                  <a:pt x="9" y="343"/>
                  <a:pt x="11" y="349"/>
                </a:cubicBezTo>
                <a:cubicBezTo>
                  <a:pt x="12" y="355"/>
                  <a:pt x="7" y="358"/>
                  <a:pt x="4" y="353"/>
                </a:cubicBezTo>
                <a:cubicBezTo>
                  <a:pt x="8" y="366"/>
                  <a:pt x="16" y="383"/>
                  <a:pt x="27" y="395"/>
                </a:cubicBezTo>
                <a:lnTo>
                  <a:pt x="25" y="393"/>
                </a:lnTo>
                <a:cubicBezTo>
                  <a:pt x="32" y="405"/>
                  <a:pt x="42" y="414"/>
                  <a:pt x="49" y="422"/>
                </a:cubicBezTo>
                <a:lnTo>
                  <a:pt x="44" y="422"/>
                </a:lnTo>
                <a:cubicBezTo>
                  <a:pt x="51" y="428"/>
                  <a:pt x="58" y="426"/>
                  <a:pt x="63" y="425"/>
                </a:cubicBezTo>
                <a:cubicBezTo>
                  <a:pt x="68" y="423"/>
                  <a:pt x="72" y="421"/>
                  <a:pt x="78" y="426"/>
                </a:cubicBezTo>
                <a:lnTo>
                  <a:pt x="75" y="427"/>
                </a:lnTo>
                <a:cubicBezTo>
                  <a:pt x="106" y="437"/>
                  <a:pt x="135" y="425"/>
                  <a:pt x="156" y="433"/>
                </a:cubicBezTo>
                <a:cubicBezTo>
                  <a:pt x="158" y="421"/>
                  <a:pt x="183" y="432"/>
                  <a:pt x="181" y="417"/>
                </a:cubicBezTo>
                <a:cubicBezTo>
                  <a:pt x="197" y="420"/>
                  <a:pt x="194" y="424"/>
                  <a:pt x="216" y="424"/>
                </a:cubicBezTo>
                <a:cubicBezTo>
                  <a:pt x="221" y="423"/>
                  <a:pt x="221" y="412"/>
                  <a:pt x="227" y="408"/>
                </a:cubicBezTo>
                <a:lnTo>
                  <a:pt x="229" y="416"/>
                </a:lnTo>
                <a:lnTo>
                  <a:pt x="235" y="405"/>
                </a:lnTo>
                <a:lnTo>
                  <a:pt x="243" y="413"/>
                </a:lnTo>
                <a:lnTo>
                  <a:pt x="248" y="409"/>
                </a:lnTo>
                <a:cubicBezTo>
                  <a:pt x="246" y="409"/>
                  <a:pt x="242" y="407"/>
                  <a:pt x="242" y="405"/>
                </a:cubicBezTo>
                <a:cubicBezTo>
                  <a:pt x="250" y="398"/>
                  <a:pt x="266" y="402"/>
                  <a:pt x="268" y="406"/>
                </a:cubicBezTo>
                <a:lnTo>
                  <a:pt x="288" y="392"/>
                </a:lnTo>
                <a:cubicBezTo>
                  <a:pt x="288" y="395"/>
                  <a:pt x="285" y="397"/>
                  <a:pt x="283" y="400"/>
                </a:cubicBezTo>
                <a:cubicBezTo>
                  <a:pt x="292" y="388"/>
                  <a:pt x="288" y="408"/>
                  <a:pt x="296" y="397"/>
                </a:cubicBezTo>
                <a:cubicBezTo>
                  <a:pt x="294" y="395"/>
                  <a:pt x="295" y="392"/>
                  <a:pt x="295" y="390"/>
                </a:cubicBezTo>
                <a:cubicBezTo>
                  <a:pt x="302" y="393"/>
                  <a:pt x="314" y="388"/>
                  <a:pt x="322" y="383"/>
                </a:cubicBezTo>
                <a:lnTo>
                  <a:pt x="322" y="389"/>
                </a:lnTo>
                <a:cubicBezTo>
                  <a:pt x="339" y="383"/>
                  <a:pt x="355" y="372"/>
                  <a:pt x="373" y="365"/>
                </a:cubicBezTo>
                <a:cubicBezTo>
                  <a:pt x="366" y="365"/>
                  <a:pt x="363" y="356"/>
                  <a:pt x="368" y="353"/>
                </a:cubicBezTo>
                <a:lnTo>
                  <a:pt x="374" y="360"/>
                </a:lnTo>
                <a:cubicBezTo>
                  <a:pt x="375" y="353"/>
                  <a:pt x="367" y="359"/>
                  <a:pt x="371" y="350"/>
                </a:cubicBezTo>
                <a:cubicBezTo>
                  <a:pt x="378" y="348"/>
                  <a:pt x="379" y="357"/>
                  <a:pt x="377" y="361"/>
                </a:cubicBezTo>
                <a:lnTo>
                  <a:pt x="384" y="355"/>
                </a:lnTo>
                <a:cubicBezTo>
                  <a:pt x="385" y="357"/>
                  <a:pt x="384" y="359"/>
                  <a:pt x="385" y="363"/>
                </a:cubicBezTo>
                <a:cubicBezTo>
                  <a:pt x="386" y="356"/>
                  <a:pt x="402" y="365"/>
                  <a:pt x="403" y="354"/>
                </a:cubicBezTo>
                <a:lnTo>
                  <a:pt x="404" y="356"/>
                </a:lnTo>
                <a:cubicBezTo>
                  <a:pt x="422" y="349"/>
                  <a:pt x="429" y="342"/>
                  <a:pt x="443" y="336"/>
                </a:cubicBezTo>
                <a:cubicBezTo>
                  <a:pt x="440" y="329"/>
                  <a:pt x="446" y="328"/>
                  <a:pt x="448" y="320"/>
                </a:cubicBezTo>
                <a:cubicBezTo>
                  <a:pt x="459" y="318"/>
                  <a:pt x="473" y="318"/>
                  <a:pt x="486" y="312"/>
                </a:cubicBezTo>
                <a:cubicBezTo>
                  <a:pt x="493" y="304"/>
                  <a:pt x="486" y="305"/>
                  <a:pt x="488" y="299"/>
                </a:cubicBezTo>
                <a:cubicBezTo>
                  <a:pt x="491" y="305"/>
                  <a:pt x="503" y="298"/>
                  <a:pt x="499" y="306"/>
                </a:cubicBezTo>
                <a:cubicBezTo>
                  <a:pt x="514" y="298"/>
                  <a:pt x="518" y="296"/>
                  <a:pt x="534" y="282"/>
                </a:cubicBezTo>
                <a:cubicBezTo>
                  <a:pt x="531" y="280"/>
                  <a:pt x="528" y="280"/>
                  <a:pt x="528" y="278"/>
                </a:cubicBezTo>
                <a:cubicBezTo>
                  <a:pt x="531" y="275"/>
                  <a:pt x="537" y="277"/>
                  <a:pt x="538" y="280"/>
                </a:cubicBezTo>
                <a:lnTo>
                  <a:pt x="538" y="281"/>
                </a:lnTo>
                <a:cubicBezTo>
                  <a:pt x="555" y="262"/>
                  <a:pt x="595" y="276"/>
                  <a:pt x="606" y="255"/>
                </a:cubicBezTo>
                <a:lnTo>
                  <a:pt x="605" y="256"/>
                </a:lnTo>
                <a:lnTo>
                  <a:pt x="620" y="242"/>
                </a:lnTo>
                <a:cubicBezTo>
                  <a:pt x="628" y="239"/>
                  <a:pt x="617" y="248"/>
                  <a:pt x="625" y="250"/>
                </a:cubicBezTo>
                <a:cubicBezTo>
                  <a:pt x="639" y="231"/>
                  <a:pt x="655" y="237"/>
                  <a:pt x="667" y="223"/>
                </a:cubicBezTo>
                <a:cubicBezTo>
                  <a:pt x="688" y="236"/>
                  <a:pt x="709" y="203"/>
                  <a:pt x="731" y="208"/>
                </a:cubicBezTo>
                <a:lnTo>
                  <a:pt x="728" y="204"/>
                </a:lnTo>
                <a:cubicBezTo>
                  <a:pt x="730" y="198"/>
                  <a:pt x="734" y="204"/>
                  <a:pt x="737" y="204"/>
                </a:cubicBezTo>
                <a:cubicBezTo>
                  <a:pt x="736" y="201"/>
                  <a:pt x="731" y="202"/>
                  <a:pt x="733" y="199"/>
                </a:cubicBezTo>
                <a:cubicBezTo>
                  <a:pt x="738" y="195"/>
                  <a:pt x="744" y="192"/>
                  <a:pt x="750" y="190"/>
                </a:cubicBezTo>
                <a:cubicBezTo>
                  <a:pt x="752" y="189"/>
                  <a:pt x="755" y="188"/>
                  <a:pt x="757" y="188"/>
                </a:cubicBezTo>
                <a:cubicBezTo>
                  <a:pt x="761" y="188"/>
                  <a:pt x="764" y="189"/>
                  <a:pt x="765" y="191"/>
                </a:cubicBezTo>
                <a:cubicBezTo>
                  <a:pt x="765" y="192"/>
                  <a:pt x="764" y="196"/>
                  <a:pt x="763" y="197"/>
                </a:cubicBezTo>
                <a:cubicBezTo>
                  <a:pt x="762" y="200"/>
                  <a:pt x="761" y="201"/>
                  <a:pt x="760" y="202"/>
                </a:cubicBezTo>
                <a:cubicBezTo>
                  <a:pt x="760" y="203"/>
                  <a:pt x="767" y="200"/>
                  <a:pt x="772" y="199"/>
                </a:cubicBezTo>
                <a:cubicBezTo>
                  <a:pt x="778" y="197"/>
                  <a:pt x="781" y="199"/>
                  <a:pt x="774" y="203"/>
                </a:cubicBezTo>
                <a:cubicBezTo>
                  <a:pt x="771" y="202"/>
                  <a:pt x="768" y="202"/>
                  <a:pt x="765" y="203"/>
                </a:cubicBezTo>
                <a:cubicBezTo>
                  <a:pt x="768" y="203"/>
                  <a:pt x="769" y="205"/>
                  <a:pt x="768" y="207"/>
                </a:cubicBezTo>
                <a:lnTo>
                  <a:pt x="768" y="209"/>
                </a:lnTo>
                <a:lnTo>
                  <a:pt x="766" y="213"/>
                </a:lnTo>
                <a:cubicBezTo>
                  <a:pt x="765" y="216"/>
                  <a:pt x="764" y="219"/>
                  <a:pt x="762" y="222"/>
                </a:cubicBezTo>
                <a:cubicBezTo>
                  <a:pt x="759" y="229"/>
                  <a:pt x="755" y="234"/>
                  <a:pt x="751" y="243"/>
                </a:cubicBezTo>
                <a:cubicBezTo>
                  <a:pt x="746" y="255"/>
                  <a:pt x="742" y="267"/>
                  <a:pt x="742" y="278"/>
                </a:cubicBezTo>
                <a:cubicBezTo>
                  <a:pt x="741" y="275"/>
                  <a:pt x="738" y="275"/>
                  <a:pt x="739" y="271"/>
                </a:cubicBezTo>
                <a:cubicBezTo>
                  <a:pt x="734" y="275"/>
                  <a:pt x="733" y="285"/>
                  <a:pt x="735" y="293"/>
                </a:cubicBezTo>
                <a:cubicBezTo>
                  <a:pt x="736" y="301"/>
                  <a:pt x="741" y="306"/>
                  <a:pt x="744" y="306"/>
                </a:cubicBezTo>
                <a:cubicBezTo>
                  <a:pt x="745" y="312"/>
                  <a:pt x="740" y="309"/>
                  <a:pt x="739" y="314"/>
                </a:cubicBezTo>
                <a:cubicBezTo>
                  <a:pt x="739" y="320"/>
                  <a:pt x="745" y="324"/>
                  <a:pt x="750" y="328"/>
                </a:cubicBezTo>
                <a:cubicBezTo>
                  <a:pt x="755" y="331"/>
                  <a:pt x="760" y="333"/>
                  <a:pt x="760" y="337"/>
                </a:cubicBezTo>
                <a:cubicBezTo>
                  <a:pt x="760" y="338"/>
                  <a:pt x="756" y="336"/>
                  <a:pt x="754" y="335"/>
                </a:cubicBezTo>
                <a:cubicBezTo>
                  <a:pt x="760" y="339"/>
                  <a:pt x="781" y="353"/>
                  <a:pt x="779" y="343"/>
                </a:cubicBezTo>
                <a:cubicBezTo>
                  <a:pt x="786" y="349"/>
                  <a:pt x="796" y="351"/>
                  <a:pt x="803" y="352"/>
                </a:cubicBezTo>
                <a:cubicBezTo>
                  <a:pt x="811" y="353"/>
                  <a:pt x="815" y="353"/>
                  <a:pt x="820" y="356"/>
                </a:cubicBezTo>
                <a:cubicBezTo>
                  <a:pt x="827" y="349"/>
                  <a:pt x="839" y="363"/>
                  <a:pt x="843" y="351"/>
                </a:cubicBezTo>
                <a:cubicBezTo>
                  <a:pt x="840" y="363"/>
                  <a:pt x="862" y="363"/>
                  <a:pt x="869" y="358"/>
                </a:cubicBezTo>
                <a:cubicBezTo>
                  <a:pt x="868" y="360"/>
                  <a:pt x="869" y="361"/>
                  <a:pt x="871" y="362"/>
                </a:cubicBezTo>
                <a:cubicBezTo>
                  <a:pt x="872" y="363"/>
                  <a:pt x="875" y="365"/>
                  <a:pt x="873" y="367"/>
                </a:cubicBezTo>
                <a:cubicBezTo>
                  <a:pt x="876" y="367"/>
                  <a:pt x="880" y="367"/>
                  <a:pt x="883" y="366"/>
                </a:cubicBezTo>
                <a:cubicBezTo>
                  <a:pt x="886" y="366"/>
                  <a:pt x="887" y="365"/>
                  <a:pt x="889" y="364"/>
                </a:cubicBezTo>
                <a:cubicBezTo>
                  <a:pt x="892" y="362"/>
                  <a:pt x="894" y="360"/>
                  <a:pt x="892" y="357"/>
                </a:cubicBezTo>
                <a:cubicBezTo>
                  <a:pt x="912" y="369"/>
                  <a:pt x="922" y="339"/>
                  <a:pt x="934" y="355"/>
                </a:cubicBezTo>
                <a:cubicBezTo>
                  <a:pt x="957" y="342"/>
                  <a:pt x="976" y="330"/>
                  <a:pt x="994" y="321"/>
                </a:cubicBezTo>
                <a:cubicBezTo>
                  <a:pt x="998" y="333"/>
                  <a:pt x="973" y="330"/>
                  <a:pt x="978" y="341"/>
                </a:cubicBezTo>
                <a:cubicBezTo>
                  <a:pt x="995" y="330"/>
                  <a:pt x="1003" y="317"/>
                  <a:pt x="1022" y="314"/>
                </a:cubicBezTo>
                <a:cubicBezTo>
                  <a:pt x="1027" y="314"/>
                  <a:pt x="1021" y="320"/>
                  <a:pt x="1020" y="322"/>
                </a:cubicBezTo>
                <a:cubicBezTo>
                  <a:pt x="1036" y="312"/>
                  <a:pt x="1054" y="313"/>
                  <a:pt x="1067" y="306"/>
                </a:cubicBezTo>
                <a:lnTo>
                  <a:pt x="1064" y="309"/>
                </a:lnTo>
                <a:cubicBezTo>
                  <a:pt x="1067" y="309"/>
                  <a:pt x="1070" y="311"/>
                  <a:pt x="1070" y="305"/>
                </a:cubicBezTo>
                <a:lnTo>
                  <a:pt x="1068" y="307"/>
                </a:lnTo>
                <a:cubicBezTo>
                  <a:pt x="1062" y="299"/>
                  <a:pt x="1078" y="290"/>
                  <a:pt x="1080" y="287"/>
                </a:cubicBezTo>
                <a:cubicBezTo>
                  <a:pt x="1077" y="294"/>
                  <a:pt x="1079" y="295"/>
                  <a:pt x="1082" y="297"/>
                </a:cubicBezTo>
                <a:cubicBezTo>
                  <a:pt x="1085" y="300"/>
                  <a:pt x="1087" y="302"/>
                  <a:pt x="1081" y="311"/>
                </a:cubicBezTo>
                <a:cubicBezTo>
                  <a:pt x="1083" y="310"/>
                  <a:pt x="1086" y="308"/>
                  <a:pt x="1087" y="305"/>
                </a:cubicBezTo>
                <a:cubicBezTo>
                  <a:pt x="1089" y="307"/>
                  <a:pt x="1089" y="309"/>
                  <a:pt x="1085" y="312"/>
                </a:cubicBezTo>
                <a:cubicBezTo>
                  <a:pt x="1093" y="312"/>
                  <a:pt x="1094" y="305"/>
                  <a:pt x="1100" y="309"/>
                </a:cubicBezTo>
                <a:cubicBezTo>
                  <a:pt x="1098" y="311"/>
                  <a:pt x="1097" y="311"/>
                  <a:pt x="1094" y="314"/>
                </a:cubicBezTo>
                <a:cubicBezTo>
                  <a:pt x="1099" y="311"/>
                  <a:pt x="1106" y="309"/>
                  <a:pt x="1108" y="316"/>
                </a:cubicBezTo>
                <a:lnTo>
                  <a:pt x="1104" y="317"/>
                </a:lnTo>
                <a:cubicBezTo>
                  <a:pt x="1107" y="320"/>
                  <a:pt x="1113" y="324"/>
                  <a:pt x="1119" y="329"/>
                </a:cubicBezTo>
                <a:cubicBezTo>
                  <a:pt x="1125" y="335"/>
                  <a:pt x="1131" y="342"/>
                  <a:pt x="1138" y="352"/>
                </a:cubicBezTo>
                <a:cubicBezTo>
                  <a:pt x="1124" y="355"/>
                  <a:pt x="1141" y="360"/>
                  <a:pt x="1138" y="369"/>
                </a:cubicBezTo>
                <a:cubicBezTo>
                  <a:pt x="1142" y="371"/>
                  <a:pt x="1147" y="372"/>
                  <a:pt x="1152" y="373"/>
                </a:cubicBezTo>
                <a:cubicBezTo>
                  <a:pt x="1151" y="371"/>
                  <a:pt x="1150" y="368"/>
                  <a:pt x="1149" y="366"/>
                </a:cubicBezTo>
                <a:cubicBezTo>
                  <a:pt x="1160" y="372"/>
                  <a:pt x="1170" y="366"/>
                  <a:pt x="1177" y="371"/>
                </a:cubicBezTo>
                <a:lnTo>
                  <a:pt x="1169" y="374"/>
                </a:lnTo>
                <a:cubicBezTo>
                  <a:pt x="1175" y="375"/>
                  <a:pt x="1181" y="375"/>
                  <a:pt x="1186" y="376"/>
                </a:cubicBezTo>
                <a:lnTo>
                  <a:pt x="1178" y="370"/>
                </a:lnTo>
                <a:cubicBezTo>
                  <a:pt x="1188" y="367"/>
                  <a:pt x="1179" y="358"/>
                  <a:pt x="1190" y="363"/>
                </a:cubicBezTo>
                <a:cubicBezTo>
                  <a:pt x="1188" y="363"/>
                  <a:pt x="1199" y="364"/>
                  <a:pt x="1202" y="370"/>
                </a:cubicBezTo>
                <a:lnTo>
                  <a:pt x="1202" y="370"/>
                </a:lnTo>
                <a:cubicBezTo>
                  <a:pt x="1207" y="368"/>
                  <a:pt x="1212" y="365"/>
                  <a:pt x="1218" y="368"/>
                </a:cubicBezTo>
                <a:cubicBezTo>
                  <a:pt x="1219" y="371"/>
                  <a:pt x="1216" y="379"/>
                  <a:pt x="1217" y="381"/>
                </a:cubicBezTo>
                <a:cubicBezTo>
                  <a:pt x="1221" y="373"/>
                  <a:pt x="1237" y="380"/>
                  <a:pt x="1243" y="371"/>
                </a:cubicBezTo>
                <a:cubicBezTo>
                  <a:pt x="1241" y="373"/>
                  <a:pt x="1241" y="378"/>
                  <a:pt x="1241" y="380"/>
                </a:cubicBezTo>
                <a:lnTo>
                  <a:pt x="1245" y="373"/>
                </a:lnTo>
                <a:cubicBezTo>
                  <a:pt x="1249" y="375"/>
                  <a:pt x="1250" y="376"/>
                  <a:pt x="1249" y="380"/>
                </a:cubicBezTo>
                <a:cubicBezTo>
                  <a:pt x="1261" y="382"/>
                  <a:pt x="1245" y="368"/>
                  <a:pt x="1260" y="373"/>
                </a:cubicBezTo>
                <a:cubicBezTo>
                  <a:pt x="1258" y="374"/>
                  <a:pt x="1259" y="375"/>
                  <a:pt x="1257" y="376"/>
                </a:cubicBezTo>
                <a:cubicBezTo>
                  <a:pt x="1271" y="379"/>
                  <a:pt x="1284" y="372"/>
                  <a:pt x="1298" y="374"/>
                </a:cubicBezTo>
                <a:cubicBezTo>
                  <a:pt x="1302" y="384"/>
                  <a:pt x="1286" y="377"/>
                  <a:pt x="1291" y="386"/>
                </a:cubicBezTo>
                <a:cubicBezTo>
                  <a:pt x="1310" y="383"/>
                  <a:pt x="1330" y="372"/>
                  <a:pt x="1348" y="373"/>
                </a:cubicBezTo>
                <a:lnTo>
                  <a:pt x="1344" y="372"/>
                </a:lnTo>
                <a:cubicBezTo>
                  <a:pt x="1346" y="358"/>
                  <a:pt x="1359" y="378"/>
                  <a:pt x="1367" y="371"/>
                </a:cubicBezTo>
                <a:cubicBezTo>
                  <a:pt x="1365" y="372"/>
                  <a:pt x="1365" y="379"/>
                  <a:pt x="1365" y="377"/>
                </a:cubicBezTo>
                <a:cubicBezTo>
                  <a:pt x="1378" y="378"/>
                  <a:pt x="1391" y="371"/>
                  <a:pt x="1409" y="365"/>
                </a:cubicBezTo>
                <a:lnTo>
                  <a:pt x="1407" y="369"/>
                </a:lnTo>
                <a:cubicBezTo>
                  <a:pt x="1415" y="371"/>
                  <a:pt x="1426" y="369"/>
                  <a:pt x="1435" y="369"/>
                </a:cubicBezTo>
                <a:cubicBezTo>
                  <a:pt x="1436" y="365"/>
                  <a:pt x="1441" y="366"/>
                  <a:pt x="1438" y="361"/>
                </a:cubicBezTo>
                <a:cubicBezTo>
                  <a:pt x="1465" y="378"/>
                  <a:pt x="1482" y="344"/>
                  <a:pt x="1506" y="358"/>
                </a:cubicBezTo>
                <a:cubicBezTo>
                  <a:pt x="1504" y="358"/>
                  <a:pt x="1501" y="362"/>
                  <a:pt x="1503" y="361"/>
                </a:cubicBezTo>
                <a:lnTo>
                  <a:pt x="1520" y="355"/>
                </a:lnTo>
                <a:cubicBezTo>
                  <a:pt x="1518" y="350"/>
                  <a:pt x="1518" y="352"/>
                  <a:pt x="1513" y="348"/>
                </a:cubicBezTo>
                <a:cubicBezTo>
                  <a:pt x="1515" y="344"/>
                  <a:pt x="1519" y="341"/>
                  <a:pt x="1524" y="340"/>
                </a:cubicBezTo>
                <a:cubicBezTo>
                  <a:pt x="1516" y="345"/>
                  <a:pt x="1526" y="350"/>
                  <a:pt x="1530" y="352"/>
                </a:cubicBezTo>
                <a:cubicBezTo>
                  <a:pt x="1529" y="351"/>
                  <a:pt x="1530" y="348"/>
                  <a:pt x="1529" y="347"/>
                </a:cubicBezTo>
                <a:cubicBezTo>
                  <a:pt x="1540" y="356"/>
                  <a:pt x="1529" y="334"/>
                  <a:pt x="1543" y="339"/>
                </a:cubicBezTo>
                <a:lnTo>
                  <a:pt x="1543" y="343"/>
                </a:lnTo>
                <a:cubicBezTo>
                  <a:pt x="1547" y="340"/>
                  <a:pt x="1551" y="335"/>
                  <a:pt x="1556" y="335"/>
                </a:cubicBezTo>
                <a:cubicBezTo>
                  <a:pt x="1560" y="342"/>
                  <a:pt x="1552" y="339"/>
                  <a:pt x="1552" y="345"/>
                </a:cubicBezTo>
                <a:cubicBezTo>
                  <a:pt x="1560" y="344"/>
                  <a:pt x="1565" y="330"/>
                  <a:pt x="1573" y="336"/>
                </a:cubicBezTo>
                <a:cubicBezTo>
                  <a:pt x="1570" y="338"/>
                  <a:pt x="1565" y="339"/>
                  <a:pt x="1562" y="341"/>
                </a:cubicBezTo>
                <a:cubicBezTo>
                  <a:pt x="1571" y="348"/>
                  <a:pt x="1572" y="346"/>
                  <a:pt x="1577" y="346"/>
                </a:cubicBezTo>
                <a:lnTo>
                  <a:pt x="1577" y="346"/>
                </a:lnTo>
                <a:lnTo>
                  <a:pt x="1590" y="348"/>
                </a:lnTo>
                <a:lnTo>
                  <a:pt x="1586" y="346"/>
                </a:lnTo>
                <a:cubicBezTo>
                  <a:pt x="1592" y="327"/>
                  <a:pt x="1604" y="340"/>
                  <a:pt x="1615" y="326"/>
                </a:cubicBezTo>
                <a:cubicBezTo>
                  <a:pt x="1605" y="339"/>
                  <a:pt x="1614" y="332"/>
                  <a:pt x="1614" y="340"/>
                </a:cubicBezTo>
                <a:cubicBezTo>
                  <a:pt x="1618" y="342"/>
                  <a:pt x="1623" y="344"/>
                  <a:pt x="1622" y="346"/>
                </a:cubicBezTo>
                <a:cubicBezTo>
                  <a:pt x="1627" y="339"/>
                  <a:pt x="1633" y="349"/>
                  <a:pt x="1639" y="339"/>
                </a:cubicBezTo>
                <a:cubicBezTo>
                  <a:pt x="1640" y="341"/>
                  <a:pt x="1646" y="338"/>
                  <a:pt x="1646" y="344"/>
                </a:cubicBezTo>
                <a:cubicBezTo>
                  <a:pt x="1653" y="341"/>
                  <a:pt x="1643" y="340"/>
                  <a:pt x="1643" y="337"/>
                </a:cubicBezTo>
                <a:cubicBezTo>
                  <a:pt x="1653" y="326"/>
                  <a:pt x="1673" y="342"/>
                  <a:pt x="1687" y="327"/>
                </a:cubicBezTo>
                <a:cubicBezTo>
                  <a:pt x="1701" y="319"/>
                  <a:pt x="1702" y="310"/>
                  <a:pt x="1714" y="303"/>
                </a:cubicBezTo>
                <a:cubicBezTo>
                  <a:pt x="1719" y="306"/>
                  <a:pt x="1712" y="313"/>
                  <a:pt x="1712" y="313"/>
                </a:cubicBezTo>
                <a:cubicBezTo>
                  <a:pt x="1720" y="315"/>
                  <a:pt x="1726" y="313"/>
                  <a:pt x="1732" y="309"/>
                </a:cubicBezTo>
                <a:cubicBezTo>
                  <a:pt x="1731" y="312"/>
                  <a:pt x="1733" y="313"/>
                  <a:pt x="1736" y="315"/>
                </a:cubicBezTo>
                <a:cubicBezTo>
                  <a:pt x="1741" y="314"/>
                  <a:pt x="1737" y="305"/>
                  <a:pt x="1745" y="308"/>
                </a:cubicBezTo>
                <a:cubicBezTo>
                  <a:pt x="1745" y="311"/>
                  <a:pt x="1744" y="315"/>
                  <a:pt x="1742" y="319"/>
                </a:cubicBezTo>
                <a:cubicBezTo>
                  <a:pt x="1748" y="315"/>
                  <a:pt x="1754" y="309"/>
                  <a:pt x="1760" y="305"/>
                </a:cubicBezTo>
                <a:cubicBezTo>
                  <a:pt x="1763" y="309"/>
                  <a:pt x="1757" y="313"/>
                  <a:pt x="1755" y="316"/>
                </a:cubicBezTo>
                <a:cubicBezTo>
                  <a:pt x="1763" y="313"/>
                  <a:pt x="1774" y="308"/>
                  <a:pt x="1775" y="300"/>
                </a:cubicBezTo>
                <a:lnTo>
                  <a:pt x="1769" y="299"/>
                </a:lnTo>
                <a:cubicBezTo>
                  <a:pt x="1772" y="298"/>
                  <a:pt x="1772" y="305"/>
                  <a:pt x="1771" y="306"/>
                </a:cubicBezTo>
                <a:cubicBezTo>
                  <a:pt x="1765" y="313"/>
                  <a:pt x="1761" y="306"/>
                  <a:pt x="1760" y="304"/>
                </a:cubicBezTo>
                <a:lnTo>
                  <a:pt x="1764" y="301"/>
                </a:lnTo>
                <a:cubicBezTo>
                  <a:pt x="1756" y="287"/>
                  <a:pt x="1745" y="308"/>
                  <a:pt x="1736" y="309"/>
                </a:cubicBezTo>
                <a:lnTo>
                  <a:pt x="1737" y="297"/>
                </a:lnTo>
                <a:lnTo>
                  <a:pt x="1729" y="308"/>
                </a:lnTo>
                <a:cubicBezTo>
                  <a:pt x="1727" y="306"/>
                  <a:pt x="1724" y="300"/>
                  <a:pt x="1728" y="298"/>
                </a:cubicBezTo>
                <a:cubicBezTo>
                  <a:pt x="1720" y="294"/>
                  <a:pt x="1723" y="303"/>
                  <a:pt x="1716" y="298"/>
                </a:cubicBezTo>
                <a:lnTo>
                  <a:pt x="1716" y="296"/>
                </a:lnTo>
                <a:lnTo>
                  <a:pt x="1710" y="301"/>
                </a:lnTo>
                <a:cubicBezTo>
                  <a:pt x="1710" y="298"/>
                  <a:pt x="1707" y="293"/>
                  <a:pt x="1711" y="294"/>
                </a:cubicBezTo>
                <a:cubicBezTo>
                  <a:pt x="1698" y="290"/>
                  <a:pt x="1694" y="306"/>
                  <a:pt x="1687" y="299"/>
                </a:cubicBezTo>
                <a:lnTo>
                  <a:pt x="1688" y="298"/>
                </a:lnTo>
                <a:cubicBezTo>
                  <a:pt x="1672" y="305"/>
                  <a:pt x="1688" y="306"/>
                  <a:pt x="1677" y="318"/>
                </a:cubicBezTo>
                <a:lnTo>
                  <a:pt x="1665" y="300"/>
                </a:lnTo>
                <a:lnTo>
                  <a:pt x="1665" y="308"/>
                </a:lnTo>
                <a:cubicBezTo>
                  <a:pt x="1663" y="309"/>
                  <a:pt x="1660" y="309"/>
                  <a:pt x="1660" y="305"/>
                </a:cubicBezTo>
                <a:cubicBezTo>
                  <a:pt x="1654" y="312"/>
                  <a:pt x="1661" y="309"/>
                  <a:pt x="1659" y="314"/>
                </a:cubicBezTo>
                <a:cubicBezTo>
                  <a:pt x="1649" y="309"/>
                  <a:pt x="1636" y="322"/>
                  <a:pt x="1632" y="310"/>
                </a:cubicBezTo>
                <a:cubicBezTo>
                  <a:pt x="1630" y="316"/>
                  <a:pt x="1641" y="313"/>
                  <a:pt x="1633" y="319"/>
                </a:cubicBezTo>
                <a:cubicBezTo>
                  <a:pt x="1628" y="306"/>
                  <a:pt x="1623" y="323"/>
                  <a:pt x="1614" y="318"/>
                </a:cubicBezTo>
                <a:cubicBezTo>
                  <a:pt x="1615" y="311"/>
                  <a:pt x="1623" y="313"/>
                  <a:pt x="1614" y="308"/>
                </a:cubicBezTo>
                <a:cubicBezTo>
                  <a:pt x="1612" y="321"/>
                  <a:pt x="1599" y="308"/>
                  <a:pt x="1593" y="312"/>
                </a:cubicBezTo>
                <a:cubicBezTo>
                  <a:pt x="1594" y="321"/>
                  <a:pt x="1579" y="318"/>
                  <a:pt x="1569" y="323"/>
                </a:cubicBezTo>
                <a:cubicBezTo>
                  <a:pt x="1569" y="320"/>
                  <a:pt x="1548" y="321"/>
                  <a:pt x="1537" y="319"/>
                </a:cubicBezTo>
                <a:lnTo>
                  <a:pt x="1537" y="318"/>
                </a:lnTo>
                <a:cubicBezTo>
                  <a:pt x="1537" y="328"/>
                  <a:pt x="1526" y="327"/>
                  <a:pt x="1519" y="331"/>
                </a:cubicBezTo>
                <a:cubicBezTo>
                  <a:pt x="1518" y="325"/>
                  <a:pt x="1519" y="322"/>
                  <a:pt x="1523" y="319"/>
                </a:cubicBezTo>
                <a:lnTo>
                  <a:pt x="1516" y="320"/>
                </a:lnTo>
                <a:cubicBezTo>
                  <a:pt x="1515" y="324"/>
                  <a:pt x="1513" y="326"/>
                  <a:pt x="1508" y="327"/>
                </a:cubicBezTo>
                <a:lnTo>
                  <a:pt x="1509" y="320"/>
                </a:lnTo>
                <a:cubicBezTo>
                  <a:pt x="1500" y="322"/>
                  <a:pt x="1491" y="331"/>
                  <a:pt x="1478" y="328"/>
                </a:cubicBezTo>
                <a:cubicBezTo>
                  <a:pt x="1478" y="335"/>
                  <a:pt x="1491" y="345"/>
                  <a:pt x="1478" y="352"/>
                </a:cubicBezTo>
                <a:cubicBezTo>
                  <a:pt x="1477" y="348"/>
                  <a:pt x="1476" y="342"/>
                  <a:pt x="1479" y="340"/>
                </a:cubicBezTo>
                <a:cubicBezTo>
                  <a:pt x="1478" y="341"/>
                  <a:pt x="1475" y="343"/>
                  <a:pt x="1473" y="342"/>
                </a:cubicBezTo>
                <a:lnTo>
                  <a:pt x="1477" y="335"/>
                </a:lnTo>
                <a:cubicBezTo>
                  <a:pt x="1471" y="334"/>
                  <a:pt x="1475" y="341"/>
                  <a:pt x="1471" y="341"/>
                </a:cubicBezTo>
                <a:cubicBezTo>
                  <a:pt x="1470" y="336"/>
                  <a:pt x="1467" y="338"/>
                  <a:pt x="1467" y="334"/>
                </a:cubicBezTo>
                <a:cubicBezTo>
                  <a:pt x="1468" y="333"/>
                  <a:pt x="1471" y="335"/>
                  <a:pt x="1472" y="333"/>
                </a:cubicBezTo>
                <a:cubicBezTo>
                  <a:pt x="1467" y="333"/>
                  <a:pt x="1461" y="330"/>
                  <a:pt x="1458" y="327"/>
                </a:cubicBezTo>
                <a:cubicBezTo>
                  <a:pt x="1459" y="330"/>
                  <a:pt x="1459" y="334"/>
                  <a:pt x="1456" y="335"/>
                </a:cubicBezTo>
                <a:cubicBezTo>
                  <a:pt x="1446" y="336"/>
                  <a:pt x="1452" y="329"/>
                  <a:pt x="1446" y="327"/>
                </a:cubicBezTo>
                <a:cubicBezTo>
                  <a:pt x="1444" y="331"/>
                  <a:pt x="1437" y="328"/>
                  <a:pt x="1438" y="336"/>
                </a:cubicBezTo>
                <a:cubicBezTo>
                  <a:pt x="1435" y="336"/>
                  <a:pt x="1434" y="332"/>
                  <a:pt x="1433" y="330"/>
                </a:cubicBezTo>
                <a:cubicBezTo>
                  <a:pt x="1429" y="335"/>
                  <a:pt x="1410" y="334"/>
                  <a:pt x="1417" y="342"/>
                </a:cubicBezTo>
                <a:lnTo>
                  <a:pt x="1418" y="342"/>
                </a:lnTo>
                <a:lnTo>
                  <a:pt x="1417" y="343"/>
                </a:lnTo>
                <a:lnTo>
                  <a:pt x="1417" y="343"/>
                </a:lnTo>
                <a:lnTo>
                  <a:pt x="1417" y="343"/>
                </a:lnTo>
                <a:cubicBezTo>
                  <a:pt x="1402" y="352"/>
                  <a:pt x="1383" y="342"/>
                  <a:pt x="1368" y="346"/>
                </a:cubicBezTo>
                <a:lnTo>
                  <a:pt x="1367" y="344"/>
                </a:lnTo>
                <a:cubicBezTo>
                  <a:pt x="1358" y="348"/>
                  <a:pt x="1346" y="347"/>
                  <a:pt x="1340" y="353"/>
                </a:cubicBezTo>
                <a:cubicBezTo>
                  <a:pt x="1337" y="354"/>
                  <a:pt x="1333" y="349"/>
                  <a:pt x="1334" y="346"/>
                </a:cubicBezTo>
                <a:cubicBezTo>
                  <a:pt x="1327" y="348"/>
                  <a:pt x="1326" y="351"/>
                  <a:pt x="1315" y="348"/>
                </a:cubicBezTo>
                <a:cubicBezTo>
                  <a:pt x="1322" y="343"/>
                  <a:pt x="1312" y="344"/>
                  <a:pt x="1322" y="344"/>
                </a:cubicBezTo>
                <a:cubicBezTo>
                  <a:pt x="1313" y="342"/>
                  <a:pt x="1310" y="338"/>
                  <a:pt x="1301" y="346"/>
                </a:cubicBezTo>
                <a:cubicBezTo>
                  <a:pt x="1304" y="339"/>
                  <a:pt x="1293" y="337"/>
                  <a:pt x="1289" y="339"/>
                </a:cubicBezTo>
                <a:lnTo>
                  <a:pt x="1296" y="344"/>
                </a:lnTo>
                <a:cubicBezTo>
                  <a:pt x="1291" y="345"/>
                  <a:pt x="1286" y="345"/>
                  <a:pt x="1282" y="344"/>
                </a:cubicBezTo>
                <a:lnTo>
                  <a:pt x="1284" y="335"/>
                </a:lnTo>
                <a:cubicBezTo>
                  <a:pt x="1265" y="325"/>
                  <a:pt x="1249" y="354"/>
                  <a:pt x="1235" y="335"/>
                </a:cubicBezTo>
                <a:cubicBezTo>
                  <a:pt x="1230" y="341"/>
                  <a:pt x="1245" y="340"/>
                  <a:pt x="1241" y="347"/>
                </a:cubicBezTo>
                <a:cubicBezTo>
                  <a:pt x="1232" y="345"/>
                  <a:pt x="1224" y="332"/>
                  <a:pt x="1221" y="332"/>
                </a:cubicBezTo>
                <a:cubicBezTo>
                  <a:pt x="1210" y="326"/>
                  <a:pt x="1209" y="344"/>
                  <a:pt x="1197" y="339"/>
                </a:cubicBezTo>
                <a:cubicBezTo>
                  <a:pt x="1198" y="342"/>
                  <a:pt x="1199" y="351"/>
                  <a:pt x="1189" y="352"/>
                </a:cubicBezTo>
                <a:cubicBezTo>
                  <a:pt x="1180" y="349"/>
                  <a:pt x="1181" y="337"/>
                  <a:pt x="1187" y="336"/>
                </a:cubicBezTo>
                <a:cubicBezTo>
                  <a:pt x="1189" y="336"/>
                  <a:pt x="1190" y="337"/>
                  <a:pt x="1189" y="338"/>
                </a:cubicBezTo>
                <a:cubicBezTo>
                  <a:pt x="1192" y="337"/>
                  <a:pt x="1196" y="337"/>
                  <a:pt x="1193" y="333"/>
                </a:cubicBezTo>
                <a:lnTo>
                  <a:pt x="1192" y="336"/>
                </a:lnTo>
                <a:cubicBezTo>
                  <a:pt x="1188" y="332"/>
                  <a:pt x="1178" y="329"/>
                  <a:pt x="1181" y="325"/>
                </a:cubicBezTo>
                <a:cubicBezTo>
                  <a:pt x="1175" y="326"/>
                  <a:pt x="1177" y="329"/>
                  <a:pt x="1181" y="332"/>
                </a:cubicBezTo>
                <a:cubicBezTo>
                  <a:pt x="1177" y="329"/>
                  <a:pt x="1174" y="328"/>
                  <a:pt x="1171" y="327"/>
                </a:cubicBezTo>
                <a:cubicBezTo>
                  <a:pt x="1169" y="326"/>
                  <a:pt x="1166" y="325"/>
                  <a:pt x="1165" y="322"/>
                </a:cubicBezTo>
                <a:cubicBezTo>
                  <a:pt x="1165" y="324"/>
                  <a:pt x="1164" y="328"/>
                  <a:pt x="1163" y="327"/>
                </a:cubicBezTo>
                <a:cubicBezTo>
                  <a:pt x="1159" y="318"/>
                  <a:pt x="1155" y="328"/>
                  <a:pt x="1149" y="322"/>
                </a:cubicBezTo>
                <a:cubicBezTo>
                  <a:pt x="1150" y="314"/>
                  <a:pt x="1160" y="318"/>
                  <a:pt x="1151" y="311"/>
                </a:cubicBezTo>
                <a:cubicBezTo>
                  <a:pt x="1151" y="303"/>
                  <a:pt x="1158" y="306"/>
                  <a:pt x="1162" y="307"/>
                </a:cubicBezTo>
                <a:cubicBezTo>
                  <a:pt x="1152" y="301"/>
                  <a:pt x="1154" y="283"/>
                  <a:pt x="1146" y="274"/>
                </a:cubicBezTo>
                <a:cubicBezTo>
                  <a:pt x="1149" y="276"/>
                  <a:pt x="1152" y="278"/>
                  <a:pt x="1154" y="280"/>
                </a:cubicBezTo>
                <a:cubicBezTo>
                  <a:pt x="1150" y="276"/>
                  <a:pt x="1146" y="272"/>
                  <a:pt x="1143" y="269"/>
                </a:cubicBezTo>
                <a:cubicBezTo>
                  <a:pt x="1143" y="272"/>
                  <a:pt x="1143" y="275"/>
                  <a:pt x="1142" y="277"/>
                </a:cubicBezTo>
                <a:cubicBezTo>
                  <a:pt x="1139" y="272"/>
                  <a:pt x="1136" y="269"/>
                  <a:pt x="1137" y="267"/>
                </a:cubicBezTo>
                <a:cubicBezTo>
                  <a:pt x="1130" y="267"/>
                  <a:pt x="1134" y="278"/>
                  <a:pt x="1122" y="276"/>
                </a:cubicBezTo>
                <a:cubicBezTo>
                  <a:pt x="1119" y="270"/>
                  <a:pt x="1105" y="271"/>
                  <a:pt x="1106" y="263"/>
                </a:cubicBezTo>
                <a:cubicBezTo>
                  <a:pt x="1114" y="267"/>
                  <a:pt x="1115" y="266"/>
                  <a:pt x="1115" y="263"/>
                </a:cubicBezTo>
                <a:cubicBezTo>
                  <a:pt x="1115" y="260"/>
                  <a:pt x="1115" y="256"/>
                  <a:pt x="1124" y="260"/>
                </a:cubicBezTo>
                <a:cubicBezTo>
                  <a:pt x="1120" y="259"/>
                  <a:pt x="1116" y="257"/>
                  <a:pt x="1112" y="254"/>
                </a:cubicBezTo>
                <a:lnTo>
                  <a:pt x="1115" y="253"/>
                </a:lnTo>
                <a:cubicBezTo>
                  <a:pt x="1098" y="239"/>
                  <a:pt x="1104" y="259"/>
                  <a:pt x="1085" y="254"/>
                </a:cubicBezTo>
                <a:cubicBezTo>
                  <a:pt x="1089" y="250"/>
                  <a:pt x="1081" y="245"/>
                  <a:pt x="1078" y="246"/>
                </a:cubicBezTo>
                <a:cubicBezTo>
                  <a:pt x="1086" y="246"/>
                  <a:pt x="1080" y="253"/>
                  <a:pt x="1074" y="257"/>
                </a:cubicBezTo>
                <a:cubicBezTo>
                  <a:pt x="1062" y="253"/>
                  <a:pt x="1062" y="260"/>
                  <a:pt x="1057" y="260"/>
                </a:cubicBezTo>
                <a:lnTo>
                  <a:pt x="1063" y="261"/>
                </a:lnTo>
                <a:cubicBezTo>
                  <a:pt x="1061" y="266"/>
                  <a:pt x="1056" y="266"/>
                  <a:pt x="1050" y="269"/>
                </a:cubicBezTo>
                <a:cubicBezTo>
                  <a:pt x="1048" y="265"/>
                  <a:pt x="1055" y="265"/>
                  <a:pt x="1053" y="264"/>
                </a:cubicBezTo>
                <a:cubicBezTo>
                  <a:pt x="1047" y="273"/>
                  <a:pt x="1034" y="259"/>
                  <a:pt x="1025" y="267"/>
                </a:cubicBezTo>
                <a:cubicBezTo>
                  <a:pt x="1020" y="265"/>
                  <a:pt x="1022" y="258"/>
                  <a:pt x="1018" y="257"/>
                </a:cubicBezTo>
                <a:cubicBezTo>
                  <a:pt x="1008" y="266"/>
                  <a:pt x="1004" y="255"/>
                  <a:pt x="994" y="263"/>
                </a:cubicBezTo>
                <a:cubicBezTo>
                  <a:pt x="999" y="268"/>
                  <a:pt x="999" y="266"/>
                  <a:pt x="993" y="275"/>
                </a:cubicBezTo>
                <a:lnTo>
                  <a:pt x="1010" y="265"/>
                </a:lnTo>
                <a:lnTo>
                  <a:pt x="1001" y="277"/>
                </a:lnTo>
                <a:cubicBezTo>
                  <a:pt x="1007" y="275"/>
                  <a:pt x="1012" y="270"/>
                  <a:pt x="1015" y="270"/>
                </a:cubicBezTo>
                <a:cubicBezTo>
                  <a:pt x="1011" y="276"/>
                  <a:pt x="1011" y="275"/>
                  <a:pt x="1015" y="279"/>
                </a:cubicBezTo>
                <a:cubicBezTo>
                  <a:pt x="1005" y="272"/>
                  <a:pt x="1002" y="289"/>
                  <a:pt x="992" y="285"/>
                </a:cubicBezTo>
                <a:lnTo>
                  <a:pt x="987" y="270"/>
                </a:lnTo>
                <a:cubicBezTo>
                  <a:pt x="972" y="268"/>
                  <a:pt x="966" y="286"/>
                  <a:pt x="949" y="288"/>
                </a:cubicBezTo>
                <a:lnTo>
                  <a:pt x="955" y="288"/>
                </a:lnTo>
                <a:cubicBezTo>
                  <a:pt x="955" y="295"/>
                  <a:pt x="945" y="293"/>
                  <a:pt x="941" y="297"/>
                </a:cubicBezTo>
                <a:cubicBezTo>
                  <a:pt x="940" y="292"/>
                  <a:pt x="936" y="291"/>
                  <a:pt x="932" y="289"/>
                </a:cubicBezTo>
                <a:cubicBezTo>
                  <a:pt x="934" y="292"/>
                  <a:pt x="921" y="292"/>
                  <a:pt x="922" y="302"/>
                </a:cubicBezTo>
                <a:lnTo>
                  <a:pt x="913" y="298"/>
                </a:lnTo>
                <a:cubicBezTo>
                  <a:pt x="900" y="298"/>
                  <a:pt x="902" y="316"/>
                  <a:pt x="889" y="316"/>
                </a:cubicBezTo>
                <a:cubicBezTo>
                  <a:pt x="892" y="310"/>
                  <a:pt x="886" y="307"/>
                  <a:pt x="893" y="302"/>
                </a:cubicBezTo>
                <a:cubicBezTo>
                  <a:pt x="889" y="303"/>
                  <a:pt x="885" y="302"/>
                  <a:pt x="886" y="306"/>
                </a:cubicBezTo>
                <a:cubicBezTo>
                  <a:pt x="884" y="304"/>
                  <a:pt x="882" y="307"/>
                  <a:pt x="879" y="308"/>
                </a:cubicBezTo>
                <a:cubicBezTo>
                  <a:pt x="878" y="310"/>
                  <a:pt x="876" y="311"/>
                  <a:pt x="874" y="309"/>
                </a:cubicBezTo>
                <a:cubicBezTo>
                  <a:pt x="872" y="311"/>
                  <a:pt x="871" y="316"/>
                  <a:pt x="866" y="315"/>
                </a:cubicBezTo>
                <a:lnTo>
                  <a:pt x="866" y="313"/>
                </a:lnTo>
                <a:cubicBezTo>
                  <a:pt x="866" y="315"/>
                  <a:pt x="858" y="316"/>
                  <a:pt x="862" y="322"/>
                </a:cubicBezTo>
                <a:cubicBezTo>
                  <a:pt x="856" y="313"/>
                  <a:pt x="846" y="312"/>
                  <a:pt x="837" y="312"/>
                </a:cubicBezTo>
                <a:cubicBezTo>
                  <a:pt x="828" y="311"/>
                  <a:pt x="818" y="310"/>
                  <a:pt x="816" y="302"/>
                </a:cubicBezTo>
                <a:cubicBezTo>
                  <a:pt x="810" y="303"/>
                  <a:pt x="802" y="302"/>
                  <a:pt x="796" y="299"/>
                </a:cubicBezTo>
                <a:cubicBezTo>
                  <a:pt x="798" y="298"/>
                  <a:pt x="799" y="297"/>
                  <a:pt x="799" y="298"/>
                </a:cubicBezTo>
                <a:cubicBezTo>
                  <a:pt x="798" y="294"/>
                  <a:pt x="794" y="296"/>
                  <a:pt x="789" y="297"/>
                </a:cubicBezTo>
                <a:cubicBezTo>
                  <a:pt x="785" y="298"/>
                  <a:pt x="779" y="298"/>
                  <a:pt x="781" y="291"/>
                </a:cubicBezTo>
                <a:cubicBezTo>
                  <a:pt x="789" y="283"/>
                  <a:pt x="787" y="294"/>
                  <a:pt x="790" y="290"/>
                </a:cubicBezTo>
                <a:cubicBezTo>
                  <a:pt x="799" y="286"/>
                  <a:pt x="798" y="284"/>
                  <a:pt x="797" y="282"/>
                </a:cubicBezTo>
                <a:cubicBezTo>
                  <a:pt x="795" y="280"/>
                  <a:pt x="794" y="276"/>
                  <a:pt x="800" y="274"/>
                </a:cubicBezTo>
                <a:lnTo>
                  <a:pt x="801" y="275"/>
                </a:lnTo>
                <a:cubicBezTo>
                  <a:pt x="804" y="274"/>
                  <a:pt x="803" y="273"/>
                  <a:pt x="802" y="270"/>
                </a:cubicBezTo>
                <a:cubicBezTo>
                  <a:pt x="801" y="268"/>
                  <a:pt x="801" y="260"/>
                  <a:pt x="805" y="256"/>
                </a:cubicBezTo>
                <a:lnTo>
                  <a:pt x="807" y="257"/>
                </a:lnTo>
                <a:cubicBezTo>
                  <a:pt x="803" y="245"/>
                  <a:pt x="807" y="231"/>
                  <a:pt x="810" y="217"/>
                </a:cubicBezTo>
                <a:cubicBezTo>
                  <a:pt x="815" y="223"/>
                  <a:pt x="811" y="224"/>
                  <a:pt x="818" y="223"/>
                </a:cubicBezTo>
                <a:cubicBezTo>
                  <a:pt x="820" y="217"/>
                  <a:pt x="807" y="222"/>
                  <a:pt x="809" y="210"/>
                </a:cubicBezTo>
                <a:cubicBezTo>
                  <a:pt x="814" y="207"/>
                  <a:pt x="820" y="199"/>
                  <a:pt x="827" y="196"/>
                </a:cubicBezTo>
                <a:cubicBezTo>
                  <a:pt x="827" y="201"/>
                  <a:pt x="826" y="205"/>
                  <a:pt x="825" y="209"/>
                </a:cubicBezTo>
                <a:cubicBezTo>
                  <a:pt x="836" y="203"/>
                  <a:pt x="828" y="192"/>
                  <a:pt x="830" y="185"/>
                </a:cubicBezTo>
                <a:lnTo>
                  <a:pt x="835" y="185"/>
                </a:lnTo>
                <a:cubicBezTo>
                  <a:pt x="834" y="174"/>
                  <a:pt x="831" y="170"/>
                  <a:pt x="828" y="167"/>
                </a:cubicBezTo>
                <a:cubicBezTo>
                  <a:pt x="825" y="163"/>
                  <a:pt x="822" y="160"/>
                  <a:pt x="820" y="150"/>
                </a:cubicBezTo>
                <a:lnTo>
                  <a:pt x="818" y="154"/>
                </a:lnTo>
                <a:cubicBezTo>
                  <a:pt x="808" y="153"/>
                  <a:pt x="821" y="142"/>
                  <a:pt x="811" y="138"/>
                </a:cubicBezTo>
                <a:cubicBezTo>
                  <a:pt x="814" y="134"/>
                  <a:pt x="816" y="130"/>
                  <a:pt x="818" y="126"/>
                </a:cubicBezTo>
                <a:cubicBezTo>
                  <a:pt x="817" y="125"/>
                  <a:pt x="815" y="123"/>
                  <a:pt x="813" y="123"/>
                </a:cubicBezTo>
                <a:cubicBezTo>
                  <a:pt x="811" y="123"/>
                  <a:pt x="808" y="123"/>
                  <a:pt x="805" y="124"/>
                </a:cubicBezTo>
                <a:cubicBezTo>
                  <a:pt x="796" y="130"/>
                  <a:pt x="787" y="135"/>
                  <a:pt x="781" y="138"/>
                </a:cubicBezTo>
                <a:cubicBezTo>
                  <a:pt x="788" y="130"/>
                  <a:pt x="799" y="123"/>
                  <a:pt x="810" y="117"/>
                </a:cubicBezTo>
                <a:cubicBezTo>
                  <a:pt x="813" y="116"/>
                  <a:pt x="816" y="116"/>
                  <a:pt x="818" y="116"/>
                </a:cubicBezTo>
                <a:cubicBezTo>
                  <a:pt x="817" y="115"/>
                  <a:pt x="815" y="114"/>
                  <a:pt x="813" y="112"/>
                </a:cubicBezTo>
                <a:cubicBezTo>
                  <a:pt x="804" y="115"/>
                  <a:pt x="793" y="120"/>
                  <a:pt x="789" y="125"/>
                </a:cubicBezTo>
                <a:cubicBezTo>
                  <a:pt x="792" y="123"/>
                  <a:pt x="798" y="119"/>
                  <a:pt x="800" y="120"/>
                </a:cubicBezTo>
                <a:cubicBezTo>
                  <a:pt x="785" y="132"/>
                  <a:pt x="774" y="140"/>
                  <a:pt x="762" y="144"/>
                </a:cubicBezTo>
                <a:cubicBezTo>
                  <a:pt x="765" y="133"/>
                  <a:pt x="755" y="135"/>
                  <a:pt x="743" y="138"/>
                </a:cubicBezTo>
                <a:cubicBezTo>
                  <a:pt x="731" y="142"/>
                  <a:pt x="722" y="146"/>
                  <a:pt x="715" y="140"/>
                </a:cubicBezTo>
                <a:cubicBezTo>
                  <a:pt x="699" y="155"/>
                  <a:pt x="677" y="153"/>
                  <a:pt x="656" y="164"/>
                </a:cubicBezTo>
                <a:cubicBezTo>
                  <a:pt x="670" y="175"/>
                  <a:pt x="650" y="167"/>
                  <a:pt x="658" y="181"/>
                </a:cubicBezTo>
                <a:cubicBezTo>
                  <a:pt x="653" y="184"/>
                  <a:pt x="651" y="185"/>
                  <a:pt x="650" y="184"/>
                </a:cubicBezTo>
                <a:lnTo>
                  <a:pt x="631" y="182"/>
                </a:lnTo>
                <a:cubicBezTo>
                  <a:pt x="626" y="180"/>
                  <a:pt x="635" y="177"/>
                  <a:pt x="633" y="174"/>
                </a:cubicBezTo>
                <a:cubicBezTo>
                  <a:pt x="621" y="178"/>
                  <a:pt x="625" y="170"/>
                  <a:pt x="616" y="169"/>
                </a:cubicBezTo>
                <a:cubicBezTo>
                  <a:pt x="620" y="174"/>
                  <a:pt x="616" y="178"/>
                  <a:pt x="609" y="179"/>
                </a:cubicBezTo>
                <a:lnTo>
                  <a:pt x="621" y="182"/>
                </a:lnTo>
                <a:cubicBezTo>
                  <a:pt x="609" y="197"/>
                  <a:pt x="602" y="176"/>
                  <a:pt x="590" y="190"/>
                </a:cubicBezTo>
                <a:lnTo>
                  <a:pt x="593" y="184"/>
                </a:lnTo>
                <a:cubicBezTo>
                  <a:pt x="586" y="190"/>
                  <a:pt x="564" y="197"/>
                  <a:pt x="562" y="212"/>
                </a:cubicBezTo>
                <a:cubicBezTo>
                  <a:pt x="560" y="211"/>
                  <a:pt x="556" y="208"/>
                  <a:pt x="559" y="205"/>
                </a:cubicBezTo>
                <a:cubicBezTo>
                  <a:pt x="540" y="212"/>
                  <a:pt x="523" y="237"/>
                  <a:pt x="506" y="237"/>
                </a:cubicBezTo>
                <a:lnTo>
                  <a:pt x="505" y="232"/>
                </a:lnTo>
                <a:cubicBezTo>
                  <a:pt x="502" y="235"/>
                  <a:pt x="502" y="242"/>
                  <a:pt x="496" y="240"/>
                </a:cubicBezTo>
                <a:cubicBezTo>
                  <a:pt x="496" y="239"/>
                  <a:pt x="496" y="236"/>
                  <a:pt x="494" y="237"/>
                </a:cubicBezTo>
                <a:cubicBezTo>
                  <a:pt x="493" y="239"/>
                  <a:pt x="488" y="247"/>
                  <a:pt x="483" y="247"/>
                </a:cubicBezTo>
                <a:lnTo>
                  <a:pt x="485" y="241"/>
                </a:lnTo>
                <a:cubicBezTo>
                  <a:pt x="464" y="245"/>
                  <a:pt x="461" y="264"/>
                  <a:pt x="447" y="273"/>
                </a:cubicBezTo>
                <a:cubicBezTo>
                  <a:pt x="443" y="263"/>
                  <a:pt x="427" y="266"/>
                  <a:pt x="419" y="267"/>
                </a:cubicBezTo>
                <a:lnTo>
                  <a:pt x="418" y="266"/>
                </a:lnTo>
                <a:cubicBezTo>
                  <a:pt x="397" y="274"/>
                  <a:pt x="386" y="290"/>
                  <a:pt x="369" y="303"/>
                </a:cubicBezTo>
                <a:cubicBezTo>
                  <a:pt x="351" y="297"/>
                  <a:pt x="325" y="316"/>
                  <a:pt x="303" y="317"/>
                </a:cubicBezTo>
                <a:cubicBezTo>
                  <a:pt x="307" y="318"/>
                  <a:pt x="306" y="326"/>
                  <a:pt x="303" y="328"/>
                </a:cubicBezTo>
                <a:cubicBezTo>
                  <a:pt x="297" y="328"/>
                  <a:pt x="293" y="341"/>
                  <a:pt x="290" y="330"/>
                </a:cubicBezTo>
                <a:lnTo>
                  <a:pt x="291" y="330"/>
                </a:lnTo>
                <a:cubicBezTo>
                  <a:pt x="284" y="322"/>
                  <a:pt x="276" y="328"/>
                  <a:pt x="268" y="330"/>
                </a:cubicBezTo>
                <a:lnTo>
                  <a:pt x="272" y="344"/>
                </a:lnTo>
                <a:cubicBezTo>
                  <a:pt x="245" y="332"/>
                  <a:pt x="223" y="369"/>
                  <a:pt x="206" y="355"/>
                </a:cubicBezTo>
                <a:cubicBezTo>
                  <a:pt x="203" y="360"/>
                  <a:pt x="197" y="362"/>
                  <a:pt x="193" y="366"/>
                </a:cubicBezTo>
                <a:lnTo>
                  <a:pt x="191" y="359"/>
                </a:lnTo>
                <a:cubicBezTo>
                  <a:pt x="178" y="361"/>
                  <a:pt x="171" y="362"/>
                  <a:pt x="156" y="367"/>
                </a:cubicBezTo>
                <a:lnTo>
                  <a:pt x="158" y="361"/>
                </a:lnTo>
                <a:cubicBezTo>
                  <a:pt x="149" y="362"/>
                  <a:pt x="151" y="384"/>
                  <a:pt x="142" y="386"/>
                </a:cubicBezTo>
                <a:lnTo>
                  <a:pt x="138" y="376"/>
                </a:lnTo>
                <a:cubicBezTo>
                  <a:pt x="122" y="379"/>
                  <a:pt x="107" y="370"/>
                  <a:pt x="94" y="379"/>
                </a:cubicBezTo>
                <a:cubicBezTo>
                  <a:pt x="95" y="377"/>
                  <a:pt x="95" y="374"/>
                  <a:pt x="97" y="374"/>
                </a:cubicBezTo>
                <a:cubicBezTo>
                  <a:pt x="94" y="373"/>
                  <a:pt x="89" y="371"/>
                  <a:pt x="86" y="370"/>
                </a:cubicBezTo>
                <a:cubicBezTo>
                  <a:pt x="83" y="369"/>
                  <a:pt x="81" y="370"/>
                  <a:pt x="78" y="377"/>
                </a:cubicBezTo>
                <a:cubicBezTo>
                  <a:pt x="82" y="368"/>
                  <a:pt x="73" y="374"/>
                  <a:pt x="67" y="372"/>
                </a:cubicBezTo>
                <a:cubicBezTo>
                  <a:pt x="69" y="371"/>
                  <a:pt x="71" y="370"/>
                  <a:pt x="74" y="368"/>
                </a:cubicBezTo>
                <a:lnTo>
                  <a:pt x="70" y="370"/>
                </a:lnTo>
                <a:lnTo>
                  <a:pt x="170" y="348"/>
                </a:lnTo>
                <a:lnTo>
                  <a:pt x="68" y="367"/>
                </a:lnTo>
                <a:cubicBezTo>
                  <a:pt x="61" y="368"/>
                  <a:pt x="58" y="368"/>
                  <a:pt x="54" y="363"/>
                </a:cubicBezTo>
                <a:cubicBezTo>
                  <a:pt x="55" y="361"/>
                  <a:pt x="60" y="360"/>
                  <a:pt x="58" y="362"/>
                </a:cubicBezTo>
                <a:cubicBezTo>
                  <a:pt x="61" y="357"/>
                  <a:pt x="50" y="360"/>
                  <a:pt x="54" y="352"/>
                </a:cubicBezTo>
                <a:cubicBezTo>
                  <a:pt x="55" y="353"/>
                  <a:pt x="57" y="354"/>
                  <a:pt x="59" y="355"/>
                </a:cubicBezTo>
                <a:cubicBezTo>
                  <a:pt x="59" y="349"/>
                  <a:pt x="57" y="350"/>
                  <a:pt x="52" y="345"/>
                </a:cubicBezTo>
                <a:cubicBezTo>
                  <a:pt x="50" y="340"/>
                  <a:pt x="58" y="332"/>
                  <a:pt x="64" y="334"/>
                </a:cubicBezTo>
                <a:cubicBezTo>
                  <a:pt x="61" y="331"/>
                  <a:pt x="58" y="325"/>
                  <a:pt x="62" y="322"/>
                </a:cubicBezTo>
                <a:cubicBezTo>
                  <a:pt x="64" y="323"/>
                  <a:pt x="65" y="325"/>
                  <a:pt x="65" y="326"/>
                </a:cubicBezTo>
                <a:cubicBezTo>
                  <a:pt x="75" y="318"/>
                  <a:pt x="68" y="304"/>
                  <a:pt x="80" y="301"/>
                </a:cubicBezTo>
                <a:cubicBezTo>
                  <a:pt x="82" y="302"/>
                  <a:pt x="83" y="303"/>
                  <a:pt x="85" y="303"/>
                </a:cubicBezTo>
                <a:cubicBezTo>
                  <a:pt x="78" y="311"/>
                  <a:pt x="73" y="318"/>
                  <a:pt x="73" y="317"/>
                </a:cubicBezTo>
                <a:cubicBezTo>
                  <a:pt x="79" y="320"/>
                  <a:pt x="84" y="315"/>
                  <a:pt x="88" y="325"/>
                </a:cubicBezTo>
                <a:cubicBezTo>
                  <a:pt x="87" y="317"/>
                  <a:pt x="86" y="301"/>
                  <a:pt x="94" y="296"/>
                </a:cubicBezTo>
                <a:lnTo>
                  <a:pt x="96" y="297"/>
                </a:lnTo>
                <a:lnTo>
                  <a:pt x="96" y="298"/>
                </a:lnTo>
                <a:cubicBezTo>
                  <a:pt x="98" y="297"/>
                  <a:pt x="99" y="296"/>
                  <a:pt x="99" y="294"/>
                </a:cubicBezTo>
                <a:cubicBezTo>
                  <a:pt x="102" y="292"/>
                  <a:pt x="103" y="292"/>
                  <a:pt x="105" y="290"/>
                </a:cubicBezTo>
                <a:cubicBezTo>
                  <a:pt x="110" y="293"/>
                  <a:pt x="114" y="285"/>
                  <a:pt x="118" y="282"/>
                </a:cubicBezTo>
                <a:cubicBezTo>
                  <a:pt x="112" y="277"/>
                  <a:pt x="118" y="273"/>
                  <a:pt x="109" y="273"/>
                </a:cubicBezTo>
                <a:cubicBezTo>
                  <a:pt x="110" y="273"/>
                  <a:pt x="109" y="274"/>
                  <a:pt x="107" y="277"/>
                </a:cubicBezTo>
                <a:lnTo>
                  <a:pt x="107" y="278"/>
                </a:lnTo>
                <a:lnTo>
                  <a:pt x="106" y="278"/>
                </a:lnTo>
                <a:lnTo>
                  <a:pt x="99" y="286"/>
                </a:lnTo>
                <a:cubicBezTo>
                  <a:pt x="99" y="281"/>
                  <a:pt x="99" y="276"/>
                  <a:pt x="105" y="275"/>
                </a:cubicBezTo>
                <a:cubicBezTo>
                  <a:pt x="104" y="270"/>
                  <a:pt x="102" y="265"/>
                  <a:pt x="102" y="262"/>
                </a:cubicBezTo>
                <a:cubicBezTo>
                  <a:pt x="113" y="265"/>
                  <a:pt x="126" y="261"/>
                  <a:pt x="132" y="265"/>
                </a:cubicBezTo>
                <a:cubicBezTo>
                  <a:pt x="139" y="253"/>
                  <a:pt x="155" y="242"/>
                  <a:pt x="153" y="225"/>
                </a:cubicBezTo>
                <a:cubicBezTo>
                  <a:pt x="155" y="221"/>
                  <a:pt x="159" y="225"/>
                  <a:pt x="162" y="226"/>
                </a:cubicBezTo>
                <a:cubicBezTo>
                  <a:pt x="161" y="229"/>
                  <a:pt x="159" y="230"/>
                  <a:pt x="159" y="233"/>
                </a:cubicBezTo>
                <a:cubicBezTo>
                  <a:pt x="163" y="225"/>
                  <a:pt x="177" y="217"/>
                  <a:pt x="173" y="208"/>
                </a:cubicBezTo>
                <a:cubicBezTo>
                  <a:pt x="184" y="205"/>
                  <a:pt x="173" y="219"/>
                  <a:pt x="184" y="209"/>
                </a:cubicBezTo>
                <a:lnTo>
                  <a:pt x="184" y="212"/>
                </a:lnTo>
                <a:cubicBezTo>
                  <a:pt x="215" y="209"/>
                  <a:pt x="207" y="166"/>
                  <a:pt x="244" y="165"/>
                </a:cubicBezTo>
                <a:cubicBezTo>
                  <a:pt x="241" y="165"/>
                  <a:pt x="240" y="165"/>
                  <a:pt x="239" y="164"/>
                </a:cubicBezTo>
                <a:cubicBezTo>
                  <a:pt x="273" y="152"/>
                  <a:pt x="296" y="118"/>
                  <a:pt x="333" y="112"/>
                </a:cubicBezTo>
                <a:cubicBezTo>
                  <a:pt x="343" y="109"/>
                  <a:pt x="341" y="103"/>
                  <a:pt x="344" y="96"/>
                </a:cubicBezTo>
                <a:lnTo>
                  <a:pt x="350" y="102"/>
                </a:lnTo>
                <a:lnTo>
                  <a:pt x="354" y="89"/>
                </a:lnTo>
                <a:cubicBezTo>
                  <a:pt x="364" y="75"/>
                  <a:pt x="386" y="93"/>
                  <a:pt x="396" y="73"/>
                </a:cubicBezTo>
                <a:lnTo>
                  <a:pt x="391" y="69"/>
                </a:lnTo>
                <a:cubicBezTo>
                  <a:pt x="397" y="67"/>
                  <a:pt x="408" y="56"/>
                  <a:pt x="410" y="62"/>
                </a:cubicBezTo>
                <a:cubicBezTo>
                  <a:pt x="410" y="61"/>
                  <a:pt x="409" y="56"/>
                  <a:pt x="413" y="57"/>
                </a:cubicBezTo>
                <a:lnTo>
                  <a:pt x="415" y="60"/>
                </a:lnTo>
                <a:lnTo>
                  <a:pt x="426" y="46"/>
                </a:lnTo>
                <a:cubicBezTo>
                  <a:pt x="439" y="42"/>
                  <a:pt x="432" y="62"/>
                  <a:pt x="449" y="53"/>
                </a:cubicBezTo>
                <a:cubicBezTo>
                  <a:pt x="454" y="48"/>
                  <a:pt x="461" y="33"/>
                  <a:pt x="457" y="32"/>
                </a:cubicBezTo>
                <a:cubicBezTo>
                  <a:pt x="454" y="33"/>
                  <a:pt x="449" y="33"/>
                  <a:pt x="447" y="29"/>
                </a:cubicBezTo>
                <a:lnTo>
                  <a:pt x="452" y="24"/>
                </a:lnTo>
                <a:cubicBezTo>
                  <a:pt x="447" y="13"/>
                  <a:pt x="445" y="0"/>
                  <a:pt x="427" y="0"/>
                </a:cubicBezTo>
                <a:lnTo>
                  <a:pt x="421" y="12"/>
                </a:lnTo>
                <a:lnTo>
                  <a:pt x="415" y="8"/>
                </a:lnTo>
                <a:lnTo>
                  <a:pt x="423" y="3"/>
                </a:lnTo>
                <a:cubicBezTo>
                  <a:pt x="416" y="1"/>
                  <a:pt x="415" y="7"/>
                  <a:pt x="414" y="12"/>
                </a:cubicBezTo>
                <a:cubicBezTo>
                  <a:pt x="411" y="9"/>
                  <a:pt x="409" y="8"/>
                  <a:pt x="406" y="8"/>
                </a:cubicBezTo>
                <a:lnTo>
                  <a:pt x="403" y="24"/>
                </a:lnTo>
                <a:cubicBezTo>
                  <a:pt x="399" y="20"/>
                  <a:pt x="402" y="13"/>
                  <a:pt x="395" y="14"/>
                </a:cubicBezTo>
                <a:cubicBezTo>
                  <a:pt x="393" y="21"/>
                  <a:pt x="404" y="21"/>
                  <a:pt x="399" y="29"/>
                </a:cubicBezTo>
                <a:cubicBezTo>
                  <a:pt x="391" y="26"/>
                  <a:pt x="391" y="22"/>
                  <a:pt x="388" y="29"/>
                </a:cubicBezTo>
                <a:cubicBezTo>
                  <a:pt x="385" y="26"/>
                  <a:pt x="385" y="24"/>
                  <a:pt x="387" y="22"/>
                </a:cubicBezTo>
                <a:cubicBezTo>
                  <a:pt x="384" y="28"/>
                  <a:pt x="375" y="30"/>
                  <a:pt x="376" y="37"/>
                </a:cubicBezTo>
                <a:cubicBezTo>
                  <a:pt x="368" y="34"/>
                  <a:pt x="361" y="48"/>
                  <a:pt x="355" y="37"/>
                </a:cubicBezTo>
                <a:cubicBezTo>
                  <a:pt x="355" y="41"/>
                  <a:pt x="352" y="50"/>
                  <a:pt x="347" y="53"/>
                </a:cubicBezTo>
                <a:cubicBezTo>
                  <a:pt x="348" y="36"/>
                  <a:pt x="331" y="62"/>
                  <a:pt x="325" y="48"/>
                </a:cubicBezTo>
                <a:cubicBezTo>
                  <a:pt x="326" y="62"/>
                  <a:pt x="307" y="65"/>
                  <a:pt x="300" y="77"/>
                </a:cubicBezTo>
                <a:lnTo>
                  <a:pt x="301" y="74"/>
                </a:lnTo>
                <a:cubicBezTo>
                  <a:pt x="295" y="76"/>
                  <a:pt x="291" y="74"/>
                  <a:pt x="287" y="74"/>
                </a:cubicBezTo>
                <a:cubicBezTo>
                  <a:pt x="291" y="84"/>
                  <a:pt x="283" y="91"/>
                  <a:pt x="282" y="100"/>
                </a:cubicBezTo>
                <a:cubicBezTo>
                  <a:pt x="269" y="95"/>
                  <a:pt x="280" y="87"/>
                  <a:pt x="273" y="80"/>
                </a:cubicBezTo>
                <a:cubicBezTo>
                  <a:pt x="277" y="87"/>
                  <a:pt x="265" y="94"/>
                  <a:pt x="271" y="99"/>
                </a:cubicBezTo>
                <a:cubicBezTo>
                  <a:pt x="262" y="97"/>
                  <a:pt x="264" y="99"/>
                  <a:pt x="257" y="94"/>
                </a:cubicBezTo>
                <a:cubicBezTo>
                  <a:pt x="263" y="105"/>
                  <a:pt x="253" y="99"/>
                  <a:pt x="253" y="108"/>
                </a:cubicBezTo>
                <a:cubicBezTo>
                  <a:pt x="242" y="108"/>
                  <a:pt x="244" y="99"/>
                  <a:pt x="238" y="108"/>
                </a:cubicBezTo>
                <a:cubicBezTo>
                  <a:pt x="232" y="107"/>
                  <a:pt x="237" y="99"/>
                  <a:pt x="237" y="99"/>
                </a:cubicBez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Colored Pencil Vertical List – Slide Template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224EBEBA-74D6-4684-BA70-0CFDA774C7A4}"/>
              </a:ext>
            </a:extLst>
          </p:cNvPr>
          <p:cNvSpPr/>
          <p:nvPr/>
        </p:nvSpPr>
        <p:spPr>
          <a:xfrm>
            <a:off x="7372834" y="4625904"/>
            <a:ext cx="4819166" cy="7251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58A0A0CD-D2F1-409E-B167-67183EF4B622}"/>
              </a:ext>
            </a:extLst>
          </p:cNvPr>
          <p:cNvSpPr/>
          <p:nvPr/>
        </p:nvSpPr>
        <p:spPr>
          <a:xfrm>
            <a:off x="7372834" y="3900734"/>
            <a:ext cx="4819166" cy="7251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AC399F5-E5BC-4820-BB47-6422ED463D60}"/>
              </a:ext>
            </a:extLst>
          </p:cNvPr>
          <p:cNvSpPr/>
          <p:nvPr/>
        </p:nvSpPr>
        <p:spPr>
          <a:xfrm>
            <a:off x="7372834" y="3175564"/>
            <a:ext cx="4819166" cy="725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D97833-F8A2-47C4-AABF-4020E1468790}"/>
              </a:ext>
            </a:extLst>
          </p:cNvPr>
          <p:cNvSpPr/>
          <p:nvPr/>
        </p:nvSpPr>
        <p:spPr>
          <a:xfrm>
            <a:off x="7372834" y="2450394"/>
            <a:ext cx="4819166" cy="725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pPr lvl="0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AA3D7C4D-816F-4B5E-B8A1-6CEB30200E95}"/>
              </a:ext>
            </a:extLst>
          </p:cNvPr>
          <p:cNvSpPr/>
          <p:nvPr/>
        </p:nvSpPr>
        <p:spPr>
          <a:xfrm>
            <a:off x="7372834" y="1725224"/>
            <a:ext cx="4819166" cy="7251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182880" tIns="38100" rIns="182880" bIns="38100" anchor="ctr"/>
          <a:lstStyle/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0F8A7F1-F351-4A9A-BC82-B9F453556AD8}"/>
              </a:ext>
            </a:extLst>
          </p:cNvPr>
          <p:cNvSpPr/>
          <p:nvPr/>
        </p:nvSpPr>
        <p:spPr>
          <a:xfrm>
            <a:off x="0" y="4625904"/>
            <a:ext cx="4819166" cy="72517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B717D9C2-1844-4811-ABDD-561E525D028B}"/>
              </a:ext>
            </a:extLst>
          </p:cNvPr>
          <p:cNvSpPr/>
          <p:nvPr/>
        </p:nvSpPr>
        <p:spPr>
          <a:xfrm>
            <a:off x="0" y="3900734"/>
            <a:ext cx="4819166" cy="72517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A294FD09-36FB-4D0B-B13F-AA8DED709065}"/>
              </a:ext>
            </a:extLst>
          </p:cNvPr>
          <p:cNvSpPr/>
          <p:nvPr/>
        </p:nvSpPr>
        <p:spPr>
          <a:xfrm>
            <a:off x="0" y="3175564"/>
            <a:ext cx="4819166" cy="72517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E96DF24E-1DCA-4AA9-8EB4-00582E3B2AF5}"/>
              </a:ext>
            </a:extLst>
          </p:cNvPr>
          <p:cNvSpPr/>
          <p:nvPr/>
        </p:nvSpPr>
        <p:spPr>
          <a:xfrm>
            <a:off x="0" y="2450394"/>
            <a:ext cx="4819166" cy="72517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bg1"/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B1A6BA76-EA19-4B54-8819-8F1575316356}"/>
              </a:ext>
            </a:extLst>
          </p:cNvPr>
          <p:cNvSpPr/>
          <p:nvPr/>
        </p:nvSpPr>
        <p:spPr>
          <a:xfrm>
            <a:off x="0" y="1725224"/>
            <a:ext cx="4819166" cy="72517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64008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</a:rPr>
              <a:t>Lorem Ipsum</a:t>
            </a:r>
            <a:endParaRPr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sx="1000" sy="1000" rotWithShape="0">
                  <a:srgbClr val="000000"/>
                </a:outerShdw>
              </a:effectLst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B7F4F2-059F-48DB-B517-BD503823ACF4}"/>
              </a:ext>
            </a:extLst>
          </p:cNvPr>
          <p:cNvGrpSpPr/>
          <p:nvPr/>
        </p:nvGrpSpPr>
        <p:grpSpPr>
          <a:xfrm>
            <a:off x="7231305" y="1725224"/>
            <a:ext cx="148233" cy="3625850"/>
            <a:chOff x="7231305" y="1725224"/>
            <a:chExt cx="148233" cy="3625850"/>
          </a:xfrm>
        </p:grpSpPr>
        <p:sp>
          <p:nvSpPr>
            <p:cNvPr id="74" name="Rectangle">
              <a:extLst>
                <a:ext uri="{FF2B5EF4-FFF2-40B4-BE49-F238E27FC236}">
                  <a16:creationId xmlns:a16="http://schemas.microsoft.com/office/drawing/2014/main" id="{9CD363CB-30BF-4051-88C7-BA085C55AC06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5" name="Rectangle">
              <a:extLst>
                <a:ext uri="{FF2B5EF4-FFF2-40B4-BE49-F238E27FC236}">
                  <a16:creationId xmlns:a16="http://schemas.microsoft.com/office/drawing/2014/main" id="{07EE244F-83FA-4623-9F7B-C40145F7C3EA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C5A301C8-1F71-42E0-BC6D-6E80D275EF74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7" name="Rectangle">
              <a:extLst>
                <a:ext uri="{FF2B5EF4-FFF2-40B4-BE49-F238E27FC236}">
                  <a16:creationId xmlns:a16="http://schemas.microsoft.com/office/drawing/2014/main" id="{88CA0A6A-5BAE-4560-93D4-BF7DD72C3875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  <p:sp>
          <p:nvSpPr>
            <p:cNvPr id="78" name="Rectangle">
              <a:extLst>
                <a:ext uri="{FF2B5EF4-FFF2-40B4-BE49-F238E27FC236}">
                  <a16:creationId xmlns:a16="http://schemas.microsoft.com/office/drawing/2014/main" id="{D8A7C7C4-A968-489C-B414-14FF23A39EC9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sz="3600" b="1" noProof="1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383E12-4618-4B36-A27C-6F862EA87E1A}"/>
              </a:ext>
            </a:extLst>
          </p:cNvPr>
          <p:cNvGrpSpPr/>
          <p:nvPr/>
        </p:nvGrpSpPr>
        <p:grpSpPr>
          <a:xfrm>
            <a:off x="3937000" y="1725224"/>
            <a:ext cx="1023695" cy="3625850"/>
            <a:chOff x="7231305" y="1725224"/>
            <a:chExt cx="148233" cy="3625850"/>
          </a:xfrm>
        </p:grpSpPr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EE6CEF2E-5943-4BF1-BF8C-76460EAE7BA0}"/>
                </a:ext>
              </a:extLst>
            </p:cNvPr>
            <p:cNvSpPr/>
            <p:nvPr/>
          </p:nvSpPr>
          <p:spPr>
            <a:xfrm>
              <a:off x="7231305" y="4625904"/>
              <a:ext cx="148233" cy="7251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1" name="Rectangle">
              <a:extLst>
                <a:ext uri="{FF2B5EF4-FFF2-40B4-BE49-F238E27FC236}">
                  <a16:creationId xmlns:a16="http://schemas.microsoft.com/office/drawing/2014/main" id="{00574214-BF05-48D6-8E57-E742F634F2D0}"/>
                </a:ext>
              </a:extLst>
            </p:cNvPr>
            <p:cNvSpPr/>
            <p:nvPr/>
          </p:nvSpPr>
          <p:spPr>
            <a:xfrm>
              <a:off x="7231305" y="3900734"/>
              <a:ext cx="148233" cy="7251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7EA8B2FE-F0EA-4CCF-B7F3-22C991B7F58E}"/>
                </a:ext>
              </a:extLst>
            </p:cNvPr>
            <p:cNvSpPr/>
            <p:nvPr/>
          </p:nvSpPr>
          <p:spPr>
            <a:xfrm>
              <a:off x="7231305" y="3175564"/>
              <a:ext cx="148233" cy="72517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0AB37C67-BEA4-491B-AF01-20A3640171B2}"/>
                </a:ext>
              </a:extLst>
            </p:cNvPr>
            <p:cNvSpPr/>
            <p:nvPr/>
          </p:nvSpPr>
          <p:spPr>
            <a:xfrm>
              <a:off x="7231305" y="2450394"/>
              <a:ext cx="148233" cy="7251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DDA88528-6439-4185-B532-5DB033B81D51}"/>
                </a:ext>
              </a:extLst>
            </p:cNvPr>
            <p:cNvSpPr/>
            <p:nvPr/>
          </p:nvSpPr>
          <p:spPr>
            <a:xfrm>
              <a:off x="7231305" y="1725224"/>
              <a:ext cx="148233" cy="7251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 b="1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0ACF9FC-1240-4B06-A8B1-EB95C86B854E}"/>
              </a:ext>
            </a:extLst>
          </p:cNvPr>
          <p:cNvGrpSpPr/>
          <p:nvPr/>
        </p:nvGrpSpPr>
        <p:grpSpPr>
          <a:xfrm>
            <a:off x="5431153" y="984312"/>
            <a:ext cx="1316736" cy="738378"/>
            <a:chOff x="5431153" y="985325"/>
            <a:chExt cx="1316736" cy="73837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F1BBC7-7A5A-41AA-B6BF-3DC76FC1DDE8}"/>
                </a:ext>
              </a:extLst>
            </p:cNvPr>
            <p:cNvSpPr/>
            <p:nvPr/>
          </p:nvSpPr>
          <p:spPr>
            <a:xfrm>
              <a:off x="5431153" y="985325"/>
              <a:ext cx="1316736" cy="356871"/>
            </a:xfrm>
            <a:custGeom>
              <a:avLst/>
              <a:gdLst>
                <a:gd name="connsiteX0" fmla="*/ 353576 w 1312397"/>
                <a:gd name="connsiteY0" fmla="*/ 0 h 356871"/>
                <a:gd name="connsiteX1" fmla="*/ 578807 w 1312397"/>
                <a:gd name="connsiteY1" fmla="*/ 0 h 356871"/>
                <a:gd name="connsiteX2" fmla="*/ 580072 w 1312397"/>
                <a:gd name="connsiteY2" fmla="*/ 0 h 356871"/>
                <a:gd name="connsiteX3" fmla="*/ 960079 w 1312397"/>
                <a:gd name="connsiteY3" fmla="*/ 0 h 356871"/>
                <a:gd name="connsiteX4" fmla="*/ 1209233 w 1312397"/>
                <a:gd name="connsiteY4" fmla="*/ 104137 h 356871"/>
                <a:gd name="connsiteX5" fmla="*/ 1312397 w 1312397"/>
                <a:gd name="connsiteY5" fmla="*/ 356871 h 356871"/>
                <a:gd name="connsiteX6" fmla="*/ 341007 w 1312397"/>
                <a:gd name="connsiteY6" fmla="*/ 356871 h 356871"/>
                <a:gd name="connsiteX7" fmla="*/ 339740 w 1312397"/>
                <a:gd name="connsiteY7" fmla="*/ 356871 h 356871"/>
                <a:gd name="connsiteX8" fmla="*/ 0 w 1312397"/>
                <a:gd name="connsiteY8" fmla="*/ 356871 h 356871"/>
                <a:gd name="connsiteX9" fmla="*/ 353576 w 1312397"/>
                <a:gd name="connsiteY9" fmla="*/ 0 h 35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2397" h="356871">
                  <a:moveTo>
                    <a:pt x="353576" y="0"/>
                  </a:moveTo>
                  <a:lnTo>
                    <a:pt x="578807" y="0"/>
                  </a:lnTo>
                  <a:lnTo>
                    <a:pt x="580072" y="0"/>
                  </a:lnTo>
                  <a:lnTo>
                    <a:pt x="960079" y="0"/>
                  </a:lnTo>
                  <a:cubicBezTo>
                    <a:pt x="1058201" y="0"/>
                    <a:pt x="1146325" y="39371"/>
                    <a:pt x="1209233" y="104137"/>
                  </a:cubicBezTo>
                  <a:cubicBezTo>
                    <a:pt x="1272140" y="170175"/>
                    <a:pt x="1312397" y="259079"/>
                    <a:pt x="1312397" y="356871"/>
                  </a:cubicBezTo>
                  <a:lnTo>
                    <a:pt x="341007" y="356871"/>
                  </a:lnTo>
                  <a:lnTo>
                    <a:pt x="339740" y="356871"/>
                  </a:lnTo>
                  <a:lnTo>
                    <a:pt x="0" y="356871"/>
                  </a:lnTo>
                  <a:cubicBezTo>
                    <a:pt x="0" y="158758"/>
                    <a:pt x="158553" y="0"/>
                    <a:pt x="353576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D86AA6"/>
                </a:gs>
                <a:gs pos="66340">
                  <a:srgbClr val="F59EC6"/>
                </a:gs>
                <a:gs pos="33000">
                  <a:srgbClr val="DF84B5"/>
                </a:gs>
                <a:gs pos="100000">
                  <a:srgbClr val="F59EC6"/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6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7" name="Rectangle">
              <a:extLst>
                <a:ext uri="{FF2B5EF4-FFF2-40B4-BE49-F238E27FC236}">
                  <a16:creationId xmlns:a16="http://schemas.microsoft.com/office/drawing/2014/main" id="{57B80663-74E4-4DE1-96B7-8538988805ED}"/>
                </a:ext>
              </a:extLst>
            </p:cNvPr>
            <p:cNvSpPr/>
            <p:nvPr/>
          </p:nvSpPr>
          <p:spPr>
            <a:xfrm>
              <a:off x="5431153" y="1369628"/>
              <a:ext cx="1316736" cy="32258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66340">
                  <a:schemeClr val="tx1">
                    <a:lumMod val="50000"/>
                    <a:lumOff val="50000"/>
                  </a:schemeClr>
                </a:gs>
                <a:gs pos="33000">
                  <a:schemeClr val="tx1">
                    <a:lumMod val="50000"/>
                    <a:lumOff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/>
              <a:endParaRPr sz="3600" b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8" name="Figure">
              <a:extLst>
                <a:ext uri="{FF2B5EF4-FFF2-40B4-BE49-F238E27FC236}">
                  <a16:creationId xmlns:a16="http://schemas.microsoft.com/office/drawing/2014/main" id="{E36E5B1C-F1EB-483F-B1BA-366552FED9D4}"/>
                </a:ext>
              </a:extLst>
            </p:cNvPr>
            <p:cNvSpPr/>
            <p:nvPr/>
          </p:nvSpPr>
          <p:spPr>
            <a:xfrm>
              <a:off x="5431153" y="1340925"/>
              <a:ext cx="1316736" cy="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560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Rectangle">
              <a:extLst>
                <a:ext uri="{FF2B5EF4-FFF2-40B4-BE49-F238E27FC236}">
                  <a16:creationId xmlns:a16="http://schemas.microsoft.com/office/drawing/2014/main" id="{16E81698-E0E1-4427-9F61-5F529F4BD708}"/>
                </a:ext>
              </a:extLst>
            </p:cNvPr>
            <p:cNvSpPr/>
            <p:nvPr/>
          </p:nvSpPr>
          <p:spPr>
            <a:xfrm>
              <a:off x="5431153" y="1687127"/>
              <a:ext cx="1316736" cy="365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FE8AEDA-D375-404F-AA1C-C0DCFBDC8DA0}"/>
              </a:ext>
            </a:extLst>
          </p:cNvPr>
          <p:cNvSpPr/>
          <p:nvPr/>
        </p:nvSpPr>
        <p:spPr>
          <a:xfrm>
            <a:off x="5431153" y="462590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66340">
                <a:schemeClr val="accent5"/>
              </a:gs>
              <a:gs pos="33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3661789-9398-4E90-8375-5887E6295EFE}"/>
              </a:ext>
            </a:extLst>
          </p:cNvPr>
          <p:cNvSpPr/>
          <p:nvPr/>
        </p:nvSpPr>
        <p:spPr>
          <a:xfrm>
            <a:off x="5431153" y="390073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6340">
                <a:schemeClr val="accent6"/>
              </a:gs>
              <a:gs pos="33000">
                <a:schemeClr val="accent6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02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A7BED25-8663-4793-9605-B4618BDA17A3}"/>
              </a:ext>
            </a:extLst>
          </p:cNvPr>
          <p:cNvSpPr/>
          <p:nvPr/>
        </p:nvSpPr>
        <p:spPr>
          <a:xfrm>
            <a:off x="5431153" y="317556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6340">
                <a:schemeClr val="accent2"/>
              </a:gs>
              <a:gs pos="33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284A420-CBA7-4F41-8BD4-5D4C9A09A180}"/>
              </a:ext>
            </a:extLst>
          </p:cNvPr>
          <p:cNvSpPr/>
          <p:nvPr/>
        </p:nvSpPr>
        <p:spPr>
          <a:xfrm>
            <a:off x="5431153" y="2450398"/>
            <a:ext cx="1316736" cy="7251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66340">
                <a:schemeClr val="accent1"/>
              </a:gs>
              <a:gs pos="33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04</a:t>
            </a:r>
            <a:endParaRPr sz="3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97E72DE-0224-4DC3-98CD-7FCCA64ADB9F}"/>
              </a:ext>
            </a:extLst>
          </p:cNvPr>
          <p:cNvSpPr/>
          <p:nvPr/>
        </p:nvSpPr>
        <p:spPr>
          <a:xfrm>
            <a:off x="5431153" y="1722690"/>
            <a:ext cx="1316736" cy="72770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66340">
                <a:schemeClr val="accent3"/>
              </a:gs>
              <a:gs pos="33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600" b="1" dirty="0"/>
              <a:t>05</a:t>
            </a:r>
            <a:endParaRPr sz="3600" b="1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BCD9B54-C7EF-4853-A762-F26964BD7D27}"/>
              </a:ext>
            </a:extLst>
          </p:cNvPr>
          <p:cNvSpPr/>
          <p:nvPr/>
        </p:nvSpPr>
        <p:spPr>
          <a:xfrm flipV="1">
            <a:off x="5746105" y="5703654"/>
            <a:ext cx="688358" cy="384073"/>
          </a:xfrm>
          <a:custGeom>
            <a:avLst/>
            <a:gdLst>
              <a:gd name="connsiteX0" fmla="*/ 0 w 688358"/>
              <a:gd name="connsiteY0" fmla="*/ 384073 h 384073"/>
              <a:gd name="connsiteX1" fmla="*/ 179245 w 688358"/>
              <a:gd name="connsiteY1" fmla="*/ 384073 h 384073"/>
              <a:gd name="connsiteX2" fmla="*/ 509112 w 688358"/>
              <a:gd name="connsiteY2" fmla="*/ 384073 h 384073"/>
              <a:gd name="connsiteX3" fmla="*/ 688358 w 688358"/>
              <a:gd name="connsiteY3" fmla="*/ 384073 h 384073"/>
              <a:gd name="connsiteX4" fmla="*/ 688317 w 688358"/>
              <a:gd name="connsiteY4" fmla="*/ 384027 h 384073"/>
              <a:gd name="connsiteX5" fmla="*/ 346838 w 688358"/>
              <a:gd name="connsiteY5" fmla="*/ 2968 h 384073"/>
              <a:gd name="connsiteX6" fmla="*/ 344179 w 688358"/>
              <a:gd name="connsiteY6" fmla="*/ 0 h 384073"/>
              <a:gd name="connsiteX7" fmla="*/ 341516 w 688358"/>
              <a:gd name="connsiteY7" fmla="*/ 2972 h 38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58" h="384073">
                <a:moveTo>
                  <a:pt x="0" y="384073"/>
                </a:moveTo>
                <a:lnTo>
                  <a:pt x="179245" y="384073"/>
                </a:lnTo>
                <a:lnTo>
                  <a:pt x="509112" y="384073"/>
                </a:lnTo>
                <a:lnTo>
                  <a:pt x="688358" y="384073"/>
                </a:lnTo>
                <a:lnTo>
                  <a:pt x="688317" y="384027"/>
                </a:lnTo>
                <a:lnTo>
                  <a:pt x="346838" y="2968"/>
                </a:lnTo>
                <a:lnTo>
                  <a:pt x="344179" y="0"/>
                </a:lnTo>
                <a:lnTo>
                  <a:pt x="341516" y="2972"/>
                </a:lnTo>
                <a:close/>
              </a:path>
            </a:pathLst>
          </a:custGeom>
          <a:gradFill flip="none" rotWithShape="1">
            <a:gsLst>
              <a:gs pos="23000">
                <a:schemeClr val="bg2">
                  <a:lumMod val="50000"/>
                </a:schemeClr>
              </a:gs>
              <a:gs pos="51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27B9B02-9F05-4F8D-BC04-F3B1A63FD16F}"/>
              </a:ext>
            </a:extLst>
          </p:cNvPr>
          <p:cNvSpPr/>
          <p:nvPr/>
        </p:nvSpPr>
        <p:spPr>
          <a:xfrm flipV="1">
            <a:off x="5432829" y="5351076"/>
            <a:ext cx="1314911" cy="352577"/>
          </a:xfrm>
          <a:custGeom>
            <a:avLst/>
            <a:gdLst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344784 w 1314911"/>
              <a:gd name="connsiteY9" fmla="*/ 0 h 387736"/>
              <a:gd name="connsiteX10" fmla="*/ 344517 w 1314911"/>
              <a:gd name="connsiteY10" fmla="*/ 0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344784 w 1314911"/>
              <a:gd name="connsiteY10" fmla="*/ 0 h 387736"/>
              <a:gd name="connsiteX11" fmla="*/ 0 w 1314911"/>
              <a:gd name="connsiteY11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970128 w 1314911"/>
              <a:gd name="connsiteY2" fmla="*/ 0 h 387736"/>
              <a:gd name="connsiteX3" fmla="*/ 1001567 w 1314911"/>
              <a:gd name="connsiteY3" fmla="*/ 35083 h 387736"/>
              <a:gd name="connsiteX4" fmla="*/ 0 w 1314911"/>
              <a:gd name="connsiteY4" fmla="*/ 387736 h 387736"/>
              <a:gd name="connsiteX5" fmla="*/ 1314911 w 1314911"/>
              <a:gd name="connsiteY5" fmla="*/ 387736 h 387736"/>
              <a:gd name="connsiteX6" fmla="*/ 1001635 w 1314911"/>
              <a:gd name="connsiteY6" fmla="*/ 35159 h 387736"/>
              <a:gd name="connsiteX7" fmla="*/ 822389 w 1314911"/>
              <a:gd name="connsiteY7" fmla="*/ 35159 h 387736"/>
              <a:gd name="connsiteX8" fmla="*/ 492522 w 1314911"/>
              <a:gd name="connsiteY8" fmla="*/ 35159 h 387736"/>
              <a:gd name="connsiteX9" fmla="*/ 313277 w 1314911"/>
              <a:gd name="connsiteY9" fmla="*/ 35159 h 387736"/>
              <a:gd name="connsiteX10" fmla="*/ 0 w 1314911"/>
              <a:gd name="connsiteY10" fmla="*/ 387736 h 387736"/>
              <a:gd name="connsiteX0" fmla="*/ 1001567 w 1314911"/>
              <a:gd name="connsiteY0" fmla="*/ 35083 h 387736"/>
              <a:gd name="connsiteX1" fmla="*/ 970395 w 1314911"/>
              <a:gd name="connsiteY1" fmla="*/ 0 h 387736"/>
              <a:gd name="connsiteX2" fmla="*/ 1001567 w 1314911"/>
              <a:gd name="connsiteY2" fmla="*/ 35083 h 387736"/>
              <a:gd name="connsiteX3" fmla="*/ 0 w 1314911"/>
              <a:gd name="connsiteY3" fmla="*/ 387736 h 387736"/>
              <a:gd name="connsiteX4" fmla="*/ 1314911 w 1314911"/>
              <a:gd name="connsiteY4" fmla="*/ 387736 h 387736"/>
              <a:gd name="connsiteX5" fmla="*/ 1001635 w 1314911"/>
              <a:gd name="connsiteY5" fmla="*/ 35159 h 387736"/>
              <a:gd name="connsiteX6" fmla="*/ 822389 w 1314911"/>
              <a:gd name="connsiteY6" fmla="*/ 35159 h 387736"/>
              <a:gd name="connsiteX7" fmla="*/ 492522 w 1314911"/>
              <a:gd name="connsiteY7" fmla="*/ 35159 h 387736"/>
              <a:gd name="connsiteX8" fmla="*/ 313277 w 1314911"/>
              <a:gd name="connsiteY8" fmla="*/ 35159 h 387736"/>
              <a:gd name="connsiteX9" fmla="*/ 0 w 1314911"/>
              <a:gd name="connsiteY9" fmla="*/ 387736 h 387736"/>
              <a:gd name="connsiteX0" fmla="*/ 0 w 1314911"/>
              <a:gd name="connsiteY0" fmla="*/ 352577 h 352577"/>
              <a:gd name="connsiteX1" fmla="*/ 1314911 w 1314911"/>
              <a:gd name="connsiteY1" fmla="*/ 352577 h 352577"/>
              <a:gd name="connsiteX2" fmla="*/ 1001635 w 1314911"/>
              <a:gd name="connsiteY2" fmla="*/ 0 h 352577"/>
              <a:gd name="connsiteX3" fmla="*/ 822389 w 1314911"/>
              <a:gd name="connsiteY3" fmla="*/ 0 h 352577"/>
              <a:gd name="connsiteX4" fmla="*/ 492522 w 1314911"/>
              <a:gd name="connsiteY4" fmla="*/ 0 h 352577"/>
              <a:gd name="connsiteX5" fmla="*/ 313277 w 1314911"/>
              <a:gd name="connsiteY5" fmla="*/ 0 h 352577"/>
              <a:gd name="connsiteX6" fmla="*/ 0 w 1314911"/>
              <a:gd name="connsiteY6" fmla="*/ 352577 h 3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911" h="352577">
                <a:moveTo>
                  <a:pt x="0" y="352577"/>
                </a:moveTo>
                <a:lnTo>
                  <a:pt x="1314911" y="352577"/>
                </a:lnTo>
                <a:lnTo>
                  <a:pt x="1001635" y="0"/>
                </a:lnTo>
                <a:lnTo>
                  <a:pt x="822389" y="0"/>
                </a:lnTo>
                <a:lnTo>
                  <a:pt x="492522" y="0"/>
                </a:lnTo>
                <a:lnTo>
                  <a:pt x="313277" y="0"/>
                </a:lnTo>
                <a:lnTo>
                  <a:pt x="0" y="352577"/>
                </a:lnTo>
                <a:close/>
              </a:path>
            </a:pathLst>
          </a:custGeom>
          <a:gradFill flip="none" rotWithShape="1">
            <a:gsLst>
              <a:gs pos="0">
                <a:srgbClr val="DA7D3E"/>
              </a:gs>
              <a:gs pos="66340">
                <a:srgbClr val="E7A980"/>
              </a:gs>
              <a:gs pos="33000">
                <a:srgbClr val="E7A980"/>
              </a:gs>
              <a:gs pos="100000">
                <a:srgbClr val="E7A980"/>
              </a:gs>
            </a:gsLst>
            <a:lin ang="11400000" scaled="0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600" b="1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8" name="Graphic 27" descr="Puzzle">
            <a:extLst>
              <a:ext uri="{FF2B5EF4-FFF2-40B4-BE49-F238E27FC236}">
                <a16:creationId xmlns:a16="http://schemas.microsoft.com/office/drawing/2014/main" id="{BAC9CAAC-356B-4ABD-A11A-1512417E558C}"/>
              </a:ext>
            </a:extLst>
          </p:cNvPr>
          <p:cNvSpPr/>
          <p:nvPr/>
        </p:nvSpPr>
        <p:spPr>
          <a:xfrm>
            <a:off x="4198139" y="2549735"/>
            <a:ext cx="501417" cy="501417"/>
          </a:xfrm>
          <a:custGeom>
            <a:avLst/>
            <a:gdLst>
              <a:gd name="connsiteX0" fmla="*/ 324041 w 501416"/>
              <a:gd name="connsiteY0" fmla="*/ 380450 h 501416"/>
              <a:gd name="connsiteX1" fmla="*/ 297089 w 501416"/>
              <a:gd name="connsiteY1" fmla="*/ 297716 h 501416"/>
              <a:gd name="connsiteX2" fmla="*/ 301477 w 501416"/>
              <a:gd name="connsiteY2" fmla="*/ 293329 h 501416"/>
              <a:gd name="connsiteX3" fmla="*/ 385464 w 501416"/>
              <a:gd name="connsiteY3" fmla="*/ 319026 h 501416"/>
              <a:gd name="connsiteX4" fmla="*/ 429965 w 501416"/>
              <a:gd name="connsiteY4" fmla="*/ 354752 h 501416"/>
              <a:gd name="connsiteX5" fmla="*/ 501417 w 501416"/>
              <a:gd name="connsiteY5" fmla="*/ 283300 h 501416"/>
              <a:gd name="connsiteX6" fmla="*/ 394866 w 501416"/>
              <a:gd name="connsiteY6" fmla="*/ 176749 h 501416"/>
              <a:gd name="connsiteX7" fmla="*/ 430592 w 501416"/>
              <a:gd name="connsiteY7" fmla="*/ 132249 h 501416"/>
              <a:gd name="connsiteX8" fmla="*/ 456289 w 501416"/>
              <a:gd name="connsiteY8" fmla="*/ 48261 h 501416"/>
              <a:gd name="connsiteX9" fmla="*/ 451902 w 501416"/>
              <a:gd name="connsiteY9" fmla="*/ 43874 h 501416"/>
              <a:gd name="connsiteX10" fmla="*/ 369168 w 501416"/>
              <a:gd name="connsiteY10" fmla="*/ 70825 h 501416"/>
              <a:gd name="connsiteX11" fmla="*/ 324667 w 501416"/>
              <a:gd name="connsiteY11" fmla="*/ 106551 h 501416"/>
              <a:gd name="connsiteX12" fmla="*/ 218116 w 501416"/>
              <a:gd name="connsiteY12" fmla="*/ 0 h 501416"/>
              <a:gd name="connsiteX13" fmla="*/ 146038 w 501416"/>
              <a:gd name="connsiteY13" fmla="*/ 71452 h 501416"/>
              <a:gd name="connsiteX14" fmla="*/ 181764 w 501416"/>
              <a:gd name="connsiteY14" fmla="*/ 115953 h 501416"/>
              <a:gd name="connsiteX15" fmla="*/ 208715 w 501416"/>
              <a:gd name="connsiteY15" fmla="*/ 198686 h 501416"/>
              <a:gd name="connsiteX16" fmla="*/ 204327 w 501416"/>
              <a:gd name="connsiteY16" fmla="*/ 203074 h 501416"/>
              <a:gd name="connsiteX17" fmla="*/ 120340 w 501416"/>
              <a:gd name="connsiteY17" fmla="*/ 177376 h 501416"/>
              <a:gd name="connsiteX18" fmla="*/ 75839 w 501416"/>
              <a:gd name="connsiteY18" fmla="*/ 141650 h 501416"/>
              <a:gd name="connsiteX19" fmla="*/ 0 w 501416"/>
              <a:gd name="connsiteY19" fmla="*/ 218116 h 501416"/>
              <a:gd name="connsiteX20" fmla="*/ 106551 w 501416"/>
              <a:gd name="connsiteY20" fmla="*/ 324667 h 501416"/>
              <a:gd name="connsiteX21" fmla="*/ 70825 w 501416"/>
              <a:gd name="connsiteY21" fmla="*/ 369168 h 501416"/>
              <a:gd name="connsiteX22" fmla="*/ 45128 w 501416"/>
              <a:gd name="connsiteY22" fmla="*/ 453155 h 501416"/>
              <a:gd name="connsiteX23" fmla="*/ 49515 w 501416"/>
              <a:gd name="connsiteY23" fmla="*/ 457543 h 501416"/>
              <a:gd name="connsiteX24" fmla="*/ 132249 w 501416"/>
              <a:gd name="connsiteY24" fmla="*/ 430592 h 501416"/>
              <a:gd name="connsiteX25" fmla="*/ 176749 w 501416"/>
              <a:gd name="connsiteY25" fmla="*/ 394866 h 501416"/>
              <a:gd name="connsiteX26" fmla="*/ 283300 w 501416"/>
              <a:gd name="connsiteY26" fmla="*/ 501417 h 501416"/>
              <a:gd name="connsiteX27" fmla="*/ 359766 w 501416"/>
              <a:gd name="connsiteY27" fmla="*/ 424951 h 501416"/>
              <a:gd name="connsiteX28" fmla="*/ 324041 w 501416"/>
              <a:gd name="connsiteY28" fmla="*/ 380450 h 50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1416" h="501416">
                <a:moveTo>
                  <a:pt x="324041" y="380450"/>
                </a:moveTo>
                <a:cubicBezTo>
                  <a:pt x="282674" y="381703"/>
                  <a:pt x="267631" y="328428"/>
                  <a:pt x="297089" y="297716"/>
                </a:cubicBezTo>
                <a:lnTo>
                  <a:pt x="301477" y="293329"/>
                </a:lnTo>
                <a:cubicBezTo>
                  <a:pt x="332189" y="263871"/>
                  <a:pt x="386718" y="277659"/>
                  <a:pt x="385464" y="319026"/>
                </a:cubicBezTo>
                <a:cubicBezTo>
                  <a:pt x="384837" y="342844"/>
                  <a:pt x="413042" y="371675"/>
                  <a:pt x="429965" y="354752"/>
                </a:cubicBezTo>
                <a:lnTo>
                  <a:pt x="501417" y="283300"/>
                </a:lnTo>
                <a:lnTo>
                  <a:pt x="394866" y="176749"/>
                </a:lnTo>
                <a:cubicBezTo>
                  <a:pt x="377943" y="159827"/>
                  <a:pt x="406774" y="131622"/>
                  <a:pt x="430592" y="132249"/>
                </a:cubicBezTo>
                <a:cubicBezTo>
                  <a:pt x="471958" y="133502"/>
                  <a:pt x="485747" y="78973"/>
                  <a:pt x="456289" y="48261"/>
                </a:cubicBezTo>
                <a:lnTo>
                  <a:pt x="451902" y="43874"/>
                </a:lnTo>
                <a:cubicBezTo>
                  <a:pt x="421190" y="14416"/>
                  <a:pt x="367914" y="29458"/>
                  <a:pt x="369168" y="70825"/>
                </a:cubicBezTo>
                <a:cubicBezTo>
                  <a:pt x="369795" y="94642"/>
                  <a:pt x="341590" y="123474"/>
                  <a:pt x="324667" y="106551"/>
                </a:cubicBezTo>
                <a:lnTo>
                  <a:pt x="218116" y="0"/>
                </a:lnTo>
                <a:lnTo>
                  <a:pt x="146038" y="71452"/>
                </a:lnTo>
                <a:cubicBezTo>
                  <a:pt x="129115" y="88375"/>
                  <a:pt x="157946" y="116579"/>
                  <a:pt x="181764" y="115953"/>
                </a:cubicBezTo>
                <a:cubicBezTo>
                  <a:pt x="223130" y="114699"/>
                  <a:pt x="238173" y="167975"/>
                  <a:pt x="208715" y="198686"/>
                </a:cubicBezTo>
                <a:lnTo>
                  <a:pt x="204327" y="203074"/>
                </a:lnTo>
                <a:cubicBezTo>
                  <a:pt x="173616" y="232532"/>
                  <a:pt x="119086" y="218743"/>
                  <a:pt x="120340" y="177376"/>
                </a:cubicBezTo>
                <a:cubicBezTo>
                  <a:pt x="120967" y="153559"/>
                  <a:pt x="92762" y="124727"/>
                  <a:pt x="75839" y="141650"/>
                </a:cubicBezTo>
                <a:lnTo>
                  <a:pt x="0" y="218116"/>
                </a:lnTo>
                <a:lnTo>
                  <a:pt x="106551" y="324667"/>
                </a:lnTo>
                <a:cubicBezTo>
                  <a:pt x="123474" y="341590"/>
                  <a:pt x="94642" y="369795"/>
                  <a:pt x="70825" y="369168"/>
                </a:cubicBezTo>
                <a:cubicBezTo>
                  <a:pt x="29458" y="367914"/>
                  <a:pt x="15669" y="422444"/>
                  <a:pt x="45128" y="453155"/>
                </a:cubicBezTo>
                <a:lnTo>
                  <a:pt x="49515" y="457543"/>
                </a:lnTo>
                <a:cubicBezTo>
                  <a:pt x="80227" y="487001"/>
                  <a:pt x="133502" y="471958"/>
                  <a:pt x="132249" y="430592"/>
                </a:cubicBezTo>
                <a:cubicBezTo>
                  <a:pt x="131622" y="406774"/>
                  <a:pt x="159827" y="377943"/>
                  <a:pt x="176749" y="394866"/>
                </a:cubicBezTo>
                <a:lnTo>
                  <a:pt x="283300" y="501417"/>
                </a:lnTo>
                <a:lnTo>
                  <a:pt x="359766" y="424951"/>
                </a:lnTo>
                <a:cubicBezTo>
                  <a:pt x="376689" y="408028"/>
                  <a:pt x="348485" y="379823"/>
                  <a:pt x="324041" y="38045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9EDD548-E2C9-4559-A1F4-87DE475A5A4B}"/>
              </a:ext>
            </a:extLst>
          </p:cNvPr>
          <p:cNvSpPr/>
          <p:nvPr/>
        </p:nvSpPr>
        <p:spPr>
          <a:xfrm>
            <a:off x="4198138" y="3362653"/>
            <a:ext cx="501416" cy="350993"/>
          </a:xfrm>
          <a:custGeom>
            <a:avLst/>
            <a:gdLst>
              <a:gd name="connsiteX0" fmla="*/ 213102 w 501416"/>
              <a:gd name="connsiteY0" fmla="*/ 68945 h 350993"/>
              <a:gd name="connsiteX1" fmla="*/ 476346 w 501416"/>
              <a:gd name="connsiteY1" fmla="*/ 68945 h 350993"/>
              <a:gd name="connsiteX2" fmla="*/ 501416 w 501416"/>
              <a:gd name="connsiteY2" fmla="*/ 94016 h 350993"/>
              <a:gd name="connsiteX3" fmla="*/ 501416 w 501416"/>
              <a:gd name="connsiteY3" fmla="*/ 263245 h 350993"/>
              <a:gd name="connsiteX4" fmla="*/ 476346 w 501416"/>
              <a:gd name="connsiteY4" fmla="*/ 288316 h 350993"/>
              <a:gd name="connsiteX5" fmla="*/ 438739 w 501416"/>
              <a:gd name="connsiteY5" fmla="*/ 288316 h 350993"/>
              <a:gd name="connsiteX6" fmla="*/ 438739 w 501416"/>
              <a:gd name="connsiteY6" fmla="*/ 350993 h 350993"/>
              <a:gd name="connsiteX7" fmla="*/ 376062 w 501416"/>
              <a:gd name="connsiteY7" fmla="*/ 288316 h 350993"/>
              <a:gd name="connsiteX8" fmla="*/ 213102 w 501416"/>
              <a:gd name="connsiteY8" fmla="*/ 288316 h 350993"/>
              <a:gd name="connsiteX9" fmla="*/ 188031 w 501416"/>
              <a:gd name="connsiteY9" fmla="*/ 263245 h 350993"/>
              <a:gd name="connsiteX10" fmla="*/ 188031 w 501416"/>
              <a:gd name="connsiteY10" fmla="*/ 94016 h 350993"/>
              <a:gd name="connsiteX11" fmla="*/ 213102 w 501416"/>
              <a:gd name="connsiteY11" fmla="*/ 68945 h 350993"/>
              <a:gd name="connsiteX12" fmla="*/ 25071 w 501416"/>
              <a:gd name="connsiteY12" fmla="*/ 0 h 350993"/>
              <a:gd name="connsiteX13" fmla="*/ 288315 w 501416"/>
              <a:gd name="connsiteY13" fmla="*/ 0 h 350993"/>
              <a:gd name="connsiteX14" fmla="*/ 313385 w 501416"/>
              <a:gd name="connsiteY14" fmla="*/ 25071 h 350993"/>
              <a:gd name="connsiteX15" fmla="*/ 313385 w 501416"/>
              <a:gd name="connsiteY15" fmla="*/ 43874 h 350993"/>
              <a:gd name="connsiteX16" fmla="*/ 213102 w 501416"/>
              <a:gd name="connsiteY16" fmla="*/ 43874 h 350993"/>
              <a:gd name="connsiteX17" fmla="*/ 162960 w 501416"/>
              <a:gd name="connsiteY17" fmla="*/ 94016 h 350993"/>
              <a:gd name="connsiteX18" fmla="*/ 162960 w 501416"/>
              <a:gd name="connsiteY18" fmla="*/ 219371 h 350993"/>
              <a:gd name="connsiteX19" fmla="*/ 125354 w 501416"/>
              <a:gd name="connsiteY19" fmla="*/ 219371 h 350993"/>
              <a:gd name="connsiteX20" fmla="*/ 62677 w 501416"/>
              <a:gd name="connsiteY20" fmla="*/ 282048 h 350993"/>
              <a:gd name="connsiteX21" fmla="*/ 62677 w 501416"/>
              <a:gd name="connsiteY21" fmla="*/ 219371 h 350993"/>
              <a:gd name="connsiteX22" fmla="*/ 25071 w 501416"/>
              <a:gd name="connsiteY22" fmla="*/ 219371 h 350993"/>
              <a:gd name="connsiteX23" fmla="*/ 0 w 501416"/>
              <a:gd name="connsiteY23" fmla="*/ 194300 h 350993"/>
              <a:gd name="connsiteX24" fmla="*/ 0 w 501416"/>
              <a:gd name="connsiteY24" fmla="*/ 25071 h 350993"/>
              <a:gd name="connsiteX25" fmla="*/ 25071 w 501416"/>
              <a:gd name="connsiteY25" fmla="*/ 0 h 3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1416" h="350993">
                <a:moveTo>
                  <a:pt x="213102" y="68945"/>
                </a:moveTo>
                <a:lnTo>
                  <a:pt x="476346" y="68945"/>
                </a:lnTo>
                <a:cubicBezTo>
                  <a:pt x="490135" y="68945"/>
                  <a:pt x="501416" y="80227"/>
                  <a:pt x="501416" y="94016"/>
                </a:cubicBezTo>
                <a:lnTo>
                  <a:pt x="501416" y="263245"/>
                </a:lnTo>
                <a:cubicBezTo>
                  <a:pt x="501416" y="277034"/>
                  <a:pt x="490135" y="288316"/>
                  <a:pt x="476346" y="288316"/>
                </a:cubicBezTo>
                <a:lnTo>
                  <a:pt x="438739" y="288316"/>
                </a:lnTo>
                <a:lnTo>
                  <a:pt x="438739" y="350993"/>
                </a:lnTo>
                <a:lnTo>
                  <a:pt x="376062" y="288316"/>
                </a:lnTo>
                <a:lnTo>
                  <a:pt x="213102" y="288316"/>
                </a:lnTo>
                <a:cubicBezTo>
                  <a:pt x="199313" y="288316"/>
                  <a:pt x="188031" y="277034"/>
                  <a:pt x="188031" y="263245"/>
                </a:cubicBezTo>
                <a:lnTo>
                  <a:pt x="188031" y="94016"/>
                </a:lnTo>
                <a:cubicBezTo>
                  <a:pt x="188031" y="80227"/>
                  <a:pt x="199313" y="68945"/>
                  <a:pt x="213102" y="68945"/>
                </a:cubicBezTo>
                <a:close/>
                <a:moveTo>
                  <a:pt x="25071" y="0"/>
                </a:moveTo>
                <a:lnTo>
                  <a:pt x="288315" y="0"/>
                </a:lnTo>
                <a:cubicBezTo>
                  <a:pt x="302104" y="0"/>
                  <a:pt x="313385" y="11282"/>
                  <a:pt x="313385" y="25071"/>
                </a:cubicBezTo>
                <a:lnTo>
                  <a:pt x="313385" y="43874"/>
                </a:lnTo>
                <a:lnTo>
                  <a:pt x="213102" y="43874"/>
                </a:lnTo>
                <a:cubicBezTo>
                  <a:pt x="185524" y="43874"/>
                  <a:pt x="162960" y="66438"/>
                  <a:pt x="162960" y="94016"/>
                </a:cubicBezTo>
                <a:lnTo>
                  <a:pt x="162960" y="219371"/>
                </a:lnTo>
                <a:lnTo>
                  <a:pt x="125354" y="219371"/>
                </a:lnTo>
                <a:lnTo>
                  <a:pt x="62677" y="282048"/>
                </a:lnTo>
                <a:lnTo>
                  <a:pt x="62677" y="219371"/>
                </a:lnTo>
                <a:lnTo>
                  <a:pt x="25071" y="219371"/>
                </a:lnTo>
                <a:cubicBezTo>
                  <a:pt x="11282" y="219371"/>
                  <a:pt x="0" y="208089"/>
                  <a:pt x="0" y="194300"/>
                </a:cubicBezTo>
                <a:lnTo>
                  <a:pt x="0" y="25071"/>
                </a:lnTo>
                <a:cubicBezTo>
                  <a:pt x="0" y="11282"/>
                  <a:pt x="11282" y="0"/>
                  <a:pt x="2507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FF79EB2-F10D-4785-B875-FFC9CAE1A80B}"/>
              </a:ext>
            </a:extLst>
          </p:cNvPr>
          <p:cNvSpPr/>
          <p:nvPr/>
        </p:nvSpPr>
        <p:spPr>
          <a:xfrm>
            <a:off x="4185602" y="4099104"/>
            <a:ext cx="526488" cy="328428"/>
          </a:xfrm>
          <a:custGeom>
            <a:avLst/>
            <a:gdLst>
              <a:gd name="connsiteX0" fmla="*/ 263245 w 526488"/>
              <a:gd name="connsiteY0" fmla="*/ 215609 h 328428"/>
              <a:gd name="connsiteX1" fmla="*/ 309626 w 526488"/>
              <a:gd name="connsiteY1" fmla="*/ 223130 h 328428"/>
              <a:gd name="connsiteX2" fmla="*/ 364782 w 526488"/>
              <a:gd name="connsiteY2" fmla="*/ 249455 h 328428"/>
              <a:gd name="connsiteX3" fmla="*/ 376064 w 526488"/>
              <a:gd name="connsiteY3" fmla="*/ 272018 h 328428"/>
              <a:gd name="connsiteX4" fmla="*/ 376064 w 526488"/>
              <a:gd name="connsiteY4" fmla="*/ 328428 h 328428"/>
              <a:gd name="connsiteX5" fmla="*/ 150425 w 526488"/>
              <a:gd name="connsiteY5" fmla="*/ 328428 h 328428"/>
              <a:gd name="connsiteX6" fmla="*/ 150425 w 526488"/>
              <a:gd name="connsiteY6" fmla="*/ 272018 h 328428"/>
              <a:gd name="connsiteX7" fmla="*/ 161707 w 526488"/>
              <a:gd name="connsiteY7" fmla="*/ 249455 h 328428"/>
              <a:gd name="connsiteX8" fmla="*/ 216864 w 526488"/>
              <a:gd name="connsiteY8" fmla="*/ 223130 h 328428"/>
              <a:gd name="connsiteX9" fmla="*/ 263245 w 526488"/>
              <a:gd name="connsiteY9" fmla="*/ 215609 h 328428"/>
              <a:gd name="connsiteX10" fmla="*/ 413670 w 526488"/>
              <a:gd name="connsiteY10" fmla="*/ 127861 h 328428"/>
              <a:gd name="connsiteX11" fmla="*/ 460051 w 526488"/>
              <a:gd name="connsiteY11" fmla="*/ 135382 h 328428"/>
              <a:gd name="connsiteX12" fmla="*/ 515206 w 526488"/>
              <a:gd name="connsiteY12" fmla="*/ 161708 h 328428"/>
              <a:gd name="connsiteX13" fmla="*/ 526488 w 526488"/>
              <a:gd name="connsiteY13" fmla="*/ 184271 h 328428"/>
              <a:gd name="connsiteX14" fmla="*/ 526488 w 526488"/>
              <a:gd name="connsiteY14" fmla="*/ 240681 h 328428"/>
              <a:gd name="connsiteX15" fmla="*/ 389852 w 526488"/>
              <a:gd name="connsiteY15" fmla="*/ 240681 h 328428"/>
              <a:gd name="connsiteX16" fmla="*/ 379824 w 526488"/>
              <a:gd name="connsiteY16" fmla="*/ 229399 h 328428"/>
              <a:gd name="connsiteX17" fmla="*/ 322160 w 526488"/>
              <a:gd name="connsiteY17" fmla="*/ 200567 h 328428"/>
              <a:gd name="connsiteX18" fmla="*/ 344724 w 526488"/>
              <a:gd name="connsiteY18" fmla="*/ 145411 h 328428"/>
              <a:gd name="connsiteX19" fmla="*/ 344724 w 526488"/>
              <a:gd name="connsiteY19" fmla="*/ 144157 h 328428"/>
              <a:gd name="connsiteX20" fmla="*/ 367287 w 526488"/>
              <a:gd name="connsiteY20" fmla="*/ 135382 h 328428"/>
              <a:gd name="connsiteX21" fmla="*/ 413670 w 526488"/>
              <a:gd name="connsiteY21" fmla="*/ 127861 h 328428"/>
              <a:gd name="connsiteX22" fmla="*/ 112820 w 526488"/>
              <a:gd name="connsiteY22" fmla="*/ 127861 h 328428"/>
              <a:gd name="connsiteX23" fmla="*/ 159201 w 526488"/>
              <a:gd name="connsiteY23" fmla="*/ 135382 h 328428"/>
              <a:gd name="connsiteX24" fmla="*/ 181765 w 526488"/>
              <a:gd name="connsiteY24" fmla="*/ 142903 h 328428"/>
              <a:gd name="connsiteX25" fmla="*/ 181765 w 526488"/>
              <a:gd name="connsiteY25" fmla="*/ 145411 h 328428"/>
              <a:gd name="connsiteX26" fmla="*/ 204328 w 526488"/>
              <a:gd name="connsiteY26" fmla="*/ 200567 h 328428"/>
              <a:gd name="connsiteX27" fmla="*/ 146665 w 526488"/>
              <a:gd name="connsiteY27" fmla="*/ 229399 h 328428"/>
              <a:gd name="connsiteX28" fmla="*/ 135384 w 526488"/>
              <a:gd name="connsiteY28" fmla="*/ 240681 h 328428"/>
              <a:gd name="connsiteX29" fmla="*/ 0 w 526488"/>
              <a:gd name="connsiteY29" fmla="*/ 240681 h 328428"/>
              <a:gd name="connsiteX30" fmla="*/ 0 w 526488"/>
              <a:gd name="connsiteY30" fmla="*/ 184271 h 328428"/>
              <a:gd name="connsiteX31" fmla="*/ 11282 w 526488"/>
              <a:gd name="connsiteY31" fmla="*/ 161708 h 328428"/>
              <a:gd name="connsiteX32" fmla="*/ 66439 w 526488"/>
              <a:gd name="connsiteY32" fmla="*/ 135382 h 328428"/>
              <a:gd name="connsiteX33" fmla="*/ 112820 w 526488"/>
              <a:gd name="connsiteY33" fmla="*/ 127861 h 328428"/>
              <a:gd name="connsiteX34" fmla="*/ 263245 w 526488"/>
              <a:gd name="connsiteY34" fmla="*/ 87748 h 328428"/>
              <a:gd name="connsiteX35" fmla="*/ 319655 w 526488"/>
              <a:gd name="connsiteY35" fmla="*/ 144158 h 328428"/>
              <a:gd name="connsiteX36" fmla="*/ 263245 w 526488"/>
              <a:gd name="connsiteY36" fmla="*/ 200568 h 328428"/>
              <a:gd name="connsiteX37" fmla="*/ 206835 w 526488"/>
              <a:gd name="connsiteY37" fmla="*/ 144158 h 328428"/>
              <a:gd name="connsiteX38" fmla="*/ 263245 w 526488"/>
              <a:gd name="connsiteY38" fmla="*/ 87748 h 328428"/>
              <a:gd name="connsiteX39" fmla="*/ 413670 w 526488"/>
              <a:gd name="connsiteY39" fmla="*/ 0 h 328428"/>
              <a:gd name="connsiteX40" fmla="*/ 470080 w 526488"/>
              <a:gd name="connsiteY40" fmla="*/ 56409 h 328428"/>
              <a:gd name="connsiteX41" fmla="*/ 413670 w 526488"/>
              <a:gd name="connsiteY41" fmla="*/ 112819 h 328428"/>
              <a:gd name="connsiteX42" fmla="*/ 357260 w 526488"/>
              <a:gd name="connsiteY42" fmla="*/ 56409 h 328428"/>
              <a:gd name="connsiteX43" fmla="*/ 413670 w 526488"/>
              <a:gd name="connsiteY43" fmla="*/ 0 h 328428"/>
              <a:gd name="connsiteX44" fmla="*/ 112820 w 526488"/>
              <a:gd name="connsiteY44" fmla="*/ 0 h 328428"/>
              <a:gd name="connsiteX45" fmla="*/ 169230 w 526488"/>
              <a:gd name="connsiteY45" fmla="*/ 56409 h 328428"/>
              <a:gd name="connsiteX46" fmla="*/ 112820 w 526488"/>
              <a:gd name="connsiteY46" fmla="*/ 112819 h 328428"/>
              <a:gd name="connsiteX47" fmla="*/ 56410 w 526488"/>
              <a:gd name="connsiteY47" fmla="*/ 56409 h 328428"/>
              <a:gd name="connsiteX48" fmla="*/ 112820 w 526488"/>
              <a:gd name="connsiteY48" fmla="*/ 0 h 32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26488" h="328428">
                <a:moveTo>
                  <a:pt x="263245" y="215609"/>
                </a:moveTo>
                <a:cubicBezTo>
                  <a:pt x="279541" y="215609"/>
                  <a:pt x="295837" y="219370"/>
                  <a:pt x="309626" y="223130"/>
                </a:cubicBezTo>
                <a:cubicBezTo>
                  <a:pt x="329682" y="228144"/>
                  <a:pt x="349739" y="236919"/>
                  <a:pt x="364782" y="249455"/>
                </a:cubicBezTo>
                <a:cubicBezTo>
                  <a:pt x="372303" y="254469"/>
                  <a:pt x="376064" y="263244"/>
                  <a:pt x="376064" y="272018"/>
                </a:cubicBezTo>
                <a:lnTo>
                  <a:pt x="376064" y="328428"/>
                </a:lnTo>
                <a:lnTo>
                  <a:pt x="150425" y="328428"/>
                </a:lnTo>
                <a:lnTo>
                  <a:pt x="150425" y="272018"/>
                </a:lnTo>
                <a:cubicBezTo>
                  <a:pt x="150425" y="263244"/>
                  <a:pt x="154186" y="255722"/>
                  <a:pt x="161707" y="249455"/>
                </a:cubicBezTo>
                <a:cubicBezTo>
                  <a:pt x="178003" y="238173"/>
                  <a:pt x="196806" y="228144"/>
                  <a:pt x="216864" y="223130"/>
                </a:cubicBezTo>
                <a:cubicBezTo>
                  <a:pt x="231906" y="218116"/>
                  <a:pt x="248202" y="215609"/>
                  <a:pt x="263245" y="215609"/>
                </a:cubicBezTo>
                <a:close/>
                <a:moveTo>
                  <a:pt x="413670" y="127861"/>
                </a:moveTo>
                <a:cubicBezTo>
                  <a:pt x="429966" y="127861"/>
                  <a:pt x="446262" y="131622"/>
                  <a:pt x="460051" y="135382"/>
                </a:cubicBezTo>
                <a:cubicBezTo>
                  <a:pt x="480107" y="140396"/>
                  <a:pt x="500164" y="149171"/>
                  <a:pt x="515206" y="161708"/>
                </a:cubicBezTo>
                <a:cubicBezTo>
                  <a:pt x="522728" y="166722"/>
                  <a:pt x="526488" y="175497"/>
                  <a:pt x="526488" y="184271"/>
                </a:cubicBezTo>
                <a:lnTo>
                  <a:pt x="526488" y="240681"/>
                </a:lnTo>
                <a:lnTo>
                  <a:pt x="389852" y="240681"/>
                </a:lnTo>
                <a:cubicBezTo>
                  <a:pt x="387345" y="235667"/>
                  <a:pt x="383585" y="233159"/>
                  <a:pt x="379824" y="229399"/>
                </a:cubicBezTo>
                <a:cubicBezTo>
                  <a:pt x="364780" y="218117"/>
                  <a:pt x="345977" y="208089"/>
                  <a:pt x="322160" y="200567"/>
                </a:cubicBezTo>
                <a:cubicBezTo>
                  <a:pt x="335949" y="186778"/>
                  <a:pt x="344724" y="166722"/>
                  <a:pt x="344724" y="145411"/>
                </a:cubicBezTo>
                <a:lnTo>
                  <a:pt x="344724" y="144157"/>
                </a:lnTo>
                <a:cubicBezTo>
                  <a:pt x="352245" y="140396"/>
                  <a:pt x="359766" y="137889"/>
                  <a:pt x="367287" y="135382"/>
                </a:cubicBezTo>
                <a:cubicBezTo>
                  <a:pt x="382331" y="130368"/>
                  <a:pt x="398627" y="127861"/>
                  <a:pt x="413670" y="127861"/>
                </a:cubicBezTo>
                <a:close/>
                <a:moveTo>
                  <a:pt x="112820" y="127861"/>
                </a:moveTo>
                <a:cubicBezTo>
                  <a:pt x="129116" y="127861"/>
                  <a:pt x="145412" y="131622"/>
                  <a:pt x="159201" y="135382"/>
                </a:cubicBezTo>
                <a:cubicBezTo>
                  <a:pt x="166722" y="136636"/>
                  <a:pt x="174243" y="140396"/>
                  <a:pt x="181765" y="142903"/>
                </a:cubicBezTo>
                <a:cubicBezTo>
                  <a:pt x="181765" y="144157"/>
                  <a:pt x="181765" y="144157"/>
                  <a:pt x="181765" y="145411"/>
                </a:cubicBezTo>
                <a:cubicBezTo>
                  <a:pt x="181765" y="166722"/>
                  <a:pt x="190539" y="185525"/>
                  <a:pt x="204328" y="200567"/>
                </a:cubicBezTo>
                <a:cubicBezTo>
                  <a:pt x="184272" y="206835"/>
                  <a:pt x="164215" y="216863"/>
                  <a:pt x="146665" y="229399"/>
                </a:cubicBezTo>
                <a:cubicBezTo>
                  <a:pt x="141651" y="233159"/>
                  <a:pt x="139144" y="235667"/>
                  <a:pt x="135384" y="240681"/>
                </a:cubicBezTo>
                <a:lnTo>
                  <a:pt x="0" y="240681"/>
                </a:lnTo>
                <a:lnTo>
                  <a:pt x="0" y="184271"/>
                </a:lnTo>
                <a:cubicBezTo>
                  <a:pt x="0" y="175497"/>
                  <a:pt x="3761" y="166722"/>
                  <a:pt x="11282" y="161708"/>
                </a:cubicBezTo>
                <a:cubicBezTo>
                  <a:pt x="27578" y="150425"/>
                  <a:pt x="46381" y="141650"/>
                  <a:pt x="66439" y="135382"/>
                </a:cubicBezTo>
                <a:cubicBezTo>
                  <a:pt x="81481" y="130368"/>
                  <a:pt x="97777" y="127861"/>
                  <a:pt x="112820" y="127861"/>
                </a:cubicBezTo>
                <a:close/>
                <a:moveTo>
                  <a:pt x="263245" y="87748"/>
                </a:moveTo>
                <a:cubicBezTo>
                  <a:pt x="294399" y="87748"/>
                  <a:pt x="319655" y="113003"/>
                  <a:pt x="319655" y="144158"/>
                </a:cubicBezTo>
                <a:cubicBezTo>
                  <a:pt x="319655" y="175312"/>
                  <a:pt x="294399" y="200568"/>
                  <a:pt x="263245" y="200568"/>
                </a:cubicBezTo>
                <a:cubicBezTo>
                  <a:pt x="232090" y="200568"/>
                  <a:pt x="206835" y="175312"/>
                  <a:pt x="206835" y="144158"/>
                </a:cubicBezTo>
                <a:cubicBezTo>
                  <a:pt x="206835" y="113003"/>
                  <a:pt x="232090" y="87748"/>
                  <a:pt x="263245" y="87748"/>
                </a:cubicBezTo>
                <a:close/>
                <a:moveTo>
                  <a:pt x="413670" y="0"/>
                </a:moveTo>
                <a:cubicBezTo>
                  <a:pt x="444824" y="0"/>
                  <a:pt x="470080" y="25255"/>
                  <a:pt x="470080" y="56409"/>
                </a:cubicBezTo>
                <a:cubicBezTo>
                  <a:pt x="470080" y="87563"/>
                  <a:pt x="444824" y="112819"/>
                  <a:pt x="413670" y="112819"/>
                </a:cubicBezTo>
                <a:cubicBezTo>
                  <a:pt x="382515" y="112819"/>
                  <a:pt x="357260" y="87563"/>
                  <a:pt x="357260" y="56409"/>
                </a:cubicBezTo>
                <a:cubicBezTo>
                  <a:pt x="357260" y="25255"/>
                  <a:pt x="382515" y="0"/>
                  <a:pt x="413670" y="0"/>
                </a:cubicBezTo>
                <a:close/>
                <a:moveTo>
                  <a:pt x="112820" y="0"/>
                </a:moveTo>
                <a:cubicBezTo>
                  <a:pt x="143974" y="0"/>
                  <a:pt x="169230" y="25255"/>
                  <a:pt x="169230" y="56409"/>
                </a:cubicBezTo>
                <a:cubicBezTo>
                  <a:pt x="169230" y="87563"/>
                  <a:pt x="143974" y="112819"/>
                  <a:pt x="112820" y="112819"/>
                </a:cubicBezTo>
                <a:cubicBezTo>
                  <a:pt x="81665" y="112819"/>
                  <a:pt x="56410" y="87563"/>
                  <a:pt x="56410" y="56409"/>
                </a:cubicBezTo>
                <a:cubicBezTo>
                  <a:pt x="56410" y="25255"/>
                  <a:pt x="81665" y="0"/>
                  <a:pt x="112820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CDB0DBB-DEF2-4079-9EFD-3B9419294040}"/>
              </a:ext>
            </a:extLst>
          </p:cNvPr>
          <p:cNvSpPr/>
          <p:nvPr/>
        </p:nvSpPr>
        <p:spPr>
          <a:xfrm>
            <a:off x="4273351" y="4750315"/>
            <a:ext cx="350993" cy="476346"/>
          </a:xfrm>
          <a:custGeom>
            <a:avLst/>
            <a:gdLst>
              <a:gd name="connsiteX0" fmla="*/ 300851 w 350993"/>
              <a:gd name="connsiteY0" fmla="*/ 401134 h 476346"/>
              <a:gd name="connsiteX1" fmla="*/ 288316 w 350993"/>
              <a:gd name="connsiteY1" fmla="*/ 413669 h 476346"/>
              <a:gd name="connsiteX2" fmla="*/ 300851 w 350993"/>
              <a:gd name="connsiteY2" fmla="*/ 426204 h 476346"/>
              <a:gd name="connsiteX3" fmla="*/ 313386 w 350993"/>
              <a:gd name="connsiteY3" fmla="*/ 413669 h 476346"/>
              <a:gd name="connsiteX4" fmla="*/ 300851 w 350993"/>
              <a:gd name="connsiteY4" fmla="*/ 401134 h 476346"/>
              <a:gd name="connsiteX5" fmla="*/ 0 w 350993"/>
              <a:gd name="connsiteY5" fmla="*/ 325921 h 476346"/>
              <a:gd name="connsiteX6" fmla="*/ 175497 w 350993"/>
              <a:gd name="connsiteY6" fmla="*/ 376063 h 476346"/>
              <a:gd name="connsiteX7" fmla="*/ 350993 w 350993"/>
              <a:gd name="connsiteY7" fmla="*/ 325921 h 476346"/>
              <a:gd name="connsiteX8" fmla="*/ 350993 w 350993"/>
              <a:gd name="connsiteY8" fmla="*/ 426204 h 476346"/>
              <a:gd name="connsiteX9" fmla="*/ 175497 w 350993"/>
              <a:gd name="connsiteY9" fmla="*/ 476346 h 476346"/>
              <a:gd name="connsiteX10" fmla="*/ 0 w 350993"/>
              <a:gd name="connsiteY10" fmla="*/ 426204 h 476346"/>
              <a:gd name="connsiteX11" fmla="*/ 300851 w 350993"/>
              <a:gd name="connsiteY11" fmla="*/ 275780 h 476346"/>
              <a:gd name="connsiteX12" fmla="*/ 288316 w 350993"/>
              <a:gd name="connsiteY12" fmla="*/ 288315 h 476346"/>
              <a:gd name="connsiteX13" fmla="*/ 300851 w 350993"/>
              <a:gd name="connsiteY13" fmla="*/ 300850 h 476346"/>
              <a:gd name="connsiteX14" fmla="*/ 313386 w 350993"/>
              <a:gd name="connsiteY14" fmla="*/ 288315 h 476346"/>
              <a:gd name="connsiteX15" fmla="*/ 300851 w 350993"/>
              <a:gd name="connsiteY15" fmla="*/ 275780 h 476346"/>
              <a:gd name="connsiteX16" fmla="*/ 0 w 350993"/>
              <a:gd name="connsiteY16" fmla="*/ 200567 h 476346"/>
              <a:gd name="connsiteX17" fmla="*/ 175497 w 350993"/>
              <a:gd name="connsiteY17" fmla="*/ 250709 h 476346"/>
              <a:gd name="connsiteX18" fmla="*/ 350993 w 350993"/>
              <a:gd name="connsiteY18" fmla="*/ 200567 h 476346"/>
              <a:gd name="connsiteX19" fmla="*/ 350993 w 350993"/>
              <a:gd name="connsiteY19" fmla="*/ 300850 h 476346"/>
              <a:gd name="connsiteX20" fmla="*/ 175497 w 350993"/>
              <a:gd name="connsiteY20" fmla="*/ 350992 h 476346"/>
              <a:gd name="connsiteX21" fmla="*/ 0 w 350993"/>
              <a:gd name="connsiteY21" fmla="*/ 300850 h 476346"/>
              <a:gd name="connsiteX22" fmla="*/ 300851 w 350993"/>
              <a:gd name="connsiteY22" fmla="*/ 150426 h 476346"/>
              <a:gd name="connsiteX23" fmla="*/ 288316 w 350993"/>
              <a:gd name="connsiteY23" fmla="*/ 162961 h 476346"/>
              <a:gd name="connsiteX24" fmla="*/ 300851 w 350993"/>
              <a:gd name="connsiteY24" fmla="*/ 175496 h 476346"/>
              <a:gd name="connsiteX25" fmla="*/ 313386 w 350993"/>
              <a:gd name="connsiteY25" fmla="*/ 162961 h 476346"/>
              <a:gd name="connsiteX26" fmla="*/ 300851 w 350993"/>
              <a:gd name="connsiteY26" fmla="*/ 150426 h 476346"/>
              <a:gd name="connsiteX27" fmla="*/ 0 w 350993"/>
              <a:gd name="connsiteY27" fmla="*/ 75213 h 476346"/>
              <a:gd name="connsiteX28" fmla="*/ 175497 w 350993"/>
              <a:gd name="connsiteY28" fmla="*/ 125355 h 476346"/>
              <a:gd name="connsiteX29" fmla="*/ 350993 w 350993"/>
              <a:gd name="connsiteY29" fmla="*/ 75213 h 476346"/>
              <a:gd name="connsiteX30" fmla="*/ 350993 w 350993"/>
              <a:gd name="connsiteY30" fmla="*/ 175496 h 476346"/>
              <a:gd name="connsiteX31" fmla="*/ 175497 w 350993"/>
              <a:gd name="connsiteY31" fmla="*/ 225638 h 476346"/>
              <a:gd name="connsiteX32" fmla="*/ 0 w 350993"/>
              <a:gd name="connsiteY32" fmla="*/ 175496 h 476346"/>
              <a:gd name="connsiteX33" fmla="*/ 175497 w 350993"/>
              <a:gd name="connsiteY33" fmla="*/ 0 h 476346"/>
              <a:gd name="connsiteX34" fmla="*/ 350993 w 350993"/>
              <a:gd name="connsiteY34" fmla="*/ 50142 h 476346"/>
              <a:gd name="connsiteX35" fmla="*/ 175497 w 350993"/>
              <a:gd name="connsiteY35" fmla="*/ 100283 h 476346"/>
              <a:gd name="connsiteX36" fmla="*/ 0 w 350993"/>
              <a:gd name="connsiteY36" fmla="*/ 50142 h 476346"/>
              <a:gd name="connsiteX37" fmla="*/ 175497 w 350993"/>
              <a:gd name="connsiteY37" fmla="*/ 0 h 47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0993" h="476346">
                <a:moveTo>
                  <a:pt x="300851" y="401134"/>
                </a:moveTo>
                <a:cubicBezTo>
                  <a:pt x="293330" y="401134"/>
                  <a:pt x="288316" y="406148"/>
                  <a:pt x="288316" y="413669"/>
                </a:cubicBezTo>
                <a:cubicBezTo>
                  <a:pt x="288316" y="421190"/>
                  <a:pt x="293330" y="426204"/>
                  <a:pt x="300851" y="426204"/>
                </a:cubicBezTo>
                <a:cubicBezTo>
                  <a:pt x="308372" y="426204"/>
                  <a:pt x="313386" y="421190"/>
                  <a:pt x="313386" y="413669"/>
                </a:cubicBezTo>
                <a:cubicBezTo>
                  <a:pt x="313386" y="406148"/>
                  <a:pt x="308372" y="401134"/>
                  <a:pt x="300851" y="401134"/>
                </a:cubicBezTo>
                <a:close/>
                <a:moveTo>
                  <a:pt x="0" y="325921"/>
                </a:moveTo>
                <a:cubicBezTo>
                  <a:pt x="0" y="353499"/>
                  <a:pt x="78973" y="376063"/>
                  <a:pt x="175497" y="376063"/>
                </a:cubicBezTo>
                <a:cubicBezTo>
                  <a:pt x="272020" y="376063"/>
                  <a:pt x="350993" y="353499"/>
                  <a:pt x="350993" y="325921"/>
                </a:cubicBezTo>
                <a:lnTo>
                  <a:pt x="350993" y="426204"/>
                </a:lnTo>
                <a:cubicBezTo>
                  <a:pt x="350993" y="453782"/>
                  <a:pt x="272020" y="476346"/>
                  <a:pt x="175497" y="476346"/>
                </a:cubicBezTo>
                <a:cubicBezTo>
                  <a:pt x="78973" y="476346"/>
                  <a:pt x="0" y="453782"/>
                  <a:pt x="0" y="426204"/>
                </a:cubicBezTo>
                <a:close/>
                <a:moveTo>
                  <a:pt x="300851" y="275780"/>
                </a:moveTo>
                <a:cubicBezTo>
                  <a:pt x="293330" y="275780"/>
                  <a:pt x="288316" y="280794"/>
                  <a:pt x="288316" y="288315"/>
                </a:cubicBezTo>
                <a:cubicBezTo>
                  <a:pt x="288316" y="295836"/>
                  <a:pt x="293330" y="300850"/>
                  <a:pt x="300851" y="300850"/>
                </a:cubicBezTo>
                <a:cubicBezTo>
                  <a:pt x="308372" y="300850"/>
                  <a:pt x="313386" y="295836"/>
                  <a:pt x="313386" y="288315"/>
                </a:cubicBezTo>
                <a:cubicBezTo>
                  <a:pt x="313386" y="280794"/>
                  <a:pt x="308372" y="275780"/>
                  <a:pt x="300851" y="275780"/>
                </a:cubicBezTo>
                <a:close/>
                <a:moveTo>
                  <a:pt x="0" y="200567"/>
                </a:moveTo>
                <a:cubicBezTo>
                  <a:pt x="0" y="228145"/>
                  <a:pt x="78973" y="250709"/>
                  <a:pt x="175497" y="250709"/>
                </a:cubicBezTo>
                <a:cubicBezTo>
                  <a:pt x="272020" y="250709"/>
                  <a:pt x="350993" y="228145"/>
                  <a:pt x="350993" y="200567"/>
                </a:cubicBezTo>
                <a:lnTo>
                  <a:pt x="350993" y="300850"/>
                </a:lnTo>
                <a:cubicBezTo>
                  <a:pt x="350993" y="328428"/>
                  <a:pt x="272020" y="350992"/>
                  <a:pt x="175497" y="350992"/>
                </a:cubicBezTo>
                <a:cubicBezTo>
                  <a:pt x="78973" y="350992"/>
                  <a:pt x="0" y="328428"/>
                  <a:pt x="0" y="300850"/>
                </a:cubicBezTo>
                <a:close/>
                <a:moveTo>
                  <a:pt x="300851" y="150426"/>
                </a:moveTo>
                <a:cubicBezTo>
                  <a:pt x="293330" y="150426"/>
                  <a:pt x="288316" y="155440"/>
                  <a:pt x="288316" y="162961"/>
                </a:cubicBezTo>
                <a:cubicBezTo>
                  <a:pt x="288316" y="170482"/>
                  <a:pt x="293330" y="175496"/>
                  <a:pt x="300851" y="175496"/>
                </a:cubicBezTo>
                <a:cubicBezTo>
                  <a:pt x="308372" y="175496"/>
                  <a:pt x="313386" y="170482"/>
                  <a:pt x="313386" y="162961"/>
                </a:cubicBezTo>
                <a:cubicBezTo>
                  <a:pt x="313386" y="155440"/>
                  <a:pt x="308372" y="150426"/>
                  <a:pt x="300851" y="150426"/>
                </a:cubicBezTo>
                <a:close/>
                <a:moveTo>
                  <a:pt x="0" y="75213"/>
                </a:moveTo>
                <a:cubicBezTo>
                  <a:pt x="0" y="102791"/>
                  <a:pt x="78973" y="125355"/>
                  <a:pt x="175497" y="125355"/>
                </a:cubicBezTo>
                <a:cubicBezTo>
                  <a:pt x="272020" y="125355"/>
                  <a:pt x="350993" y="102791"/>
                  <a:pt x="350993" y="75213"/>
                </a:cubicBezTo>
                <a:lnTo>
                  <a:pt x="350993" y="175496"/>
                </a:lnTo>
                <a:cubicBezTo>
                  <a:pt x="350993" y="203074"/>
                  <a:pt x="272020" y="225638"/>
                  <a:pt x="175497" y="225638"/>
                </a:cubicBezTo>
                <a:cubicBezTo>
                  <a:pt x="78973" y="225638"/>
                  <a:pt x="0" y="203074"/>
                  <a:pt x="0" y="175496"/>
                </a:cubicBezTo>
                <a:close/>
                <a:moveTo>
                  <a:pt x="175497" y="0"/>
                </a:moveTo>
                <a:cubicBezTo>
                  <a:pt x="272421" y="0"/>
                  <a:pt x="350993" y="22449"/>
                  <a:pt x="350993" y="50142"/>
                </a:cubicBezTo>
                <a:cubicBezTo>
                  <a:pt x="350993" y="77834"/>
                  <a:pt x="272421" y="100283"/>
                  <a:pt x="175497" y="100283"/>
                </a:cubicBezTo>
                <a:cubicBezTo>
                  <a:pt x="78572" y="100283"/>
                  <a:pt x="0" y="77834"/>
                  <a:pt x="0" y="50142"/>
                </a:cubicBezTo>
                <a:cubicBezTo>
                  <a:pt x="0" y="22449"/>
                  <a:pt x="78572" y="0"/>
                  <a:pt x="175497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8AC710C-890A-45FE-95C0-604DF68C2C5B}"/>
              </a:ext>
            </a:extLst>
          </p:cNvPr>
          <p:cNvSpPr/>
          <p:nvPr/>
        </p:nvSpPr>
        <p:spPr>
          <a:xfrm>
            <a:off x="4285887" y="1824565"/>
            <a:ext cx="325922" cy="526488"/>
          </a:xfrm>
          <a:custGeom>
            <a:avLst/>
            <a:gdLst>
              <a:gd name="connsiteX0" fmla="*/ 122220 w 325922"/>
              <a:gd name="connsiteY0" fmla="*/ 488882 h 526488"/>
              <a:gd name="connsiteX1" fmla="*/ 203700 w 325922"/>
              <a:gd name="connsiteY1" fmla="*/ 488882 h 526488"/>
              <a:gd name="connsiteX2" fmla="*/ 162960 w 325922"/>
              <a:gd name="connsiteY2" fmla="*/ 526488 h 526488"/>
              <a:gd name="connsiteX3" fmla="*/ 122220 w 325922"/>
              <a:gd name="connsiteY3" fmla="*/ 488882 h 526488"/>
              <a:gd name="connsiteX4" fmla="*/ 100283 w 325922"/>
              <a:gd name="connsiteY4" fmla="*/ 426204 h 526488"/>
              <a:gd name="connsiteX5" fmla="*/ 225637 w 325922"/>
              <a:gd name="connsiteY5" fmla="*/ 426204 h 526488"/>
              <a:gd name="connsiteX6" fmla="*/ 244440 w 325922"/>
              <a:gd name="connsiteY6" fmla="*/ 445007 h 526488"/>
              <a:gd name="connsiteX7" fmla="*/ 225637 w 325922"/>
              <a:gd name="connsiteY7" fmla="*/ 463810 h 526488"/>
              <a:gd name="connsiteX8" fmla="*/ 100283 w 325922"/>
              <a:gd name="connsiteY8" fmla="*/ 463810 h 526488"/>
              <a:gd name="connsiteX9" fmla="*/ 81480 w 325922"/>
              <a:gd name="connsiteY9" fmla="*/ 445007 h 526488"/>
              <a:gd name="connsiteX10" fmla="*/ 100283 w 325922"/>
              <a:gd name="connsiteY10" fmla="*/ 426204 h 526488"/>
              <a:gd name="connsiteX11" fmla="*/ 100283 w 325922"/>
              <a:gd name="connsiteY11" fmla="*/ 363527 h 526488"/>
              <a:gd name="connsiteX12" fmla="*/ 225637 w 325922"/>
              <a:gd name="connsiteY12" fmla="*/ 363527 h 526488"/>
              <a:gd name="connsiteX13" fmla="*/ 244440 w 325922"/>
              <a:gd name="connsiteY13" fmla="*/ 382330 h 526488"/>
              <a:gd name="connsiteX14" fmla="*/ 225637 w 325922"/>
              <a:gd name="connsiteY14" fmla="*/ 401133 h 526488"/>
              <a:gd name="connsiteX15" fmla="*/ 100283 w 325922"/>
              <a:gd name="connsiteY15" fmla="*/ 401133 h 526488"/>
              <a:gd name="connsiteX16" fmla="*/ 81480 w 325922"/>
              <a:gd name="connsiteY16" fmla="*/ 382330 h 526488"/>
              <a:gd name="connsiteX17" fmla="*/ 100283 w 325922"/>
              <a:gd name="connsiteY17" fmla="*/ 363527 h 526488"/>
              <a:gd name="connsiteX18" fmla="*/ 163588 w 325922"/>
              <a:gd name="connsiteY18" fmla="*/ 36979 h 526488"/>
              <a:gd name="connsiteX19" fmla="*/ 38233 w 325922"/>
              <a:gd name="connsiteY19" fmla="*/ 161080 h 526488"/>
              <a:gd name="connsiteX20" fmla="*/ 38233 w 325922"/>
              <a:gd name="connsiteY20" fmla="*/ 166094 h 526488"/>
              <a:gd name="connsiteX21" fmla="*/ 47008 w 325922"/>
              <a:gd name="connsiteY21" fmla="*/ 209968 h 526488"/>
              <a:gd name="connsiteX22" fmla="*/ 68318 w 325922"/>
              <a:gd name="connsiteY22" fmla="*/ 244441 h 526488"/>
              <a:gd name="connsiteX23" fmla="*/ 104672 w 325922"/>
              <a:gd name="connsiteY23" fmla="*/ 300850 h 526488"/>
              <a:gd name="connsiteX24" fmla="*/ 162961 w 325922"/>
              <a:gd name="connsiteY24" fmla="*/ 300850 h 526488"/>
              <a:gd name="connsiteX25" fmla="*/ 221878 w 325922"/>
              <a:gd name="connsiteY25" fmla="*/ 300850 h 526488"/>
              <a:gd name="connsiteX26" fmla="*/ 258231 w 325922"/>
              <a:gd name="connsiteY26" fmla="*/ 244441 h 526488"/>
              <a:gd name="connsiteX27" fmla="*/ 279541 w 325922"/>
              <a:gd name="connsiteY27" fmla="*/ 209968 h 526488"/>
              <a:gd name="connsiteX28" fmla="*/ 288316 w 325922"/>
              <a:gd name="connsiteY28" fmla="*/ 166094 h 526488"/>
              <a:gd name="connsiteX29" fmla="*/ 288942 w 325922"/>
              <a:gd name="connsiteY29" fmla="*/ 166094 h 526488"/>
              <a:gd name="connsiteX30" fmla="*/ 288942 w 325922"/>
              <a:gd name="connsiteY30" fmla="*/ 161080 h 526488"/>
              <a:gd name="connsiteX31" fmla="*/ 163588 w 325922"/>
              <a:gd name="connsiteY31" fmla="*/ 36979 h 526488"/>
              <a:gd name="connsiteX32" fmla="*/ 162961 w 325922"/>
              <a:gd name="connsiteY32" fmla="*/ 0 h 526488"/>
              <a:gd name="connsiteX33" fmla="*/ 325922 w 325922"/>
              <a:gd name="connsiteY33" fmla="*/ 161080 h 526488"/>
              <a:gd name="connsiteX34" fmla="*/ 325922 w 325922"/>
              <a:gd name="connsiteY34" fmla="*/ 166721 h 526488"/>
              <a:gd name="connsiteX35" fmla="*/ 314640 w 325922"/>
              <a:gd name="connsiteY35" fmla="*/ 223130 h 526488"/>
              <a:gd name="connsiteX36" fmla="*/ 286435 w 325922"/>
              <a:gd name="connsiteY36" fmla="*/ 269511 h 526488"/>
              <a:gd name="connsiteX37" fmla="*/ 248202 w 325922"/>
              <a:gd name="connsiteY37" fmla="*/ 331562 h 526488"/>
              <a:gd name="connsiteX38" fmla="*/ 236920 w 325922"/>
              <a:gd name="connsiteY38" fmla="*/ 338456 h 526488"/>
              <a:gd name="connsiteX39" fmla="*/ 89002 w 325922"/>
              <a:gd name="connsiteY39" fmla="*/ 338456 h 526488"/>
              <a:gd name="connsiteX40" fmla="*/ 77720 w 325922"/>
              <a:gd name="connsiteY40" fmla="*/ 331562 h 526488"/>
              <a:gd name="connsiteX41" fmla="*/ 39487 w 325922"/>
              <a:gd name="connsiteY41" fmla="*/ 269511 h 526488"/>
              <a:gd name="connsiteX42" fmla="*/ 11282 w 325922"/>
              <a:gd name="connsiteY42" fmla="*/ 223130 h 526488"/>
              <a:gd name="connsiteX43" fmla="*/ 0 w 325922"/>
              <a:gd name="connsiteY43" fmla="*/ 166721 h 526488"/>
              <a:gd name="connsiteX44" fmla="*/ 0 w 325922"/>
              <a:gd name="connsiteY44" fmla="*/ 161080 h 526488"/>
              <a:gd name="connsiteX45" fmla="*/ 162961 w 325922"/>
              <a:gd name="connsiteY45" fmla="*/ 0 h 52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5922" h="526488">
                <a:moveTo>
                  <a:pt x="122220" y="488882"/>
                </a:moveTo>
                <a:lnTo>
                  <a:pt x="203700" y="488882"/>
                </a:lnTo>
                <a:cubicBezTo>
                  <a:pt x="201820" y="510192"/>
                  <a:pt x="184270" y="526488"/>
                  <a:pt x="162960" y="526488"/>
                </a:cubicBezTo>
                <a:cubicBezTo>
                  <a:pt x="141650" y="526488"/>
                  <a:pt x="124100" y="510192"/>
                  <a:pt x="122220" y="488882"/>
                </a:cubicBezTo>
                <a:close/>
                <a:moveTo>
                  <a:pt x="100283" y="426204"/>
                </a:moveTo>
                <a:lnTo>
                  <a:pt x="225637" y="426204"/>
                </a:lnTo>
                <a:cubicBezTo>
                  <a:pt x="236292" y="426204"/>
                  <a:pt x="244440" y="434352"/>
                  <a:pt x="244440" y="445007"/>
                </a:cubicBezTo>
                <a:cubicBezTo>
                  <a:pt x="244440" y="455662"/>
                  <a:pt x="236292" y="463810"/>
                  <a:pt x="225637" y="463810"/>
                </a:cubicBezTo>
                <a:lnTo>
                  <a:pt x="100283" y="463810"/>
                </a:lnTo>
                <a:cubicBezTo>
                  <a:pt x="89628" y="463810"/>
                  <a:pt x="81480" y="455662"/>
                  <a:pt x="81480" y="445007"/>
                </a:cubicBezTo>
                <a:cubicBezTo>
                  <a:pt x="81480" y="434352"/>
                  <a:pt x="89628" y="426204"/>
                  <a:pt x="100283" y="426204"/>
                </a:cubicBezTo>
                <a:close/>
                <a:moveTo>
                  <a:pt x="100283" y="363527"/>
                </a:moveTo>
                <a:lnTo>
                  <a:pt x="225637" y="363527"/>
                </a:lnTo>
                <a:cubicBezTo>
                  <a:pt x="236292" y="363527"/>
                  <a:pt x="244440" y="371675"/>
                  <a:pt x="244440" y="382330"/>
                </a:cubicBezTo>
                <a:cubicBezTo>
                  <a:pt x="244440" y="392985"/>
                  <a:pt x="236292" y="401133"/>
                  <a:pt x="225637" y="401133"/>
                </a:cubicBezTo>
                <a:lnTo>
                  <a:pt x="100283" y="401133"/>
                </a:lnTo>
                <a:cubicBezTo>
                  <a:pt x="89628" y="401133"/>
                  <a:pt x="81480" y="392985"/>
                  <a:pt x="81480" y="382330"/>
                </a:cubicBezTo>
                <a:cubicBezTo>
                  <a:pt x="81480" y="371675"/>
                  <a:pt x="89628" y="363527"/>
                  <a:pt x="100283" y="363527"/>
                </a:cubicBezTo>
                <a:close/>
                <a:moveTo>
                  <a:pt x="163588" y="36979"/>
                </a:moveTo>
                <a:cubicBezTo>
                  <a:pt x="95270" y="37606"/>
                  <a:pt x="39487" y="92762"/>
                  <a:pt x="38233" y="161080"/>
                </a:cubicBezTo>
                <a:lnTo>
                  <a:pt x="38233" y="166094"/>
                </a:lnTo>
                <a:cubicBezTo>
                  <a:pt x="38860" y="181137"/>
                  <a:pt x="41367" y="196179"/>
                  <a:pt x="47008" y="209968"/>
                </a:cubicBezTo>
                <a:cubicBezTo>
                  <a:pt x="52022" y="222504"/>
                  <a:pt x="59543" y="234412"/>
                  <a:pt x="68318" y="244441"/>
                </a:cubicBezTo>
                <a:cubicBezTo>
                  <a:pt x="82107" y="261990"/>
                  <a:pt x="94643" y="280793"/>
                  <a:pt x="104672" y="300850"/>
                </a:cubicBezTo>
                <a:lnTo>
                  <a:pt x="162961" y="300850"/>
                </a:lnTo>
                <a:lnTo>
                  <a:pt x="221878" y="300850"/>
                </a:lnTo>
                <a:cubicBezTo>
                  <a:pt x="231279" y="280793"/>
                  <a:pt x="243815" y="261990"/>
                  <a:pt x="258231" y="244441"/>
                </a:cubicBezTo>
                <a:cubicBezTo>
                  <a:pt x="267632" y="234412"/>
                  <a:pt x="274527" y="222504"/>
                  <a:pt x="279541" y="209968"/>
                </a:cubicBezTo>
                <a:cubicBezTo>
                  <a:pt x="284555" y="196179"/>
                  <a:pt x="287689" y="181137"/>
                  <a:pt x="288316" y="166094"/>
                </a:cubicBezTo>
                <a:lnTo>
                  <a:pt x="288942" y="166094"/>
                </a:lnTo>
                <a:lnTo>
                  <a:pt x="288942" y="161080"/>
                </a:lnTo>
                <a:cubicBezTo>
                  <a:pt x="287689" y="92135"/>
                  <a:pt x="231906" y="37606"/>
                  <a:pt x="163588" y="36979"/>
                </a:cubicBezTo>
                <a:close/>
                <a:moveTo>
                  <a:pt x="162961" y="0"/>
                </a:moveTo>
                <a:cubicBezTo>
                  <a:pt x="251963" y="627"/>
                  <a:pt x="324042" y="72079"/>
                  <a:pt x="325922" y="161080"/>
                </a:cubicBezTo>
                <a:lnTo>
                  <a:pt x="325922" y="166721"/>
                </a:lnTo>
                <a:cubicBezTo>
                  <a:pt x="325295" y="186151"/>
                  <a:pt x="321534" y="204954"/>
                  <a:pt x="314640" y="223130"/>
                </a:cubicBezTo>
                <a:cubicBezTo>
                  <a:pt x="308372" y="240053"/>
                  <a:pt x="298344" y="255723"/>
                  <a:pt x="286435" y="269511"/>
                </a:cubicBezTo>
                <a:cubicBezTo>
                  <a:pt x="271393" y="285808"/>
                  <a:pt x="255097" y="317773"/>
                  <a:pt x="248202" y="331562"/>
                </a:cubicBezTo>
                <a:cubicBezTo>
                  <a:pt x="246322" y="335949"/>
                  <a:pt x="241935" y="338456"/>
                  <a:pt x="236920" y="338456"/>
                </a:cubicBezTo>
                <a:lnTo>
                  <a:pt x="89002" y="338456"/>
                </a:lnTo>
                <a:cubicBezTo>
                  <a:pt x="83988" y="338456"/>
                  <a:pt x="79600" y="335949"/>
                  <a:pt x="77720" y="331562"/>
                </a:cubicBezTo>
                <a:cubicBezTo>
                  <a:pt x="70825" y="317773"/>
                  <a:pt x="54529" y="285808"/>
                  <a:pt x="39487" y="269511"/>
                </a:cubicBezTo>
                <a:cubicBezTo>
                  <a:pt x="27578" y="255723"/>
                  <a:pt x="18176" y="240053"/>
                  <a:pt x="11282" y="223130"/>
                </a:cubicBezTo>
                <a:cubicBezTo>
                  <a:pt x="4387" y="204954"/>
                  <a:pt x="627" y="186151"/>
                  <a:pt x="0" y="166721"/>
                </a:cubicBezTo>
                <a:lnTo>
                  <a:pt x="0" y="161080"/>
                </a:lnTo>
                <a:cubicBezTo>
                  <a:pt x="1880" y="72079"/>
                  <a:pt x="73959" y="627"/>
                  <a:pt x="162961" y="0"/>
                </a:cubicBezTo>
                <a:close/>
              </a:path>
            </a:pathLst>
          </a:custGeom>
          <a:solidFill>
            <a:schemeClr val="bg1"/>
          </a:solidFill>
          <a:ln w="62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4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459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Colored Pencil Vertical List – Slide Template</vt:lpstr>
      <vt:lpstr>Colored Pencil Vertical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Colored Pencil Vertical List</dc:title>
  <dc:creator>PresentationGO.com</dc:creator>
  <dc:description>© Copyright PresentationGO.com</dc:description>
  <dcterms:created xsi:type="dcterms:W3CDTF">2014-11-26T05:14:11Z</dcterms:created>
  <dcterms:modified xsi:type="dcterms:W3CDTF">2019-08-13T00:39:42Z</dcterms:modified>
  <cp:category>Graphics &amp; Metaphors</cp:category>
</cp:coreProperties>
</file>