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9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BA83B184-0691-7BA3-5E55-AE6A1C0C9277}"/>
              </a:ext>
            </a:extLst>
          </p:cNvPr>
          <p:cNvSpPr/>
          <p:nvPr/>
        </p:nvSpPr>
        <p:spPr>
          <a:xfrm>
            <a:off x="761045" y="2303468"/>
            <a:ext cx="2085335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0" h="21587" extrusionOk="0">
                <a:moveTo>
                  <a:pt x="20690" y="3852"/>
                </a:moveTo>
                <a:lnTo>
                  <a:pt x="15864" y="19995"/>
                </a:lnTo>
                <a:cubicBezTo>
                  <a:pt x="15577" y="20971"/>
                  <a:pt x="14935" y="21587"/>
                  <a:pt x="14233" y="21587"/>
                </a:cubicBezTo>
                <a:lnTo>
                  <a:pt x="1794" y="21587"/>
                </a:lnTo>
                <a:cubicBezTo>
                  <a:pt x="492" y="21587"/>
                  <a:pt x="-378" y="19532"/>
                  <a:pt x="163" y="17734"/>
                </a:cubicBezTo>
                <a:lnTo>
                  <a:pt x="4988" y="1592"/>
                </a:lnTo>
                <a:cubicBezTo>
                  <a:pt x="5276" y="616"/>
                  <a:pt x="5918" y="0"/>
                  <a:pt x="6619" y="0"/>
                </a:cubicBezTo>
                <a:lnTo>
                  <a:pt x="19059" y="0"/>
                </a:lnTo>
                <a:cubicBezTo>
                  <a:pt x="20360" y="-13"/>
                  <a:pt x="21222" y="2042"/>
                  <a:pt x="20690" y="38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BFB511-875A-D4AE-E759-3D349158927C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210F8B3-BDF8-0DF2-A9B7-7400F30E1D1A}"/>
              </a:ext>
            </a:extLst>
          </p:cNvPr>
          <p:cNvSpPr/>
          <p:nvPr/>
        </p:nvSpPr>
        <p:spPr>
          <a:xfrm>
            <a:off x="2392310" y="3097969"/>
            <a:ext cx="2085665" cy="142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52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5DD75-698D-56C8-7175-45854F23FC21}"/>
              </a:ext>
            </a:extLst>
          </p:cNvPr>
          <p:cNvSpPr/>
          <p:nvPr/>
        </p:nvSpPr>
        <p:spPr>
          <a:xfrm>
            <a:off x="6297204" y="3097969"/>
            <a:ext cx="2085751" cy="142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6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60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Colorful Card Steps – Slide Template</a:t>
            </a:r>
          </a:p>
        </p:txBody>
      </p:sp>
      <p:pic>
        <p:nvPicPr>
          <p:cNvPr id="12" name="Graphic 10" descr="Head with gears">
            <a:extLst>
              <a:ext uri="{FF2B5EF4-FFF2-40B4-BE49-F238E27FC236}">
                <a16:creationId xmlns:a16="http://schemas.microsoft.com/office/drawing/2014/main" id="{74426072-53AE-20D8-B950-03884613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2458" y="2423580"/>
            <a:ext cx="613694" cy="613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64731AB2-ECE7-7D8D-721F-D1F6CFC2AE98}"/>
              </a:ext>
            </a:extLst>
          </p:cNvPr>
          <p:cNvSpPr txBox="1"/>
          <p:nvPr/>
        </p:nvSpPr>
        <p:spPr>
          <a:xfrm>
            <a:off x="1990091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01</a:t>
            </a: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8E1F0720-C8DF-A7E7-2222-BB1F7B6E9767}"/>
              </a:ext>
            </a:extLst>
          </p:cNvPr>
          <p:cNvSpPr txBox="1"/>
          <p:nvPr/>
        </p:nvSpPr>
        <p:spPr>
          <a:xfrm>
            <a:off x="1033420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4" name="Graphic 12" descr="Bullseye">
            <a:extLst>
              <a:ext uri="{FF2B5EF4-FFF2-40B4-BE49-F238E27FC236}">
                <a16:creationId xmlns:a16="http://schemas.microsoft.com/office/drawing/2014/main" id="{AF068556-A5F4-D313-2A0E-FABE70A23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5804" y="2423580"/>
            <a:ext cx="613694" cy="613694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7" name="TextBox 15">
            <a:extLst>
              <a:ext uri="{FF2B5EF4-FFF2-40B4-BE49-F238E27FC236}">
                <a16:creationId xmlns:a16="http://schemas.microsoft.com/office/drawing/2014/main" id="{D803254D-78A2-0BAC-D67B-606760AED2A8}"/>
              </a:ext>
            </a:extLst>
          </p:cNvPr>
          <p:cNvSpPr txBox="1"/>
          <p:nvPr/>
        </p:nvSpPr>
        <p:spPr>
          <a:xfrm>
            <a:off x="5904603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34A933ED-53B3-D37A-037B-D3846E4474AA}"/>
              </a:ext>
            </a:extLst>
          </p:cNvPr>
          <p:cNvSpPr txBox="1"/>
          <p:nvPr/>
        </p:nvSpPr>
        <p:spPr>
          <a:xfrm>
            <a:off x="4946766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13" name="Graphic 11" descr="Eye">
            <a:extLst>
              <a:ext uri="{FF2B5EF4-FFF2-40B4-BE49-F238E27FC236}">
                <a16:creationId xmlns:a16="http://schemas.microsoft.com/office/drawing/2014/main" id="{5D936845-0FDB-C54F-146A-FBDE540C7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3722" y="3218081"/>
            <a:ext cx="613694" cy="613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6">
            <a:extLst>
              <a:ext uri="{FF2B5EF4-FFF2-40B4-BE49-F238E27FC236}">
                <a16:creationId xmlns:a16="http://schemas.microsoft.com/office/drawing/2014/main" id="{3C6C5898-ED6F-7AA6-0DF2-81405622C835}"/>
              </a:ext>
            </a:extLst>
          </p:cNvPr>
          <p:cNvSpPr txBox="1"/>
          <p:nvPr/>
        </p:nvSpPr>
        <p:spPr>
          <a:xfrm>
            <a:off x="362168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02</a:t>
            </a: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75462503-D785-05EC-BF5E-93F7BF7464BA}"/>
              </a:ext>
            </a:extLst>
          </p:cNvPr>
          <p:cNvSpPr txBox="1"/>
          <p:nvPr/>
        </p:nvSpPr>
        <p:spPr>
          <a:xfrm>
            <a:off x="2664684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5" name="Graphic 13" descr="Lights On">
            <a:extLst>
              <a:ext uri="{FF2B5EF4-FFF2-40B4-BE49-F238E27FC236}">
                <a16:creationId xmlns:a16="http://schemas.microsoft.com/office/drawing/2014/main" id="{E29A113F-D047-92F5-A6AE-BFFB710C4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8616" y="3218081"/>
            <a:ext cx="613694" cy="613694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77F83229-5F10-D6E8-6E47-9A3FC2034A3E}"/>
              </a:ext>
            </a:extLst>
          </p:cNvPr>
          <p:cNvSpPr txBox="1"/>
          <p:nvPr/>
        </p:nvSpPr>
        <p:spPr>
          <a:xfrm>
            <a:off x="752666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D5AD70AE-A9B2-393C-D99E-0B7EB8DAC17C}"/>
              </a:ext>
            </a:extLst>
          </p:cNvPr>
          <p:cNvSpPr txBox="1"/>
          <p:nvPr/>
        </p:nvSpPr>
        <p:spPr>
          <a:xfrm>
            <a:off x="6569579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B8D664-A7F4-DDFF-6006-563D53F8AA6D}"/>
              </a:ext>
            </a:extLst>
          </p:cNvPr>
          <p:cNvSpPr/>
          <p:nvPr/>
        </p:nvSpPr>
        <p:spPr>
          <a:xfrm>
            <a:off x="761046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ADE5BA-4773-CCA7-2524-58E3A3E530CF}"/>
              </a:ext>
            </a:extLst>
          </p:cNvPr>
          <p:cNvSpPr/>
          <p:nvPr/>
        </p:nvSpPr>
        <p:spPr>
          <a:xfrm>
            <a:off x="3174755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362D2-26C2-17FD-ECFF-69399C40AA21}"/>
              </a:ext>
            </a:extLst>
          </p:cNvPr>
          <p:cNvSpPr/>
          <p:nvPr/>
        </p:nvSpPr>
        <p:spPr>
          <a:xfrm>
            <a:off x="4736554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552AD2-8111-88C2-C45D-090B09AA0D50}"/>
              </a:ext>
            </a:extLst>
          </p:cNvPr>
          <p:cNvSpPr/>
          <p:nvPr/>
        </p:nvSpPr>
        <p:spPr>
          <a:xfrm>
            <a:off x="7080884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</p:spTree>
    <p:extLst>
      <p:ext uri="{BB962C8B-B14F-4D97-AF65-F5344CB8AC3E}">
        <p14:creationId xmlns:p14="http://schemas.microsoft.com/office/powerpoint/2010/main" val="42744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BA83B184-0691-7BA3-5E55-AE6A1C0C9277}"/>
              </a:ext>
            </a:extLst>
          </p:cNvPr>
          <p:cNvSpPr/>
          <p:nvPr/>
        </p:nvSpPr>
        <p:spPr>
          <a:xfrm>
            <a:off x="761045" y="2303468"/>
            <a:ext cx="2085335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0" h="21587" extrusionOk="0">
                <a:moveTo>
                  <a:pt x="20690" y="3852"/>
                </a:moveTo>
                <a:lnTo>
                  <a:pt x="15864" y="19995"/>
                </a:lnTo>
                <a:cubicBezTo>
                  <a:pt x="15577" y="20971"/>
                  <a:pt x="14935" y="21587"/>
                  <a:pt x="14233" y="21587"/>
                </a:cubicBezTo>
                <a:lnTo>
                  <a:pt x="1794" y="21587"/>
                </a:lnTo>
                <a:cubicBezTo>
                  <a:pt x="492" y="21587"/>
                  <a:pt x="-378" y="19532"/>
                  <a:pt x="163" y="17734"/>
                </a:cubicBezTo>
                <a:lnTo>
                  <a:pt x="4988" y="1592"/>
                </a:lnTo>
                <a:cubicBezTo>
                  <a:pt x="5276" y="616"/>
                  <a:pt x="5918" y="0"/>
                  <a:pt x="6619" y="0"/>
                </a:cubicBezTo>
                <a:lnTo>
                  <a:pt x="19059" y="0"/>
                </a:lnTo>
                <a:cubicBezTo>
                  <a:pt x="20360" y="-13"/>
                  <a:pt x="21222" y="2042"/>
                  <a:pt x="20690" y="38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BFB511-875A-D4AE-E759-3D349158927C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210F8B3-BDF8-0DF2-A9B7-7400F30E1D1A}"/>
              </a:ext>
            </a:extLst>
          </p:cNvPr>
          <p:cNvSpPr/>
          <p:nvPr/>
        </p:nvSpPr>
        <p:spPr>
          <a:xfrm>
            <a:off x="2392310" y="3097969"/>
            <a:ext cx="2085665" cy="142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52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5DD75-698D-56C8-7175-45854F23FC21}"/>
              </a:ext>
            </a:extLst>
          </p:cNvPr>
          <p:cNvSpPr/>
          <p:nvPr/>
        </p:nvSpPr>
        <p:spPr>
          <a:xfrm>
            <a:off x="6297204" y="3097969"/>
            <a:ext cx="2085751" cy="142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6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60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Colorful Card </a:t>
            </a:r>
            <a:r>
              <a:rPr lang="en-US" dirty="0"/>
              <a:t>Steps – Slide Template</a:t>
            </a:r>
          </a:p>
        </p:txBody>
      </p:sp>
      <p:pic>
        <p:nvPicPr>
          <p:cNvPr id="12" name="Graphic 10" descr="Head with gears">
            <a:extLst>
              <a:ext uri="{FF2B5EF4-FFF2-40B4-BE49-F238E27FC236}">
                <a16:creationId xmlns:a16="http://schemas.microsoft.com/office/drawing/2014/main" id="{74426072-53AE-20D8-B950-03884613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2458" y="2423580"/>
            <a:ext cx="613694" cy="613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64731AB2-ECE7-7D8D-721F-D1F6CFC2AE98}"/>
              </a:ext>
            </a:extLst>
          </p:cNvPr>
          <p:cNvSpPr txBox="1"/>
          <p:nvPr/>
        </p:nvSpPr>
        <p:spPr>
          <a:xfrm>
            <a:off x="1990091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01</a:t>
            </a: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8E1F0720-C8DF-A7E7-2222-BB1F7B6E9767}"/>
              </a:ext>
            </a:extLst>
          </p:cNvPr>
          <p:cNvSpPr txBox="1"/>
          <p:nvPr/>
        </p:nvSpPr>
        <p:spPr>
          <a:xfrm>
            <a:off x="1033420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4" name="Graphic 12" descr="Bullseye">
            <a:extLst>
              <a:ext uri="{FF2B5EF4-FFF2-40B4-BE49-F238E27FC236}">
                <a16:creationId xmlns:a16="http://schemas.microsoft.com/office/drawing/2014/main" id="{AF068556-A5F4-D313-2A0E-FABE70A23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5804" y="2423580"/>
            <a:ext cx="613694" cy="613694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7" name="TextBox 15">
            <a:extLst>
              <a:ext uri="{FF2B5EF4-FFF2-40B4-BE49-F238E27FC236}">
                <a16:creationId xmlns:a16="http://schemas.microsoft.com/office/drawing/2014/main" id="{D803254D-78A2-0BAC-D67B-606760AED2A8}"/>
              </a:ext>
            </a:extLst>
          </p:cNvPr>
          <p:cNvSpPr txBox="1"/>
          <p:nvPr/>
        </p:nvSpPr>
        <p:spPr>
          <a:xfrm>
            <a:off x="5904603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34A933ED-53B3-D37A-037B-D3846E4474AA}"/>
              </a:ext>
            </a:extLst>
          </p:cNvPr>
          <p:cNvSpPr txBox="1"/>
          <p:nvPr/>
        </p:nvSpPr>
        <p:spPr>
          <a:xfrm>
            <a:off x="4946766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13" name="Graphic 11" descr="Eye">
            <a:extLst>
              <a:ext uri="{FF2B5EF4-FFF2-40B4-BE49-F238E27FC236}">
                <a16:creationId xmlns:a16="http://schemas.microsoft.com/office/drawing/2014/main" id="{5D936845-0FDB-C54F-146A-FBDE540C7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3722" y="3218081"/>
            <a:ext cx="613694" cy="613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6">
            <a:extLst>
              <a:ext uri="{FF2B5EF4-FFF2-40B4-BE49-F238E27FC236}">
                <a16:creationId xmlns:a16="http://schemas.microsoft.com/office/drawing/2014/main" id="{3C6C5898-ED6F-7AA6-0DF2-81405622C835}"/>
              </a:ext>
            </a:extLst>
          </p:cNvPr>
          <p:cNvSpPr txBox="1"/>
          <p:nvPr/>
        </p:nvSpPr>
        <p:spPr>
          <a:xfrm>
            <a:off x="362168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02</a:t>
            </a: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75462503-D785-05EC-BF5E-93F7BF7464BA}"/>
              </a:ext>
            </a:extLst>
          </p:cNvPr>
          <p:cNvSpPr txBox="1"/>
          <p:nvPr/>
        </p:nvSpPr>
        <p:spPr>
          <a:xfrm>
            <a:off x="2664684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5" name="Graphic 13" descr="Lights On">
            <a:extLst>
              <a:ext uri="{FF2B5EF4-FFF2-40B4-BE49-F238E27FC236}">
                <a16:creationId xmlns:a16="http://schemas.microsoft.com/office/drawing/2014/main" id="{E29A113F-D047-92F5-A6AE-BFFB710C4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8616" y="3218081"/>
            <a:ext cx="613694" cy="613694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77F83229-5F10-D6E8-6E47-9A3FC2034A3E}"/>
              </a:ext>
            </a:extLst>
          </p:cNvPr>
          <p:cNvSpPr txBox="1"/>
          <p:nvPr/>
        </p:nvSpPr>
        <p:spPr>
          <a:xfrm>
            <a:off x="752666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D5AD70AE-A9B2-393C-D99E-0B7EB8DAC17C}"/>
              </a:ext>
            </a:extLst>
          </p:cNvPr>
          <p:cNvSpPr txBox="1"/>
          <p:nvPr/>
        </p:nvSpPr>
        <p:spPr>
          <a:xfrm>
            <a:off x="6569579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05C59B-7585-2025-90E1-35094C0E6AF3}"/>
              </a:ext>
            </a:extLst>
          </p:cNvPr>
          <p:cNvSpPr/>
          <p:nvPr/>
        </p:nvSpPr>
        <p:spPr>
          <a:xfrm>
            <a:off x="761046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EE299E-8FF5-1372-4FD8-AFCB0727EDBB}"/>
              </a:ext>
            </a:extLst>
          </p:cNvPr>
          <p:cNvSpPr/>
          <p:nvPr/>
        </p:nvSpPr>
        <p:spPr>
          <a:xfrm>
            <a:off x="3174755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0B47B1-B53E-096C-4429-F51EF32753AF}"/>
              </a:ext>
            </a:extLst>
          </p:cNvPr>
          <p:cNvSpPr/>
          <p:nvPr/>
        </p:nvSpPr>
        <p:spPr>
          <a:xfrm>
            <a:off x="4736554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7D41BE-CB8E-1BCE-4A3D-C180E921A58D}"/>
              </a:ext>
            </a:extLst>
          </p:cNvPr>
          <p:cNvSpPr/>
          <p:nvPr/>
        </p:nvSpPr>
        <p:spPr>
          <a:xfrm>
            <a:off x="7080884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</p:spTree>
    <p:extLst>
      <p:ext uri="{BB962C8B-B14F-4D97-AF65-F5344CB8AC3E}">
        <p14:creationId xmlns:p14="http://schemas.microsoft.com/office/powerpoint/2010/main" val="9345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289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Colorful Card Steps – Slide Template</vt:lpstr>
      <vt:lpstr>Colorful Card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Card Steps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2024-01-23T18:17:53Z</dcterms:modified>
  <cp:category>Charts &amp; Diagrams</cp:category>
</cp:coreProperties>
</file>