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62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BA83B184-0691-7BA3-5E55-AE6A1C0C9277}"/>
              </a:ext>
            </a:extLst>
          </p:cNvPr>
          <p:cNvSpPr/>
          <p:nvPr/>
        </p:nvSpPr>
        <p:spPr>
          <a:xfrm>
            <a:off x="1014727" y="1928290"/>
            <a:ext cx="2780446" cy="189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0" h="21587" extrusionOk="0">
                <a:moveTo>
                  <a:pt x="20690" y="3852"/>
                </a:moveTo>
                <a:lnTo>
                  <a:pt x="15864" y="19995"/>
                </a:lnTo>
                <a:cubicBezTo>
                  <a:pt x="15577" y="20971"/>
                  <a:pt x="14935" y="21587"/>
                  <a:pt x="14233" y="21587"/>
                </a:cubicBezTo>
                <a:lnTo>
                  <a:pt x="1794" y="21587"/>
                </a:lnTo>
                <a:cubicBezTo>
                  <a:pt x="492" y="21587"/>
                  <a:pt x="-378" y="19532"/>
                  <a:pt x="163" y="17734"/>
                </a:cubicBezTo>
                <a:lnTo>
                  <a:pt x="4988" y="1592"/>
                </a:lnTo>
                <a:cubicBezTo>
                  <a:pt x="5276" y="616"/>
                  <a:pt x="5918" y="0"/>
                  <a:pt x="6619" y="0"/>
                </a:cubicBezTo>
                <a:lnTo>
                  <a:pt x="19059" y="0"/>
                </a:lnTo>
                <a:cubicBezTo>
                  <a:pt x="20360" y="-13"/>
                  <a:pt x="21222" y="2042"/>
                  <a:pt x="20690" y="385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DBFB511-875A-D4AE-E759-3D349158927C}"/>
              </a:ext>
            </a:extLst>
          </p:cNvPr>
          <p:cNvSpPr/>
          <p:nvPr/>
        </p:nvSpPr>
        <p:spPr>
          <a:xfrm>
            <a:off x="6232522" y="1928290"/>
            <a:ext cx="2782001" cy="189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210F8B3-BDF8-0DF2-A9B7-7400F30E1D1A}"/>
              </a:ext>
            </a:extLst>
          </p:cNvPr>
          <p:cNvSpPr/>
          <p:nvPr/>
        </p:nvSpPr>
        <p:spPr>
          <a:xfrm>
            <a:off x="3189746" y="2987625"/>
            <a:ext cx="2780887" cy="1894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600" extrusionOk="0">
                <a:moveTo>
                  <a:pt x="20681" y="3855"/>
                </a:moveTo>
                <a:lnTo>
                  <a:pt x="15858" y="20007"/>
                </a:lnTo>
                <a:cubicBezTo>
                  <a:pt x="15571" y="20983"/>
                  <a:pt x="14929" y="21600"/>
                  <a:pt x="14228" y="21600"/>
                </a:cubicBezTo>
                <a:lnTo>
                  <a:pt x="1793" y="21600"/>
                </a:lnTo>
                <a:cubicBezTo>
                  <a:pt x="492" y="21600"/>
                  <a:pt x="-378" y="19544"/>
                  <a:pt x="163" y="17745"/>
                </a:cubicBezTo>
                <a:lnTo>
                  <a:pt x="4986" y="1593"/>
                </a:lnTo>
                <a:cubicBezTo>
                  <a:pt x="5273" y="617"/>
                  <a:pt x="5915" y="0"/>
                  <a:pt x="6616" y="0"/>
                </a:cubicBezTo>
                <a:lnTo>
                  <a:pt x="19051" y="0"/>
                </a:lnTo>
                <a:cubicBezTo>
                  <a:pt x="20352" y="0"/>
                  <a:pt x="21222" y="2056"/>
                  <a:pt x="20681" y="385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5DD75-698D-56C8-7175-45854F23FC21}"/>
              </a:ext>
            </a:extLst>
          </p:cNvPr>
          <p:cNvSpPr/>
          <p:nvPr/>
        </p:nvSpPr>
        <p:spPr>
          <a:xfrm>
            <a:off x="8396272" y="2987625"/>
            <a:ext cx="2781001" cy="1894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6" h="21600" extrusionOk="0">
                <a:moveTo>
                  <a:pt x="20681" y="3855"/>
                </a:moveTo>
                <a:lnTo>
                  <a:pt x="15858" y="20007"/>
                </a:lnTo>
                <a:cubicBezTo>
                  <a:pt x="15571" y="20983"/>
                  <a:pt x="14929" y="21600"/>
                  <a:pt x="14228" y="21600"/>
                </a:cubicBezTo>
                <a:lnTo>
                  <a:pt x="1793" y="21600"/>
                </a:lnTo>
                <a:cubicBezTo>
                  <a:pt x="492" y="21600"/>
                  <a:pt x="-378" y="19544"/>
                  <a:pt x="163" y="17745"/>
                </a:cubicBezTo>
                <a:lnTo>
                  <a:pt x="4986" y="1593"/>
                </a:lnTo>
                <a:cubicBezTo>
                  <a:pt x="5273" y="617"/>
                  <a:pt x="5915" y="0"/>
                  <a:pt x="6616" y="0"/>
                </a:cubicBezTo>
                <a:lnTo>
                  <a:pt x="19051" y="0"/>
                </a:lnTo>
                <a:cubicBezTo>
                  <a:pt x="20360" y="0"/>
                  <a:pt x="21222" y="2056"/>
                  <a:pt x="20681" y="3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Colorful Card Steps – Slide Template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3686B55-E63B-5529-1ACD-4814C6B06194}"/>
              </a:ext>
            </a:extLst>
          </p:cNvPr>
          <p:cNvSpPr/>
          <p:nvPr/>
        </p:nvSpPr>
        <p:spPr>
          <a:xfrm>
            <a:off x="1014727" y="4097345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0AAEBE-D761-032A-84B8-0C5D4F1FC6D6}"/>
              </a:ext>
            </a:extLst>
          </p:cNvPr>
          <p:cNvSpPr/>
          <p:nvPr/>
        </p:nvSpPr>
        <p:spPr>
          <a:xfrm>
            <a:off x="4234538" y="1375660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5186B1-8CC6-A10F-B320-948E1C66785A}"/>
              </a:ext>
            </a:extLst>
          </p:cNvPr>
          <p:cNvSpPr/>
          <p:nvPr/>
        </p:nvSpPr>
        <p:spPr>
          <a:xfrm>
            <a:off x="6230968" y="4097345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/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7BF785-9F60-14AC-5837-F8983AFB392B}"/>
              </a:ext>
            </a:extLst>
          </p:cNvPr>
          <p:cNvSpPr/>
          <p:nvPr/>
        </p:nvSpPr>
        <p:spPr>
          <a:xfrm>
            <a:off x="9445535" y="1375660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/>
              <a:t>Lorem ipsum dolor sit amet, consectetur adipiscing elit. Integer nec odio. Praesent libero. Sed cursus ante dapibus diam. Sed nisi. </a:t>
            </a:r>
          </a:p>
        </p:txBody>
      </p:sp>
      <p:pic>
        <p:nvPicPr>
          <p:cNvPr id="12" name="Graphic 10" descr="Head with gears">
            <a:extLst>
              <a:ext uri="{FF2B5EF4-FFF2-40B4-BE49-F238E27FC236}">
                <a16:creationId xmlns:a16="http://schemas.microsoft.com/office/drawing/2014/main" id="{74426072-53AE-20D8-B950-03884613B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3276" y="2088439"/>
            <a:ext cx="818259" cy="8182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64731AB2-ECE7-7D8D-721F-D1F6CFC2AE98}"/>
              </a:ext>
            </a:extLst>
          </p:cNvPr>
          <p:cNvSpPr txBox="1"/>
          <p:nvPr/>
        </p:nvSpPr>
        <p:spPr>
          <a:xfrm>
            <a:off x="2717148" y="2112848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/>
              <a:t>01</a:t>
            </a:r>
          </a:p>
        </p:txBody>
      </p:sp>
      <p:sp>
        <p:nvSpPr>
          <p:cNvPr id="24" name="TextBox 22">
            <a:extLst>
              <a:ext uri="{FF2B5EF4-FFF2-40B4-BE49-F238E27FC236}">
                <a16:creationId xmlns:a16="http://schemas.microsoft.com/office/drawing/2014/main" id="{8E1F0720-C8DF-A7E7-2222-BB1F7B6E9767}"/>
              </a:ext>
            </a:extLst>
          </p:cNvPr>
          <p:cNvSpPr txBox="1"/>
          <p:nvPr/>
        </p:nvSpPr>
        <p:spPr>
          <a:xfrm>
            <a:off x="1377893" y="3099385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pic>
        <p:nvPicPr>
          <p:cNvPr id="14" name="Graphic 12" descr="Bullseye">
            <a:extLst>
              <a:ext uri="{FF2B5EF4-FFF2-40B4-BE49-F238E27FC236}">
                <a16:creationId xmlns:a16="http://schemas.microsoft.com/office/drawing/2014/main" id="{AF068556-A5F4-D313-2A0E-FABE70A23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41071" y="2088439"/>
            <a:ext cx="818259" cy="818259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17" name="TextBox 15">
            <a:extLst>
              <a:ext uri="{FF2B5EF4-FFF2-40B4-BE49-F238E27FC236}">
                <a16:creationId xmlns:a16="http://schemas.microsoft.com/office/drawing/2014/main" id="{D803254D-78A2-0BAC-D67B-606760AED2A8}"/>
              </a:ext>
            </a:extLst>
          </p:cNvPr>
          <p:cNvSpPr txBox="1"/>
          <p:nvPr/>
        </p:nvSpPr>
        <p:spPr>
          <a:xfrm>
            <a:off x="7936498" y="2112848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>
                <a:solidFill>
                  <a:schemeClr val="bg1">
                    <a:lumMod val="95000"/>
                  </a:schemeClr>
                </a:solidFill>
              </a:rPr>
              <a:t>03</a:t>
            </a: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34A933ED-53B3-D37A-037B-D3846E4474AA}"/>
              </a:ext>
            </a:extLst>
          </p:cNvPr>
          <p:cNvSpPr txBox="1"/>
          <p:nvPr/>
        </p:nvSpPr>
        <p:spPr>
          <a:xfrm>
            <a:off x="6595688" y="3099385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13" name="Graphic 11" descr="Eye">
            <a:extLst>
              <a:ext uri="{FF2B5EF4-FFF2-40B4-BE49-F238E27FC236}">
                <a16:creationId xmlns:a16="http://schemas.microsoft.com/office/drawing/2014/main" id="{5D936845-0FDB-C54F-146A-FBDE540C7A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8295" y="3147774"/>
            <a:ext cx="818259" cy="8182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6">
            <a:extLst>
              <a:ext uri="{FF2B5EF4-FFF2-40B4-BE49-F238E27FC236}">
                <a16:creationId xmlns:a16="http://schemas.microsoft.com/office/drawing/2014/main" id="{3C6C5898-ED6F-7AA6-0DF2-81405622C835}"/>
              </a:ext>
            </a:extLst>
          </p:cNvPr>
          <p:cNvSpPr txBox="1"/>
          <p:nvPr/>
        </p:nvSpPr>
        <p:spPr>
          <a:xfrm>
            <a:off x="4892608" y="317218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/>
              <a:t>02</a:t>
            </a: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75462503-D785-05EC-BF5E-93F7BF7464BA}"/>
              </a:ext>
            </a:extLst>
          </p:cNvPr>
          <p:cNvSpPr txBox="1"/>
          <p:nvPr/>
        </p:nvSpPr>
        <p:spPr>
          <a:xfrm>
            <a:off x="3552912" y="4158720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pic>
        <p:nvPicPr>
          <p:cNvPr id="15" name="Graphic 13" descr="Lights On">
            <a:extLst>
              <a:ext uri="{FF2B5EF4-FFF2-40B4-BE49-F238E27FC236}">
                <a16:creationId xmlns:a16="http://schemas.microsoft.com/office/drawing/2014/main" id="{E29A113F-D047-92F5-A6AE-BFFB710C43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04821" y="3147774"/>
            <a:ext cx="818259" cy="818259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19" name="TextBox 17">
            <a:extLst>
              <a:ext uri="{FF2B5EF4-FFF2-40B4-BE49-F238E27FC236}">
                <a16:creationId xmlns:a16="http://schemas.microsoft.com/office/drawing/2014/main" id="{77F83229-5F10-D6E8-6E47-9A3FC2034A3E}"/>
              </a:ext>
            </a:extLst>
          </p:cNvPr>
          <p:cNvSpPr txBox="1"/>
          <p:nvPr/>
        </p:nvSpPr>
        <p:spPr>
          <a:xfrm>
            <a:off x="10099248" y="317218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/>
              <a:t>04</a:t>
            </a:r>
          </a:p>
        </p:txBody>
      </p:sp>
      <p:sp>
        <p:nvSpPr>
          <p:cNvPr id="27" name="TextBox 25">
            <a:extLst>
              <a:ext uri="{FF2B5EF4-FFF2-40B4-BE49-F238E27FC236}">
                <a16:creationId xmlns:a16="http://schemas.microsoft.com/office/drawing/2014/main" id="{D5AD70AE-A9B2-393C-D99E-0B7EB8DAC17C}"/>
              </a:ext>
            </a:extLst>
          </p:cNvPr>
          <p:cNvSpPr txBox="1"/>
          <p:nvPr/>
        </p:nvSpPr>
        <p:spPr>
          <a:xfrm>
            <a:off x="8759438" y="4158720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Colorful Card </a:t>
            </a:r>
            <a:r>
              <a:rPr lang="en-US" dirty="0"/>
              <a:t>Steps – Slide Template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3013E3-D0E9-FE3E-1F68-C793D203F602}"/>
              </a:ext>
            </a:extLst>
          </p:cNvPr>
          <p:cNvSpPr/>
          <p:nvPr/>
        </p:nvSpPr>
        <p:spPr>
          <a:xfrm>
            <a:off x="1014727" y="4097345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099EA3E-5523-8B6F-AFC9-1B522F043E14}"/>
              </a:ext>
            </a:extLst>
          </p:cNvPr>
          <p:cNvSpPr/>
          <p:nvPr/>
        </p:nvSpPr>
        <p:spPr>
          <a:xfrm>
            <a:off x="4234538" y="1375660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4C5737-F72A-037A-AEFF-707542D1A598}"/>
              </a:ext>
            </a:extLst>
          </p:cNvPr>
          <p:cNvSpPr/>
          <p:nvPr/>
        </p:nvSpPr>
        <p:spPr>
          <a:xfrm>
            <a:off x="6230968" y="4097345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254110-5294-0B87-6779-5DAA07820139}"/>
              </a:ext>
            </a:extLst>
          </p:cNvPr>
          <p:cNvSpPr/>
          <p:nvPr/>
        </p:nvSpPr>
        <p:spPr>
          <a:xfrm>
            <a:off x="9445535" y="1375660"/>
            <a:ext cx="1736095" cy="1384995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1400" noProof="1">
                <a:solidFill>
                  <a:schemeClr val="bg2"/>
                </a:solidFill>
              </a:rPr>
              <a:t>Lorem ipsum dolor sit amet, consectetur adipiscing elit. Integer nec odio. Praesent libero. Sed cursus ante dapibus diam. Sed nisi. 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67BC3AB9-DB46-A6CC-16D7-F76E1D8C219A}"/>
              </a:ext>
            </a:extLst>
          </p:cNvPr>
          <p:cNvSpPr/>
          <p:nvPr/>
        </p:nvSpPr>
        <p:spPr>
          <a:xfrm>
            <a:off x="1014727" y="1928290"/>
            <a:ext cx="2780446" cy="189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50" h="21587" extrusionOk="0">
                <a:moveTo>
                  <a:pt x="20690" y="3852"/>
                </a:moveTo>
                <a:lnTo>
                  <a:pt x="15864" y="19995"/>
                </a:lnTo>
                <a:cubicBezTo>
                  <a:pt x="15577" y="20971"/>
                  <a:pt x="14935" y="21587"/>
                  <a:pt x="14233" y="21587"/>
                </a:cubicBezTo>
                <a:lnTo>
                  <a:pt x="1794" y="21587"/>
                </a:lnTo>
                <a:cubicBezTo>
                  <a:pt x="492" y="21587"/>
                  <a:pt x="-378" y="19532"/>
                  <a:pt x="163" y="17734"/>
                </a:cubicBezTo>
                <a:lnTo>
                  <a:pt x="4988" y="1592"/>
                </a:lnTo>
                <a:cubicBezTo>
                  <a:pt x="5276" y="616"/>
                  <a:pt x="5918" y="0"/>
                  <a:pt x="6619" y="0"/>
                </a:cubicBezTo>
                <a:lnTo>
                  <a:pt x="19059" y="0"/>
                </a:lnTo>
                <a:cubicBezTo>
                  <a:pt x="20360" y="-13"/>
                  <a:pt x="21222" y="2042"/>
                  <a:pt x="20690" y="385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614F4E30-4607-FEC5-AFA7-DE44807D8F00}"/>
              </a:ext>
            </a:extLst>
          </p:cNvPr>
          <p:cNvSpPr/>
          <p:nvPr/>
        </p:nvSpPr>
        <p:spPr>
          <a:xfrm>
            <a:off x="6232522" y="1928290"/>
            <a:ext cx="2782001" cy="1894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587" extrusionOk="0">
                <a:moveTo>
                  <a:pt x="20683" y="3852"/>
                </a:moveTo>
                <a:lnTo>
                  <a:pt x="15861" y="19995"/>
                </a:lnTo>
                <a:cubicBezTo>
                  <a:pt x="15574" y="20971"/>
                  <a:pt x="14932" y="21587"/>
                  <a:pt x="14231" y="21587"/>
                </a:cubicBezTo>
                <a:lnTo>
                  <a:pt x="1793" y="21587"/>
                </a:lnTo>
                <a:cubicBezTo>
                  <a:pt x="493" y="21587"/>
                  <a:pt x="-377" y="19532"/>
                  <a:pt x="163" y="17734"/>
                </a:cubicBezTo>
                <a:lnTo>
                  <a:pt x="4985" y="1592"/>
                </a:lnTo>
                <a:cubicBezTo>
                  <a:pt x="5272" y="616"/>
                  <a:pt x="5914" y="0"/>
                  <a:pt x="6615" y="0"/>
                </a:cubicBezTo>
                <a:lnTo>
                  <a:pt x="19044" y="0"/>
                </a:lnTo>
                <a:cubicBezTo>
                  <a:pt x="20353" y="-13"/>
                  <a:pt x="21223" y="2042"/>
                  <a:pt x="20683" y="385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6E53FC57-5503-2E50-DBC4-D13D3924D88A}"/>
              </a:ext>
            </a:extLst>
          </p:cNvPr>
          <p:cNvSpPr/>
          <p:nvPr/>
        </p:nvSpPr>
        <p:spPr>
          <a:xfrm>
            <a:off x="3189746" y="2987625"/>
            <a:ext cx="2780887" cy="1894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5" h="21600" extrusionOk="0">
                <a:moveTo>
                  <a:pt x="20681" y="3855"/>
                </a:moveTo>
                <a:lnTo>
                  <a:pt x="15858" y="20007"/>
                </a:lnTo>
                <a:cubicBezTo>
                  <a:pt x="15571" y="20983"/>
                  <a:pt x="14929" y="21600"/>
                  <a:pt x="14228" y="21600"/>
                </a:cubicBezTo>
                <a:lnTo>
                  <a:pt x="1793" y="21600"/>
                </a:lnTo>
                <a:cubicBezTo>
                  <a:pt x="492" y="21600"/>
                  <a:pt x="-378" y="19544"/>
                  <a:pt x="163" y="17745"/>
                </a:cubicBezTo>
                <a:lnTo>
                  <a:pt x="4986" y="1593"/>
                </a:lnTo>
                <a:cubicBezTo>
                  <a:pt x="5273" y="617"/>
                  <a:pt x="5915" y="0"/>
                  <a:pt x="6616" y="0"/>
                </a:cubicBezTo>
                <a:lnTo>
                  <a:pt x="19051" y="0"/>
                </a:lnTo>
                <a:cubicBezTo>
                  <a:pt x="20352" y="0"/>
                  <a:pt x="21222" y="2056"/>
                  <a:pt x="20681" y="385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44067624-17FB-0C68-03B1-A97EBF3E85F6}"/>
              </a:ext>
            </a:extLst>
          </p:cNvPr>
          <p:cNvSpPr/>
          <p:nvPr/>
        </p:nvSpPr>
        <p:spPr>
          <a:xfrm>
            <a:off x="8396272" y="2987625"/>
            <a:ext cx="2781001" cy="1894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46" h="21600" extrusionOk="0">
                <a:moveTo>
                  <a:pt x="20681" y="3855"/>
                </a:moveTo>
                <a:lnTo>
                  <a:pt x="15858" y="20007"/>
                </a:lnTo>
                <a:cubicBezTo>
                  <a:pt x="15571" y="20983"/>
                  <a:pt x="14929" y="21600"/>
                  <a:pt x="14228" y="21600"/>
                </a:cubicBezTo>
                <a:lnTo>
                  <a:pt x="1793" y="21600"/>
                </a:lnTo>
                <a:cubicBezTo>
                  <a:pt x="492" y="21600"/>
                  <a:pt x="-378" y="19544"/>
                  <a:pt x="163" y="17745"/>
                </a:cubicBezTo>
                <a:lnTo>
                  <a:pt x="4986" y="1593"/>
                </a:lnTo>
                <a:cubicBezTo>
                  <a:pt x="5273" y="617"/>
                  <a:pt x="5915" y="0"/>
                  <a:pt x="6616" y="0"/>
                </a:cubicBezTo>
                <a:lnTo>
                  <a:pt x="19051" y="0"/>
                </a:lnTo>
                <a:cubicBezTo>
                  <a:pt x="20360" y="0"/>
                  <a:pt x="21222" y="2056"/>
                  <a:pt x="20681" y="3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pic>
        <p:nvPicPr>
          <p:cNvPr id="28" name="Graphic 10" descr="Head with gears">
            <a:extLst>
              <a:ext uri="{FF2B5EF4-FFF2-40B4-BE49-F238E27FC236}">
                <a16:creationId xmlns:a16="http://schemas.microsoft.com/office/drawing/2014/main" id="{4A6B005C-C36D-9183-DD29-FCCE93D6B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3276" y="2088439"/>
            <a:ext cx="818259" cy="8182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TextBox 14">
            <a:extLst>
              <a:ext uri="{FF2B5EF4-FFF2-40B4-BE49-F238E27FC236}">
                <a16:creationId xmlns:a16="http://schemas.microsoft.com/office/drawing/2014/main" id="{94B717DA-B705-53CD-467A-BE84F1325C0F}"/>
              </a:ext>
            </a:extLst>
          </p:cNvPr>
          <p:cNvSpPr txBox="1"/>
          <p:nvPr/>
        </p:nvSpPr>
        <p:spPr>
          <a:xfrm>
            <a:off x="2717148" y="2112848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/>
              <a:t>01</a:t>
            </a:r>
          </a:p>
        </p:txBody>
      </p:sp>
      <p:sp>
        <p:nvSpPr>
          <p:cNvPr id="34" name="TextBox 22">
            <a:extLst>
              <a:ext uri="{FF2B5EF4-FFF2-40B4-BE49-F238E27FC236}">
                <a16:creationId xmlns:a16="http://schemas.microsoft.com/office/drawing/2014/main" id="{F59672CD-9971-CB4A-6FA7-13341496DF25}"/>
              </a:ext>
            </a:extLst>
          </p:cNvPr>
          <p:cNvSpPr txBox="1"/>
          <p:nvPr/>
        </p:nvSpPr>
        <p:spPr>
          <a:xfrm>
            <a:off x="1377893" y="3099385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pic>
        <p:nvPicPr>
          <p:cNvPr id="35" name="Graphic 12" descr="Bullseye">
            <a:extLst>
              <a:ext uri="{FF2B5EF4-FFF2-40B4-BE49-F238E27FC236}">
                <a16:creationId xmlns:a16="http://schemas.microsoft.com/office/drawing/2014/main" id="{A871C288-DEA7-4274-EBDE-DC3C795BBE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41071" y="2088439"/>
            <a:ext cx="818259" cy="818259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36" name="TextBox 15">
            <a:extLst>
              <a:ext uri="{FF2B5EF4-FFF2-40B4-BE49-F238E27FC236}">
                <a16:creationId xmlns:a16="http://schemas.microsoft.com/office/drawing/2014/main" id="{1410C06A-C6EB-97B8-5E27-F2C88EAAC905}"/>
              </a:ext>
            </a:extLst>
          </p:cNvPr>
          <p:cNvSpPr txBox="1"/>
          <p:nvPr/>
        </p:nvSpPr>
        <p:spPr>
          <a:xfrm>
            <a:off x="7936498" y="2112848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>
                <a:solidFill>
                  <a:schemeClr val="bg1">
                    <a:lumMod val="95000"/>
                  </a:schemeClr>
                </a:solidFill>
              </a:rPr>
              <a:t>03</a:t>
            </a:r>
          </a:p>
        </p:txBody>
      </p:sp>
      <p:sp>
        <p:nvSpPr>
          <p:cNvPr id="37" name="TextBox 23">
            <a:extLst>
              <a:ext uri="{FF2B5EF4-FFF2-40B4-BE49-F238E27FC236}">
                <a16:creationId xmlns:a16="http://schemas.microsoft.com/office/drawing/2014/main" id="{DE662913-3CD2-F563-430D-C62C72EA71AF}"/>
              </a:ext>
            </a:extLst>
          </p:cNvPr>
          <p:cNvSpPr txBox="1"/>
          <p:nvPr/>
        </p:nvSpPr>
        <p:spPr>
          <a:xfrm>
            <a:off x="6595688" y="3099385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pic>
        <p:nvPicPr>
          <p:cNvPr id="38" name="Graphic 11" descr="Eye">
            <a:extLst>
              <a:ext uri="{FF2B5EF4-FFF2-40B4-BE49-F238E27FC236}">
                <a16:creationId xmlns:a16="http://schemas.microsoft.com/office/drawing/2014/main" id="{758D190C-3A46-3FF9-B186-CC3877B88B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8295" y="3147774"/>
            <a:ext cx="818259" cy="8182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9" name="TextBox 16">
            <a:extLst>
              <a:ext uri="{FF2B5EF4-FFF2-40B4-BE49-F238E27FC236}">
                <a16:creationId xmlns:a16="http://schemas.microsoft.com/office/drawing/2014/main" id="{371CB201-0607-F0D7-A936-5E768ECA98E4}"/>
              </a:ext>
            </a:extLst>
          </p:cNvPr>
          <p:cNvSpPr txBox="1"/>
          <p:nvPr/>
        </p:nvSpPr>
        <p:spPr>
          <a:xfrm>
            <a:off x="4892608" y="317218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/>
              <a:t>02</a:t>
            </a:r>
          </a:p>
        </p:txBody>
      </p:sp>
      <p:sp>
        <p:nvSpPr>
          <p:cNvPr id="40" name="TextBox 24">
            <a:extLst>
              <a:ext uri="{FF2B5EF4-FFF2-40B4-BE49-F238E27FC236}">
                <a16:creationId xmlns:a16="http://schemas.microsoft.com/office/drawing/2014/main" id="{89F6B561-3442-F4A8-FEBD-301AE0182315}"/>
              </a:ext>
            </a:extLst>
          </p:cNvPr>
          <p:cNvSpPr txBox="1"/>
          <p:nvPr/>
        </p:nvSpPr>
        <p:spPr>
          <a:xfrm>
            <a:off x="3552912" y="4158720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  <p:pic>
        <p:nvPicPr>
          <p:cNvPr id="41" name="Graphic 13" descr="Lights On">
            <a:extLst>
              <a:ext uri="{FF2B5EF4-FFF2-40B4-BE49-F238E27FC236}">
                <a16:creationId xmlns:a16="http://schemas.microsoft.com/office/drawing/2014/main" id="{03AF44AD-8894-2B98-93A2-0BD35A031F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04821" y="3147774"/>
            <a:ext cx="818259" cy="818259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sp>
        <p:nvSpPr>
          <p:cNvPr id="42" name="TextBox 17">
            <a:extLst>
              <a:ext uri="{FF2B5EF4-FFF2-40B4-BE49-F238E27FC236}">
                <a16:creationId xmlns:a16="http://schemas.microsoft.com/office/drawing/2014/main" id="{B0A0307C-AD9A-4F21-0E5A-6BDFDE4D41A9}"/>
              </a:ext>
            </a:extLst>
          </p:cNvPr>
          <p:cNvSpPr txBox="1"/>
          <p:nvPr/>
        </p:nvSpPr>
        <p:spPr>
          <a:xfrm>
            <a:off x="10099248" y="317218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400" b="1" dirty="0"/>
              <a:t>04</a:t>
            </a:r>
          </a:p>
        </p:txBody>
      </p:sp>
      <p:sp>
        <p:nvSpPr>
          <p:cNvPr id="43" name="TextBox 25">
            <a:extLst>
              <a:ext uri="{FF2B5EF4-FFF2-40B4-BE49-F238E27FC236}">
                <a16:creationId xmlns:a16="http://schemas.microsoft.com/office/drawing/2014/main" id="{D8BBD4BE-0ABA-DF47-CA85-7E4380355D1A}"/>
              </a:ext>
            </a:extLst>
          </p:cNvPr>
          <p:cNvSpPr txBox="1"/>
          <p:nvPr/>
        </p:nvSpPr>
        <p:spPr>
          <a:xfrm>
            <a:off x="8759438" y="4158720"/>
            <a:ext cx="1748377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19243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8546</TotalTime>
  <Words>289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Colorful Card Steps – Slide Template</vt:lpstr>
      <vt:lpstr>Colorful Card Steps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Colorful Card Steps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2024-01-23T18:18:11Z</dcterms:modified>
  <cp:category>Charts &amp; Diagrams</cp:category>
</cp:coreProperties>
</file>