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68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Column Chart Alternative for PowerPoint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A9D8BC-5FE9-44B2-AB94-7DE38A29C6C8}"/>
              </a:ext>
            </a:extLst>
          </p:cNvPr>
          <p:cNvSpPr/>
          <p:nvPr/>
        </p:nvSpPr>
        <p:spPr>
          <a:xfrm>
            <a:off x="1164504" y="1032149"/>
            <a:ext cx="244367" cy="137935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C1557A5D-88A2-4D96-8CED-5411B3757AAE}"/>
              </a:ext>
            </a:extLst>
          </p:cNvPr>
          <p:cNvSpPr/>
          <p:nvPr/>
        </p:nvSpPr>
        <p:spPr>
          <a:xfrm>
            <a:off x="1164504" y="3117903"/>
            <a:ext cx="244367" cy="1629064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6B8403C-4ED1-4F2C-B817-C5A5E6262BEF}"/>
              </a:ext>
            </a:extLst>
          </p:cNvPr>
          <p:cNvGrpSpPr/>
          <p:nvPr/>
        </p:nvGrpSpPr>
        <p:grpSpPr>
          <a:xfrm>
            <a:off x="157319" y="4746968"/>
            <a:ext cx="2258737" cy="1268333"/>
            <a:chOff x="332936" y="4674158"/>
            <a:chExt cx="2937088" cy="126833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DEEA289-21B8-47E9-B508-4CAA6D532BCF}"/>
                </a:ext>
              </a:extLst>
            </p:cNvPr>
            <p:cNvSpPr txBox="1"/>
            <p:nvPr/>
          </p:nvSpPr>
          <p:spPr>
            <a:xfrm>
              <a:off x="332936" y="46741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E1AA194-5F19-4C2D-B245-B7E851A12FE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723963DA-2D47-4F00-9167-E557C939BDE7}"/>
              </a:ext>
            </a:extLst>
          </p:cNvPr>
          <p:cNvSpPr/>
          <p:nvPr/>
        </p:nvSpPr>
        <p:spPr>
          <a:xfrm>
            <a:off x="972362" y="2604331"/>
            <a:ext cx="628650" cy="62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50%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5ABC2A88-EC64-4406-A23D-1D594C1C9DAE}"/>
              </a:ext>
            </a:extLst>
          </p:cNvPr>
          <p:cNvSpPr/>
          <p:nvPr/>
        </p:nvSpPr>
        <p:spPr>
          <a:xfrm>
            <a:off x="3567633" y="1032149"/>
            <a:ext cx="244367" cy="188011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DD9C864C-2759-460D-80A0-C74F277BA740}"/>
              </a:ext>
            </a:extLst>
          </p:cNvPr>
          <p:cNvSpPr/>
          <p:nvPr/>
        </p:nvSpPr>
        <p:spPr>
          <a:xfrm>
            <a:off x="3567633" y="3593356"/>
            <a:ext cx="244367" cy="115361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E13848D-B469-4145-BD9A-FABA1A5D8261}"/>
              </a:ext>
            </a:extLst>
          </p:cNvPr>
          <p:cNvGrpSpPr/>
          <p:nvPr/>
        </p:nvGrpSpPr>
        <p:grpSpPr>
          <a:xfrm>
            <a:off x="2560447" y="4746968"/>
            <a:ext cx="2258737" cy="1268333"/>
            <a:chOff x="332936" y="4674158"/>
            <a:chExt cx="2937088" cy="126833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1C56F68-BCBC-4DF7-AC5C-EED2CA2E5EBE}"/>
                </a:ext>
              </a:extLst>
            </p:cNvPr>
            <p:cNvSpPr txBox="1"/>
            <p:nvPr/>
          </p:nvSpPr>
          <p:spPr>
            <a:xfrm>
              <a:off x="332936" y="46741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242A0A3-2F78-4A4B-9559-49F43835C5A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6" name="Oval 95">
            <a:extLst>
              <a:ext uri="{FF2B5EF4-FFF2-40B4-BE49-F238E27FC236}">
                <a16:creationId xmlns:a16="http://schemas.microsoft.com/office/drawing/2014/main" id="{68839874-6263-4EBF-A10A-A739E09158A2}"/>
              </a:ext>
            </a:extLst>
          </p:cNvPr>
          <p:cNvSpPr/>
          <p:nvPr/>
        </p:nvSpPr>
        <p:spPr>
          <a:xfrm>
            <a:off x="3375491" y="3105087"/>
            <a:ext cx="628650" cy="62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35%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2F9A0273-8F1C-4916-867E-87B3C21AB69E}"/>
              </a:ext>
            </a:extLst>
          </p:cNvPr>
          <p:cNvSpPr/>
          <p:nvPr/>
        </p:nvSpPr>
        <p:spPr>
          <a:xfrm>
            <a:off x="5970762" y="1032149"/>
            <a:ext cx="244367" cy="224247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65223E57-EC7C-4AC7-9D61-B007A418549F}"/>
              </a:ext>
            </a:extLst>
          </p:cNvPr>
          <p:cNvSpPr/>
          <p:nvPr/>
        </p:nvSpPr>
        <p:spPr>
          <a:xfrm>
            <a:off x="5970762" y="3593356"/>
            <a:ext cx="244367" cy="115361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24B47ED-C6D4-47A8-B280-728276D0CC0E}"/>
              </a:ext>
            </a:extLst>
          </p:cNvPr>
          <p:cNvGrpSpPr/>
          <p:nvPr/>
        </p:nvGrpSpPr>
        <p:grpSpPr>
          <a:xfrm>
            <a:off x="4963575" y="4746968"/>
            <a:ext cx="2258737" cy="1268333"/>
            <a:chOff x="332936" y="4674158"/>
            <a:chExt cx="2937088" cy="126833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E254D45-5B22-4B25-BCD3-94B22AB13B3D}"/>
                </a:ext>
              </a:extLst>
            </p:cNvPr>
            <p:cNvSpPr txBox="1"/>
            <p:nvPr/>
          </p:nvSpPr>
          <p:spPr>
            <a:xfrm>
              <a:off x="332936" y="46741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F19B055-5BC9-4517-B768-8D4EACE2645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3" name="Oval 102">
            <a:extLst>
              <a:ext uri="{FF2B5EF4-FFF2-40B4-BE49-F238E27FC236}">
                <a16:creationId xmlns:a16="http://schemas.microsoft.com/office/drawing/2014/main" id="{31D6A565-8EFC-4F76-9BF6-9BDD88AF4AB7}"/>
              </a:ext>
            </a:extLst>
          </p:cNvPr>
          <p:cNvSpPr/>
          <p:nvPr/>
        </p:nvSpPr>
        <p:spPr>
          <a:xfrm>
            <a:off x="5778620" y="3467445"/>
            <a:ext cx="628650" cy="62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20%</a:t>
            </a: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5FC60B55-B777-4779-99D8-789623B2B446}"/>
              </a:ext>
            </a:extLst>
          </p:cNvPr>
          <p:cNvSpPr/>
          <p:nvPr/>
        </p:nvSpPr>
        <p:spPr>
          <a:xfrm>
            <a:off x="8373891" y="1032149"/>
            <a:ext cx="244367" cy="15157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10C4835F-F5C1-4AB5-BFD1-D2F675750159}"/>
              </a:ext>
            </a:extLst>
          </p:cNvPr>
          <p:cNvSpPr/>
          <p:nvPr/>
        </p:nvSpPr>
        <p:spPr>
          <a:xfrm>
            <a:off x="8373891" y="3130931"/>
            <a:ext cx="244367" cy="161603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FDDEADE-17FC-4579-B35A-8643305265A4}"/>
              </a:ext>
            </a:extLst>
          </p:cNvPr>
          <p:cNvGrpSpPr/>
          <p:nvPr/>
        </p:nvGrpSpPr>
        <p:grpSpPr>
          <a:xfrm>
            <a:off x="7366703" y="4746968"/>
            <a:ext cx="2258737" cy="1268333"/>
            <a:chOff x="332936" y="4674158"/>
            <a:chExt cx="2937088" cy="126833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111B502D-8EFB-4BB1-AC40-4DE5266E6ECC}"/>
                </a:ext>
              </a:extLst>
            </p:cNvPr>
            <p:cNvSpPr txBox="1"/>
            <p:nvPr/>
          </p:nvSpPr>
          <p:spPr>
            <a:xfrm>
              <a:off x="332936" y="46741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9BCDD0B-0D07-4615-9A74-E8FF5A1303A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0" name="Oval 109">
            <a:extLst>
              <a:ext uri="{FF2B5EF4-FFF2-40B4-BE49-F238E27FC236}">
                <a16:creationId xmlns:a16="http://schemas.microsoft.com/office/drawing/2014/main" id="{6099F8BE-647C-4A4E-91B8-CD5773124429}"/>
              </a:ext>
            </a:extLst>
          </p:cNvPr>
          <p:cNvSpPr/>
          <p:nvPr/>
        </p:nvSpPr>
        <p:spPr>
          <a:xfrm>
            <a:off x="8181749" y="2746038"/>
            <a:ext cx="628650" cy="62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45%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FB61FF82-880C-48EA-BFB5-4B7F7B7E9B30}"/>
              </a:ext>
            </a:extLst>
          </p:cNvPr>
          <p:cNvSpPr/>
          <p:nvPr/>
        </p:nvSpPr>
        <p:spPr>
          <a:xfrm>
            <a:off x="10777019" y="1032150"/>
            <a:ext cx="244367" cy="32556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D45D8729-45D0-42D1-80F5-F196925B60C6}"/>
              </a:ext>
            </a:extLst>
          </p:cNvPr>
          <p:cNvSpPr/>
          <p:nvPr/>
        </p:nvSpPr>
        <p:spPr>
          <a:xfrm>
            <a:off x="10777019" y="1992922"/>
            <a:ext cx="244367" cy="275404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A9671A3-1218-45E4-A02D-4051D711336E}"/>
              </a:ext>
            </a:extLst>
          </p:cNvPr>
          <p:cNvGrpSpPr/>
          <p:nvPr/>
        </p:nvGrpSpPr>
        <p:grpSpPr>
          <a:xfrm>
            <a:off x="9769833" y="4746968"/>
            <a:ext cx="2258737" cy="1268333"/>
            <a:chOff x="332936" y="4674158"/>
            <a:chExt cx="2937088" cy="126833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B683A4C-9F43-4813-91E7-CA070286E722}"/>
                </a:ext>
              </a:extLst>
            </p:cNvPr>
            <p:cNvSpPr txBox="1"/>
            <p:nvPr/>
          </p:nvSpPr>
          <p:spPr>
            <a:xfrm>
              <a:off x="332936" y="46741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21237E9-8B11-4AB5-B8F3-3FCE0B27781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7" name="Oval 116">
            <a:extLst>
              <a:ext uri="{FF2B5EF4-FFF2-40B4-BE49-F238E27FC236}">
                <a16:creationId xmlns:a16="http://schemas.microsoft.com/office/drawing/2014/main" id="{9726543C-E0B8-4625-8CE0-EDFA9350CFBC}"/>
              </a:ext>
            </a:extLst>
          </p:cNvPr>
          <p:cNvSpPr/>
          <p:nvPr/>
        </p:nvSpPr>
        <p:spPr>
          <a:xfrm>
            <a:off x="10584877" y="1524734"/>
            <a:ext cx="628650" cy="62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21683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Column Chart Alternative for PowerPoint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A9D8BC-5FE9-44B2-AB94-7DE38A29C6C8}"/>
              </a:ext>
            </a:extLst>
          </p:cNvPr>
          <p:cNvSpPr/>
          <p:nvPr/>
        </p:nvSpPr>
        <p:spPr>
          <a:xfrm>
            <a:off x="1164504" y="1032149"/>
            <a:ext cx="244367" cy="137935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C1557A5D-88A2-4D96-8CED-5411B3757AAE}"/>
              </a:ext>
            </a:extLst>
          </p:cNvPr>
          <p:cNvSpPr/>
          <p:nvPr/>
        </p:nvSpPr>
        <p:spPr>
          <a:xfrm>
            <a:off x="1164504" y="3117903"/>
            <a:ext cx="244367" cy="162906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6B8403C-4ED1-4F2C-B817-C5A5E6262BEF}"/>
              </a:ext>
            </a:extLst>
          </p:cNvPr>
          <p:cNvGrpSpPr/>
          <p:nvPr/>
        </p:nvGrpSpPr>
        <p:grpSpPr>
          <a:xfrm>
            <a:off x="157319" y="4746968"/>
            <a:ext cx="2258737" cy="1268333"/>
            <a:chOff x="332936" y="4674158"/>
            <a:chExt cx="2937088" cy="126833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DEEA289-21B8-47E9-B508-4CAA6D532BCF}"/>
                </a:ext>
              </a:extLst>
            </p:cNvPr>
            <p:cNvSpPr txBox="1"/>
            <p:nvPr/>
          </p:nvSpPr>
          <p:spPr>
            <a:xfrm>
              <a:off x="332936" y="46741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E1AA194-5F19-4C2D-B245-B7E851A12FE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723963DA-2D47-4F00-9167-E557C939BDE7}"/>
              </a:ext>
            </a:extLst>
          </p:cNvPr>
          <p:cNvSpPr/>
          <p:nvPr/>
        </p:nvSpPr>
        <p:spPr>
          <a:xfrm>
            <a:off x="972362" y="2604331"/>
            <a:ext cx="628650" cy="62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50%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5ABC2A88-EC64-4406-A23D-1D594C1C9DAE}"/>
              </a:ext>
            </a:extLst>
          </p:cNvPr>
          <p:cNvSpPr/>
          <p:nvPr/>
        </p:nvSpPr>
        <p:spPr>
          <a:xfrm>
            <a:off x="3567633" y="1032149"/>
            <a:ext cx="244367" cy="188011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DD9C864C-2759-460D-80A0-C74F277BA740}"/>
              </a:ext>
            </a:extLst>
          </p:cNvPr>
          <p:cNvSpPr/>
          <p:nvPr/>
        </p:nvSpPr>
        <p:spPr>
          <a:xfrm>
            <a:off x="3567633" y="3593356"/>
            <a:ext cx="244367" cy="115361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E13848D-B469-4145-BD9A-FABA1A5D8261}"/>
              </a:ext>
            </a:extLst>
          </p:cNvPr>
          <p:cNvGrpSpPr/>
          <p:nvPr/>
        </p:nvGrpSpPr>
        <p:grpSpPr>
          <a:xfrm>
            <a:off x="2560447" y="4746968"/>
            <a:ext cx="2258737" cy="1268333"/>
            <a:chOff x="332936" y="4674158"/>
            <a:chExt cx="2937088" cy="126833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1C56F68-BCBC-4DF7-AC5C-EED2CA2E5EBE}"/>
                </a:ext>
              </a:extLst>
            </p:cNvPr>
            <p:cNvSpPr txBox="1"/>
            <p:nvPr/>
          </p:nvSpPr>
          <p:spPr>
            <a:xfrm>
              <a:off x="332936" y="46741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242A0A3-2F78-4A4B-9559-49F43835C5A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6" name="Oval 95">
            <a:extLst>
              <a:ext uri="{FF2B5EF4-FFF2-40B4-BE49-F238E27FC236}">
                <a16:creationId xmlns:a16="http://schemas.microsoft.com/office/drawing/2014/main" id="{68839874-6263-4EBF-A10A-A739E09158A2}"/>
              </a:ext>
            </a:extLst>
          </p:cNvPr>
          <p:cNvSpPr/>
          <p:nvPr/>
        </p:nvSpPr>
        <p:spPr>
          <a:xfrm>
            <a:off x="3375491" y="3105087"/>
            <a:ext cx="628650" cy="62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35%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2F9A0273-8F1C-4916-867E-87B3C21AB69E}"/>
              </a:ext>
            </a:extLst>
          </p:cNvPr>
          <p:cNvSpPr/>
          <p:nvPr/>
        </p:nvSpPr>
        <p:spPr>
          <a:xfrm>
            <a:off x="5970762" y="1032149"/>
            <a:ext cx="244367" cy="224247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65223E57-EC7C-4AC7-9D61-B007A418549F}"/>
              </a:ext>
            </a:extLst>
          </p:cNvPr>
          <p:cNvSpPr/>
          <p:nvPr/>
        </p:nvSpPr>
        <p:spPr>
          <a:xfrm>
            <a:off x="5970762" y="3593356"/>
            <a:ext cx="244367" cy="115361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24B47ED-C6D4-47A8-B280-728276D0CC0E}"/>
              </a:ext>
            </a:extLst>
          </p:cNvPr>
          <p:cNvGrpSpPr/>
          <p:nvPr/>
        </p:nvGrpSpPr>
        <p:grpSpPr>
          <a:xfrm>
            <a:off x="4963575" y="4746968"/>
            <a:ext cx="2258737" cy="1268333"/>
            <a:chOff x="332936" y="4674158"/>
            <a:chExt cx="2937088" cy="126833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E254D45-5B22-4B25-BCD3-94B22AB13B3D}"/>
                </a:ext>
              </a:extLst>
            </p:cNvPr>
            <p:cNvSpPr txBox="1"/>
            <p:nvPr/>
          </p:nvSpPr>
          <p:spPr>
            <a:xfrm>
              <a:off x="332936" y="46741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F19B055-5BC9-4517-B768-8D4EACE2645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03" name="Oval 102">
            <a:extLst>
              <a:ext uri="{FF2B5EF4-FFF2-40B4-BE49-F238E27FC236}">
                <a16:creationId xmlns:a16="http://schemas.microsoft.com/office/drawing/2014/main" id="{31D6A565-8EFC-4F76-9BF6-9BDD88AF4AB7}"/>
              </a:ext>
            </a:extLst>
          </p:cNvPr>
          <p:cNvSpPr/>
          <p:nvPr/>
        </p:nvSpPr>
        <p:spPr>
          <a:xfrm>
            <a:off x="5778620" y="3467445"/>
            <a:ext cx="628650" cy="62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20%</a:t>
            </a: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5FC60B55-B777-4779-99D8-789623B2B446}"/>
              </a:ext>
            </a:extLst>
          </p:cNvPr>
          <p:cNvSpPr/>
          <p:nvPr/>
        </p:nvSpPr>
        <p:spPr>
          <a:xfrm>
            <a:off x="8373891" y="1032149"/>
            <a:ext cx="244367" cy="15157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10C4835F-F5C1-4AB5-BFD1-D2F675750159}"/>
              </a:ext>
            </a:extLst>
          </p:cNvPr>
          <p:cNvSpPr/>
          <p:nvPr/>
        </p:nvSpPr>
        <p:spPr>
          <a:xfrm>
            <a:off x="8373891" y="3130931"/>
            <a:ext cx="244367" cy="161603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FDDEADE-17FC-4579-B35A-8643305265A4}"/>
              </a:ext>
            </a:extLst>
          </p:cNvPr>
          <p:cNvGrpSpPr/>
          <p:nvPr/>
        </p:nvGrpSpPr>
        <p:grpSpPr>
          <a:xfrm>
            <a:off x="7366703" y="4746968"/>
            <a:ext cx="2258737" cy="1268333"/>
            <a:chOff x="332936" y="4674158"/>
            <a:chExt cx="2937088" cy="126833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111B502D-8EFB-4BB1-AC40-4DE5266E6ECC}"/>
                </a:ext>
              </a:extLst>
            </p:cNvPr>
            <p:cNvSpPr txBox="1"/>
            <p:nvPr/>
          </p:nvSpPr>
          <p:spPr>
            <a:xfrm>
              <a:off x="332936" y="46741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9BCDD0B-0D07-4615-9A74-E8FF5A1303A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10" name="Oval 109">
            <a:extLst>
              <a:ext uri="{FF2B5EF4-FFF2-40B4-BE49-F238E27FC236}">
                <a16:creationId xmlns:a16="http://schemas.microsoft.com/office/drawing/2014/main" id="{6099F8BE-647C-4A4E-91B8-CD5773124429}"/>
              </a:ext>
            </a:extLst>
          </p:cNvPr>
          <p:cNvSpPr/>
          <p:nvPr/>
        </p:nvSpPr>
        <p:spPr>
          <a:xfrm>
            <a:off x="8181749" y="2746038"/>
            <a:ext cx="628650" cy="62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45%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FB61FF82-880C-48EA-BFB5-4B7F7B7E9B30}"/>
              </a:ext>
            </a:extLst>
          </p:cNvPr>
          <p:cNvSpPr/>
          <p:nvPr/>
        </p:nvSpPr>
        <p:spPr>
          <a:xfrm>
            <a:off x="10777019" y="1032150"/>
            <a:ext cx="244367" cy="32556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D45D8729-45D0-42D1-80F5-F196925B60C6}"/>
              </a:ext>
            </a:extLst>
          </p:cNvPr>
          <p:cNvSpPr/>
          <p:nvPr/>
        </p:nvSpPr>
        <p:spPr>
          <a:xfrm>
            <a:off x="10777019" y="1992922"/>
            <a:ext cx="244367" cy="275404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A9671A3-1218-45E4-A02D-4051D711336E}"/>
              </a:ext>
            </a:extLst>
          </p:cNvPr>
          <p:cNvGrpSpPr/>
          <p:nvPr/>
        </p:nvGrpSpPr>
        <p:grpSpPr>
          <a:xfrm>
            <a:off x="9769833" y="4746968"/>
            <a:ext cx="2258737" cy="1268333"/>
            <a:chOff x="332936" y="4674158"/>
            <a:chExt cx="2937088" cy="126833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B683A4C-9F43-4813-91E7-CA070286E722}"/>
                </a:ext>
              </a:extLst>
            </p:cNvPr>
            <p:cNvSpPr txBox="1"/>
            <p:nvPr/>
          </p:nvSpPr>
          <p:spPr>
            <a:xfrm>
              <a:off x="332936" y="467415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21237E9-8B11-4AB5-B8F3-3FCE0B27781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17" name="Oval 116">
            <a:extLst>
              <a:ext uri="{FF2B5EF4-FFF2-40B4-BE49-F238E27FC236}">
                <a16:creationId xmlns:a16="http://schemas.microsoft.com/office/drawing/2014/main" id="{9726543C-E0B8-4625-8CE0-EDFA9350CFBC}"/>
              </a:ext>
            </a:extLst>
          </p:cNvPr>
          <p:cNvSpPr/>
          <p:nvPr/>
        </p:nvSpPr>
        <p:spPr>
          <a:xfrm>
            <a:off x="10584877" y="1524734"/>
            <a:ext cx="628650" cy="62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04694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7967</TotalTime>
  <Words>346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Column Chart Alternative for PowerPoint</vt:lpstr>
      <vt:lpstr>Column Chart Alternative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Column Chart Alternative for PowerPoint</dc:title>
  <dc:creator>PresentationGO.com</dc:creator>
  <dc:description>© Copyright PresentationGo.com</dc:description>
  <dcterms:created xsi:type="dcterms:W3CDTF">2014-11-26T05:14:11Z</dcterms:created>
  <dcterms:modified xsi:type="dcterms:W3CDTF">2017-12-20T20:34:31Z</dcterms:modified>
  <cp:category>Charts &amp; Diagrams</cp:category>
</cp:coreProperties>
</file>