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0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2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Column Chart Alternative for PowerPoint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80FE2B8C-AACD-4068-A067-A701EDE2BBFA}"/>
              </a:ext>
            </a:extLst>
          </p:cNvPr>
          <p:cNvSpPr/>
          <p:nvPr/>
        </p:nvSpPr>
        <p:spPr>
          <a:xfrm>
            <a:off x="873379" y="1402376"/>
            <a:ext cx="183275" cy="1034518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504C4C56-3AA4-4314-BC99-68F09EE9935D}"/>
              </a:ext>
            </a:extLst>
          </p:cNvPr>
          <p:cNvSpPr/>
          <p:nvPr/>
        </p:nvSpPr>
        <p:spPr>
          <a:xfrm>
            <a:off x="873379" y="2966691"/>
            <a:ext cx="183275" cy="1221798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176CB95-D8BD-4C95-A6F3-AB7848C8D3CF}"/>
              </a:ext>
            </a:extLst>
          </p:cNvPr>
          <p:cNvGrpSpPr/>
          <p:nvPr/>
        </p:nvGrpSpPr>
        <p:grpSpPr>
          <a:xfrm>
            <a:off x="117990" y="4601186"/>
            <a:ext cx="1694053" cy="1243638"/>
            <a:chOff x="332936" y="4602343"/>
            <a:chExt cx="2937088" cy="165818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D541DC8-A186-4AA6-866B-2FCAF2A967CC}"/>
                </a:ext>
              </a:extLst>
            </p:cNvPr>
            <p:cNvSpPr txBox="1"/>
            <p:nvPr/>
          </p:nvSpPr>
          <p:spPr>
            <a:xfrm>
              <a:off x="332936" y="460234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7ACB5BF-EAED-4DEE-851F-F4802ACC86FB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42" name="Oval 41">
            <a:extLst>
              <a:ext uri="{FF2B5EF4-FFF2-40B4-BE49-F238E27FC236}">
                <a16:creationId xmlns:a16="http://schemas.microsoft.com/office/drawing/2014/main" id="{5D35A339-0333-4829-9662-42A3A30D101E}"/>
              </a:ext>
            </a:extLst>
          </p:cNvPr>
          <p:cNvSpPr/>
          <p:nvPr/>
        </p:nvSpPr>
        <p:spPr>
          <a:xfrm>
            <a:off x="729271" y="2581512"/>
            <a:ext cx="471488" cy="47148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>
                <a:solidFill>
                  <a:schemeClr val="tx1"/>
                </a:solidFill>
              </a:rPr>
              <a:t>50%</a:t>
            </a: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E4F56FA7-188A-4B38-9638-B021179A61D1}"/>
              </a:ext>
            </a:extLst>
          </p:cNvPr>
          <p:cNvSpPr/>
          <p:nvPr/>
        </p:nvSpPr>
        <p:spPr>
          <a:xfrm>
            <a:off x="2675725" y="1402376"/>
            <a:ext cx="183275" cy="141008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D2D98853-3FE7-44E8-B43A-301092AC0AA8}"/>
              </a:ext>
            </a:extLst>
          </p:cNvPr>
          <p:cNvSpPr/>
          <p:nvPr/>
        </p:nvSpPr>
        <p:spPr>
          <a:xfrm>
            <a:off x="2675725" y="3323282"/>
            <a:ext cx="183275" cy="86520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9E937AA-8B44-4C27-8DDC-7443D7727EA3}"/>
              </a:ext>
            </a:extLst>
          </p:cNvPr>
          <p:cNvGrpSpPr/>
          <p:nvPr/>
        </p:nvGrpSpPr>
        <p:grpSpPr>
          <a:xfrm>
            <a:off x="1920336" y="4601186"/>
            <a:ext cx="1694053" cy="1243638"/>
            <a:chOff x="332936" y="4602343"/>
            <a:chExt cx="2937088" cy="165818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6C5F762-5898-41AF-AD78-886D9F0A1920}"/>
                </a:ext>
              </a:extLst>
            </p:cNvPr>
            <p:cNvSpPr txBox="1"/>
            <p:nvPr/>
          </p:nvSpPr>
          <p:spPr>
            <a:xfrm>
              <a:off x="332936" y="460234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556BAAD8-5B0B-4971-AB4F-C96C5C4802C5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48" name="Oval 47">
            <a:extLst>
              <a:ext uri="{FF2B5EF4-FFF2-40B4-BE49-F238E27FC236}">
                <a16:creationId xmlns:a16="http://schemas.microsoft.com/office/drawing/2014/main" id="{E8661024-AA6D-4D69-8E89-6E16C8BDAF43}"/>
              </a:ext>
            </a:extLst>
          </p:cNvPr>
          <p:cNvSpPr/>
          <p:nvPr/>
        </p:nvSpPr>
        <p:spPr>
          <a:xfrm>
            <a:off x="2531618" y="2957079"/>
            <a:ext cx="471488" cy="47148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>
                <a:solidFill>
                  <a:schemeClr val="tx1"/>
                </a:solidFill>
              </a:rPr>
              <a:t>35%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5956A8F0-2825-43D9-9F1A-D9F7FDEE4588}"/>
              </a:ext>
            </a:extLst>
          </p:cNvPr>
          <p:cNvSpPr/>
          <p:nvPr/>
        </p:nvSpPr>
        <p:spPr>
          <a:xfrm>
            <a:off x="4478072" y="1402376"/>
            <a:ext cx="183275" cy="1681853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0A9662BC-79EB-481C-A49E-D30FDFFE420E}"/>
              </a:ext>
            </a:extLst>
          </p:cNvPr>
          <p:cNvSpPr/>
          <p:nvPr/>
        </p:nvSpPr>
        <p:spPr>
          <a:xfrm>
            <a:off x="4478072" y="3323282"/>
            <a:ext cx="183275" cy="86520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BC1DF2F-310D-4B71-B8CF-D7456CCCB083}"/>
              </a:ext>
            </a:extLst>
          </p:cNvPr>
          <p:cNvGrpSpPr/>
          <p:nvPr/>
        </p:nvGrpSpPr>
        <p:grpSpPr>
          <a:xfrm>
            <a:off x="3722682" y="4601186"/>
            <a:ext cx="1694053" cy="1243638"/>
            <a:chOff x="332936" y="4602343"/>
            <a:chExt cx="2937088" cy="165818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06F059B-677D-4B21-9824-9D1120F1159E}"/>
                </a:ext>
              </a:extLst>
            </p:cNvPr>
            <p:cNvSpPr txBox="1"/>
            <p:nvPr/>
          </p:nvSpPr>
          <p:spPr>
            <a:xfrm>
              <a:off x="332936" y="460234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A4A4C09E-90E2-4847-8EAC-C24B668FB453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54" name="Oval 53">
            <a:extLst>
              <a:ext uri="{FF2B5EF4-FFF2-40B4-BE49-F238E27FC236}">
                <a16:creationId xmlns:a16="http://schemas.microsoft.com/office/drawing/2014/main" id="{064A2DF0-F7E0-43B5-B32F-1567E7DC2182}"/>
              </a:ext>
            </a:extLst>
          </p:cNvPr>
          <p:cNvSpPr/>
          <p:nvPr/>
        </p:nvSpPr>
        <p:spPr>
          <a:xfrm>
            <a:off x="4333965" y="3228848"/>
            <a:ext cx="471488" cy="47148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>
                <a:solidFill>
                  <a:schemeClr val="tx1"/>
                </a:solidFill>
              </a:rPr>
              <a:t>20%</a:t>
            </a: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75034F94-20A7-4618-9FC3-29E19EC998BC}"/>
              </a:ext>
            </a:extLst>
          </p:cNvPr>
          <p:cNvSpPr/>
          <p:nvPr/>
        </p:nvSpPr>
        <p:spPr>
          <a:xfrm>
            <a:off x="6280419" y="1402376"/>
            <a:ext cx="183275" cy="1136796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2DA4D491-9A18-42E5-93C9-1B8AC9F96B7A}"/>
              </a:ext>
            </a:extLst>
          </p:cNvPr>
          <p:cNvSpPr/>
          <p:nvPr/>
        </p:nvSpPr>
        <p:spPr>
          <a:xfrm>
            <a:off x="6280419" y="2976462"/>
            <a:ext cx="183275" cy="1212027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89914FB-52C2-45B3-A268-56F57F5BC204}"/>
              </a:ext>
            </a:extLst>
          </p:cNvPr>
          <p:cNvGrpSpPr/>
          <p:nvPr/>
        </p:nvGrpSpPr>
        <p:grpSpPr>
          <a:xfrm>
            <a:off x="5525028" y="4601186"/>
            <a:ext cx="1694053" cy="1243638"/>
            <a:chOff x="332936" y="4602343"/>
            <a:chExt cx="2937088" cy="1658183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3A24A34-DC90-4745-8AD2-D7E11B889518}"/>
                </a:ext>
              </a:extLst>
            </p:cNvPr>
            <p:cNvSpPr txBox="1"/>
            <p:nvPr/>
          </p:nvSpPr>
          <p:spPr>
            <a:xfrm>
              <a:off x="332936" y="460234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AC29EB57-C33D-463B-9C3C-4244EE91425F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60" name="Oval 59">
            <a:extLst>
              <a:ext uri="{FF2B5EF4-FFF2-40B4-BE49-F238E27FC236}">
                <a16:creationId xmlns:a16="http://schemas.microsoft.com/office/drawing/2014/main" id="{ECDEC6C0-8EE2-42A2-AD9D-52B372E30F67}"/>
              </a:ext>
            </a:extLst>
          </p:cNvPr>
          <p:cNvSpPr/>
          <p:nvPr/>
        </p:nvSpPr>
        <p:spPr>
          <a:xfrm>
            <a:off x="6136312" y="2687792"/>
            <a:ext cx="471488" cy="47148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>
                <a:solidFill>
                  <a:schemeClr val="tx1"/>
                </a:solidFill>
              </a:rPr>
              <a:t>45%</a:t>
            </a: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024397A7-1587-4411-8F5B-184B860C2B61}"/>
              </a:ext>
            </a:extLst>
          </p:cNvPr>
          <p:cNvSpPr/>
          <p:nvPr/>
        </p:nvSpPr>
        <p:spPr>
          <a:xfrm>
            <a:off x="8082765" y="1402376"/>
            <a:ext cx="183275" cy="244175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8D588A00-3125-4965-B0A5-BC6F7EFA7224}"/>
              </a:ext>
            </a:extLst>
          </p:cNvPr>
          <p:cNvSpPr/>
          <p:nvPr/>
        </p:nvSpPr>
        <p:spPr>
          <a:xfrm>
            <a:off x="8082765" y="2122956"/>
            <a:ext cx="183275" cy="2065534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EC0B2382-22D4-402A-9EAF-85666A332625}"/>
              </a:ext>
            </a:extLst>
          </p:cNvPr>
          <p:cNvGrpSpPr/>
          <p:nvPr/>
        </p:nvGrpSpPr>
        <p:grpSpPr>
          <a:xfrm>
            <a:off x="7327375" y="4601186"/>
            <a:ext cx="1694053" cy="1243638"/>
            <a:chOff x="332936" y="4602343"/>
            <a:chExt cx="2937088" cy="165818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0453047F-8FF5-48D7-B4C0-E85FE6E110AB}"/>
                </a:ext>
              </a:extLst>
            </p:cNvPr>
            <p:cNvSpPr txBox="1"/>
            <p:nvPr/>
          </p:nvSpPr>
          <p:spPr>
            <a:xfrm>
              <a:off x="332936" y="460234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DFE6CA1-60A1-4FEC-BE4C-5B74FB1B8F64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66" name="Oval 65">
            <a:extLst>
              <a:ext uri="{FF2B5EF4-FFF2-40B4-BE49-F238E27FC236}">
                <a16:creationId xmlns:a16="http://schemas.microsoft.com/office/drawing/2014/main" id="{6DC9066A-926B-4501-851A-E06725298CAE}"/>
              </a:ext>
            </a:extLst>
          </p:cNvPr>
          <p:cNvSpPr/>
          <p:nvPr/>
        </p:nvSpPr>
        <p:spPr>
          <a:xfrm>
            <a:off x="7938658" y="1771814"/>
            <a:ext cx="471488" cy="47148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>
                <a:solidFill>
                  <a:schemeClr val="tx1"/>
                </a:solidFill>
              </a:rPr>
              <a:t>85%</a:t>
            </a:r>
          </a:p>
        </p:txBody>
      </p:sp>
    </p:spTree>
    <p:extLst>
      <p:ext uri="{BB962C8B-B14F-4D97-AF65-F5344CB8AC3E}">
        <p14:creationId xmlns:p14="http://schemas.microsoft.com/office/powerpoint/2010/main" val="3216836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Column Chart Alternative for PowerPoint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3A9D8BC-5FE9-44B2-AB94-7DE38A29C6C8}"/>
              </a:ext>
            </a:extLst>
          </p:cNvPr>
          <p:cNvSpPr/>
          <p:nvPr/>
        </p:nvSpPr>
        <p:spPr>
          <a:xfrm>
            <a:off x="873379" y="1402376"/>
            <a:ext cx="183275" cy="1034518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C1557A5D-88A2-4D96-8CED-5411B3757AAE}"/>
              </a:ext>
            </a:extLst>
          </p:cNvPr>
          <p:cNvSpPr/>
          <p:nvPr/>
        </p:nvSpPr>
        <p:spPr>
          <a:xfrm>
            <a:off x="873379" y="2966691"/>
            <a:ext cx="183275" cy="1221798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6B8403C-4ED1-4F2C-B817-C5A5E6262BEF}"/>
              </a:ext>
            </a:extLst>
          </p:cNvPr>
          <p:cNvGrpSpPr/>
          <p:nvPr/>
        </p:nvGrpSpPr>
        <p:grpSpPr>
          <a:xfrm>
            <a:off x="117990" y="4601186"/>
            <a:ext cx="1694053" cy="1243638"/>
            <a:chOff x="332936" y="4602343"/>
            <a:chExt cx="2937088" cy="165818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DEEA289-21B8-47E9-B508-4CAA6D532BCF}"/>
                </a:ext>
              </a:extLst>
            </p:cNvPr>
            <p:cNvSpPr txBox="1"/>
            <p:nvPr/>
          </p:nvSpPr>
          <p:spPr>
            <a:xfrm>
              <a:off x="332936" y="460234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E1AA194-5F19-4C2D-B245-B7E851A12FE5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5" name="Oval 4">
            <a:extLst>
              <a:ext uri="{FF2B5EF4-FFF2-40B4-BE49-F238E27FC236}">
                <a16:creationId xmlns:a16="http://schemas.microsoft.com/office/drawing/2014/main" id="{723963DA-2D47-4F00-9167-E557C939BDE7}"/>
              </a:ext>
            </a:extLst>
          </p:cNvPr>
          <p:cNvSpPr/>
          <p:nvPr/>
        </p:nvSpPr>
        <p:spPr>
          <a:xfrm>
            <a:off x="729271" y="2581512"/>
            <a:ext cx="471488" cy="47148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>
                <a:solidFill>
                  <a:schemeClr val="tx1"/>
                </a:solidFill>
              </a:rPr>
              <a:t>50%</a:t>
            </a:r>
          </a:p>
        </p:txBody>
      </p: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5ABC2A88-EC64-4406-A23D-1D594C1C9DAE}"/>
              </a:ext>
            </a:extLst>
          </p:cNvPr>
          <p:cNvSpPr/>
          <p:nvPr/>
        </p:nvSpPr>
        <p:spPr>
          <a:xfrm>
            <a:off x="2675725" y="1402376"/>
            <a:ext cx="183275" cy="141008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DD9C864C-2759-460D-80A0-C74F277BA740}"/>
              </a:ext>
            </a:extLst>
          </p:cNvPr>
          <p:cNvSpPr/>
          <p:nvPr/>
        </p:nvSpPr>
        <p:spPr>
          <a:xfrm>
            <a:off x="2675725" y="3323282"/>
            <a:ext cx="183275" cy="86520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5E13848D-B469-4145-BD9A-FABA1A5D8261}"/>
              </a:ext>
            </a:extLst>
          </p:cNvPr>
          <p:cNvGrpSpPr/>
          <p:nvPr/>
        </p:nvGrpSpPr>
        <p:grpSpPr>
          <a:xfrm>
            <a:off x="1920336" y="4601186"/>
            <a:ext cx="1694053" cy="1243638"/>
            <a:chOff x="332936" y="4602343"/>
            <a:chExt cx="2937088" cy="165818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71C56F68-BCBC-4DF7-AC5C-EED2CA2E5EBE}"/>
                </a:ext>
              </a:extLst>
            </p:cNvPr>
            <p:cNvSpPr txBox="1"/>
            <p:nvPr/>
          </p:nvSpPr>
          <p:spPr>
            <a:xfrm>
              <a:off x="332936" y="460234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F242A0A3-2F78-4A4B-9559-49F43835C5AE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96" name="Oval 95">
            <a:extLst>
              <a:ext uri="{FF2B5EF4-FFF2-40B4-BE49-F238E27FC236}">
                <a16:creationId xmlns:a16="http://schemas.microsoft.com/office/drawing/2014/main" id="{68839874-6263-4EBF-A10A-A739E09158A2}"/>
              </a:ext>
            </a:extLst>
          </p:cNvPr>
          <p:cNvSpPr/>
          <p:nvPr/>
        </p:nvSpPr>
        <p:spPr>
          <a:xfrm>
            <a:off x="2531618" y="2957079"/>
            <a:ext cx="471488" cy="47148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>
                <a:solidFill>
                  <a:schemeClr val="tx1"/>
                </a:solidFill>
              </a:rPr>
              <a:t>35%</a:t>
            </a:r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2F9A0273-8F1C-4916-867E-87B3C21AB69E}"/>
              </a:ext>
            </a:extLst>
          </p:cNvPr>
          <p:cNvSpPr/>
          <p:nvPr/>
        </p:nvSpPr>
        <p:spPr>
          <a:xfrm>
            <a:off x="4478072" y="1402376"/>
            <a:ext cx="183275" cy="1681853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1" name="Rectangle: Rounded Corners 100">
            <a:extLst>
              <a:ext uri="{FF2B5EF4-FFF2-40B4-BE49-F238E27FC236}">
                <a16:creationId xmlns:a16="http://schemas.microsoft.com/office/drawing/2014/main" id="{65223E57-EC7C-4AC7-9D61-B007A418549F}"/>
              </a:ext>
            </a:extLst>
          </p:cNvPr>
          <p:cNvSpPr/>
          <p:nvPr/>
        </p:nvSpPr>
        <p:spPr>
          <a:xfrm>
            <a:off x="4478072" y="3323282"/>
            <a:ext cx="183275" cy="86520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524B47ED-C6D4-47A8-B280-728276D0CC0E}"/>
              </a:ext>
            </a:extLst>
          </p:cNvPr>
          <p:cNvGrpSpPr/>
          <p:nvPr/>
        </p:nvGrpSpPr>
        <p:grpSpPr>
          <a:xfrm>
            <a:off x="3722682" y="4601186"/>
            <a:ext cx="1694053" cy="1243638"/>
            <a:chOff x="332936" y="4602343"/>
            <a:chExt cx="2937088" cy="1658183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E254D45-5B22-4B25-BCD3-94B22AB13B3D}"/>
                </a:ext>
              </a:extLst>
            </p:cNvPr>
            <p:cNvSpPr txBox="1"/>
            <p:nvPr/>
          </p:nvSpPr>
          <p:spPr>
            <a:xfrm>
              <a:off x="332936" y="460234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9F19B055-5BC9-4517-B768-8D4EACE2645A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103" name="Oval 102">
            <a:extLst>
              <a:ext uri="{FF2B5EF4-FFF2-40B4-BE49-F238E27FC236}">
                <a16:creationId xmlns:a16="http://schemas.microsoft.com/office/drawing/2014/main" id="{31D6A565-8EFC-4F76-9BF6-9BDD88AF4AB7}"/>
              </a:ext>
            </a:extLst>
          </p:cNvPr>
          <p:cNvSpPr/>
          <p:nvPr/>
        </p:nvSpPr>
        <p:spPr>
          <a:xfrm>
            <a:off x="4333965" y="3228848"/>
            <a:ext cx="471488" cy="47148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>
                <a:solidFill>
                  <a:schemeClr val="tx1"/>
                </a:solidFill>
              </a:rPr>
              <a:t>20%</a:t>
            </a:r>
          </a:p>
        </p:txBody>
      </p:sp>
      <p:sp>
        <p:nvSpPr>
          <p:cNvPr id="107" name="Rectangle: Rounded Corners 106">
            <a:extLst>
              <a:ext uri="{FF2B5EF4-FFF2-40B4-BE49-F238E27FC236}">
                <a16:creationId xmlns:a16="http://schemas.microsoft.com/office/drawing/2014/main" id="{5FC60B55-B777-4779-99D8-789623B2B446}"/>
              </a:ext>
            </a:extLst>
          </p:cNvPr>
          <p:cNvSpPr/>
          <p:nvPr/>
        </p:nvSpPr>
        <p:spPr>
          <a:xfrm>
            <a:off x="6280419" y="1402376"/>
            <a:ext cx="183275" cy="1136796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10C4835F-F5C1-4AB5-BFD1-D2F675750159}"/>
              </a:ext>
            </a:extLst>
          </p:cNvPr>
          <p:cNvSpPr/>
          <p:nvPr/>
        </p:nvSpPr>
        <p:spPr>
          <a:xfrm>
            <a:off x="6280419" y="2976462"/>
            <a:ext cx="183275" cy="1212027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5FDDEADE-17FC-4579-B35A-8643305265A4}"/>
              </a:ext>
            </a:extLst>
          </p:cNvPr>
          <p:cNvGrpSpPr/>
          <p:nvPr/>
        </p:nvGrpSpPr>
        <p:grpSpPr>
          <a:xfrm>
            <a:off x="5525028" y="4601186"/>
            <a:ext cx="1694053" cy="1243638"/>
            <a:chOff x="332936" y="4602343"/>
            <a:chExt cx="2937088" cy="1658183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111B502D-8EFB-4BB1-AC40-4DE5266E6ECC}"/>
                </a:ext>
              </a:extLst>
            </p:cNvPr>
            <p:cNvSpPr txBox="1"/>
            <p:nvPr/>
          </p:nvSpPr>
          <p:spPr>
            <a:xfrm>
              <a:off x="332936" y="460234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59BCDD0B-0D07-4615-9A74-E8FF5A1303AE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110" name="Oval 109">
            <a:extLst>
              <a:ext uri="{FF2B5EF4-FFF2-40B4-BE49-F238E27FC236}">
                <a16:creationId xmlns:a16="http://schemas.microsoft.com/office/drawing/2014/main" id="{6099F8BE-647C-4A4E-91B8-CD5773124429}"/>
              </a:ext>
            </a:extLst>
          </p:cNvPr>
          <p:cNvSpPr/>
          <p:nvPr/>
        </p:nvSpPr>
        <p:spPr>
          <a:xfrm>
            <a:off x="6136312" y="2687792"/>
            <a:ext cx="471488" cy="47148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>
                <a:solidFill>
                  <a:schemeClr val="tx1"/>
                </a:solidFill>
              </a:rPr>
              <a:t>45%</a:t>
            </a:r>
          </a:p>
        </p:txBody>
      </p: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FB61FF82-880C-48EA-BFB5-4B7F7B7E9B30}"/>
              </a:ext>
            </a:extLst>
          </p:cNvPr>
          <p:cNvSpPr/>
          <p:nvPr/>
        </p:nvSpPr>
        <p:spPr>
          <a:xfrm>
            <a:off x="8082765" y="1402376"/>
            <a:ext cx="183275" cy="244175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5" name="Rectangle: Rounded Corners 114">
            <a:extLst>
              <a:ext uri="{FF2B5EF4-FFF2-40B4-BE49-F238E27FC236}">
                <a16:creationId xmlns:a16="http://schemas.microsoft.com/office/drawing/2014/main" id="{D45D8729-45D0-42D1-80F5-F196925B60C6}"/>
              </a:ext>
            </a:extLst>
          </p:cNvPr>
          <p:cNvSpPr/>
          <p:nvPr/>
        </p:nvSpPr>
        <p:spPr>
          <a:xfrm>
            <a:off x="8082765" y="2122956"/>
            <a:ext cx="183275" cy="2065534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6A9671A3-1218-45E4-A02D-4051D711336E}"/>
              </a:ext>
            </a:extLst>
          </p:cNvPr>
          <p:cNvGrpSpPr/>
          <p:nvPr/>
        </p:nvGrpSpPr>
        <p:grpSpPr>
          <a:xfrm>
            <a:off x="7327375" y="4601186"/>
            <a:ext cx="1694053" cy="1243638"/>
            <a:chOff x="332936" y="4602343"/>
            <a:chExt cx="2937088" cy="1658183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BB683A4C-9F43-4813-91E7-CA070286E722}"/>
                </a:ext>
              </a:extLst>
            </p:cNvPr>
            <p:cNvSpPr txBox="1"/>
            <p:nvPr/>
          </p:nvSpPr>
          <p:spPr>
            <a:xfrm>
              <a:off x="332936" y="460234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121237E9-8B11-4AB5-B8F3-3FCE0B27781B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117" name="Oval 116">
            <a:extLst>
              <a:ext uri="{FF2B5EF4-FFF2-40B4-BE49-F238E27FC236}">
                <a16:creationId xmlns:a16="http://schemas.microsoft.com/office/drawing/2014/main" id="{9726543C-E0B8-4625-8CE0-EDFA9350CFBC}"/>
              </a:ext>
            </a:extLst>
          </p:cNvPr>
          <p:cNvSpPr/>
          <p:nvPr/>
        </p:nvSpPr>
        <p:spPr>
          <a:xfrm>
            <a:off x="7938658" y="1771814"/>
            <a:ext cx="471488" cy="47148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500" b="1">
                <a:solidFill>
                  <a:schemeClr val="tx1"/>
                </a:solidFill>
              </a:rPr>
              <a:t>85%</a:t>
            </a:r>
          </a:p>
        </p:txBody>
      </p:sp>
    </p:spTree>
    <p:extLst>
      <p:ext uri="{BB962C8B-B14F-4D97-AF65-F5344CB8AC3E}">
        <p14:creationId xmlns:p14="http://schemas.microsoft.com/office/powerpoint/2010/main" val="1046947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9937</TotalTime>
  <Words>346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Column Chart Alternative for PowerPoint</vt:lpstr>
      <vt:lpstr>Column Chart Alternative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Column Chart Alternative for PowerPoint</dc:title>
  <dc:creator>PresentationGO.com</dc:creator>
  <dc:description>© Copyright PresentationGo.com</dc:description>
  <dcterms:created xsi:type="dcterms:W3CDTF">2014-11-26T05:14:11Z</dcterms:created>
  <dcterms:modified xsi:type="dcterms:W3CDTF">2017-12-20T20:34:17Z</dcterms:modified>
  <cp:category>Charts &amp; Diagrams</cp:category>
</cp:coreProperties>
</file>