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1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58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Bar Charts – Slide Template</a:t>
            </a:r>
          </a:p>
        </p:txBody>
      </p:sp>
      <p:sp>
        <p:nvSpPr>
          <p:cNvPr id="67" name="Rectangle">
            <a:extLst>
              <a:ext uri="{FF2B5EF4-FFF2-40B4-BE49-F238E27FC236}">
                <a16:creationId xmlns:a16="http://schemas.microsoft.com/office/drawing/2014/main" id="{1BDE2257-41B1-40A1-90EF-CA9FE9966D73}"/>
              </a:ext>
            </a:extLst>
          </p:cNvPr>
          <p:cNvSpPr/>
          <p:nvPr/>
        </p:nvSpPr>
        <p:spPr>
          <a:xfrm>
            <a:off x="4" y="2161700"/>
            <a:ext cx="12192002" cy="4842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2B87FE86-6484-4AF4-830B-011E6112EDD1}"/>
              </a:ext>
            </a:extLst>
          </p:cNvPr>
          <p:cNvSpPr/>
          <p:nvPr/>
        </p:nvSpPr>
        <p:spPr>
          <a:xfrm>
            <a:off x="3141506" y="2161700"/>
            <a:ext cx="2938200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780" y="21600"/>
                </a:lnTo>
                <a:cubicBezTo>
                  <a:pt x="787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787" y="0"/>
                  <a:pt x="178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53000">
                <a:schemeClr val="accent6"/>
              </a:gs>
              <a:gs pos="92000">
                <a:schemeClr val="accent6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42C3FCCD-1EC6-4DE9-9A52-ED6EF10F387C}"/>
              </a:ext>
            </a:extLst>
          </p:cNvPr>
          <p:cNvSpPr/>
          <p:nvPr/>
        </p:nvSpPr>
        <p:spPr>
          <a:xfrm>
            <a:off x="6075045" y="2161700"/>
            <a:ext cx="4586579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460" y="0"/>
                </a:lnTo>
                <a:cubicBezTo>
                  <a:pt x="21096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1096" y="21600"/>
                  <a:pt x="2046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TextBox 96">
            <a:extLst>
              <a:ext uri="{FF2B5EF4-FFF2-40B4-BE49-F238E27FC236}">
                <a16:creationId xmlns:a16="http://schemas.microsoft.com/office/drawing/2014/main" id="{5611F34A-6790-4255-B845-7E39893051CC}"/>
              </a:ext>
            </a:extLst>
          </p:cNvPr>
          <p:cNvSpPr txBox="1"/>
          <p:nvPr/>
        </p:nvSpPr>
        <p:spPr>
          <a:xfrm>
            <a:off x="3280924" y="2234559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40%</a:t>
            </a:r>
          </a:p>
        </p:txBody>
      </p:sp>
      <p:sp>
        <p:nvSpPr>
          <p:cNvPr id="58" name="TextBox 101">
            <a:extLst>
              <a:ext uri="{FF2B5EF4-FFF2-40B4-BE49-F238E27FC236}">
                <a16:creationId xmlns:a16="http://schemas.microsoft.com/office/drawing/2014/main" id="{2D42A9DF-E275-4D7E-BA92-04D25FEFBBEF}"/>
              </a:ext>
            </a:extLst>
          </p:cNvPr>
          <p:cNvSpPr txBox="1"/>
          <p:nvPr/>
        </p:nvSpPr>
        <p:spPr>
          <a:xfrm>
            <a:off x="9734342" y="2234559"/>
            <a:ext cx="54053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68" name="Rectangle">
            <a:extLst>
              <a:ext uri="{FF2B5EF4-FFF2-40B4-BE49-F238E27FC236}">
                <a16:creationId xmlns:a16="http://schemas.microsoft.com/office/drawing/2014/main" id="{BEAE1B66-6E4C-4733-B4EC-2951084A98CE}"/>
              </a:ext>
            </a:extLst>
          </p:cNvPr>
          <p:cNvSpPr/>
          <p:nvPr/>
        </p:nvSpPr>
        <p:spPr>
          <a:xfrm>
            <a:off x="4" y="2953291"/>
            <a:ext cx="12192005" cy="4842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78BA28B6-3974-4B5C-AD6F-805B11DE4AA3}"/>
              </a:ext>
            </a:extLst>
          </p:cNvPr>
          <p:cNvSpPr/>
          <p:nvPr/>
        </p:nvSpPr>
        <p:spPr>
          <a:xfrm>
            <a:off x="2256786" y="2953291"/>
            <a:ext cx="3799637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76" y="21600"/>
                </a:lnTo>
                <a:cubicBezTo>
                  <a:pt x="609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609" y="0"/>
                  <a:pt x="1376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41000">
                <a:schemeClr val="accent5"/>
              </a:gs>
              <a:gs pos="84000">
                <a:schemeClr val="accent5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93DA9E11-A82C-4F1C-B1F9-326092388CCE}"/>
              </a:ext>
            </a:extLst>
          </p:cNvPr>
          <p:cNvSpPr/>
          <p:nvPr/>
        </p:nvSpPr>
        <p:spPr>
          <a:xfrm>
            <a:off x="6075049" y="2953291"/>
            <a:ext cx="2998729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856" y="0"/>
                </a:lnTo>
                <a:cubicBezTo>
                  <a:pt x="20829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0829" y="21600"/>
                  <a:pt x="19856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0000">
                <a:schemeClr val="accent6"/>
              </a:gs>
              <a:gs pos="79000">
                <a:schemeClr val="accent6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TextBox 97">
            <a:extLst>
              <a:ext uri="{FF2B5EF4-FFF2-40B4-BE49-F238E27FC236}">
                <a16:creationId xmlns:a16="http://schemas.microsoft.com/office/drawing/2014/main" id="{745782C1-1316-46E2-9916-EB993BE12179}"/>
              </a:ext>
            </a:extLst>
          </p:cNvPr>
          <p:cNvSpPr txBox="1"/>
          <p:nvPr/>
        </p:nvSpPr>
        <p:spPr>
          <a:xfrm>
            <a:off x="2489599" y="3026150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59" name="TextBox 102">
            <a:extLst>
              <a:ext uri="{FF2B5EF4-FFF2-40B4-BE49-F238E27FC236}">
                <a16:creationId xmlns:a16="http://schemas.microsoft.com/office/drawing/2014/main" id="{A785C324-D479-46F1-B5DD-9A40EE2A4FEC}"/>
              </a:ext>
            </a:extLst>
          </p:cNvPr>
          <p:cNvSpPr txBox="1"/>
          <p:nvPr/>
        </p:nvSpPr>
        <p:spPr>
          <a:xfrm>
            <a:off x="7437198" y="3010761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/>
              <a:t>40%</a:t>
            </a:r>
          </a:p>
        </p:txBody>
      </p:sp>
      <p:sp>
        <p:nvSpPr>
          <p:cNvPr id="69" name="Rectangle">
            <a:extLst>
              <a:ext uri="{FF2B5EF4-FFF2-40B4-BE49-F238E27FC236}">
                <a16:creationId xmlns:a16="http://schemas.microsoft.com/office/drawing/2014/main" id="{8FBA5FC4-3B6A-49B5-9D2E-58D0F415813A}"/>
              </a:ext>
            </a:extLst>
          </p:cNvPr>
          <p:cNvSpPr/>
          <p:nvPr/>
        </p:nvSpPr>
        <p:spPr>
          <a:xfrm>
            <a:off x="0" y="3744882"/>
            <a:ext cx="12192002" cy="4842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110FC537-ECD6-4DCB-A8E5-5BDBDF60780B}"/>
              </a:ext>
            </a:extLst>
          </p:cNvPr>
          <p:cNvSpPr/>
          <p:nvPr/>
        </p:nvSpPr>
        <p:spPr>
          <a:xfrm>
            <a:off x="1511756" y="3744882"/>
            <a:ext cx="4540015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152" y="21600"/>
                </a:lnTo>
                <a:cubicBezTo>
                  <a:pt x="510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510" y="0"/>
                  <a:pt x="1152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53000">
                <a:schemeClr val="accent6"/>
              </a:gs>
              <a:gs pos="92000">
                <a:schemeClr val="accent6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4872F34D-195C-4E92-BFB5-023102121687}"/>
              </a:ext>
            </a:extLst>
          </p:cNvPr>
          <p:cNvSpPr/>
          <p:nvPr/>
        </p:nvSpPr>
        <p:spPr>
          <a:xfrm>
            <a:off x="6075045" y="3744882"/>
            <a:ext cx="2649502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626" y="0"/>
                </a:lnTo>
                <a:cubicBezTo>
                  <a:pt x="20727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0727" y="21600"/>
                  <a:pt x="19626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TextBox 98">
            <a:extLst>
              <a:ext uri="{FF2B5EF4-FFF2-40B4-BE49-F238E27FC236}">
                <a16:creationId xmlns:a16="http://schemas.microsoft.com/office/drawing/2014/main" id="{2CDA84AB-B453-476B-9C62-4D21F08F8B25}"/>
              </a:ext>
            </a:extLst>
          </p:cNvPr>
          <p:cNvSpPr txBox="1"/>
          <p:nvPr/>
        </p:nvSpPr>
        <p:spPr>
          <a:xfrm>
            <a:off x="1730756" y="3817741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70%</a:t>
            </a:r>
          </a:p>
        </p:txBody>
      </p:sp>
      <p:sp>
        <p:nvSpPr>
          <p:cNvPr id="60" name="TextBox 103">
            <a:extLst>
              <a:ext uri="{FF2B5EF4-FFF2-40B4-BE49-F238E27FC236}">
                <a16:creationId xmlns:a16="http://schemas.microsoft.com/office/drawing/2014/main" id="{27209CA2-686E-4ACB-BBF6-37B68ED7888E}"/>
              </a:ext>
            </a:extLst>
          </p:cNvPr>
          <p:cNvSpPr txBox="1"/>
          <p:nvPr/>
        </p:nvSpPr>
        <p:spPr>
          <a:xfrm>
            <a:off x="7160069" y="3833129"/>
            <a:ext cx="141074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70" name="Rectangle">
            <a:extLst>
              <a:ext uri="{FF2B5EF4-FFF2-40B4-BE49-F238E27FC236}">
                <a16:creationId xmlns:a16="http://schemas.microsoft.com/office/drawing/2014/main" id="{84894627-9C2B-4F92-8AD0-85A99C638F78}"/>
              </a:ext>
            </a:extLst>
          </p:cNvPr>
          <p:cNvSpPr/>
          <p:nvPr/>
        </p:nvSpPr>
        <p:spPr>
          <a:xfrm>
            <a:off x="0" y="4536473"/>
            <a:ext cx="12192002" cy="4842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27F75A65-2B3C-4256-8970-789C856B3B2A}"/>
              </a:ext>
            </a:extLst>
          </p:cNvPr>
          <p:cNvSpPr/>
          <p:nvPr/>
        </p:nvSpPr>
        <p:spPr>
          <a:xfrm>
            <a:off x="3793404" y="4536473"/>
            <a:ext cx="2272328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302" y="21600"/>
                </a:lnTo>
                <a:cubicBezTo>
                  <a:pt x="1018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1018" y="0"/>
                  <a:pt x="2302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41000">
                <a:schemeClr val="accent5"/>
              </a:gs>
              <a:gs pos="84000">
                <a:schemeClr val="accent5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0A79B4BE-9890-412D-8088-0E713268A955}"/>
              </a:ext>
            </a:extLst>
          </p:cNvPr>
          <p:cNvSpPr/>
          <p:nvPr/>
        </p:nvSpPr>
        <p:spPr>
          <a:xfrm>
            <a:off x="6075045" y="4536473"/>
            <a:ext cx="4586579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460" y="0"/>
                </a:lnTo>
                <a:cubicBezTo>
                  <a:pt x="21096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1096" y="21600"/>
                  <a:pt x="2046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0000">
                <a:schemeClr val="accent6"/>
              </a:gs>
              <a:gs pos="79000">
                <a:schemeClr val="accent6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TextBox 99">
            <a:extLst>
              <a:ext uri="{FF2B5EF4-FFF2-40B4-BE49-F238E27FC236}">
                <a16:creationId xmlns:a16="http://schemas.microsoft.com/office/drawing/2014/main" id="{A7BE9579-FD09-43CD-8AB0-76B77238A945}"/>
              </a:ext>
            </a:extLst>
          </p:cNvPr>
          <p:cNvSpPr txBox="1"/>
          <p:nvPr/>
        </p:nvSpPr>
        <p:spPr>
          <a:xfrm>
            <a:off x="3986297" y="4624720"/>
            <a:ext cx="679702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61" name="TextBox 104">
            <a:extLst>
              <a:ext uri="{FF2B5EF4-FFF2-40B4-BE49-F238E27FC236}">
                <a16:creationId xmlns:a16="http://schemas.microsoft.com/office/drawing/2014/main" id="{9BE42C62-ABC9-45C9-84BC-E5384F9046F4}"/>
              </a:ext>
            </a:extLst>
          </p:cNvPr>
          <p:cNvSpPr txBox="1"/>
          <p:nvPr/>
        </p:nvSpPr>
        <p:spPr>
          <a:xfrm>
            <a:off x="9859136" y="4609332"/>
            <a:ext cx="54053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/>
              <a:t>70%</a:t>
            </a:r>
          </a:p>
        </p:txBody>
      </p:sp>
      <p:sp>
        <p:nvSpPr>
          <p:cNvPr id="71" name="Rectangle">
            <a:extLst>
              <a:ext uri="{FF2B5EF4-FFF2-40B4-BE49-F238E27FC236}">
                <a16:creationId xmlns:a16="http://schemas.microsoft.com/office/drawing/2014/main" id="{0F6FD8EB-5B0F-4868-8F43-AC916F347374}"/>
              </a:ext>
            </a:extLst>
          </p:cNvPr>
          <p:cNvSpPr/>
          <p:nvPr/>
        </p:nvSpPr>
        <p:spPr>
          <a:xfrm>
            <a:off x="0" y="5328063"/>
            <a:ext cx="12192002" cy="48427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65685260-3D6E-4AAB-A73C-9C7A8EF29717}"/>
              </a:ext>
            </a:extLst>
          </p:cNvPr>
          <p:cNvSpPr/>
          <p:nvPr/>
        </p:nvSpPr>
        <p:spPr>
          <a:xfrm>
            <a:off x="2489603" y="5328063"/>
            <a:ext cx="3599411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2" y="21600"/>
                </a:moveTo>
                <a:lnTo>
                  <a:pt x="1453" y="21600"/>
                </a:lnTo>
                <a:cubicBezTo>
                  <a:pt x="643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643" y="0"/>
                  <a:pt x="145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53000">
                <a:schemeClr val="accent6"/>
              </a:gs>
              <a:gs pos="92000">
                <a:schemeClr val="accent6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8AA90FA7-5554-4DDC-9460-D0C00071B5F2}"/>
              </a:ext>
            </a:extLst>
          </p:cNvPr>
          <p:cNvSpPr/>
          <p:nvPr/>
        </p:nvSpPr>
        <p:spPr>
          <a:xfrm>
            <a:off x="6075049" y="5328063"/>
            <a:ext cx="3762382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210" y="0"/>
                </a:lnTo>
                <a:cubicBezTo>
                  <a:pt x="20985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0985" y="21600"/>
                  <a:pt x="2021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TextBox 100">
            <a:extLst>
              <a:ext uri="{FF2B5EF4-FFF2-40B4-BE49-F238E27FC236}">
                <a16:creationId xmlns:a16="http://schemas.microsoft.com/office/drawing/2014/main" id="{1460BFBF-A8D7-4AD2-8655-89442780A12F}"/>
              </a:ext>
            </a:extLst>
          </p:cNvPr>
          <p:cNvSpPr txBox="1"/>
          <p:nvPr/>
        </p:nvSpPr>
        <p:spPr>
          <a:xfrm>
            <a:off x="2674076" y="5400922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50%</a:t>
            </a:r>
          </a:p>
        </p:txBody>
      </p:sp>
      <p:sp>
        <p:nvSpPr>
          <p:cNvPr id="62" name="TextBox 105">
            <a:extLst>
              <a:ext uri="{FF2B5EF4-FFF2-40B4-BE49-F238E27FC236}">
                <a16:creationId xmlns:a16="http://schemas.microsoft.com/office/drawing/2014/main" id="{0B16E29F-3F8B-44DD-8249-19EF3FCEDCC8}"/>
              </a:ext>
            </a:extLst>
          </p:cNvPr>
          <p:cNvSpPr txBox="1"/>
          <p:nvPr/>
        </p:nvSpPr>
        <p:spPr>
          <a:xfrm>
            <a:off x="8238067" y="5400922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82" name="Rectangle">
            <a:extLst>
              <a:ext uri="{FF2B5EF4-FFF2-40B4-BE49-F238E27FC236}">
                <a16:creationId xmlns:a16="http://schemas.microsoft.com/office/drawing/2014/main" id="{430D004E-2177-41DE-B16F-E7C062541E64}"/>
              </a:ext>
            </a:extLst>
          </p:cNvPr>
          <p:cNvSpPr/>
          <p:nvPr/>
        </p:nvSpPr>
        <p:spPr>
          <a:xfrm>
            <a:off x="5150747" y="904467"/>
            <a:ext cx="1890506" cy="54014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4996317B-08CD-49B5-9631-60E294DDA49A}"/>
              </a:ext>
            </a:extLst>
          </p:cNvPr>
          <p:cNvSpPr txBox="1"/>
          <p:nvPr/>
        </p:nvSpPr>
        <p:spPr>
          <a:xfrm>
            <a:off x="5515970" y="961371"/>
            <a:ext cx="1160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>
                <a:solidFill>
                  <a:schemeClr val="accent6"/>
                </a:solidFill>
              </a:rPr>
              <a:t>V</a:t>
            </a:r>
            <a:r>
              <a:rPr lang="en-US" sz="7200" b="1" dirty="0">
                <a:solidFill>
                  <a:schemeClr val="accent5"/>
                </a:solidFill>
              </a:rPr>
              <a:t>S</a:t>
            </a:r>
          </a:p>
        </p:txBody>
      </p:sp>
      <p:sp>
        <p:nvSpPr>
          <p:cNvPr id="48" name="TextBox 91">
            <a:extLst>
              <a:ext uri="{FF2B5EF4-FFF2-40B4-BE49-F238E27FC236}">
                <a16:creationId xmlns:a16="http://schemas.microsoft.com/office/drawing/2014/main" id="{778D0930-7B05-4871-90A5-2052A4538E5F}"/>
              </a:ext>
            </a:extLst>
          </p:cNvPr>
          <p:cNvSpPr txBox="1"/>
          <p:nvPr/>
        </p:nvSpPr>
        <p:spPr>
          <a:xfrm>
            <a:off x="5390628" y="2219169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9" name="TextBox 92">
            <a:extLst>
              <a:ext uri="{FF2B5EF4-FFF2-40B4-BE49-F238E27FC236}">
                <a16:creationId xmlns:a16="http://schemas.microsoft.com/office/drawing/2014/main" id="{A2E72116-ECCD-4EEC-B1E7-49442A33943D}"/>
              </a:ext>
            </a:extLst>
          </p:cNvPr>
          <p:cNvSpPr txBox="1"/>
          <p:nvPr/>
        </p:nvSpPr>
        <p:spPr>
          <a:xfrm>
            <a:off x="5390628" y="3010760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0" name="TextBox 93">
            <a:extLst>
              <a:ext uri="{FF2B5EF4-FFF2-40B4-BE49-F238E27FC236}">
                <a16:creationId xmlns:a16="http://schemas.microsoft.com/office/drawing/2014/main" id="{5F44D5DB-FD4F-4F69-B6F8-47EE4FE4394D}"/>
              </a:ext>
            </a:extLst>
          </p:cNvPr>
          <p:cNvSpPr txBox="1"/>
          <p:nvPr/>
        </p:nvSpPr>
        <p:spPr>
          <a:xfrm>
            <a:off x="5390628" y="3802351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1" name="TextBox 94">
            <a:extLst>
              <a:ext uri="{FF2B5EF4-FFF2-40B4-BE49-F238E27FC236}">
                <a16:creationId xmlns:a16="http://schemas.microsoft.com/office/drawing/2014/main" id="{76313CB0-C17B-4E06-940A-7C1438AFEB29}"/>
              </a:ext>
            </a:extLst>
          </p:cNvPr>
          <p:cNvSpPr txBox="1"/>
          <p:nvPr/>
        </p:nvSpPr>
        <p:spPr>
          <a:xfrm>
            <a:off x="5390628" y="4593942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2" name="TextBox 95">
            <a:extLst>
              <a:ext uri="{FF2B5EF4-FFF2-40B4-BE49-F238E27FC236}">
                <a16:creationId xmlns:a16="http://schemas.microsoft.com/office/drawing/2014/main" id="{9A7350C4-F4A6-4E90-A6A5-A30281270953}"/>
              </a:ext>
            </a:extLst>
          </p:cNvPr>
          <p:cNvSpPr txBox="1"/>
          <p:nvPr/>
        </p:nvSpPr>
        <p:spPr>
          <a:xfrm>
            <a:off x="5390628" y="5385532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52A62CF-33B5-48D8-9696-49D631B884E0}"/>
              </a:ext>
            </a:extLst>
          </p:cNvPr>
          <p:cNvGrpSpPr/>
          <p:nvPr/>
        </p:nvGrpSpPr>
        <p:grpSpPr>
          <a:xfrm>
            <a:off x="7261507" y="1045666"/>
            <a:ext cx="2926080" cy="920821"/>
            <a:chOff x="8921977" y="1466725"/>
            <a:chExt cx="2926080" cy="92082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1389815-E682-40A6-BE07-BD52B22127F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6C4AB71-4B20-4B43-B7DF-614E0209A28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C265E7D-7854-433A-91AA-A5CB3D2802ED}"/>
              </a:ext>
            </a:extLst>
          </p:cNvPr>
          <p:cNvGrpSpPr/>
          <p:nvPr/>
        </p:nvGrpSpPr>
        <p:grpSpPr>
          <a:xfrm>
            <a:off x="2004413" y="1045666"/>
            <a:ext cx="2926080" cy="920821"/>
            <a:chOff x="332936" y="2627766"/>
            <a:chExt cx="2926080" cy="92082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85EDD6B-0AA6-414A-89D7-15C8EDA431D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3EB385E-9556-4F33-909A-E008F7BA62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Bar Charts – Slide Template</a:t>
            </a:r>
          </a:p>
        </p:txBody>
      </p:sp>
      <p:sp>
        <p:nvSpPr>
          <p:cNvPr id="67" name="Rectangle">
            <a:extLst>
              <a:ext uri="{FF2B5EF4-FFF2-40B4-BE49-F238E27FC236}">
                <a16:creationId xmlns:a16="http://schemas.microsoft.com/office/drawing/2014/main" id="{1BDE2257-41B1-40A1-90EF-CA9FE9966D73}"/>
              </a:ext>
            </a:extLst>
          </p:cNvPr>
          <p:cNvSpPr/>
          <p:nvPr/>
        </p:nvSpPr>
        <p:spPr>
          <a:xfrm>
            <a:off x="4" y="2161700"/>
            <a:ext cx="12192002" cy="484271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2B87FE86-6484-4AF4-830B-011E6112EDD1}"/>
              </a:ext>
            </a:extLst>
          </p:cNvPr>
          <p:cNvSpPr/>
          <p:nvPr/>
        </p:nvSpPr>
        <p:spPr>
          <a:xfrm>
            <a:off x="3141506" y="2161700"/>
            <a:ext cx="2938200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780" y="21600"/>
                </a:lnTo>
                <a:cubicBezTo>
                  <a:pt x="787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787" y="0"/>
                  <a:pt x="178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53000">
                <a:schemeClr val="accent6"/>
              </a:gs>
              <a:gs pos="92000">
                <a:schemeClr val="accent6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42C3FCCD-1EC6-4DE9-9A52-ED6EF10F387C}"/>
              </a:ext>
            </a:extLst>
          </p:cNvPr>
          <p:cNvSpPr/>
          <p:nvPr/>
        </p:nvSpPr>
        <p:spPr>
          <a:xfrm>
            <a:off x="6075045" y="2161700"/>
            <a:ext cx="4586579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460" y="0"/>
                </a:lnTo>
                <a:cubicBezTo>
                  <a:pt x="21096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1096" y="21600"/>
                  <a:pt x="2046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TextBox 96">
            <a:extLst>
              <a:ext uri="{FF2B5EF4-FFF2-40B4-BE49-F238E27FC236}">
                <a16:creationId xmlns:a16="http://schemas.microsoft.com/office/drawing/2014/main" id="{5611F34A-6790-4255-B845-7E39893051CC}"/>
              </a:ext>
            </a:extLst>
          </p:cNvPr>
          <p:cNvSpPr txBox="1"/>
          <p:nvPr/>
        </p:nvSpPr>
        <p:spPr>
          <a:xfrm>
            <a:off x="3280924" y="2234559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40%</a:t>
            </a:r>
          </a:p>
        </p:txBody>
      </p:sp>
      <p:sp>
        <p:nvSpPr>
          <p:cNvPr id="58" name="TextBox 101">
            <a:extLst>
              <a:ext uri="{FF2B5EF4-FFF2-40B4-BE49-F238E27FC236}">
                <a16:creationId xmlns:a16="http://schemas.microsoft.com/office/drawing/2014/main" id="{2D42A9DF-E275-4D7E-BA92-04D25FEFBBEF}"/>
              </a:ext>
            </a:extLst>
          </p:cNvPr>
          <p:cNvSpPr txBox="1"/>
          <p:nvPr/>
        </p:nvSpPr>
        <p:spPr>
          <a:xfrm>
            <a:off x="9734342" y="2234559"/>
            <a:ext cx="54053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70%</a:t>
            </a:r>
          </a:p>
        </p:txBody>
      </p:sp>
      <p:sp>
        <p:nvSpPr>
          <p:cNvPr id="68" name="Rectangle">
            <a:extLst>
              <a:ext uri="{FF2B5EF4-FFF2-40B4-BE49-F238E27FC236}">
                <a16:creationId xmlns:a16="http://schemas.microsoft.com/office/drawing/2014/main" id="{BEAE1B66-6E4C-4733-B4EC-2951084A98CE}"/>
              </a:ext>
            </a:extLst>
          </p:cNvPr>
          <p:cNvSpPr/>
          <p:nvPr/>
        </p:nvSpPr>
        <p:spPr>
          <a:xfrm>
            <a:off x="4" y="2953291"/>
            <a:ext cx="12192005" cy="484271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78BA28B6-3974-4B5C-AD6F-805B11DE4AA3}"/>
              </a:ext>
            </a:extLst>
          </p:cNvPr>
          <p:cNvSpPr/>
          <p:nvPr/>
        </p:nvSpPr>
        <p:spPr>
          <a:xfrm>
            <a:off x="2256786" y="2953291"/>
            <a:ext cx="3799637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76" y="21600"/>
                </a:lnTo>
                <a:cubicBezTo>
                  <a:pt x="609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609" y="0"/>
                  <a:pt x="1376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41000">
                <a:schemeClr val="accent5"/>
              </a:gs>
              <a:gs pos="84000">
                <a:schemeClr val="accent5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93DA9E11-A82C-4F1C-B1F9-326092388CCE}"/>
              </a:ext>
            </a:extLst>
          </p:cNvPr>
          <p:cNvSpPr/>
          <p:nvPr/>
        </p:nvSpPr>
        <p:spPr>
          <a:xfrm>
            <a:off x="6075049" y="2953291"/>
            <a:ext cx="2998729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856" y="0"/>
                </a:lnTo>
                <a:cubicBezTo>
                  <a:pt x="20829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0829" y="21600"/>
                  <a:pt x="19856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0000">
                <a:schemeClr val="accent6"/>
              </a:gs>
              <a:gs pos="79000">
                <a:schemeClr val="accent6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TextBox 97">
            <a:extLst>
              <a:ext uri="{FF2B5EF4-FFF2-40B4-BE49-F238E27FC236}">
                <a16:creationId xmlns:a16="http://schemas.microsoft.com/office/drawing/2014/main" id="{745782C1-1316-46E2-9916-EB993BE12179}"/>
              </a:ext>
            </a:extLst>
          </p:cNvPr>
          <p:cNvSpPr txBox="1"/>
          <p:nvPr/>
        </p:nvSpPr>
        <p:spPr>
          <a:xfrm>
            <a:off x="2489599" y="3026150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>
                <a:solidFill>
                  <a:schemeClr val="bg1"/>
                </a:solidFill>
              </a:rPr>
              <a:t>60%</a:t>
            </a:r>
          </a:p>
        </p:txBody>
      </p:sp>
      <p:sp>
        <p:nvSpPr>
          <p:cNvPr id="59" name="TextBox 102">
            <a:extLst>
              <a:ext uri="{FF2B5EF4-FFF2-40B4-BE49-F238E27FC236}">
                <a16:creationId xmlns:a16="http://schemas.microsoft.com/office/drawing/2014/main" id="{A785C324-D479-46F1-B5DD-9A40EE2A4FEC}"/>
              </a:ext>
            </a:extLst>
          </p:cNvPr>
          <p:cNvSpPr txBox="1"/>
          <p:nvPr/>
        </p:nvSpPr>
        <p:spPr>
          <a:xfrm>
            <a:off x="7437198" y="3010761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/>
              <a:t>40%</a:t>
            </a:r>
          </a:p>
        </p:txBody>
      </p:sp>
      <p:sp>
        <p:nvSpPr>
          <p:cNvPr id="69" name="Rectangle">
            <a:extLst>
              <a:ext uri="{FF2B5EF4-FFF2-40B4-BE49-F238E27FC236}">
                <a16:creationId xmlns:a16="http://schemas.microsoft.com/office/drawing/2014/main" id="{8FBA5FC4-3B6A-49B5-9D2E-58D0F415813A}"/>
              </a:ext>
            </a:extLst>
          </p:cNvPr>
          <p:cNvSpPr/>
          <p:nvPr/>
        </p:nvSpPr>
        <p:spPr>
          <a:xfrm>
            <a:off x="0" y="3744882"/>
            <a:ext cx="12192002" cy="484271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110FC537-ECD6-4DCB-A8E5-5BDBDF60780B}"/>
              </a:ext>
            </a:extLst>
          </p:cNvPr>
          <p:cNvSpPr/>
          <p:nvPr/>
        </p:nvSpPr>
        <p:spPr>
          <a:xfrm>
            <a:off x="1511756" y="3744882"/>
            <a:ext cx="4540015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152" y="21600"/>
                </a:lnTo>
                <a:cubicBezTo>
                  <a:pt x="510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510" y="0"/>
                  <a:pt x="1152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53000">
                <a:schemeClr val="accent6"/>
              </a:gs>
              <a:gs pos="92000">
                <a:schemeClr val="accent6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4872F34D-195C-4E92-BFB5-023102121687}"/>
              </a:ext>
            </a:extLst>
          </p:cNvPr>
          <p:cNvSpPr/>
          <p:nvPr/>
        </p:nvSpPr>
        <p:spPr>
          <a:xfrm>
            <a:off x="6075045" y="3744882"/>
            <a:ext cx="2649502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9626" y="0"/>
                </a:lnTo>
                <a:cubicBezTo>
                  <a:pt x="20727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0727" y="21600"/>
                  <a:pt x="19626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TextBox 98">
            <a:extLst>
              <a:ext uri="{FF2B5EF4-FFF2-40B4-BE49-F238E27FC236}">
                <a16:creationId xmlns:a16="http://schemas.microsoft.com/office/drawing/2014/main" id="{2CDA84AB-B453-476B-9C62-4D21F08F8B25}"/>
              </a:ext>
            </a:extLst>
          </p:cNvPr>
          <p:cNvSpPr txBox="1"/>
          <p:nvPr/>
        </p:nvSpPr>
        <p:spPr>
          <a:xfrm>
            <a:off x="1730756" y="3817741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70%</a:t>
            </a:r>
          </a:p>
        </p:txBody>
      </p:sp>
      <p:sp>
        <p:nvSpPr>
          <p:cNvPr id="60" name="TextBox 103">
            <a:extLst>
              <a:ext uri="{FF2B5EF4-FFF2-40B4-BE49-F238E27FC236}">
                <a16:creationId xmlns:a16="http://schemas.microsoft.com/office/drawing/2014/main" id="{27209CA2-686E-4ACB-BBF6-37B68ED7888E}"/>
              </a:ext>
            </a:extLst>
          </p:cNvPr>
          <p:cNvSpPr txBox="1"/>
          <p:nvPr/>
        </p:nvSpPr>
        <p:spPr>
          <a:xfrm>
            <a:off x="7160069" y="3833129"/>
            <a:ext cx="141074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70" name="Rectangle">
            <a:extLst>
              <a:ext uri="{FF2B5EF4-FFF2-40B4-BE49-F238E27FC236}">
                <a16:creationId xmlns:a16="http://schemas.microsoft.com/office/drawing/2014/main" id="{84894627-9C2B-4F92-8AD0-85A99C638F78}"/>
              </a:ext>
            </a:extLst>
          </p:cNvPr>
          <p:cNvSpPr/>
          <p:nvPr/>
        </p:nvSpPr>
        <p:spPr>
          <a:xfrm>
            <a:off x="0" y="4536473"/>
            <a:ext cx="12192002" cy="484271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27F75A65-2B3C-4256-8970-789C856B3B2A}"/>
              </a:ext>
            </a:extLst>
          </p:cNvPr>
          <p:cNvSpPr/>
          <p:nvPr/>
        </p:nvSpPr>
        <p:spPr>
          <a:xfrm>
            <a:off x="3793404" y="4536473"/>
            <a:ext cx="2272328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302" y="21600"/>
                </a:lnTo>
                <a:cubicBezTo>
                  <a:pt x="1018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1018" y="0"/>
                  <a:pt x="2302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41000">
                <a:schemeClr val="accent5"/>
              </a:gs>
              <a:gs pos="84000">
                <a:schemeClr val="accent5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0A79B4BE-9890-412D-8088-0E713268A955}"/>
              </a:ext>
            </a:extLst>
          </p:cNvPr>
          <p:cNvSpPr/>
          <p:nvPr/>
        </p:nvSpPr>
        <p:spPr>
          <a:xfrm>
            <a:off x="6075045" y="4536473"/>
            <a:ext cx="4586579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460" y="0"/>
                </a:lnTo>
                <a:cubicBezTo>
                  <a:pt x="21096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1096" y="21600"/>
                  <a:pt x="2046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0000">
                <a:schemeClr val="accent6"/>
              </a:gs>
              <a:gs pos="79000">
                <a:schemeClr val="accent6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6" name="TextBox 99">
            <a:extLst>
              <a:ext uri="{FF2B5EF4-FFF2-40B4-BE49-F238E27FC236}">
                <a16:creationId xmlns:a16="http://schemas.microsoft.com/office/drawing/2014/main" id="{A7BE9579-FD09-43CD-8AB0-76B77238A945}"/>
              </a:ext>
            </a:extLst>
          </p:cNvPr>
          <p:cNvSpPr txBox="1"/>
          <p:nvPr/>
        </p:nvSpPr>
        <p:spPr>
          <a:xfrm>
            <a:off x="3986297" y="4624720"/>
            <a:ext cx="679702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>
                <a:solidFill>
                  <a:schemeClr val="bg1"/>
                </a:solidFill>
              </a:rPr>
              <a:t>20%</a:t>
            </a:r>
          </a:p>
        </p:txBody>
      </p:sp>
      <p:sp>
        <p:nvSpPr>
          <p:cNvPr id="61" name="TextBox 104">
            <a:extLst>
              <a:ext uri="{FF2B5EF4-FFF2-40B4-BE49-F238E27FC236}">
                <a16:creationId xmlns:a16="http://schemas.microsoft.com/office/drawing/2014/main" id="{9BE42C62-ABC9-45C9-84BC-E5384F9046F4}"/>
              </a:ext>
            </a:extLst>
          </p:cNvPr>
          <p:cNvSpPr txBox="1"/>
          <p:nvPr/>
        </p:nvSpPr>
        <p:spPr>
          <a:xfrm>
            <a:off x="9859136" y="4609332"/>
            <a:ext cx="54053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/>
              <a:t>70%</a:t>
            </a:r>
          </a:p>
        </p:txBody>
      </p:sp>
      <p:sp>
        <p:nvSpPr>
          <p:cNvPr id="71" name="Rectangle">
            <a:extLst>
              <a:ext uri="{FF2B5EF4-FFF2-40B4-BE49-F238E27FC236}">
                <a16:creationId xmlns:a16="http://schemas.microsoft.com/office/drawing/2014/main" id="{0F6FD8EB-5B0F-4868-8F43-AC916F347374}"/>
              </a:ext>
            </a:extLst>
          </p:cNvPr>
          <p:cNvSpPr/>
          <p:nvPr/>
        </p:nvSpPr>
        <p:spPr>
          <a:xfrm>
            <a:off x="0" y="5328063"/>
            <a:ext cx="12192002" cy="484271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65685260-3D6E-4AAB-A73C-9C7A8EF29717}"/>
              </a:ext>
            </a:extLst>
          </p:cNvPr>
          <p:cNvSpPr/>
          <p:nvPr/>
        </p:nvSpPr>
        <p:spPr>
          <a:xfrm>
            <a:off x="2489603" y="5328063"/>
            <a:ext cx="3599411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2" y="21600"/>
                </a:moveTo>
                <a:lnTo>
                  <a:pt x="1453" y="21600"/>
                </a:lnTo>
                <a:cubicBezTo>
                  <a:pt x="643" y="21600"/>
                  <a:pt x="0" y="16823"/>
                  <a:pt x="0" y="10800"/>
                </a:cubicBezTo>
                <a:lnTo>
                  <a:pt x="0" y="10800"/>
                </a:lnTo>
                <a:cubicBezTo>
                  <a:pt x="0" y="4777"/>
                  <a:pt x="643" y="0"/>
                  <a:pt x="145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53000">
                <a:schemeClr val="accent6"/>
              </a:gs>
              <a:gs pos="92000">
                <a:schemeClr val="accent6">
                  <a:lumMod val="50000"/>
                </a:schemeClr>
              </a:gs>
            </a:gsLst>
            <a:lin ang="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8AA90FA7-5554-4DDC-9460-D0C00071B5F2}"/>
              </a:ext>
            </a:extLst>
          </p:cNvPr>
          <p:cNvSpPr/>
          <p:nvPr/>
        </p:nvSpPr>
        <p:spPr>
          <a:xfrm>
            <a:off x="6075049" y="5328063"/>
            <a:ext cx="3762382" cy="484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210" y="0"/>
                </a:lnTo>
                <a:cubicBezTo>
                  <a:pt x="20985" y="0"/>
                  <a:pt x="21600" y="4777"/>
                  <a:pt x="21600" y="10800"/>
                </a:cubicBezTo>
                <a:lnTo>
                  <a:pt x="21600" y="10800"/>
                </a:lnTo>
                <a:cubicBezTo>
                  <a:pt x="21600" y="16823"/>
                  <a:pt x="20985" y="21600"/>
                  <a:pt x="20210" y="21600"/>
                </a:cubicBez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4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10800000" scaled="0"/>
          </a:gra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TextBox 100">
            <a:extLst>
              <a:ext uri="{FF2B5EF4-FFF2-40B4-BE49-F238E27FC236}">
                <a16:creationId xmlns:a16="http://schemas.microsoft.com/office/drawing/2014/main" id="{1460BFBF-A8D7-4AD2-8655-89442780A12F}"/>
              </a:ext>
            </a:extLst>
          </p:cNvPr>
          <p:cNvSpPr txBox="1"/>
          <p:nvPr/>
        </p:nvSpPr>
        <p:spPr>
          <a:xfrm>
            <a:off x="2674076" y="5400922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noProof="1"/>
              <a:t>50%</a:t>
            </a:r>
          </a:p>
        </p:txBody>
      </p:sp>
      <p:sp>
        <p:nvSpPr>
          <p:cNvPr id="62" name="TextBox 105">
            <a:extLst>
              <a:ext uri="{FF2B5EF4-FFF2-40B4-BE49-F238E27FC236}">
                <a16:creationId xmlns:a16="http://schemas.microsoft.com/office/drawing/2014/main" id="{0B16E29F-3F8B-44DD-8249-19EF3FCEDCC8}"/>
              </a:ext>
            </a:extLst>
          </p:cNvPr>
          <p:cNvSpPr txBox="1"/>
          <p:nvPr/>
        </p:nvSpPr>
        <p:spPr>
          <a:xfrm>
            <a:off x="8238067" y="5400922"/>
            <a:ext cx="141074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sz="1600"/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noProof="1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82" name="Rectangle">
            <a:extLst>
              <a:ext uri="{FF2B5EF4-FFF2-40B4-BE49-F238E27FC236}">
                <a16:creationId xmlns:a16="http://schemas.microsoft.com/office/drawing/2014/main" id="{430D004E-2177-41DE-B16F-E7C062541E64}"/>
              </a:ext>
            </a:extLst>
          </p:cNvPr>
          <p:cNvSpPr/>
          <p:nvPr/>
        </p:nvSpPr>
        <p:spPr>
          <a:xfrm>
            <a:off x="5150747" y="904467"/>
            <a:ext cx="1890506" cy="5401444"/>
          </a:xfrm>
          <a:prstGeom prst="rect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5" name="TextBox 2">
            <a:extLst>
              <a:ext uri="{FF2B5EF4-FFF2-40B4-BE49-F238E27FC236}">
                <a16:creationId xmlns:a16="http://schemas.microsoft.com/office/drawing/2014/main" id="{4996317B-08CD-49B5-9631-60E294DDA49A}"/>
              </a:ext>
            </a:extLst>
          </p:cNvPr>
          <p:cNvSpPr txBox="1"/>
          <p:nvPr/>
        </p:nvSpPr>
        <p:spPr>
          <a:xfrm>
            <a:off x="5515970" y="961371"/>
            <a:ext cx="11600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200" b="1" dirty="0">
                <a:solidFill>
                  <a:schemeClr val="accent6"/>
                </a:solidFill>
              </a:rPr>
              <a:t>V</a:t>
            </a:r>
            <a:r>
              <a:rPr lang="en-US" sz="7200" b="1" dirty="0">
                <a:solidFill>
                  <a:schemeClr val="accent5"/>
                </a:solidFill>
              </a:rPr>
              <a:t>S</a:t>
            </a:r>
          </a:p>
        </p:txBody>
      </p:sp>
      <p:sp>
        <p:nvSpPr>
          <p:cNvPr id="48" name="TextBox 91">
            <a:extLst>
              <a:ext uri="{FF2B5EF4-FFF2-40B4-BE49-F238E27FC236}">
                <a16:creationId xmlns:a16="http://schemas.microsoft.com/office/drawing/2014/main" id="{778D0930-7B05-4871-90A5-2052A4538E5F}"/>
              </a:ext>
            </a:extLst>
          </p:cNvPr>
          <p:cNvSpPr txBox="1"/>
          <p:nvPr/>
        </p:nvSpPr>
        <p:spPr>
          <a:xfrm>
            <a:off x="5390628" y="2219169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49" name="TextBox 92">
            <a:extLst>
              <a:ext uri="{FF2B5EF4-FFF2-40B4-BE49-F238E27FC236}">
                <a16:creationId xmlns:a16="http://schemas.microsoft.com/office/drawing/2014/main" id="{A2E72116-ECCD-4EEC-B1E7-49442A33943D}"/>
              </a:ext>
            </a:extLst>
          </p:cNvPr>
          <p:cNvSpPr txBox="1"/>
          <p:nvPr/>
        </p:nvSpPr>
        <p:spPr>
          <a:xfrm>
            <a:off x="5390628" y="3010760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0" name="TextBox 93">
            <a:extLst>
              <a:ext uri="{FF2B5EF4-FFF2-40B4-BE49-F238E27FC236}">
                <a16:creationId xmlns:a16="http://schemas.microsoft.com/office/drawing/2014/main" id="{5F44D5DB-FD4F-4F69-B6F8-47EE4FE4394D}"/>
              </a:ext>
            </a:extLst>
          </p:cNvPr>
          <p:cNvSpPr txBox="1"/>
          <p:nvPr/>
        </p:nvSpPr>
        <p:spPr>
          <a:xfrm>
            <a:off x="5390628" y="3802351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1" name="TextBox 94">
            <a:extLst>
              <a:ext uri="{FF2B5EF4-FFF2-40B4-BE49-F238E27FC236}">
                <a16:creationId xmlns:a16="http://schemas.microsoft.com/office/drawing/2014/main" id="{76313CB0-C17B-4E06-940A-7C1438AFEB29}"/>
              </a:ext>
            </a:extLst>
          </p:cNvPr>
          <p:cNvSpPr txBox="1"/>
          <p:nvPr/>
        </p:nvSpPr>
        <p:spPr>
          <a:xfrm>
            <a:off x="5390628" y="4593942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sp>
        <p:nvSpPr>
          <p:cNvPr id="52" name="TextBox 95">
            <a:extLst>
              <a:ext uri="{FF2B5EF4-FFF2-40B4-BE49-F238E27FC236}">
                <a16:creationId xmlns:a16="http://schemas.microsoft.com/office/drawing/2014/main" id="{9A7350C4-F4A6-4E90-A6A5-A30281270953}"/>
              </a:ext>
            </a:extLst>
          </p:cNvPr>
          <p:cNvSpPr txBox="1"/>
          <p:nvPr/>
        </p:nvSpPr>
        <p:spPr>
          <a:xfrm>
            <a:off x="5390628" y="5385532"/>
            <a:ext cx="1410745" cy="369332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noProof="1"/>
              <a:t>Lorem Ipsum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52A62CF-33B5-48D8-9696-49D631B884E0}"/>
              </a:ext>
            </a:extLst>
          </p:cNvPr>
          <p:cNvGrpSpPr/>
          <p:nvPr/>
        </p:nvGrpSpPr>
        <p:grpSpPr>
          <a:xfrm>
            <a:off x="7261507" y="1045666"/>
            <a:ext cx="2926080" cy="920821"/>
            <a:chOff x="8921977" y="1466725"/>
            <a:chExt cx="2926080" cy="920821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1389815-E682-40A6-BE07-BD52B22127F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46C4AB71-4B20-4B43-B7DF-614E0209A28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C265E7D-7854-433A-91AA-A5CB3D2802ED}"/>
              </a:ext>
            </a:extLst>
          </p:cNvPr>
          <p:cNvGrpSpPr/>
          <p:nvPr/>
        </p:nvGrpSpPr>
        <p:grpSpPr>
          <a:xfrm>
            <a:off x="2004413" y="1045666"/>
            <a:ext cx="2926080" cy="920821"/>
            <a:chOff x="332936" y="2627766"/>
            <a:chExt cx="2926080" cy="920821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85EDD6B-0AA6-414A-89D7-15C8EDA431D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E3EB385E-9556-4F33-909A-E008F7BA62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40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8491</TotalTime>
  <Words>211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Comparative Bar Charts – Slide Template</vt:lpstr>
      <vt:lpstr>Comparative Bar Charts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Bar Charts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2022-02-08T20:45:12Z</dcterms:modified>
  <cp:category>Charts &amp; Diagrams</cp:category>
</cp:coreProperties>
</file>