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4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Comparative Pins with Data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DA4E91A-5B6D-4391-B029-327B3DCBD6D7}"/>
              </a:ext>
            </a:extLst>
          </p:cNvPr>
          <p:cNvGrpSpPr/>
          <p:nvPr/>
        </p:nvGrpSpPr>
        <p:grpSpPr>
          <a:xfrm>
            <a:off x="611282" y="2631623"/>
            <a:ext cx="1795424" cy="2818504"/>
            <a:chOff x="815042" y="2202180"/>
            <a:chExt cx="2393899" cy="3758005"/>
          </a:xfrm>
        </p:grpSpPr>
        <p:sp>
          <p:nvSpPr>
            <p:cNvPr id="39" name="Graphic 3" descr="Marker">
              <a:extLst>
                <a:ext uri="{FF2B5EF4-FFF2-40B4-BE49-F238E27FC236}">
                  <a16:creationId xmlns:a16="http://schemas.microsoft.com/office/drawing/2014/main" id="{CE7A4B79-1F3B-46C1-9AF4-E962C6BAAD87}"/>
                </a:ext>
              </a:extLst>
            </p:cNvPr>
            <p:cNvSpPr/>
            <p:nvPr/>
          </p:nvSpPr>
          <p:spPr>
            <a:xfrm>
              <a:off x="1026351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2"/>
            </a:solidFill>
            <a:ln w="5298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83952D7-DABE-45A5-B5D5-972CD3951A04}"/>
                </a:ext>
              </a:extLst>
            </p:cNvPr>
            <p:cNvSpPr/>
            <p:nvPr/>
          </p:nvSpPr>
          <p:spPr>
            <a:xfrm>
              <a:off x="2012066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D7C1763-5CD4-4A4A-AC02-7FF3B4DD1250}"/>
                </a:ext>
              </a:extLst>
            </p:cNvPr>
            <p:cNvSpPr/>
            <p:nvPr/>
          </p:nvSpPr>
          <p:spPr>
            <a:xfrm>
              <a:off x="1208083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CFDA6ED-2D27-449B-8107-726A0DF92152}"/>
                </a:ext>
              </a:extLst>
            </p:cNvPr>
            <p:cNvSpPr/>
            <p:nvPr/>
          </p:nvSpPr>
          <p:spPr>
            <a:xfrm>
              <a:off x="1283706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55</a:t>
              </a:r>
              <a:r>
                <a:rPr lang="en-US" sz="33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4FC77CC-4CF7-485B-9F8B-0D3522E63156}"/>
                </a:ext>
              </a:extLst>
            </p:cNvPr>
            <p:cNvSpPr/>
            <p:nvPr/>
          </p:nvSpPr>
          <p:spPr>
            <a:xfrm>
              <a:off x="815042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5000"/>
                  </a:schemeClr>
                </a:gs>
                <a:gs pos="23000">
                  <a:schemeClr val="tx1">
                    <a:lumMod val="85000"/>
                    <a:lumOff val="15000"/>
                    <a:alpha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D7B8885-E44B-4A31-881D-2FFEF53C2B64}"/>
              </a:ext>
            </a:extLst>
          </p:cNvPr>
          <p:cNvGrpSpPr/>
          <p:nvPr/>
        </p:nvGrpSpPr>
        <p:grpSpPr>
          <a:xfrm>
            <a:off x="2653286" y="2631623"/>
            <a:ext cx="1795424" cy="2818504"/>
            <a:chOff x="3537714" y="2202180"/>
            <a:chExt cx="2393899" cy="3758005"/>
          </a:xfrm>
        </p:grpSpPr>
        <p:sp>
          <p:nvSpPr>
            <p:cNvPr id="75" name="Graphic 3" descr="Marker">
              <a:extLst>
                <a:ext uri="{FF2B5EF4-FFF2-40B4-BE49-F238E27FC236}">
                  <a16:creationId xmlns:a16="http://schemas.microsoft.com/office/drawing/2014/main" id="{E595C12B-C9A8-48F8-AB3A-757D95B4D34A}"/>
                </a:ext>
              </a:extLst>
            </p:cNvPr>
            <p:cNvSpPr/>
            <p:nvPr/>
          </p:nvSpPr>
          <p:spPr>
            <a:xfrm>
              <a:off x="3749023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3"/>
            </a:solidFill>
            <a:ln w="5298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3D03B6C-405A-4EA3-AEFF-88C15531C5B1}"/>
                </a:ext>
              </a:extLst>
            </p:cNvPr>
            <p:cNvSpPr/>
            <p:nvPr/>
          </p:nvSpPr>
          <p:spPr>
            <a:xfrm>
              <a:off x="4734738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3AAA65B-9D4B-45CF-9DE5-B3414BD44777}"/>
                </a:ext>
              </a:extLst>
            </p:cNvPr>
            <p:cNvSpPr/>
            <p:nvPr/>
          </p:nvSpPr>
          <p:spPr>
            <a:xfrm>
              <a:off x="3930755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EFB6508-15FF-41E2-9E7D-1832B8D12E34}"/>
                </a:ext>
              </a:extLst>
            </p:cNvPr>
            <p:cNvSpPr/>
            <p:nvPr/>
          </p:nvSpPr>
          <p:spPr>
            <a:xfrm>
              <a:off x="4006378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35</a:t>
              </a:r>
              <a:r>
                <a:rPr lang="en-US" sz="33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6EDDE67-4C35-4B14-ABFD-1974ECC34424}"/>
                </a:ext>
              </a:extLst>
            </p:cNvPr>
            <p:cNvSpPr/>
            <p:nvPr/>
          </p:nvSpPr>
          <p:spPr>
            <a:xfrm>
              <a:off x="3537714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5000"/>
                  </a:schemeClr>
                </a:gs>
                <a:gs pos="23000">
                  <a:schemeClr val="tx1">
                    <a:lumMod val="85000"/>
                    <a:lumOff val="15000"/>
                    <a:alpha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8CC40B1-DBAC-4AE5-B7EE-C91E9751A8BF}"/>
              </a:ext>
            </a:extLst>
          </p:cNvPr>
          <p:cNvGrpSpPr/>
          <p:nvPr/>
        </p:nvGrpSpPr>
        <p:grpSpPr>
          <a:xfrm>
            <a:off x="4695290" y="2631623"/>
            <a:ext cx="1795424" cy="2818504"/>
            <a:chOff x="6260386" y="2202180"/>
            <a:chExt cx="2393899" cy="3758005"/>
          </a:xfrm>
        </p:grpSpPr>
        <p:sp>
          <p:nvSpPr>
            <p:cNvPr id="81" name="Graphic 3" descr="Marker">
              <a:extLst>
                <a:ext uri="{FF2B5EF4-FFF2-40B4-BE49-F238E27FC236}">
                  <a16:creationId xmlns:a16="http://schemas.microsoft.com/office/drawing/2014/main" id="{69EF82F8-B462-4357-B76E-458D67C2538A}"/>
                </a:ext>
              </a:extLst>
            </p:cNvPr>
            <p:cNvSpPr/>
            <p:nvPr/>
          </p:nvSpPr>
          <p:spPr>
            <a:xfrm>
              <a:off x="6471695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5"/>
            </a:solidFill>
            <a:ln w="5298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C728649-0054-4915-A413-91417495921E}"/>
                </a:ext>
              </a:extLst>
            </p:cNvPr>
            <p:cNvSpPr/>
            <p:nvPr/>
          </p:nvSpPr>
          <p:spPr>
            <a:xfrm>
              <a:off x="7457410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D6BA45-E597-4169-BF00-2879B7DE15E4}"/>
                </a:ext>
              </a:extLst>
            </p:cNvPr>
            <p:cNvSpPr/>
            <p:nvPr/>
          </p:nvSpPr>
          <p:spPr>
            <a:xfrm>
              <a:off x="6653427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6D2946F-F8D9-4EE4-A1A6-93AE55687F47}"/>
                </a:ext>
              </a:extLst>
            </p:cNvPr>
            <p:cNvSpPr/>
            <p:nvPr/>
          </p:nvSpPr>
          <p:spPr>
            <a:xfrm>
              <a:off x="6729050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75</a:t>
              </a:r>
              <a:r>
                <a:rPr lang="en-US" sz="33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588DDF0B-3BC7-495B-BBA6-B6B32CDB6204}"/>
                </a:ext>
              </a:extLst>
            </p:cNvPr>
            <p:cNvSpPr/>
            <p:nvPr/>
          </p:nvSpPr>
          <p:spPr>
            <a:xfrm>
              <a:off x="6260386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5000"/>
                  </a:schemeClr>
                </a:gs>
                <a:gs pos="23000">
                  <a:schemeClr val="tx1">
                    <a:lumMod val="85000"/>
                    <a:lumOff val="15000"/>
                    <a:alpha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9AB2B23-165C-421D-B83C-ABA715D9382B}"/>
              </a:ext>
            </a:extLst>
          </p:cNvPr>
          <p:cNvGrpSpPr/>
          <p:nvPr/>
        </p:nvGrpSpPr>
        <p:grpSpPr>
          <a:xfrm>
            <a:off x="6737295" y="2631623"/>
            <a:ext cx="1795424" cy="2818504"/>
            <a:chOff x="8983059" y="2202180"/>
            <a:chExt cx="2393899" cy="3758005"/>
          </a:xfrm>
        </p:grpSpPr>
        <p:sp>
          <p:nvSpPr>
            <p:cNvPr id="87" name="Graphic 3" descr="Marker">
              <a:extLst>
                <a:ext uri="{FF2B5EF4-FFF2-40B4-BE49-F238E27FC236}">
                  <a16:creationId xmlns:a16="http://schemas.microsoft.com/office/drawing/2014/main" id="{E091DA7D-1060-4957-AFEF-8E5F3B49CDF2}"/>
                </a:ext>
              </a:extLst>
            </p:cNvPr>
            <p:cNvSpPr/>
            <p:nvPr/>
          </p:nvSpPr>
          <p:spPr>
            <a:xfrm>
              <a:off x="9194368" y="2202180"/>
              <a:ext cx="1930345" cy="3201548"/>
            </a:xfrm>
            <a:custGeom>
              <a:avLst/>
              <a:gdLst>
                <a:gd name="connsiteX0" fmla="*/ 1109255 w 2172773"/>
                <a:gd name="connsiteY0" fmla="*/ 1589834 h 3603624"/>
                <a:gd name="connsiteX1" fmla="*/ 632305 w 2172773"/>
                <a:gd name="connsiteY1" fmla="*/ 1112884 h 3603624"/>
                <a:gd name="connsiteX2" fmla="*/ 1109255 w 2172773"/>
                <a:gd name="connsiteY2" fmla="*/ 635934 h 3603624"/>
                <a:gd name="connsiteX3" fmla="*/ 1586205 w 2172773"/>
                <a:gd name="connsiteY3" fmla="*/ 1112884 h 3603624"/>
                <a:gd name="connsiteX4" fmla="*/ 1109255 w 2172773"/>
                <a:gd name="connsiteY4" fmla="*/ 1589834 h 3603624"/>
                <a:gd name="connsiteX5" fmla="*/ 1109255 w 2172773"/>
                <a:gd name="connsiteY5" fmla="*/ 0 h 3603624"/>
                <a:gd name="connsiteX6" fmla="*/ 192450 w 2172773"/>
                <a:gd name="connsiteY6" fmla="*/ 487549 h 3603624"/>
                <a:gd name="connsiteX7" fmla="*/ 75862 w 2172773"/>
                <a:gd name="connsiteY7" fmla="*/ 1520942 h 3603624"/>
                <a:gd name="connsiteX8" fmla="*/ 579310 w 2172773"/>
                <a:gd name="connsiteY8" fmla="*/ 2633826 h 3603624"/>
                <a:gd name="connsiteX9" fmla="*/ 1013865 w 2172773"/>
                <a:gd name="connsiteY9" fmla="*/ 3545331 h 3603624"/>
                <a:gd name="connsiteX10" fmla="*/ 1109255 w 2172773"/>
                <a:gd name="connsiteY10" fmla="*/ 3603625 h 3603624"/>
                <a:gd name="connsiteX11" fmla="*/ 1204645 w 2172773"/>
                <a:gd name="connsiteY11" fmla="*/ 3545331 h 3603624"/>
                <a:gd name="connsiteX12" fmla="*/ 1639200 w 2172773"/>
                <a:gd name="connsiteY12" fmla="*/ 2633826 h 3603624"/>
                <a:gd name="connsiteX13" fmla="*/ 2142647 w 2172773"/>
                <a:gd name="connsiteY13" fmla="*/ 1520942 h 3603624"/>
                <a:gd name="connsiteX14" fmla="*/ 2026060 w 2172773"/>
                <a:gd name="connsiteY14" fmla="*/ 487549 h 3603624"/>
                <a:gd name="connsiteX15" fmla="*/ 1109255 w 2172773"/>
                <a:gd name="connsiteY15" fmla="*/ 0 h 360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72773" h="3603624">
                  <a:moveTo>
                    <a:pt x="1109255" y="1589834"/>
                  </a:moveTo>
                  <a:cubicBezTo>
                    <a:pt x="844282" y="1589834"/>
                    <a:pt x="632305" y="1377857"/>
                    <a:pt x="632305" y="1112884"/>
                  </a:cubicBezTo>
                  <a:cubicBezTo>
                    <a:pt x="632305" y="847912"/>
                    <a:pt x="844282" y="635934"/>
                    <a:pt x="1109255" y="635934"/>
                  </a:cubicBezTo>
                  <a:cubicBezTo>
                    <a:pt x="1374227" y="635934"/>
                    <a:pt x="1586205" y="847912"/>
                    <a:pt x="1586205" y="1112884"/>
                  </a:cubicBezTo>
                  <a:cubicBezTo>
                    <a:pt x="1586205" y="1377857"/>
                    <a:pt x="1374227" y="1589834"/>
                    <a:pt x="1109255" y="1589834"/>
                  </a:cubicBezTo>
                  <a:close/>
                  <a:moveTo>
                    <a:pt x="1109255" y="0"/>
                  </a:moveTo>
                  <a:cubicBezTo>
                    <a:pt x="743593" y="0"/>
                    <a:pt x="399129" y="180181"/>
                    <a:pt x="192450" y="487549"/>
                  </a:cubicBezTo>
                  <a:cubicBezTo>
                    <a:pt x="-14228" y="789618"/>
                    <a:pt x="-56624" y="1176478"/>
                    <a:pt x="75862" y="1520942"/>
                  </a:cubicBezTo>
                  <a:lnTo>
                    <a:pt x="579310" y="2633826"/>
                  </a:lnTo>
                  <a:lnTo>
                    <a:pt x="1013865" y="3545331"/>
                  </a:lnTo>
                  <a:cubicBezTo>
                    <a:pt x="1029763" y="3582427"/>
                    <a:pt x="1066859" y="3603625"/>
                    <a:pt x="1109255" y="3603625"/>
                  </a:cubicBezTo>
                  <a:cubicBezTo>
                    <a:pt x="1151650" y="3603625"/>
                    <a:pt x="1188747" y="3582427"/>
                    <a:pt x="1204645" y="3545331"/>
                  </a:cubicBezTo>
                  <a:lnTo>
                    <a:pt x="1639200" y="2633826"/>
                  </a:lnTo>
                  <a:lnTo>
                    <a:pt x="2142647" y="1520942"/>
                  </a:lnTo>
                  <a:cubicBezTo>
                    <a:pt x="2275133" y="1176478"/>
                    <a:pt x="2232738" y="789618"/>
                    <a:pt x="2026060" y="487549"/>
                  </a:cubicBezTo>
                  <a:cubicBezTo>
                    <a:pt x="1819381" y="180181"/>
                    <a:pt x="1474917" y="0"/>
                    <a:pt x="1109255" y="0"/>
                  </a:cubicBezTo>
                  <a:close/>
                </a:path>
              </a:pathLst>
            </a:custGeom>
            <a:solidFill>
              <a:schemeClr val="accent6"/>
            </a:solidFill>
            <a:ln w="5298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C4B8EB8-19FA-4460-8D2A-B30D38B5634C}"/>
                </a:ext>
              </a:extLst>
            </p:cNvPr>
            <p:cNvSpPr/>
            <p:nvPr/>
          </p:nvSpPr>
          <p:spPr>
            <a:xfrm>
              <a:off x="10180083" y="2202194"/>
              <a:ext cx="985263" cy="3201506"/>
            </a:xfrm>
            <a:custGeom>
              <a:avLst/>
              <a:gdLst>
                <a:gd name="connsiteX0" fmla="*/ 0 w 1109001"/>
                <a:gd name="connsiteY0" fmla="*/ 0 h 3603578"/>
                <a:gd name="connsiteX1" fmla="*/ 135649 w 1109001"/>
                <a:gd name="connsiteY1" fmla="*/ 8327 h 3603578"/>
                <a:gd name="connsiteX2" fmla="*/ 916552 w 1109001"/>
                <a:gd name="connsiteY2" fmla="*/ 487533 h 3603578"/>
                <a:gd name="connsiteX3" fmla="*/ 1033139 w 1109001"/>
                <a:gd name="connsiteY3" fmla="*/ 1520927 h 3603578"/>
                <a:gd name="connsiteX4" fmla="*/ 529692 w 1109001"/>
                <a:gd name="connsiteY4" fmla="*/ 2633811 h 3603578"/>
                <a:gd name="connsiteX5" fmla="*/ 95137 w 1109001"/>
                <a:gd name="connsiteY5" fmla="*/ 3545316 h 3603578"/>
                <a:gd name="connsiteX6" fmla="*/ 30301 w 1109001"/>
                <a:gd name="connsiteY6" fmla="*/ 3599718 h 3603578"/>
                <a:gd name="connsiteX7" fmla="*/ 0 w 1109001"/>
                <a:gd name="connsiteY7" fmla="*/ 3603578 h 3603578"/>
                <a:gd name="connsiteX8" fmla="*/ 0 w 1109001"/>
                <a:gd name="connsiteY8" fmla="*/ 1589793 h 3603578"/>
                <a:gd name="connsiteX9" fmla="*/ 96317 w 1109001"/>
                <a:gd name="connsiteY9" fmla="*/ 1580193 h 3603578"/>
                <a:gd name="connsiteX10" fmla="*/ 476697 w 1109001"/>
                <a:gd name="connsiteY10" fmla="*/ 1112868 h 3603578"/>
                <a:gd name="connsiteX11" fmla="*/ 96317 w 1109001"/>
                <a:gd name="connsiteY11" fmla="*/ 645544 h 3603578"/>
                <a:gd name="connsiteX12" fmla="*/ 0 w 1109001"/>
                <a:gd name="connsiteY12" fmla="*/ 635944 h 360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9001" h="3603578">
                  <a:moveTo>
                    <a:pt x="0" y="0"/>
                  </a:moveTo>
                  <a:lnTo>
                    <a:pt x="135649" y="8327"/>
                  </a:lnTo>
                  <a:cubicBezTo>
                    <a:pt x="449372" y="47017"/>
                    <a:pt x="735708" y="218586"/>
                    <a:pt x="916552" y="487533"/>
                  </a:cubicBezTo>
                  <a:cubicBezTo>
                    <a:pt x="1123230" y="789602"/>
                    <a:pt x="1165625" y="1176463"/>
                    <a:pt x="1033139" y="1520927"/>
                  </a:cubicBezTo>
                  <a:lnTo>
                    <a:pt x="529692" y="2633811"/>
                  </a:lnTo>
                  <a:lnTo>
                    <a:pt x="95137" y="3545316"/>
                  </a:lnTo>
                  <a:cubicBezTo>
                    <a:pt x="83213" y="3573138"/>
                    <a:pt x="59365" y="3592018"/>
                    <a:pt x="30301" y="3599718"/>
                  </a:cubicBezTo>
                  <a:lnTo>
                    <a:pt x="0" y="3603578"/>
                  </a:lnTo>
                  <a:lnTo>
                    <a:pt x="0" y="1589793"/>
                  </a:lnTo>
                  <a:lnTo>
                    <a:pt x="96317" y="1580193"/>
                  </a:lnTo>
                  <a:cubicBezTo>
                    <a:pt x="314401" y="1535996"/>
                    <a:pt x="476697" y="1344720"/>
                    <a:pt x="476697" y="1112868"/>
                  </a:cubicBezTo>
                  <a:cubicBezTo>
                    <a:pt x="476697" y="881018"/>
                    <a:pt x="314401" y="689741"/>
                    <a:pt x="96317" y="645544"/>
                  </a:cubicBezTo>
                  <a:lnTo>
                    <a:pt x="0" y="63594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302F25C-91D8-48C2-A416-CC056BC02D8D}"/>
                </a:ext>
              </a:extLst>
            </p:cNvPr>
            <p:cNvSpPr/>
            <p:nvPr/>
          </p:nvSpPr>
          <p:spPr>
            <a:xfrm>
              <a:off x="9376100" y="2386985"/>
              <a:ext cx="1607819" cy="16078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45A310A-F56A-445D-BC9E-82FB4F931136}"/>
                </a:ext>
              </a:extLst>
            </p:cNvPr>
            <p:cNvSpPr/>
            <p:nvPr/>
          </p:nvSpPr>
          <p:spPr>
            <a:xfrm>
              <a:off x="9451723" y="2462534"/>
              <a:ext cx="1456719" cy="1456719"/>
            </a:xfrm>
            <a:custGeom>
              <a:avLst/>
              <a:gdLst>
                <a:gd name="connsiteX0" fmla="*/ 476951 w 953901"/>
                <a:gd name="connsiteY0" fmla="*/ 0 h 953901"/>
                <a:gd name="connsiteX1" fmla="*/ 953901 w 953901"/>
                <a:gd name="connsiteY1" fmla="*/ 476950 h 953901"/>
                <a:gd name="connsiteX2" fmla="*/ 476951 w 953901"/>
                <a:gd name="connsiteY2" fmla="*/ 953901 h 953901"/>
                <a:gd name="connsiteX3" fmla="*/ 0 w 953901"/>
                <a:gd name="connsiteY3" fmla="*/ 476950 h 953901"/>
                <a:gd name="connsiteX4" fmla="*/ 476951 w 953901"/>
                <a:gd name="connsiteY4" fmla="*/ 0 h 95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3901" h="953901">
                  <a:moveTo>
                    <a:pt x="476951" y="0"/>
                  </a:moveTo>
                  <a:cubicBezTo>
                    <a:pt x="741923" y="0"/>
                    <a:pt x="953901" y="211978"/>
                    <a:pt x="953901" y="476950"/>
                  </a:cubicBezTo>
                  <a:cubicBezTo>
                    <a:pt x="953901" y="741924"/>
                    <a:pt x="741923" y="953901"/>
                    <a:pt x="476951" y="953901"/>
                  </a:cubicBezTo>
                  <a:cubicBezTo>
                    <a:pt x="211978" y="953901"/>
                    <a:pt x="0" y="741924"/>
                    <a:pt x="0" y="476950"/>
                  </a:cubicBezTo>
                  <a:cubicBezTo>
                    <a:pt x="0" y="211978"/>
                    <a:pt x="211978" y="0"/>
                    <a:pt x="4769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3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65</a:t>
              </a:r>
              <a:r>
                <a:rPr lang="en-US" sz="3300" b="1" dirty="0">
                  <a:solidFill>
                    <a:schemeClr val="bg2">
                      <a:lumMod val="75000"/>
                    </a:schemeClr>
                  </a:solidFill>
                </a:rPr>
                <a:t>%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B164A9D-6D70-4C93-A5F5-20BB002DD9AB}"/>
                </a:ext>
              </a:extLst>
            </p:cNvPr>
            <p:cNvSpPr/>
            <p:nvPr/>
          </p:nvSpPr>
          <p:spPr>
            <a:xfrm>
              <a:off x="8983059" y="5521534"/>
              <a:ext cx="2393899" cy="438651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5000"/>
                  </a:schemeClr>
                </a:gs>
                <a:gs pos="23000">
                  <a:schemeClr val="tx1">
                    <a:lumMod val="85000"/>
                    <a:lumOff val="15000"/>
                    <a:alpha val="3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BD7C7977-0982-4C46-A40F-68E8F2AD6AA3}"/>
              </a:ext>
            </a:extLst>
          </p:cNvPr>
          <p:cNvSpPr/>
          <p:nvPr/>
        </p:nvSpPr>
        <p:spPr>
          <a:xfrm>
            <a:off x="783343" y="1792246"/>
            <a:ext cx="1451303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100" b="1" cap="all" noProof="1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062742D-523F-4ADB-B22A-F7981E0FC59F}"/>
              </a:ext>
            </a:extLst>
          </p:cNvPr>
          <p:cNvSpPr/>
          <p:nvPr/>
        </p:nvSpPr>
        <p:spPr>
          <a:xfrm>
            <a:off x="2825347" y="1792246"/>
            <a:ext cx="1451303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100" b="1" cap="all" noProof="1"/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6553BCE-AD33-425B-A944-31137C0253F7}"/>
              </a:ext>
            </a:extLst>
          </p:cNvPr>
          <p:cNvSpPr/>
          <p:nvPr/>
        </p:nvSpPr>
        <p:spPr>
          <a:xfrm>
            <a:off x="4867351" y="1792246"/>
            <a:ext cx="1451303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100" b="1" cap="all" noProof="1"/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98BCA63-6486-4B4A-837E-F8373C44F57D}"/>
              </a:ext>
            </a:extLst>
          </p:cNvPr>
          <p:cNvSpPr/>
          <p:nvPr/>
        </p:nvSpPr>
        <p:spPr>
          <a:xfrm>
            <a:off x="6909356" y="1792246"/>
            <a:ext cx="1451303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100" b="1" cap="all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05864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Comparative Pins with Data – Slide Template</a:t>
            </a:r>
          </a:p>
        </p:txBody>
      </p:sp>
      <p:sp>
        <p:nvSpPr>
          <p:cNvPr id="39" name="Graphic 3" descr="Marker">
            <a:extLst>
              <a:ext uri="{FF2B5EF4-FFF2-40B4-BE49-F238E27FC236}">
                <a16:creationId xmlns:a16="http://schemas.microsoft.com/office/drawing/2014/main" id="{CE7A4B79-1F3B-46C1-9AF4-E962C6BAAD87}"/>
              </a:ext>
            </a:extLst>
          </p:cNvPr>
          <p:cNvSpPr/>
          <p:nvPr/>
        </p:nvSpPr>
        <p:spPr>
          <a:xfrm>
            <a:off x="769764" y="2631623"/>
            <a:ext cx="1447759" cy="2401161"/>
          </a:xfrm>
          <a:custGeom>
            <a:avLst/>
            <a:gdLst>
              <a:gd name="connsiteX0" fmla="*/ 1109255 w 2172773"/>
              <a:gd name="connsiteY0" fmla="*/ 1589834 h 3603624"/>
              <a:gd name="connsiteX1" fmla="*/ 632305 w 2172773"/>
              <a:gd name="connsiteY1" fmla="*/ 1112884 h 3603624"/>
              <a:gd name="connsiteX2" fmla="*/ 1109255 w 2172773"/>
              <a:gd name="connsiteY2" fmla="*/ 635934 h 3603624"/>
              <a:gd name="connsiteX3" fmla="*/ 1586205 w 2172773"/>
              <a:gd name="connsiteY3" fmla="*/ 1112884 h 3603624"/>
              <a:gd name="connsiteX4" fmla="*/ 1109255 w 2172773"/>
              <a:gd name="connsiteY4" fmla="*/ 1589834 h 3603624"/>
              <a:gd name="connsiteX5" fmla="*/ 1109255 w 2172773"/>
              <a:gd name="connsiteY5" fmla="*/ 0 h 3603624"/>
              <a:gd name="connsiteX6" fmla="*/ 192450 w 2172773"/>
              <a:gd name="connsiteY6" fmla="*/ 487549 h 3603624"/>
              <a:gd name="connsiteX7" fmla="*/ 75862 w 2172773"/>
              <a:gd name="connsiteY7" fmla="*/ 1520942 h 3603624"/>
              <a:gd name="connsiteX8" fmla="*/ 579310 w 2172773"/>
              <a:gd name="connsiteY8" fmla="*/ 2633826 h 3603624"/>
              <a:gd name="connsiteX9" fmla="*/ 1013865 w 2172773"/>
              <a:gd name="connsiteY9" fmla="*/ 3545331 h 3603624"/>
              <a:gd name="connsiteX10" fmla="*/ 1109255 w 2172773"/>
              <a:gd name="connsiteY10" fmla="*/ 3603625 h 3603624"/>
              <a:gd name="connsiteX11" fmla="*/ 1204645 w 2172773"/>
              <a:gd name="connsiteY11" fmla="*/ 3545331 h 3603624"/>
              <a:gd name="connsiteX12" fmla="*/ 1639200 w 2172773"/>
              <a:gd name="connsiteY12" fmla="*/ 2633826 h 3603624"/>
              <a:gd name="connsiteX13" fmla="*/ 2142647 w 2172773"/>
              <a:gd name="connsiteY13" fmla="*/ 1520942 h 3603624"/>
              <a:gd name="connsiteX14" fmla="*/ 2026060 w 2172773"/>
              <a:gd name="connsiteY14" fmla="*/ 487549 h 3603624"/>
              <a:gd name="connsiteX15" fmla="*/ 1109255 w 2172773"/>
              <a:gd name="connsiteY15" fmla="*/ 0 h 360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2773" h="3603624">
                <a:moveTo>
                  <a:pt x="1109255" y="1589834"/>
                </a:moveTo>
                <a:cubicBezTo>
                  <a:pt x="844282" y="1589834"/>
                  <a:pt x="632305" y="1377857"/>
                  <a:pt x="632305" y="1112884"/>
                </a:cubicBezTo>
                <a:cubicBezTo>
                  <a:pt x="632305" y="847912"/>
                  <a:pt x="844282" y="635934"/>
                  <a:pt x="1109255" y="635934"/>
                </a:cubicBezTo>
                <a:cubicBezTo>
                  <a:pt x="1374227" y="635934"/>
                  <a:pt x="1586205" y="847912"/>
                  <a:pt x="1586205" y="1112884"/>
                </a:cubicBezTo>
                <a:cubicBezTo>
                  <a:pt x="1586205" y="1377857"/>
                  <a:pt x="1374227" y="1589834"/>
                  <a:pt x="1109255" y="1589834"/>
                </a:cubicBezTo>
                <a:close/>
                <a:moveTo>
                  <a:pt x="1109255" y="0"/>
                </a:moveTo>
                <a:cubicBezTo>
                  <a:pt x="743593" y="0"/>
                  <a:pt x="399129" y="180181"/>
                  <a:pt x="192450" y="487549"/>
                </a:cubicBezTo>
                <a:cubicBezTo>
                  <a:pt x="-14228" y="789618"/>
                  <a:pt x="-56624" y="1176478"/>
                  <a:pt x="75862" y="1520942"/>
                </a:cubicBezTo>
                <a:lnTo>
                  <a:pt x="579310" y="2633826"/>
                </a:lnTo>
                <a:lnTo>
                  <a:pt x="1013865" y="3545331"/>
                </a:lnTo>
                <a:cubicBezTo>
                  <a:pt x="1029763" y="3582427"/>
                  <a:pt x="1066859" y="3603625"/>
                  <a:pt x="1109255" y="3603625"/>
                </a:cubicBezTo>
                <a:cubicBezTo>
                  <a:pt x="1151650" y="3603625"/>
                  <a:pt x="1188747" y="3582427"/>
                  <a:pt x="1204645" y="3545331"/>
                </a:cubicBezTo>
                <a:lnTo>
                  <a:pt x="1639200" y="2633826"/>
                </a:lnTo>
                <a:lnTo>
                  <a:pt x="2142647" y="1520942"/>
                </a:lnTo>
                <a:cubicBezTo>
                  <a:pt x="2275133" y="1176478"/>
                  <a:pt x="2232738" y="789618"/>
                  <a:pt x="2026060" y="487549"/>
                </a:cubicBezTo>
                <a:cubicBezTo>
                  <a:pt x="1819381" y="180181"/>
                  <a:pt x="1474917" y="0"/>
                  <a:pt x="1109255" y="0"/>
                </a:cubicBezTo>
                <a:close/>
              </a:path>
            </a:pathLst>
          </a:custGeom>
          <a:solidFill>
            <a:schemeClr val="accent2"/>
          </a:solidFill>
          <a:ln w="5298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83952D7-DABE-45A5-B5D5-972CD3951A04}"/>
              </a:ext>
            </a:extLst>
          </p:cNvPr>
          <p:cNvSpPr/>
          <p:nvPr/>
        </p:nvSpPr>
        <p:spPr>
          <a:xfrm>
            <a:off x="1509050" y="2631634"/>
            <a:ext cx="738947" cy="2401130"/>
          </a:xfrm>
          <a:custGeom>
            <a:avLst/>
            <a:gdLst>
              <a:gd name="connsiteX0" fmla="*/ 0 w 1109001"/>
              <a:gd name="connsiteY0" fmla="*/ 0 h 3603578"/>
              <a:gd name="connsiteX1" fmla="*/ 135649 w 1109001"/>
              <a:gd name="connsiteY1" fmla="*/ 8327 h 3603578"/>
              <a:gd name="connsiteX2" fmla="*/ 916552 w 1109001"/>
              <a:gd name="connsiteY2" fmla="*/ 487533 h 3603578"/>
              <a:gd name="connsiteX3" fmla="*/ 1033139 w 1109001"/>
              <a:gd name="connsiteY3" fmla="*/ 1520927 h 3603578"/>
              <a:gd name="connsiteX4" fmla="*/ 529692 w 1109001"/>
              <a:gd name="connsiteY4" fmla="*/ 2633811 h 3603578"/>
              <a:gd name="connsiteX5" fmla="*/ 95137 w 1109001"/>
              <a:gd name="connsiteY5" fmla="*/ 3545316 h 3603578"/>
              <a:gd name="connsiteX6" fmla="*/ 30301 w 1109001"/>
              <a:gd name="connsiteY6" fmla="*/ 3599718 h 3603578"/>
              <a:gd name="connsiteX7" fmla="*/ 0 w 1109001"/>
              <a:gd name="connsiteY7" fmla="*/ 3603578 h 3603578"/>
              <a:gd name="connsiteX8" fmla="*/ 0 w 1109001"/>
              <a:gd name="connsiteY8" fmla="*/ 1589793 h 3603578"/>
              <a:gd name="connsiteX9" fmla="*/ 96317 w 1109001"/>
              <a:gd name="connsiteY9" fmla="*/ 1580193 h 3603578"/>
              <a:gd name="connsiteX10" fmla="*/ 476697 w 1109001"/>
              <a:gd name="connsiteY10" fmla="*/ 1112868 h 3603578"/>
              <a:gd name="connsiteX11" fmla="*/ 96317 w 1109001"/>
              <a:gd name="connsiteY11" fmla="*/ 645544 h 3603578"/>
              <a:gd name="connsiteX12" fmla="*/ 0 w 1109001"/>
              <a:gd name="connsiteY12" fmla="*/ 635944 h 360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9001" h="3603578">
                <a:moveTo>
                  <a:pt x="0" y="0"/>
                </a:moveTo>
                <a:lnTo>
                  <a:pt x="135649" y="8327"/>
                </a:lnTo>
                <a:cubicBezTo>
                  <a:pt x="449372" y="47017"/>
                  <a:pt x="735708" y="218586"/>
                  <a:pt x="916552" y="487533"/>
                </a:cubicBezTo>
                <a:cubicBezTo>
                  <a:pt x="1123230" y="789602"/>
                  <a:pt x="1165625" y="1176463"/>
                  <a:pt x="1033139" y="1520927"/>
                </a:cubicBezTo>
                <a:lnTo>
                  <a:pt x="529692" y="2633811"/>
                </a:lnTo>
                <a:lnTo>
                  <a:pt x="95137" y="3545316"/>
                </a:lnTo>
                <a:cubicBezTo>
                  <a:pt x="83213" y="3573138"/>
                  <a:pt x="59365" y="3592018"/>
                  <a:pt x="30301" y="3599718"/>
                </a:cubicBezTo>
                <a:lnTo>
                  <a:pt x="0" y="3603578"/>
                </a:lnTo>
                <a:lnTo>
                  <a:pt x="0" y="1589793"/>
                </a:lnTo>
                <a:lnTo>
                  <a:pt x="96317" y="1580193"/>
                </a:lnTo>
                <a:cubicBezTo>
                  <a:pt x="314401" y="1535996"/>
                  <a:pt x="476697" y="1344720"/>
                  <a:pt x="476697" y="1112868"/>
                </a:cubicBezTo>
                <a:cubicBezTo>
                  <a:pt x="476697" y="881018"/>
                  <a:pt x="314401" y="689741"/>
                  <a:pt x="96317" y="645544"/>
                </a:cubicBezTo>
                <a:lnTo>
                  <a:pt x="0" y="63594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D7C1763-5CD4-4A4A-AC02-7FF3B4DD1250}"/>
              </a:ext>
            </a:extLst>
          </p:cNvPr>
          <p:cNvSpPr/>
          <p:nvPr/>
        </p:nvSpPr>
        <p:spPr>
          <a:xfrm>
            <a:off x="906063" y="2770227"/>
            <a:ext cx="1205864" cy="1205864"/>
          </a:xfrm>
          <a:custGeom>
            <a:avLst/>
            <a:gdLst>
              <a:gd name="connsiteX0" fmla="*/ 476951 w 953901"/>
              <a:gd name="connsiteY0" fmla="*/ 0 h 953901"/>
              <a:gd name="connsiteX1" fmla="*/ 953901 w 953901"/>
              <a:gd name="connsiteY1" fmla="*/ 476950 h 953901"/>
              <a:gd name="connsiteX2" fmla="*/ 476951 w 953901"/>
              <a:gd name="connsiteY2" fmla="*/ 953901 h 953901"/>
              <a:gd name="connsiteX3" fmla="*/ 0 w 953901"/>
              <a:gd name="connsiteY3" fmla="*/ 476950 h 953901"/>
              <a:gd name="connsiteX4" fmla="*/ 476951 w 953901"/>
              <a:gd name="connsiteY4" fmla="*/ 0 h 9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01" h="953901">
                <a:moveTo>
                  <a:pt x="476951" y="0"/>
                </a:moveTo>
                <a:cubicBezTo>
                  <a:pt x="741923" y="0"/>
                  <a:pt x="953901" y="211978"/>
                  <a:pt x="953901" y="476950"/>
                </a:cubicBezTo>
                <a:cubicBezTo>
                  <a:pt x="953901" y="741924"/>
                  <a:pt x="741923" y="953901"/>
                  <a:pt x="476951" y="953901"/>
                </a:cubicBezTo>
                <a:cubicBezTo>
                  <a:pt x="211978" y="953901"/>
                  <a:pt x="0" y="741924"/>
                  <a:pt x="0" y="476950"/>
                </a:cubicBezTo>
                <a:cubicBezTo>
                  <a:pt x="0" y="211978"/>
                  <a:pt x="211978" y="0"/>
                  <a:pt x="47695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CFDA6ED-2D27-449B-8107-726A0DF92152}"/>
              </a:ext>
            </a:extLst>
          </p:cNvPr>
          <p:cNvSpPr/>
          <p:nvPr/>
        </p:nvSpPr>
        <p:spPr>
          <a:xfrm>
            <a:off x="962780" y="2826889"/>
            <a:ext cx="1092539" cy="1092539"/>
          </a:xfrm>
          <a:custGeom>
            <a:avLst/>
            <a:gdLst>
              <a:gd name="connsiteX0" fmla="*/ 476951 w 953901"/>
              <a:gd name="connsiteY0" fmla="*/ 0 h 953901"/>
              <a:gd name="connsiteX1" fmla="*/ 953901 w 953901"/>
              <a:gd name="connsiteY1" fmla="*/ 476950 h 953901"/>
              <a:gd name="connsiteX2" fmla="*/ 476951 w 953901"/>
              <a:gd name="connsiteY2" fmla="*/ 953901 h 953901"/>
              <a:gd name="connsiteX3" fmla="*/ 0 w 953901"/>
              <a:gd name="connsiteY3" fmla="*/ 476950 h 953901"/>
              <a:gd name="connsiteX4" fmla="*/ 476951 w 953901"/>
              <a:gd name="connsiteY4" fmla="*/ 0 h 9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01" h="953901">
                <a:moveTo>
                  <a:pt x="476951" y="0"/>
                </a:moveTo>
                <a:cubicBezTo>
                  <a:pt x="741923" y="0"/>
                  <a:pt x="953901" y="211978"/>
                  <a:pt x="953901" y="476950"/>
                </a:cubicBezTo>
                <a:cubicBezTo>
                  <a:pt x="953901" y="741924"/>
                  <a:pt x="741923" y="953901"/>
                  <a:pt x="476951" y="953901"/>
                </a:cubicBezTo>
                <a:cubicBezTo>
                  <a:pt x="211978" y="953901"/>
                  <a:pt x="0" y="741924"/>
                  <a:pt x="0" y="476950"/>
                </a:cubicBezTo>
                <a:cubicBezTo>
                  <a:pt x="0" y="211978"/>
                  <a:pt x="211978" y="0"/>
                  <a:pt x="4769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55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%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4FC77CC-4CF7-485B-9F8B-0D3522E63156}"/>
              </a:ext>
            </a:extLst>
          </p:cNvPr>
          <p:cNvSpPr/>
          <p:nvPr/>
        </p:nvSpPr>
        <p:spPr>
          <a:xfrm>
            <a:off x="611282" y="5121139"/>
            <a:ext cx="1795424" cy="328988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65000"/>
                </a:schemeClr>
              </a:gs>
              <a:gs pos="23000">
                <a:schemeClr val="tx1">
                  <a:alpha val="57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Graphic 3" descr="Marker">
            <a:extLst>
              <a:ext uri="{FF2B5EF4-FFF2-40B4-BE49-F238E27FC236}">
                <a16:creationId xmlns:a16="http://schemas.microsoft.com/office/drawing/2014/main" id="{E595C12B-C9A8-48F8-AB3A-757D95B4D34A}"/>
              </a:ext>
            </a:extLst>
          </p:cNvPr>
          <p:cNvSpPr/>
          <p:nvPr/>
        </p:nvSpPr>
        <p:spPr>
          <a:xfrm>
            <a:off x="2811768" y="2631623"/>
            <a:ext cx="1447759" cy="2401161"/>
          </a:xfrm>
          <a:custGeom>
            <a:avLst/>
            <a:gdLst>
              <a:gd name="connsiteX0" fmla="*/ 1109255 w 2172773"/>
              <a:gd name="connsiteY0" fmla="*/ 1589834 h 3603624"/>
              <a:gd name="connsiteX1" fmla="*/ 632305 w 2172773"/>
              <a:gd name="connsiteY1" fmla="*/ 1112884 h 3603624"/>
              <a:gd name="connsiteX2" fmla="*/ 1109255 w 2172773"/>
              <a:gd name="connsiteY2" fmla="*/ 635934 h 3603624"/>
              <a:gd name="connsiteX3" fmla="*/ 1586205 w 2172773"/>
              <a:gd name="connsiteY3" fmla="*/ 1112884 h 3603624"/>
              <a:gd name="connsiteX4" fmla="*/ 1109255 w 2172773"/>
              <a:gd name="connsiteY4" fmla="*/ 1589834 h 3603624"/>
              <a:gd name="connsiteX5" fmla="*/ 1109255 w 2172773"/>
              <a:gd name="connsiteY5" fmla="*/ 0 h 3603624"/>
              <a:gd name="connsiteX6" fmla="*/ 192450 w 2172773"/>
              <a:gd name="connsiteY6" fmla="*/ 487549 h 3603624"/>
              <a:gd name="connsiteX7" fmla="*/ 75862 w 2172773"/>
              <a:gd name="connsiteY7" fmla="*/ 1520942 h 3603624"/>
              <a:gd name="connsiteX8" fmla="*/ 579310 w 2172773"/>
              <a:gd name="connsiteY8" fmla="*/ 2633826 h 3603624"/>
              <a:gd name="connsiteX9" fmla="*/ 1013865 w 2172773"/>
              <a:gd name="connsiteY9" fmla="*/ 3545331 h 3603624"/>
              <a:gd name="connsiteX10" fmla="*/ 1109255 w 2172773"/>
              <a:gd name="connsiteY10" fmla="*/ 3603625 h 3603624"/>
              <a:gd name="connsiteX11" fmla="*/ 1204645 w 2172773"/>
              <a:gd name="connsiteY11" fmla="*/ 3545331 h 3603624"/>
              <a:gd name="connsiteX12" fmla="*/ 1639200 w 2172773"/>
              <a:gd name="connsiteY12" fmla="*/ 2633826 h 3603624"/>
              <a:gd name="connsiteX13" fmla="*/ 2142647 w 2172773"/>
              <a:gd name="connsiteY13" fmla="*/ 1520942 h 3603624"/>
              <a:gd name="connsiteX14" fmla="*/ 2026060 w 2172773"/>
              <a:gd name="connsiteY14" fmla="*/ 487549 h 3603624"/>
              <a:gd name="connsiteX15" fmla="*/ 1109255 w 2172773"/>
              <a:gd name="connsiteY15" fmla="*/ 0 h 360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2773" h="3603624">
                <a:moveTo>
                  <a:pt x="1109255" y="1589834"/>
                </a:moveTo>
                <a:cubicBezTo>
                  <a:pt x="844282" y="1589834"/>
                  <a:pt x="632305" y="1377857"/>
                  <a:pt x="632305" y="1112884"/>
                </a:cubicBezTo>
                <a:cubicBezTo>
                  <a:pt x="632305" y="847912"/>
                  <a:pt x="844282" y="635934"/>
                  <a:pt x="1109255" y="635934"/>
                </a:cubicBezTo>
                <a:cubicBezTo>
                  <a:pt x="1374227" y="635934"/>
                  <a:pt x="1586205" y="847912"/>
                  <a:pt x="1586205" y="1112884"/>
                </a:cubicBezTo>
                <a:cubicBezTo>
                  <a:pt x="1586205" y="1377857"/>
                  <a:pt x="1374227" y="1589834"/>
                  <a:pt x="1109255" y="1589834"/>
                </a:cubicBezTo>
                <a:close/>
                <a:moveTo>
                  <a:pt x="1109255" y="0"/>
                </a:moveTo>
                <a:cubicBezTo>
                  <a:pt x="743593" y="0"/>
                  <a:pt x="399129" y="180181"/>
                  <a:pt x="192450" y="487549"/>
                </a:cubicBezTo>
                <a:cubicBezTo>
                  <a:pt x="-14228" y="789618"/>
                  <a:pt x="-56624" y="1176478"/>
                  <a:pt x="75862" y="1520942"/>
                </a:cubicBezTo>
                <a:lnTo>
                  <a:pt x="579310" y="2633826"/>
                </a:lnTo>
                <a:lnTo>
                  <a:pt x="1013865" y="3545331"/>
                </a:lnTo>
                <a:cubicBezTo>
                  <a:pt x="1029763" y="3582427"/>
                  <a:pt x="1066859" y="3603625"/>
                  <a:pt x="1109255" y="3603625"/>
                </a:cubicBezTo>
                <a:cubicBezTo>
                  <a:pt x="1151650" y="3603625"/>
                  <a:pt x="1188747" y="3582427"/>
                  <a:pt x="1204645" y="3545331"/>
                </a:cubicBezTo>
                <a:lnTo>
                  <a:pt x="1639200" y="2633826"/>
                </a:lnTo>
                <a:lnTo>
                  <a:pt x="2142647" y="1520942"/>
                </a:lnTo>
                <a:cubicBezTo>
                  <a:pt x="2275133" y="1176478"/>
                  <a:pt x="2232738" y="789618"/>
                  <a:pt x="2026060" y="487549"/>
                </a:cubicBezTo>
                <a:cubicBezTo>
                  <a:pt x="1819381" y="180181"/>
                  <a:pt x="1474917" y="0"/>
                  <a:pt x="1109255" y="0"/>
                </a:cubicBezTo>
                <a:close/>
              </a:path>
            </a:pathLst>
          </a:custGeom>
          <a:solidFill>
            <a:schemeClr val="accent3"/>
          </a:solidFill>
          <a:ln w="5298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3D03B6C-405A-4EA3-AEFF-88C15531C5B1}"/>
              </a:ext>
            </a:extLst>
          </p:cNvPr>
          <p:cNvSpPr/>
          <p:nvPr/>
        </p:nvSpPr>
        <p:spPr>
          <a:xfrm>
            <a:off x="3551054" y="2631634"/>
            <a:ext cx="738947" cy="2401130"/>
          </a:xfrm>
          <a:custGeom>
            <a:avLst/>
            <a:gdLst>
              <a:gd name="connsiteX0" fmla="*/ 0 w 1109001"/>
              <a:gd name="connsiteY0" fmla="*/ 0 h 3603578"/>
              <a:gd name="connsiteX1" fmla="*/ 135649 w 1109001"/>
              <a:gd name="connsiteY1" fmla="*/ 8327 h 3603578"/>
              <a:gd name="connsiteX2" fmla="*/ 916552 w 1109001"/>
              <a:gd name="connsiteY2" fmla="*/ 487533 h 3603578"/>
              <a:gd name="connsiteX3" fmla="*/ 1033139 w 1109001"/>
              <a:gd name="connsiteY3" fmla="*/ 1520927 h 3603578"/>
              <a:gd name="connsiteX4" fmla="*/ 529692 w 1109001"/>
              <a:gd name="connsiteY4" fmla="*/ 2633811 h 3603578"/>
              <a:gd name="connsiteX5" fmla="*/ 95137 w 1109001"/>
              <a:gd name="connsiteY5" fmla="*/ 3545316 h 3603578"/>
              <a:gd name="connsiteX6" fmla="*/ 30301 w 1109001"/>
              <a:gd name="connsiteY6" fmla="*/ 3599718 h 3603578"/>
              <a:gd name="connsiteX7" fmla="*/ 0 w 1109001"/>
              <a:gd name="connsiteY7" fmla="*/ 3603578 h 3603578"/>
              <a:gd name="connsiteX8" fmla="*/ 0 w 1109001"/>
              <a:gd name="connsiteY8" fmla="*/ 1589793 h 3603578"/>
              <a:gd name="connsiteX9" fmla="*/ 96317 w 1109001"/>
              <a:gd name="connsiteY9" fmla="*/ 1580193 h 3603578"/>
              <a:gd name="connsiteX10" fmla="*/ 476697 w 1109001"/>
              <a:gd name="connsiteY10" fmla="*/ 1112868 h 3603578"/>
              <a:gd name="connsiteX11" fmla="*/ 96317 w 1109001"/>
              <a:gd name="connsiteY11" fmla="*/ 645544 h 3603578"/>
              <a:gd name="connsiteX12" fmla="*/ 0 w 1109001"/>
              <a:gd name="connsiteY12" fmla="*/ 635944 h 360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9001" h="3603578">
                <a:moveTo>
                  <a:pt x="0" y="0"/>
                </a:moveTo>
                <a:lnTo>
                  <a:pt x="135649" y="8327"/>
                </a:lnTo>
                <a:cubicBezTo>
                  <a:pt x="449372" y="47017"/>
                  <a:pt x="735708" y="218586"/>
                  <a:pt x="916552" y="487533"/>
                </a:cubicBezTo>
                <a:cubicBezTo>
                  <a:pt x="1123230" y="789602"/>
                  <a:pt x="1165625" y="1176463"/>
                  <a:pt x="1033139" y="1520927"/>
                </a:cubicBezTo>
                <a:lnTo>
                  <a:pt x="529692" y="2633811"/>
                </a:lnTo>
                <a:lnTo>
                  <a:pt x="95137" y="3545316"/>
                </a:lnTo>
                <a:cubicBezTo>
                  <a:pt x="83213" y="3573138"/>
                  <a:pt x="59365" y="3592018"/>
                  <a:pt x="30301" y="3599718"/>
                </a:cubicBezTo>
                <a:lnTo>
                  <a:pt x="0" y="3603578"/>
                </a:lnTo>
                <a:lnTo>
                  <a:pt x="0" y="1589793"/>
                </a:lnTo>
                <a:lnTo>
                  <a:pt x="96317" y="1580193"/>
                </a:lnTo>
                <a:cubicBezTo>
                  <a:pt x="314401" y="1535996"/>
                  <a:pt x="476697" y="1344720"/>
                  <a:pt x="476697" y="1112868"/>
                </a:cubicBezTo>
                <a:cubicBezTo>
                  <a:pt x="476697" y="881018"/>
                  <a:pt x="314401" y="689741"/>
                  <a:pt x="96317" y="645544"/>
                </a:cubicBezTo>
                <a:lnTo>
                  <a:pt x="0" y="63594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3AAA65B-9D4B-45CF-9DE5-B3414BD44777}"/>
              </a:ext>
            </a:extLst>
          </p:cNvPr>
          <p:cNvSpPr/>
          <p:nvPr/>
        </p:nvSpPr>
        <p:spPr>
          <a:xfrm>
            <a:off x="2948067" y="2770227"/>
            <a:ext cx="1205864" cy="1205864"/>
          </a:xfrm>
          <a:custGeom>
            <a:avLst/>
            <a:gdLst>
              <a:gd name="connsiteX0" fmla="*/ 476951 w 953901"/>
              <a:gd name="connsiteY0" fmla="*/ 0 h 953901"/>
              <a:gd name="connsiteX1" fmla="*/ 953901 w 953901"/>
              <a:gd name="connsiteY1" fmla="*/ 476950 h 953901"/>
              <a:gd name="connsiteX2" fmla="*/ 476951 w 953901"/>
              <a:gd name="connsiteY2" fmla="*/ 953901 h 953901"/>
              <a:gd name="connsiteX3" fmla="*/ 0 w 953901"/>
              <a:gd name="connsiteY3" fmla="*/ 476950 h 953901"/>
              <a:gd name="connsiteX4" fmla="*/ 476951 w 953901"/>
              <a:gd name="connsiteY4" fmla="*/ 0 h 9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01" h="953901">
                <a:moveTo>
                  <a:pt x="476951" y="0"/>
                </a:moveTo>
                <a:cubicBezTo>
                  <a:pt x="741923" y="0"/>
                  <a:pt x="953901" y="211978"/>
                  <a:pt x="953901" y="476950"/>
                </a:cubicBezTo>
                <a:cubicBezTo>
                  <a:pt x="953901" y="741924"/>
                  <a:pt x="741923" y="953901"/>
                  <a:pt x="476951" y="953901"/>
                </a:cubicBezTo>
                <a:cubicBezTo>
                  <a:pt x="211978" y="953901"/>
                  <a:pt x="0" y="741924"/>
                  <a:pt x="0" y="476950"/>
                </a:cubicBezTo>
                <a:cubicBezTo>
                  <a:pt x="0" y="211978"/>
                  <a:pt x="211978" y="0"/>
                  <a:pt x="47695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1EFB6508-15FF-41E2-9E7D-1832B8D12E34}"/>
              </a:ext>
            </a:extLst>
          </p:cNvPr>
          <p:cNvSpPr/>
          <p:nvPr/>
        </p:nvSpPr>
        <p:spPr>
          <a:xfrm>
            <a:off x="3004784" y="2826889"/>
            <a:ext cx="1092539" cy="1092539"/>
          </a:xfrm>
          <a:custGeom>
            <a:avLst/>
            <a:gdLst>
              <a:gd name="connsiteX0" fmla="*/ 476951 w 953901"/>
              <a:gd name="connsiteY0" fmla="*/ 0 h 953901"/>
              <a:gd name="connsiteX1" fmla="*/ 953901 w 953901"/>
              <a:gd name="connsiteY1" fmla="*/ 476950 h 953901"/>
              <a:gd name="connsiteX2" fmla="*/ 476951 w 953901"/>
              <a:gd name="connsiteY2" fmla="*/ 953901 h 953901"/>
              <a:gd name="connsiteX3" fmla="*/ 0 w 953901"/>
              <a:gd name="connsiteY3" fmla="*/ 476950 h 953901"/>
              <a:gd name="connsiteX4" fmla="*/ 476951 w 953901"/>
              <a:gd name="connsiteY4" fmla="*/ 0 h 9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01" h="953901">
                <a:moveTo>
                  <a:pt x="476951" y="0"/>
                </a:moveTo>
                <a:cubicBezTo>
                  <a:pt x="741923" y="0"/>
                  <a:pt x="953901" y="211978"/>
                  <a:pt x="953901" y="476950"/>
                </a:cubicBezTo>
                <a:cubicBezTo>
                  <a:pt x="953901" y="741924"/>
                  <a:pt x="741923" y="953901"/>
                  <a:pt x="476951" y="953901"/>
                </a:cubicBezTo>
                <a:cubicBezTo>
                  <a:pt x="211978" y="953901"/>
                  <a:pt x="0" y="741924"/>
                  <a:pt x="0" y="476950"/>
                </a:cubicBezTo>
                <a:cubicBezTo>
                  <a:pt x="0" y="211978"/>
                  <a:pt x="211978" y="0"/>
                  <a:pt x="4769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35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%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6EDDE67-4C35-4B14-ABFD-1974ECC34424}"/>
              </a:ext>
            </a:extLst>
          </p:cNvPr>
          <p:cNvSpPr/>
          <p:nvPr/>
        </p:nvSpPr>
        <p:spPr>
          <a:xfrm>
            <a:off x="2653286" y="5121139"/>
            <a:ext cx="1795424" cy="328988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65000"/>
                </a:schemeClr>
              </a:gs>
              <a:gs pos="23000">
                <a:schemeClr val="tx1">
                  <a:alpha val="57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Graphic 3" descr="Marker">
            <a:extLst>
              <a:ext uri="{FF2B5EF4-FFF2-40B4-BE49-F238E27FC236}">
                <a16:creationId xmlns:a16="http://schemas.microsoft.com/office/drawing/2014/main" id="{69EF82F8-B462-4357-B76E-458D67C2538A}"/>
              </a:ext>
            </a:extLst>
          </p:cNvPr>
          <p:cNvSpPr/>
          <p:nvPr/>
        </p:nvSpPr>
        <p:spPr>
          <a:xfrm>
            <a:off x="4853772" y="2631623"/>
            <a:ext cx="1447759" cy="2401161"/>
          </a:xfrm>
          <a:custGeom>
            <a:avLst/>
            <a:gdLst>
              <a:gd name="connsiteX0" fmla="*/ 1109255 w 2172773"/>
              <a:gd name="connsiteY0" fmla="*/ 1589834 h 3603624"/>
              <a:gd name="connsiteX1" fmla="*/ 632305 w 2172773"/>
              <a:gd name="connsiteY1" fmla="*/ 1112884 h 3603624"/>
              <a:gd name="connsiteX2" fmla="*/ 1109255 w 2172773"/>
              <a:gd name="connsiteY2" fmla="*/ 635934 h 3603624"/>
              <a:gd name="connsiteX3" fmla="*/ 1586205 w 2172773"/>
              <a:gd name="connsiteY3" fmla="*/ 1112884 h 3603624"/>
              <a:gd name="connsiteX4" fmla="*/ 1109255 w 2172773"/>
              <a:gd name="connsiteY4" fmla="*/ 1589834 h 3603624"/>
              <a:gd name="connsiteX5" fmla="*/ 1109255 w 2172773"/>
              <a:gd name="connsiteY5" fmla="*/ 0 h 3603624"/>
              <a:gd name="connsiteX6" fmla="*/ 192450 w 2172773"/>
              <a:gd name="connsiteY6" fmla="*/ 487549 h 3603624"/>
              <a:gd name="connsiteX7" fmla="*/ 75862 w 2172773"/>
              <a:gd name="connsiteY7" fmla="*/ 1520942 h 3603624"/>
              <a:gd name="connsiteX8" fmla="*/ 579310 w 2172773"/>
              <a:gd name="connsiteY8" fmla="*/ 2633826 h 3603624"/>
              <a:gd name="connsiteX9" fmla="*/ 1013865 w 2172773"/>
              <a:gd name="connsiteY9" fmla="*/ 3545331 h 3603624"/>
              <a:gd name="connsiteX10" fmla="*/ 1109255 w 2172773"/>
              <a:gd name="connsiteY10" fmla="*/ 3603625 h 3603624"/>
              <a:gd name="connsiteX11" fmla="*/ 1204645 w 2172773"/>
              <a:gd name="connsiteY11" fmla="*/ 3545331 h 3603624"/>
              <a:gd name="connsiteX12" fmla="*/ 1639200 w 2172773"/>
              <a:gd name="connsiteY12" fmla="*/ 2633826 h 3603624"/>
              <a:gd name="connsiteX13" fmla="*/ 2142647 w 2172773"/>
              <a:gd name="connsiteY13" fmla="*/ 1520942 h 3603624"/>
              <a:gd name="connsiteX14" fmla="*/ 2026060 w 2172773"/>
              <a:gd name="connsiteY14" fmla="*/ 487549 h 3603624"/>
              <a:gd name="connsiteX15" fmla="*/ 1109255 w 2172773"/>
              <a:gd name="connsiteY15" fmla="*/ 0 h 360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2773" h="3603624">
                <a:moveTo>
                  <a:pt x="1109255" y="1589834"/>
                </a:moveTo>
                <a:cubicBezTo>
                  <a:pt x="844282" y="1589834"/>
                  <a:pt x="632305" y="1377857"/>
                  <a:pt x="632305" y="1112884"/>
                </a:cubicBezTo>
                <a:cubicBezTo>
                  <a:pt x="632305" y="847912"/>
                  <a:pt x="844282" y="635934"/>
                  <a:pt x="1109255" y="635934"/>
                </a:cubicBezTo>
                <a:cubicBezTo>
                  <a:pt x="1374227" y="635934"/>
                  <a:pt x="1586205" y="847912"/>
                  <a:pt x="1586205" y="1112884"/>
                </a:cubicBezTo>
                <a:cubicBezTo>
                  <a:pt x="1586205" y="1377857"/>
                  <a:pt x="1374227" y="1589834"/>
                  <a:pt x="1109255" y="1589834"/>
                </a:cubicBezTo>
                <a:close/>
                <a:moveTo>
                  <a:pt x="1109255" y="0"/>
                </a:moveTo>
                <a:cubicBezTo>
                  <a:pt x="743593" y="0"/>
                  <a:pt x="399129" y="180181"/>
                  <a:pt x="192450" y="487549"/>
                </a:cubicBezTo>
                <a:cubicBezTo>
                  <a:pt x="-14228" y="789618"/>
                  <a:pt x="-56624" y="1176478"/>
                  <a:pt x="75862" y="1520942"/>
                </a:cubicBezTo>
                <a:lnTo>
                  <a:pt x="579310" y="2633826"/>
                </a:lnTo>
                <a:lnTo>
                  <a:pt x="1013865" y="3545331"/>
                </a:lnTo>
                <a:cubicBezTo>
                  <a:pt x="1029763" y="3582427"/>
                  <a:pt x="1066859" y="3603625"/>
                  <a:pt x="1109255" y="3603625"/>
                </a:cubicBezTo>
                <a:cubicBezTo>
                  <a:pt x="1151650" y="3603625"/>
                  <a:pt x="1188747" y="3582427"/>
                  <a:pt x="1204645" y="3545331"/>
                </a:cubicBezTo>
                <a:lnTo>
                  <a:pt x="1639200" y="2633826"/>
                </a:lnTo>
                <a:lnTo>
                  <a:pt x="2142647" y="1520942"/>
                </a:lnTo>
                <a:cubicBezTo>
                  <a:pt x="2275133" y="1176478"/>
                  <a:pt x="2232738" y="789618"/>
                  <a:pt x="2026060" y="487549"/>
                </a:cubicBezTo>
                <a:cubicBezTo>
                  <a:pt x="1819381" y="180181"/>
                  <a:pt x="1474917" y="0"/>
                  <a:pt x="1109255" y="0"/>
                </a:cubicBezTo>
                <a:close/>
              </a:path>
            </a:pathLst>
          </a:custGeom>
          <a:solidFill>
            <a:schemeClr val="accent5"/>
          </a:solidFill>
          <a:ln w="5298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C728649-0054-4915-A413-91417495921E}"/>
              </a:ext>
            </a:extLst>
          </p:cNvPr>
          <p:cNvSpPr/>
          <p:nvPr/>
        </p:nvSpPr>
        <p:spPr>
          <a:xfrm>
            <a:off x="5593058" y="2631634"/>
            <a:ext cx="738947" cy="2401130"/>
          </a:xfrm>
          <a:custGeom>
            <a:avLst/>
            <a:gdLst>
              <a:gd name="connsiteX0" fmla="*/ 0 w 1109001"/>
              <a:gd name="connsiteY0" fmla="*/ 0 h 3603578"/>
              <a:gd name="connsiteX1" fmla="*/ 135649 w 1109001"/>
              <a:gd name="connsiteY1" fmla="*/ 8327 h 3603578"/>
              <a:gd name="connsiteX2" fmla="*/ 916552 w 1109001"/>
              <a:gd name="connsiteY2" fmla="*/ 487533 h 3603578"/>
              <a:gd name="connsiteX3" fmla="*/ 1033139 w 1109001"/>
              <a:gd name="connsiteY3" fmla="*/ 1520927 h 3603578"/>
              <a:gd name="connsiteX4" fmla="*/ 529692 w 1109001"/>
              <a:gd name="connsiteY4" fmla="*/ 2633811 h 3603578"/>
              <a:gd name="connsiteX5" fmla="*/ 95137 w 1109001"/>
              <a:gd name="connsiteY5" fmla="*/ 3545316 h 3603578"/>
              <a:gd name="connsiteX6" fmla="*/ 30301 w 1109001"/>
              <a:gd name="connsiteY6" fmla="*/ 3599718 h 3603578"/>
              <a:gd name="connsiteX7" fmla="*/ 0 w 1109001"/>
              <a:gd name="connsiteY7" fmla="*/ 3603578 h 3603578"/>
              <a:gd name="connsiteX8" fmla="*/ 0 w 1109001"/>
              <a:gd name="connsiteY8" fmla="*/ 1589793 h 3603578"/>
              <a:gd name="connsiteX9" fmla="*/ 96317 w 1109001"/>
              <a:gd name="connsiteY9" fmla="*/ 1580193 h 3603578"/>
              <a:gd name="connsiteX10" fmla="*/ 476697 w 1109001"/>
              <a:gd name="connsiteY10" fmla="*/ 1112868 h 3603578"/>
              <a:gd name="connsiteX11" fmla="*/ 96317 w 1109001"/>
              <a:gd name="connsiteY11" fmla="*/ 645544 h 3603578"/>
              <a:gd name="connsiteX12" fmla="*/ 0 w 1109001"/>
              <a:gd name="connsiteY12" fmla="*/ 635944 h 360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9001" h="3603578">
                <a:moveTo>
                  <a:pt x="0" y="0"/>
                </a:moveTo>
                <a:lnTo>
                  <a:pt x="135649" y="8327"/>
                </a:lnTo>
                <a:cubicBezTo>
                  <a:pt x="449372" y="47017"/>
                  <a:pt x="735708" y="218586"/>
                  <a:pt x="916552" y="487533"/>
                </a:cubicBezTo>
                <a:cubicBezTo>
                  <a:pt x="1123230" y="789602"/>
                  <a:pt x="1165625" y="1176463"/>
                  <a:pt x="1033139" y="1520927"/>
                </a:cubicBezTo>
                <a:lnTo>
                  <a:pt x="529692" y="2633811"/>
                </a:lnTo>
                <a:lnTo>
                  <a:pt x="95137" y="3545316"/>
                </a:lnTo>
                <a:cubicBezTo>
                  <a:pt x="83213" y="3573138"/>
                  <a:pt x="59365" y="3592018"/>
                  <a:pt x="30301" y="3599718"/>
                </a:cubicBezTo>
                <a:lnTo>
                  <a:pt x="0" y="3603578"/>
                </a:lnTo>
                <a:lnTo>
                  <a:pt x="0" y="1589793"/>
                </a:lnTo>
                <a:lnTo>
                  <a:pt x="96317" y="1580193"/>
                </a:lnTo>
                <a:cubicBezTo>
                  <a:pt x="314401" y="1535996"/>
                  <a:pt x="476697" y="1344720"/>
                  <a:pt x="476697" y="1112868"/>
                </a:cubicBezTo>
                <a:cubicBezTo>
                  <a:pt x="476697" y="881018"/>
                  <a:pt x="314401" y="689741"/>
                  <a:pt x="96317" y="645544"/>
                </a:cubicBezTo>
                <a:lnTo>
                  <a:pt x="0" y="63594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2D6BA45-E597-4169-BF00-2879B7DE15E4}"/>
              </a:ext>
            </a:extLst>
          </p:cNvPr>
          <p:cNvSpPr/>
          <p:nvPr/>
        </p:nvSpPr>
        <p:spPr>
          <a:xfrm>
            <a:off x="4990071" y="2770227"/>
            <a:ext cx="1205864" cy="1205864"/>
          </a:xfrm>
          <a:custGeom>
            <a:avLst/>
            <a:gdLst>
              <a:gd name="connsiteX0" fmla="*/ 476951 w 953901"/>
              <a:gd name="connsiteY0" fmla="*/ 0 h 953901"/>
              <a:gd name="connsiteX1" fmla="*/ 953901 w 953901"/>
              <a:gd name="connsiteY1" fmla="*/ 476950 h 953901"/>
              <a:gd name="connsiteX2" fmla="*/ 476951 w 953901"/>
              <a:gd name="connsiteY2" fmla="*/ 953901 h 953901"/>
              <a:gd name="connsiteX3" fmla="*/ 0 w 953901"/>
              <a:gd name="connsiteY3" fmla="*/ 476950 h 953901"/>
              <a:gd name="connsiteX4" fmla="*/ 476951 w 953901"/>
              <a:gd name="connsiteY4" fmla="*/ 0 h 9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01" h="953901">
                <a:moveTo>
                  <a:pt x="476951" y="0"/>
                </a:moveTo>
                <a:cubicBezTo>
                  <a:pt x="741923" y="0"/>
                  <a:pt x="953901" y="211978"/>
                  <a:pt x="953901" y="476950"/>
                </a:cubicBezTo>
                <a:cubicBezTo>
                  <a:pt x="953901" y="741924"/>
                  <a:pt x="741923" y="953901"/>
                  <a:pt x="476951" y="953901"/>
                </a:cubicBezTo>
                <a:cubicBezTo>
                  <a:pt x="211978" y="953901"/>
                  <a:pt x="0" y="741924"/>
                  <a:pt x="0" y="476950"/>
                </a:cubicBezTo>
                <a:cubicBezTo>
                  <a:pt x="0" y="211978"/>
                  <a:pt x="211978" y="0"/>
                  <a:pt x="47695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6D2946F-F8D9-4EE4-A1A6-93AE55687F47}"/>
              </a:ext>
            </a:extLst>
          </p:cNvPr>
          <p:cNvSpPr/>
          <p:nvPr/>
        </p:nvSpPr>
        <p:spPr>
          <a:xfrm>
            <a:off x="5046788" y="2826889"/>
            <a:ext cx="1092539" cy="1092539"/>
          </a:xfrm>
          <a:custGeom>
            <a:avLst/>
            <a:gdLst>
              <a:gd name="connsiteX0" fmla="*/ 476951 w 953901"/>
              <a:gd name="connsiteY0" fmla="*/ 0 h 953901"/>
              <a:gd name="connsiteX1" fmla="*/ 953901 w 953901"/>
              <a:gd name="connsiteY1" fmla="*/ 476950 h 953901"/>
              <a:gd name="connsiteX2" fmla="*/ 476951 w 953901"/>
              <a:gd name="connsiteY2" fmla="*/ 953901 h 953901"/>
              <a:gd name="connsiteX3" fmla="*/ 0 w 953901"/>
              <a:gd name="connsiteY3" fmla="*/ 476950 h 953901"/>
              <a:gd name="connsiteX4" fmla="*/ 476951 w 953901"/>
              <a:gd name="connsiteY4" fmla="*/ 0 h 9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01" h="953901">
                <a:moveTo>
                  <a:pt x="476951" y="0"/>
                </a:moveTo>
                <a:cubicBezTo>
                  <a:pt x="741923" y="0"/>
                  <a:pt x="953901" y="211978"/>
                  <a:pt x="953901" y="476950"/>
                </a:cubicBezTo>
                <a:cubicBezTo>
                  <a:pt x="953901" y="741924"/>
                  <a:pt x="741923" y="953901"/>
                  <a:pt x="476951" y="953901"/>
                </a:cubicBezTo>
                <a:cubicBezTo>
                  <a:pt x="211978" y="953901"/>
                  <a:pt x="0" y="741924"/>
                  <a:pt x="0" y="476950"/>
                </a:cubicBezTo>
                <a:cubicBezTo>
                  <a:pt x="0" y="211978"/>
                  <a:pt x="211978" y="0"/>
                  <a:pt x="4769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75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%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88DDF0B-3BC7-495B-BBA6-B6B32CDB6204}"/>
              </a:ext>
            </a:extLst>
          </p:cNvPr>
          <p:cNvSpPr/>
          <p:nvPr/>
        </p:nvSpPr>
        <p:spPr>
          <a:xfrm>
            <a:off x="4695290" y="5121139"/>
            <a:ext cx="1795424" cy="328988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65000"/>
                </a:schemeClr>
              </a:gs>
              <a:gs pos="23000">
                <a:schemeClr val="tx1">
                  <a:alpha val="57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Graphic 3" descr="Marker">
            <a:extLst>
              <a:ext uri="{FF2B5EF4-FFF2-40B4-BE49-F238E27FC236}">
                <a16:creationId xmlns:a16="http://schemas.microsoft.com/office/drawing/2014/main" id="{E091DA7D-1060-4957-AFEF-8E5F3B49CDF2}"/>
              </a:ext>
            </a:extLst>
          </p:cNvPr>
          <p:cNvSpPr/>
          <p:nvPr/>
        </p:nvSpPr>
        <p:spPr>
          <a:xfrm>
            <a:off x="6895777" y="2631623"/>
            <a:ext cx="1447759" cy="2401161"/>
          </a:xfrm>
          <a:custGeom>
            <a:avLst/>
            <a:gdLst>
              <a:gd name="connsiteX0" fmla="*/ 1109255 w 2172773"/>
              <a:gd name="connsiteY0" fmla="*/ 1589834 h 3603624"/>
              <a:gd name="connsiteX1" fmla="*/ 632305 w 2172773"/>
              <a:gd name="connsiteY1" fmla="*/ 1112884 h 3603624"/>
              <a:gd name="connsiteX2" fmla="*/ 1109255 w 2172773"/>
              <a:gd name="connsiteY2" fmla="*/ 635934 h 3603624"/>
              <a:gd name="connsiteX3" fmla="*/ 1586205 w 2172773"/>
              <a:gd name="connsiteY3" fmla="*/ 1112884 h 3603624"/>
              <a:gd name="connsiteX4" fmla="*/ 1109255 w 2172773"/>
              <a:gd name="connsiteY4" fmla="*/ 1589834 h 3603624"/>
              <a:gd name="connsiteX5" fmla="*/ 1109255 w 2172773"/>
              <a:gd name="connsiteY5" fmla="*/ 0 h 3603624"/>
              <a:gd name="connsiteX6" fmla="*/ 192450 w 2172773"/>
              <a:gd name="connsiteY6" fmla="*/ 487549 h 3603624"/>
              <a:gd name="connsiteX7" fmla="*/ 75862 w 2172773"/>
              <a:gd name="connsiteY7" fmla="*/ 1520942 h 3603624"/>
              <a:gd name="connsiteX8" fmla="*/ 579310 w 2172773"/>
              <a:gd name="connsiteY8" fmla="*/ 2633826 h 3603624"/>
              <a:gd name="connsiteX9" fmla="*/ 1013865 w 2172773"/>
              <a:gd name="connsiteY9" fmla="*/ 3545331 h 3603624"/>
              <a:gd name="connsiteX10" fmla="*/ 1109255 w 2172773"/>
              <a:gd name="connsiteY10" fmla="*/ 3603625 h 3603624"/>
              <a:gd name="connsiteX11" fmla="*/ 1204645 w 2172773"/>
              <a:gd name="connsiteY11" fmla="*/ 3545331 h 3603624"/>
              <a:gd name="connsiteX12" fmla="*/ 1639200 w 2172773"/>
              <a:gd name="connsiteY12" fmla="*/ 2633826 h 3603624"/>
              <a:gd name="connsiteX13" fmla="*/ 2142647 w 2172773"/>
              <a:gd name="connsiteY13" fmla="*/ 1520942 h 3603624"/>
              <a:gd name="connsiteX14" fmla="*/ 2026060 w 2172773"/>
              <a:gd name="connsiteY14" fmla="*/ 487549 h 3603624"/>
              <a:gd name="connsiteX15" fmla="*/ 1109255 w 2172773"/>
              <a:gd name="connsiteY15" fmla="*/ 0 h 360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2773" h="3603624">
                <a:moveTo>
                  <a:pt x="1109255" y="1589834"/>
                </a:moveTo>
                <a:cubicBezTo>
                  <a:pt x="844282" y="1589834"/>
                  <a:pt x="632305" y="1377857"/>
                  <a:pt x="632305" y="1112884"/>
                </a:cubicBezTo>
                <a:cubicBezTo>
                  <a:pt x="632305" y="847912"/>
                  <a:pt x="844282" y="635934"/>
                  <a:pt x="1109255" y="635934"/>
                </a:cubicBezTo>
                <a:cubicBezTo>
                  <a:pt x="1374227" y="635934"/>
                  <a:pt x="1586205" y="847912"/>
                  <a:pt x="1586205" y="1112884"/>
                </a:cubicBezTo>
                <a:cubicBezTo>
                  <a:pt x="1586205" y="1377857"/>
                  <a:pt x="1374227" y="1589834"/>
                  <a:pt x="1109255" y="1589834"/>
                </a:cubicBezTo>
                <a:close/>
                <a:moveTo>
                  <a:pt x="1109255" y="0"/>
                </a:moveTo>
                <a:cubicBezTo>
                  <a:pt x="743593" y="0"/>
                  <a:pt x="399129" y="180181"/>
                  <a:pt x="192450" y="487549"/>
                </a:cubicBezTo>
                <a:cubicBezTo>
                  <a:pt x="-14228" y="789618"/>
                  <a:pt x="-56624" y="1176478"/>
                  <a:pt x="75862" y="1520942"/>
                </a:cubicBezTo>
                <a:lnTo>
                  <a:pt x="579310" y="2633826"/>
                </a:lnTo>
                <a:lnTo>
                  <a:pt x="1013865" y="3545331"/>
                </a:lnTo>
                <a:cubicBezTo>
                  <a:pt x="1029763" y="3582427"/>
                  <a:pt x="1066859" y="3603625"/>
                  <a:pt x="1109255" y="3603625"/>
                </a:cubicBezTo>
                <a:cubicBezTo>
                  <a:pt x="1151650" y="3603625"/>
                  <a:pt x="1188747" y="3582427"/>
                  <a:pt x="1204645" y="3545331"/>
                </a:cubicBezTo>
                <a:lnTo>
                  <a:pt x="1639200" y="2633826"/>
                </a:lnTo>
                <a:lnTo>
                  <a:pt x="2142647" y="1520942"/>
                </a:lnTo>
                <a:cubicBezTo>
                  <a:pt x="2275133" y="1176478"/>
                  <a:pt x="2232738" y="789618"/>
                  <a:pt x="2026060" y="487549"/>
                </a:cubicBezTo>
                <a:cubicBezTo>
                  <a:pt x="1819381" y="180181"/>
                  <a:pt x="1474917" y="0"/>
                  <a:pt x="1109255" y="0"/>
                </a:cubicBezTo>
                <a:close/>
              </a:path>
            </a:pathLst>
          </a:custGeom>
          <a:solidFill>
            <a:schemeClr val="accent6"/>
          </a:solidFill>
          <a:ln w="5298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0C4B8EB8-19FA-4460-8D2A-B30D38B5634C}"/>
              </a:ext>
            </a:extLst>
          </p:cNvPr>
          <p:cNvSpPr/>
          <p:nvPr/>
        </p:nvSpPr>
        <p:spPr>
          <a:xfrm>
            <a:off x="7635063" y="2631634"/>
            <a:ext cx="738947" cy="2401130"/>
          </a:xfrm>
          <a:custGeom>
            <a:avLst/>
            <a:gdLst>
              <a:gd name="connsiteX0" fmla="*/ 0 w 1109001"/>
              <a:gd name="connsiteY0" fmla="*/ 0 h 3603578"/>
              <a:gd name="connsiteX1" fmla="*/ 135649 w 1109001"/>
              <a:gd name="connsiteY1" fmla="*/ 8327 h 3603578"/>
              <a:gd name="connsiteX2" fmla="*/ 916552 w 1109001"/>
              <a:gd name="connsiteY2" fmla="*/ 487533 h 3603578"/>
              <a:gd name="connsiteX3" fmla="*/ 1033139 w 1109001"/>
              <a:gd name="connsiteY3" fmla="*/ 1520927 h 3603578"/>
              <a:gd name="connsiteX4" fmla="*/ 529692 w 1109001"/>
              <a:gd name="connsiteY4" fmla="*/ 2633811 h 3603578"/>
              <a:gd name="connsiteX5" fmla="*/ 95137 w 1109001"/>
              <a:gd name="connsiteY5" fmla="*/ 3545316 h 3603578"/>
              <a:gd name="connsiteX6" fmla="*/ 30301 w 1109001"/>
              <a:gd name="connsiteY6" fmla="*/ 3599718 h 3603578"/>
              <a:gd name="connsiteX7" fmla="*/ 0 w 1109001"/>
              <a:gd name="connsiteY7" fmla="*/ 3603578 h 3603578"/>
              <a:gd name="connsiteX8" fmla="*/ 0 w 1109001"/>
              <a:gd name="connsiteY8" fmla="*/ 1589793 h 3603578"/>
              <a:gd name="connsiteX9" fmla="*/ 96317 w 1109001"/>
              <a:gd name="connsiteY9" fmla="*/ 1580193 h 3603578"/>
              <a:gd name="connsiteX10" fmla="*/ 476697 w 1109001"/>
              <a:gd name="connsiteY10" fmla="*/ 1112868 h 3603578"/>
              <a:gd name="connsiteX11" fmla="*/ 96317 w 1109001"/>
              <a:gd name="connsiteY11" fmla="*/ 645544 h 3603578"/>
              <a:gd name="connsiteX12" fmla="*/ 0 w 1109001"/>
              <a:gd name="connsiteY12" fmla="*/ 635944 h 360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9001" h="3603578">
                <a:moveTo>
                  <a:pt x="0" y="0"/>
                </a:moveTo>
                <a:lnTo>
                  <a:pt x="135649" y="8327"/>
                </a:lnTo>
                <a:cubicBezTo>
                  <a:pt x="449372" y="47017"/>
                  <a:pt x="735708" y="218586"/>
                  <a:pt x="916552" y="487533"/>
                </a:cubicBezTo>
                <a:cubicBezTo>
                  <a:pt x="1123230" y="789602"/>
                  <a:pt x="1165625" y="1176463"/>
                  <a:pt x="1033139" y="1520927"/>
                </a:cubicBezTo>
                <a:lnTo>
                  <a:pt x="529692" y="2633811"/>
                </a:lnTo>
                <a:lnTo>
                  <a:pt x="95137" y="3545316"/>
                </a:lnTo>
                <a:cubicBezTo>
                  <a:pt x="83213" y="3573138"/>
                  <a:pt x="59365" y="3592018"/>
                  <a:pt x="30301" y="3599718"/>
                </a:cubicBezTo>
                <a:lnTo>
                  <a:pt x="0" y="3603578"/>
                </a:lnTo>
                <a:lnTo>
                  <a:pt x="0" y="1589793"/>
                </a:lnTo>
                <a:lnTo>
                  <a:pt x="96317" y="1580193"/>
                </a:lnTo>
                <a:cubicBezTo>
                  <a:pt x="314401" y="1535996"/>
                  <a:pt x="476697" y="1344720"/>
                  <a:pt x="476697" y="1112868"/>
                </a:cubicBezTo>
                <a:cubicBezTo>
                  <a:pt x="476697" y="881018"/>
                  <a:pt x="314401" y="689741"/>
                  <a:pt x="96317" y="645544"/>
                </a:cubicBezTo>
                <a:lnTo>
                  <a:pt x="0" y="63594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302F25C-91D8-48C2-A416-CC056BC02D8D}"/>
              </a:ext>
            </a:extLst>
          </p:cNvPr>
          <p:cNvSpPr/>
          <p:nvPr/>
        </p:nvSpPr>
        <p:spPr>
          <a:xfrm>
            <a:off x="7032076" y="2770227"/>
            <a:ext cx="1205864" cy="1205864"/>
          </a:xfrm>
          <a:custGeom>
            <a:avLst/>
            <a:gdLst>
              <a:gd name="connsiteX0" fmla="*/ 476951 w 953901"/>
              <a:gd name="connsiteY0" fmla="*/ 0 h 953901"/>
              <a:gd name="connsiteX1" fmla="*/ 953901 w 953901"/>
              <a:gd name="connsiteY1" fmla="*/ 476950 h 953901"/>
              <a:gd name="connsiteX2" fmla="*/ 476951 w 953901"/>
              <a:gd name="connsiteY2" fmla="*/ 953901 h 953901"/>
              <a:gd name="connsiteX3" fmla="*/ 0 w 953901"/>
              <a:gd name="connsiteY3" fmla="*/ 476950 h 953901"/>
              <a:gd name="connsiteX4" fmla="*/ 476951 w 953901"/>
              <a:gd name="connsiteY4" fmla="*/ 0 h 9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01" h="953901">
                <a:moveTo>
                  <a:pt x="476951" y="0"/>
                </a:moveTo>
                <a:cubicBezTo>
                  <a:pt x="741923" y="0"/>
                  <a:pt x="953901" y="211978"/>
                  <a:pt x="953901" y="476950"/>
                </a:cubicBezTo>
                <a:cubicBezTo>
                  <a:pt x="953901" y="741924"/>
                  <a:pt x="741923" y="953901"/>
                  <a:pt x="476951" y="953901"/>
                </a:cubicBezTo>
                <a:cubicBezTo>
                  <a:pt x="211978" y="953901"/>
                  <a:pt x="0" y="741924"/>
                  <a:pt x="0" y="476950"/>
                </a:cubicBezTo>
                <a:cubicBezTo>
                  <a:pt x="0" y="211978"/>
                  <a:pt x="211978" y="0"/>
                  <a:pt x="47695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45A310A-F56A-445D-BC9E-82FB4F931136}"/>
              </a:ext>
            </a:extLst>
          </p:cNvPr>
          <p:cNvSpPr/>
          <p:nvPr/>
        </p:nvSpPr>
        <p:spPr>
          <a:xfrm>
            <a:off x="7088793" y="2826889"/>
            <a:ext cx="1092539" cy="1092539"/>
          </a:xfrm>
          <a:custGeom>
            <a:avLst/>
            <a:gdLst>
              <a:gd name="connsiteX0" fmla="*/ 476951 w 953901"/>
              <a:gd name="connsiteY0" fmla="*/ 0 h 953901"/>
              <a:gd name="connsiteX1" fmla="*/ 953901 w 953901"/>
              <a:gd name="connsiteY1" fmla="*/ 476950 h 953901"/>
              <a:gd name="connsiteX2" fmla="*/ 476951 w 953901"/>
              <a:gd name="connsiteY2" fmla="*/ 953901 h 953901"/>
              <a:gd name="connsiteX3" fmla="*/ 0 w 953901"/>
              <a:gd name="connsiteY3" fmla="*/ 476950 h 953901"/>
              <a:gd name="connsiteX4" fmla="*/ 476951 w 953901"/>
              <a:gd name="connsiteY4" fmla="*/ 0 h 95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01" h="953901">
                <a:moveTo>
                  <a:pt x="476951" y="0"/>
                </a:moveTo>
                <a:cubicBezTo>
                  <a:pt x="741923" y="0"/>
                  <a:pt x="953901" y="211978"/>
                  <a:pt x="953901" y="476950"/>
                </a:cubicBezTo>
                <a:cubicBezTo>
                  <a:pt x="953901" y="741924"/>
                  <a:pt x="741923" y="953901"/>
                  <a:pt x="476951" y="953901"/>
                </a:cubicBezTo>
                <a:cubicBezTo>
                  <a:pt x="211978" y="953901"/>
                  <a:pt x="0" y="741924"/>
                  <a:pt x="0" y="476950"/>
                </a:cubicBezTo>
                <a:cubicBezTo>
                  <a:pt x="0" y="211978"/>
                  <a:pt x="211978" y="0"/>
                  <a:pt x="4769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65</a:t>
            </a:r>
            <a:r>
              <a:rPr lang="en-US" sz="3300" b="1" dirty="0">
                <a:solidFill>
                  <a:schemeClr val="bg2">
                    <a:lumMod val="75000"/>
                  </a:schemeClr>
                </a:solidFill>
              </a:rPr>
              <a:t>%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B164A9D-6D70-4C93-A5F5-20BB002DD9AB}"/>
              </a:ext>
            </a:extLst>
          </p:cNvPr>
          <p:cNvSpPr/>
          <p:nvPr/>
        </p:nvSpPr>
        <p:spPr>
          <a:xfrm>
            <a:off x="6737295" y="5121139"/>
            <a:ext cx="1795424" cy="328988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65000"/>
                </a:schemeClr>
              </a:gs>
              <a:gs pos="23000">
                <a:schemeClr val="tx1">
                  <a:alpha val="57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7C7977-0982-4C46-A40F-68E8F2AD6AA3}"/>
              </a:ext>
            </a:extLst>
          </p:cNvPr>
          <p:cNvSpPr/>
          <p:nvPr/>
        </p:nvSpPr>
        <p:spPr>
          <a:xfrm>
            <a:off x="783343" y="1792246"/>
            <a:ext cx="1451303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100" b="1" cap="all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062742D-523F-4ADB-B22A-F7981E0FC59F}"/>
              </a:ext>
            </a:extLst>
          </p:cNvPr>
          <p:cNvSpPr/>
          <p:nvPr/>
        </p:nvSpPr>
        <p:spPr>
          <a:xfrm>
            <a:off x="2825347" y="1792246"/>
            <a:ext cx="1451303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100" b="1" cap="all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6553BCE-AD33-425B-A944-31137C0253F7}"/>
              </a:ext>
            </a:extLst>
          </p:cNvPr>
          <p:cNvSpPr/>
          <p:nvPr/>
        </p:nvSpPr>
        <p:spPr>
          <a:xfrm>
            <a:off x="4867351" y="1792246"/>
            <a:ext cx="1451303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100" b="1" cap="all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98BCA63-6486-4B4A-837E-F8373C44F57D}"/>
              </a:ext>
            </a:extLst>
          </p:cNvPr>
          <p:cNvSpPr/>
          <p:nvPr/>
        </p:nvSpPr>
        <p:spPr>
          <a:xfrm>
            <a:off x="6909356" y="1792246"/>
            <a:ext cx="1451303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100" b="1" cap="all" noProof="1">
                <a:solidFill>
                  <a:schemeClr val="bg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5763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91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Comparative Pins with Data – Slide Template</vt:lpstr>
      <vt:lpstr>Comparative Pins with Data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Pins with Data</dc:title>
  <dc:creator>PresentationGO.com</dc:creator>
  <dc:description>© Copyright PresentationGO.com</dc:description>
  <dcterms:created xsi:type="dcterms:W3CDTF">2014-11-26T05:14:11Z</dcterms:created>
  <dcterms:modified xsi:type="dcterms:W3CDTF">2019-09-09T17:30:40Z</dcterms:modified>
  <cp:category>Charts &amp; Diagrams</cp:category>
</cp:coreProperties>
</file>