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Pins with Data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DA4E91A-5B6D-4391-B029-327B3DCBD6D7}"/>
              </a:ext>
            </a:extLst>
          </p:cNvPr>
          <p:cNvGrpSpPr/>
          <p:nvPr/>
        </p:nvGrpSpPr>
        <p:grpSpPr>
          <a:xfrm>
            <a:off x="815042" y="2202180"/>
            <a:ext cx="2393899" cy="3758005"/>
            <a:chOff x="815042" y="2202180"/>
            <a:chExt cx="2393899" cy="3758005"/>
          </a:xfrm>
        </p:grpSpPr>
        <p:sp>
          <p:nvSpPr>
            <p:cNvPr id="39" name="Graphic 3" descr="Marker">
              <a:extLst>
                <a:ext uri="{FF2B5EF4-FFF2-40B4-BE49-F238E27FC236}">
                  <a16:creationId xmlns:a16="http://schemas.microsoft.com/office/drawing/2014/main" id="{CE7A4B79-1F3B-46C1-9AF4-E962C6BAAD87}"/>
                </a:ext>
              </a:extLst>
            </p:cNvPr>
            <p:cNvSpPr/>
            <p:nvPr/>
          </p:nvSpPr>
          <p:spPr>
            <a:xfrm>
              <a:off x="1026351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2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83952D7-DABE-45A5-B5D5-972CD3951A04}"/>
                </a:ext>
              </a:extLst>
            </p:cNvPr>
            <p:cNvSpPr/>
            <p:nvPr/>
          </p:nvSpPr>
          <p:spPr>
            <a:xfrm>
              <a:off x="2012066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D7C1763-5CD4-4A4A-AC02-7FF3B4DD1250}"/>
                </a:ext>
              </a:extLst>
            </p:cNvPr>
            <p:cNvSpPr/>
            <p:nvPr/>
          </p:nvSpPr>
          <p:spPr>
            <a:xfrm>
              <a:off x="1208083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CFDA6ED-2D27-449B-8107-726A0DF92152}"/>
                </a:ext>
              </a:extLst>
            </p:cNvPr>
            <p:cNvSpPr/>
            <p:nvPr/>
          </p:nvSpPr>
          <p:spPr>
            <a:xfrm>
              <a:off x="1283706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4FC77CC-4CF7-485B-9F8B-0D3522E63156}"/>
                </a:ext>
              </a:extLst>
            </p:cNvPr>
            <p:cNvSpPr/>
            <p:nvPr/>
          </p:nvSpPr>
          <p:spPr>
            <a:xfrm>
              <a:off x="815042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D7B8885-E44B-4A31-881D-2FFEF53C2B64}"/>
              </a:ext>
            </a:extLst>
          </p:cNvPr>
          <p:cNvGrpSpPr/>
          <p:nvPr/>
        </p:nvGrpSpPr>
        <p:grpSpPr>
          <a:xfrm>
            <a:off x="3537714" y="2202180"/>
            <a:ext cx="2393899" cy="3758005"/>
            <a:chOff x="3537714" y="2202180"/>
            <a:chExt cx="2393899" cy="3758005"/>
          </a:xfrm>
        </p:grpSpPr>
        <p:sp>
          <p:nvSpPr>
            <p:cNvPr id="75" name="Graphic 3" descr="Marker">
              <a:extLst>
                <a:ext uri="{FF2B5EF4-FFF2-40B4-BE49-F238E27FC236}">
                  <a16:creationId xmlns:a16="http://schemas.microsoft.com/office/drawing/2014/main" id="{E595C12B-C9A8-48F8-AB3A-757D95B4D34A}"/>
                </a:ext>
              </a:extLst>
            </p:cNvPr>
            <p:cNvSpPr/>
            <p:nvPr/>
          </p:nvSpPr>
          <p:spPr>
            <a:xfrm>
              <a:off x="3749023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3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3D03B6C-405A-4EA3-AEFF-88C15531C5B1}"/>
                </a:ext>
              </a:extLst>
            </p:cNvPr>
            <p:cNvSpPr/>
            <p:nvPr/>
          </p:nvSpPr>
          <p:spPr>
            <a:xfrm>
              <a:off x="4734738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3AAA65B-9D4B-45CF-9DE5-B3414BD44777}"/>
                </a:ext>
              </a:extLst>
            </p:cNvPr>
            <p:cNvSpPr/>
            <p:nvPr/>
          </p:nvSpPr>
          <p:spPr>
            <a:xfrm>
              <a:off x="3930755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EFB6508-15FF-41E2-9E7D-1832B8D12E34}"/>
                </a:ext>
              </a:extLst>
            </p:cNvPr>
            <p:cNvSpPr/>
            <p:nvPr/>
          </p:nvSpPr>
          <p:spPr>
            <a:xfrm>
              <a:off x="4006378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6EDDE67-4C35-4B14-ABFD-1974ECC34424}"/>
                </a:ext>
              </a:extLst>
            </p:cNvPr>
            <p:cNvSpPr/>
            <p:nvPr/>
          </p:nvSpPr>
          <p:spPr>
            <a:xfrm>
              <a:off x="3537714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8CC40B1-DBAC-4AE5-B7EE-C91E9751A8BF}"/>
              </a:ext>
            </a:extLst>
          </p:cNvPr>
          <p:cNvGrpSpPr/>
          <p:nvPr/>
        </p:nvGrpSpPr>
        <p:grpSpPr>
          <a:xfrm>
            <a:off x="6260386" y="2202180"/>
            <a:ext cx="2393899" cy="3758005"/>
            <a:chOff x="6260386" y="2202180"/>
            <a:chExt cx="2393899" cy="3758005"/>
          </a:xfrm>
        </p:grpSpPr>
        <p:sp>
          <p:nvSpPr>
            <p:cNvPr id="81" name="Graphic 3" descr="Marker">
              <a:extLst>
                <a:ext uri="{FF2B5EF4-FFF2-40B4-BE49-F238E27FC236}">
                  <a16:creationId xmlns:a16="http://schemas.microsoft.com/office/drawing/2014/main" id="{69EF82F8-B462-4357-B76E-458D67C2538A}"/>
                </a:ext>
              </a:extLst>
            </p:cNvPr>
            <p:cNvSpPr/>
            <p:nvPr/>
          </p:nvSpPr>
          <p:spPr>
            <a:xfrm>
              <a:off x="6471695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5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C728649-0054-4915-A413-91417495921E}"/>
                </a:ext>
              </a:extLst>
            </p:cNvPr>
            <p:cNvSpPr/>
            <p:nvPr/>
          </p:nvSpPr>
          <p:spPr>
            <a:xfrm>
              <a:off x="7457410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D6BA45-E597-4169-BF00-2879B7DE15E4}"/>
                </a:ext>
              </a:extLst>
            </p:cNvPr>
            <p:cNvSpPr/>
            <p:nvPr/>
          </p:nvSpPr>
          <p:spPr>
            <a:xfrm>
              <a:off x="6653427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6D2946F-F8D9-4EE4-A1A6-93AE55687F47}"/>
                </a:ext>
              </a:extLst>
            </p:cNvPr>
            <p:cNvSpPr/>
            <p:nvPr/>
          </p:nvSpPr>
          <p:spPr>
            <a:xfrm>
              <a:off x="6729050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588DDF0B-3BC7-495B-BBA6-B6B32CDB6204}"/>
                </a:ext>
              </a:extLst>
            </p:cNvPr>
            <p:cNvSpPr/>
            <p:nvPr/>
          </p:nvSpPr>
          <p:spPr>
            <a:xfrm>
              <a:off x="6260386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9AB2B23-165C-421D-B83C-ABA715D9382B}"/>
              </a:ext>
            </a:extLst>
          </p:cNvPr>
          <p:cNvGrpSpPr/>
          <p:nvPr/>
        </p:nvGrpSpPr>
        <p:grpSpPr>
          <a:xfrm>
            <a:off x="8983059" y="2202180"/>
            <a:ext cx="2393899" cy="3758005"/>
            <a:chOff x="8983059" y="2202180"/>
            <a:chExt cx="2393899" cy="3758005"/>
          </a:xfrm>
        </p:grpSpPr>
        <p:sp>
          <p:nvSpPr>
            <p:cNvPr id="87" name="Graphic 3" descr="Marker">
              <a:extLst>
                <a:ext uri="{FF2B5EF4-FFF2-40B4-BE49-F238E27FC236}">
                  <a16:creationId xmlns:a16="http://schemas.microsoft.com/office/drawing/2014/main" id="{E091DA7D-1060-4957-AFEF-8E5F3B49CDF2}"/>
                </a:ext>
              </a:extLst>
            </p:cNvPr>
            <p:cNvSpPr/>
            <p:nvPr/>
          </p:nvSpPr>
          <p:spPr>
            <a:xfrm>
              <a:off x="9194368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6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C4B8EB8-19FA-4460-8D2A-B30D38B5634C}"/>
                </a:ext>
              </a:extLst>
            </p:cNvPr>
            <p:cNvSpPr/>
            <p:nvPr/>
          </p:nvSpPr>
          <p:spPr>
            <a:xfrm>
              <a:off x="10180083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302F25C-91D8-48C2-A416-CC056BC02D8D}"/>
                </a:ext>
              </a:extLst>
            </p:cNvPr>
            <p:cNvSpPr/>
            <p:nvPr/>
          </p:nvSpPr>
          <p:spPr>
            <a:xfrm>
              <a:off x="9376100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45A310A-F56A-445D-BC9E-82FB4F931136}"/>
                </a:ext>
              </a:extLst>
            </p:cNvPr>
            <p:cNvSpPr/>
            <p:nvPr/>
          </p:nvSpPr>
          <p:spPr>
            <a:xfrm>
              <a:off x="9451723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B164A9D-6D70-4C93-A5F5-20BB002DD9AB}"/>
                </a:ext>
              </a:extLst>
            </p:cNvPr>
            <p:cNvSpPr/>
            <p:nvPr/>
          </p:nvSpPr>
          <p:spPr>
            <a:xfrm>
              <a:off x="8983059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BD7C7977-0982-4C46-A40F-68E8F2AD6AA3}"/>
              </a:ext>
            </a:extLst>
          </p:cNvPr>
          <p:cNvSpPr/>
          <p:nvPr/>
        </p:nvSpPr>
        <p:spPr>
          <a:xfrm>
            <a:off x="836766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062742D-523F-4ADB-B22A-F7981E0FC59F}"/>
              </a:ext>
            </a:extLst>
          </p:cNvPr>
          <p:cNvSpPr/>
          <p:nvPr/>
        </p:nvSpPr>
        <p:spPr>
          <a:xfrm>
            <a:off x="3558960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6553BCE-AD33-425B-A944-31137C0253F7}"/>
              </a:ext>
            </a:extLst>
          </p:cNvPr>
          <p:cNvSpPr/>
          <p:nvPr/>
        </p:nvSpPr>
        <p:spPr>
          <a:xfrm>
            <a:off x="6281154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98BCA63-6486-4B4A-837E-F8373C44F57D}"/>
              </a:ext>
            </a:extLst>
          </p:cNvPr>
          <p:cNvSpPr/>
          <p:nvPr/>
        </p:nvSpPr>
        <p:spPr>
          <a:xfrm>
            <a:off x="9003348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05864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Pins with Data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7928314-F83F-43A0-8777-32B500552714}"/>
              </a:ext>
            </a:extLst>
          </p:cNvPr>
          <p:cNvGrpSpPr/>
          <p:nvPr/>
        </p:nvGrpSpPr>
        <p:grpSpPr>
          <a:xfrm>
            <a:off x="815042" y="2202180"/>
            <a:ext cx="2393899" cy="3758005"/>
            <a:chOff x="815042" y="2202180"/>
            <a:chExt cx="2393899" cy="3758005"/>
          </a:xfrm>
        </p:grpSpPr>
        <p:sp>
          <p:nvSpPr>
            <p:cNvPr id="39" name="Graphic 3" descr="Marker">
              <a:extLst>
                <a:ext uri="{FF2B5EF4-FFF2-40B4-BE49-F238E27FC236}">
                  <a16:creationId xmlns:a16="http://schemas.microsoft.com/office/drawing/2014/main" id="{CE7A4B79-1F3B-46C1-9AF4-E962C6BAAD87}"/>
                </a:ext>
              </a:extLst>
            </p:cNvPr>
            <p:cNvSpPr/>
            <p:nvPr/>
          </p:nvSpPr>
          <p:spPr>
            <a:xfrm>
              <a:off x="1026351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2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83952D7-DABE-45A5-B5D5-972CD3951A04}"/>
                </a:ext>
              </a:extLst>
            </p:cNvPr>
            <p:cNvSpPr/>
            <p:nvPr/>
          </p:nvSpPr>
          <p:spPr>
            <a:xfrm>
              <a:off x="2012066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D7C1763-5CD4-4A4A-AC02-7FF3B4DD1250}"/>
                </a:ext>
              </a:extLst>
            </p:cNvPr>
            <p:cNvSpPr/>
            <p:nvPr/>
          </p:nvSpPr>
          <p:spPr>
            <a:xfrm>
              <a:off x="1208083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CFDA6ED-2D27-449B-8107-726A0DF92152}"/>
                </a:ext>
              </a:extLst>
            </p:cNvPr>
            <p:cNvSpPr/>
            <p:nvPr/>
          </p:nvSpPr>
          <p:spPr>
            <a:xfrm>
              <a:off x="1283706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4FC77CC-4CF7-485B-9F8B-0D3522E63156}"/>
                </a:ext>
              </a:extLst>
            </p:cNvPr>
            <p:cNvSpPr/>
            <p:nvPr/>
          </p:nvSpPr>
          <p:spPr>
            <a:xfrm>
              <a:off x="815042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65000"/>
                  </a:schemeClr>
                </a:gs>
                <a:gs pos="23000">
                  <a:schemeClr val="tx1">
                    <a:alpha val="57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82E8AB8-D329-4CBE-99D1-AFEB8521EF21}"/>
              </a:ext>
            </a:extLst>
          </p:cNvPr>
          <p:cNvGrpSpPr/>
          <p:nvPr/>
        </p:nvGrpSpPr>
        <p:grpSpPr>
          <a:xfrm>
            <a:off x="3537714" y="2202180"/>
            <a:ext cx="2393899" cy="3758005"/>
            <a:chOff x="3537714" y="2202180"/>
            <a:chExt cx="2393899" cy="3758005"/>
          </a:xfrm>
        </p:grpSpPr>
        <p:sp>
          <p:nvSpPr>
            <p:cNvPr id="75" name="Graphic 3" descr="Marker">
              <a:extLst>
                <a:ext uri="{FF2B5EF4-FFF2-40B4-BE49-F238E27FC236}">
                  <a16:creationId xmlns:a16="http://schemas.microsoft.com/office/drawing/2014/main" id="{E595C12B-C9A8-48F8-AB3A-757D95B4D34A}"/>
                </a:ext>
              </a:extLst>
            </p:cNvPr>
            <p:cNvSpPr/>
            <p:nvPr/>
          </p:nvSpPr>
          <p:spPr>
            <a:xfrm>
              <a:off x="3749023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3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3D03B6C-405A-4EA3-AEFF-88C15531C5B1}"/>
                </a:ext>
              </a:extLst>
            </p:cNvPr>
            <p:cNvSpPr/>
            <p:nvPr/>
          </p:nvSpPr>
          <p:spPr>
            <a:xfrm>
              <a:off x="4734738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3AAA65B-9D4B-45CF-9DE5-B3414BD44777}"/>
                </a:ext>
              </a:extLst>
            </p:cNvPr>
            <p:cNvSpPr/>
            <p:nvPr/>
          </p:nvSpPr>
          <p:spPr>
            <a:xfrm>
              <a:off x="3930755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EFB6508-15FF-41E2-9E7D-1832B8D12E34}"/>
                </a:ext>
              </a:extLst>
            </p:cNvPr>
            <p:cNvSpPr/>
            <p:nvPr/>
          </p:nvSpPr>
          <p:spPr>
            <a:xfrm>
              <a:off x="4006378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6EDDE67-4C35-4B14-ABFD-1974ECC34424}"/>
                </a:ext>
              </a:extLst>
            </p:cNvPr>
            <p:cNvSpPr/>
            <p:nvPr/>
          </p:nvSpPr>
          <p:spPr>
            <a:xfrm>
              <a:off x="3537714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65000"/>
                  </a:schemeClr>
                </a:gs>
                <a:gs pos="23000">
                  <a:schemeClr val="tx1">
                    <a:alpha val="57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6CE17B-D516-483A-86C8-283DFC4659DD}"/>
              </a:ext>
            </a:extLst>
          </p:cNvPr>
          <p:cNvGrpSpPr/>
          <p:nvPr/>
        </p:nvGrpSpPr>
        <p:grpSpPr>
          <a:xfrm>
            <a:off x="6260386" y="2202180"/>
            <a:ext cx="2393899" cy="3758005"/>
            <a:chOff x="6260386" y="2202180"/>
            <a:chExt cx="2393899" cy="3758005"/>
          </a:xfrm>
        </p:grpSpPr>
        <p:sp>
          <p:nvSpPr>
            <p:cNvPr id="81" name="Graphic 3" descr="Marker">
              <a:extLst>
                <a:ext uri="{FF2B5EF4-FFF2-40B4-BE49-F238E27FC236}">
                  <a16:creationId xmlns:a16="http://schemas.microsoft.com/office/drawing/2014/main" id="{69EF82F8-B462-4357-B76E-458D67C2538A}"/>
                </a:ext>
              </a:extLst>
            </p:cNvPr>
            <p:cNvSpPr/>
            <p:nvPr/>
          </p:nvSpPr>
          <p:spPr>
            <a:xfrm>
              <a:off x="6471695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5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C728649-0054-4915-A413-91417495921E}"/>
                </a:ext>
              </a:extLst>
            </p:cNvPr>
            <p:cNvSpPr/>
            <p:nvPr/>
          </p:nvSpPr>
          <p:spPr>
            <a:xfrm>
              <a:off x="7457410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D6BA45-E597-4169-BF00-2879B7DE15E4}"/>
                </a:ext>
              </a:extLst>
            </p:cNvPr>
            <p:cNvSpPr/>
            <p:nvPr/>
          </p:nvSpPr>
          <p:spPr>
            <a:xfrm>
              <a:off x="6653427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6D2946F-F8D9-4EE4-A1A6-93AE55687F47}"/>
                </a:ext>
              </a:extLst>
            </p:cNvPr>
            <p:cNvSpPr/>
            <p:nvPr/>
          </p:nvSpPr>
          <p:spPr>
            <a:xfrm>
              <a:off x="6729050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588DDF0B-3BC7-495B-BBA6-B6B32CDB6204}"/>
                </a:ext>
              </a:extLst>
            </p:cNvPr>
            <p:cNvSpPr/>
            <p:nvPr/>
          </p:nvSpPr>
          <p:spPr>
            <a:xfrm>
              <a:off x="6260386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65000"/>
                  </a:schemeClr>
                </a:gs>
                <a:gs pos="23000">
                  <a:schemeClr val="tx1">
                    <a:alpha val="57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114AF46-9A94-461F-8F39-ED4CE18C54BD}"/>
              </a:ext>
            </a:extLst>
          </p:cNvPr>
          <p:cNvGrpSpPr/>
          <p:nvPr/>
        </p:nvGrpSpPr>
        <p:grpSpPr>
          <a:xfrm>
            <a:off x="8983059" y="2202180"/>
            <a:ext cx="2393899" cy="3758005"/>
            <a:chOff x="8983059" y="2202180"/>
            <a:chExt cx="2393899" cy="3758005"/>
          </a:xfrm>
        </p:grpSpPr>
        <p:sp>
          <p:nvSpPr>
            <p:cNvPr id="87" name="Graphic 3" descr="Marker">
              <a:extLst>
                <a:ext uri="{FF2B5EF4-FFF2-40B4-BE49-F238E27FC236}">
                  <a16:creationId xmlns:a16="http://schemas.microsoft.com/office/drawing/2014/main" id="{E091DA7D-1060-4957-AFEF-8E5F3B49CDF2}"/>
                </a:ext>
              </a:extLst>
            </p:cNvPr>
            <p:cNvSpPr/>
            <p:nvPr/>
          </p:nvSpPr>
          <p:spPr>
            <a:xfrm>
              <a:off x="9194368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6"/>
            </a:solidFill>
            <a:ln w="529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C4B8EB8-19FA-4460-8D2A-B30D38B5634C}"/>
                </a:ext>
              </a:extLst>
            </p:cNvPr>
            <p:cNvSpPr/>
            <p:nvPr/>
          </p:nvSpPr>
          <p:spPr>
            <a:xfrm>
              <a:off x="10180083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302F25C-91D8-48C2-A416-CC056BC02D8D}"/>
                </a:ext>
              </a:extLst>
            </p:cNvPr>
            <p:cNvSpPr/>
            <p:nvPr/>
          </p:nvSpPr>
          <p:spPr>
            <a:xfrm>
              <a:off x="9376100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45A310A-F56A-445D-BC9E-82FB4F931136}"/>
                </a:ext>
              </a:extLst>
            </p:cNvPr>
            <p:cNvSpPr/>
            <p:nvPr/>
          </p:nvSpPr>
          <p:spPr>
            <a:xfrm>
              <a:off x="9451723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65</a:t>
              </a:r>
              <a:r>
                <a:rPr lang="en-US" sz="44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B164A9D-6D70-4C93-A5F5-20BB002DD9AB}"/>
                </a:ext>
              </a:extLst>
            </p:cNvPr>
            <p:cNvSpPr/>
            <p:nvPr/>
          </p:nvSpPr>
          <p:spPr>
            <a:xfrm>
              <a:off x="8983059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65000"/>
                  </a:schemeClr>
                </a:gs>
                <a:gs pos="23000">
                  <a:schemeClr val="tx1">
                    <a:alpha val="57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BD7C7977-0982-4C46-A40F-68E8F2AD6AA3}"/>
              </a:ext>
            </a:extLst>
          </p:cNvPr>
          <p:cNvSpPr/>
          <p:nvPr/>
        </p:nvSpPr>
        <p:spPr>
          <a:xfrm>
            <a:off x="836766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062742D-523F-4ADB-B22A-F7981E0FC59F}"/>
              </a:ext>
            </a:extLst>
          </p:cNvPr>
          <p:cNvSpPr/>
          <p:nvPr/>
        </p:nvSpPr>
        <p:spPr>
          <a:xfrm>
            <a:off x="3558960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6553BCE-AD33-425B-A944-31137C0253F7}"/>
              </a:ext>
            </a:extLst>
          </p:cNvPr>
          <p:cNvSpPr/>
          <p:nvPr/>
        </p:nvSpPr>
        <p:spPr>
          <a:xfrm>
            <a:off x="6281154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98BCA63-6486-4B4A-837E-F8373C44F57D}"/>
              </a:ext>
            </a:extLst>
          </p:cNvPr>
          <p:cNvSpPr/>
          <p:nvPr/>
        </p:nvSpPr>
        <p:spPr>
          <a:xfrm>
            <a:off x="9003348" y="1544676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2800" b="1" cap="all" noProof="1">
                <a:solidFill>
                  <a:schemeClr val="bg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538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91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Comparative Pins with Data – Slide Template</vt:lpstr>
      <vt:lpstr>Comparative Pins with Data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Pins with Data</dc:title>
  <dc:creator>PresentationGO.com</dc:creator>
  <dc:description>© Copyright PresentationGO.com</dc:description>
  <dcterms:created xsi:type="dcterms:W3CDTF">2014-11-26T05:14:11Z</dcterms:created>
  <dcterms:modified xsi:type="dcterms:W3CDTF">2019-09-06T22:20:11Z</dcterms:modified>
  <cp:category>Charts &amp; Diagrams</cp:category>
</cp:coreProperties>
</file>