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2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Frames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812A856-4338-4621-A47C-44D9AF60647D}"/>
              </a:ext>
            </a:extLst>
          </p:cNvPr>
          <p:cNvSpPr/>
          <p:nvPr/>
        </p:nvSpPr>
        <p:spPr>
          <a:xfrm>
            <a:off x="3703072" y="3082988"/>
            <a:ext cx="3879403" cy="2115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012" y="0"/>
                </a:moveTo>
                <a:lnTo>
                  <a:pt x="9941" y="0"/>
                </a:lnTo>
                <a:lnTo>
                  <a:pt x="9941" y="2311"/>
                </a:lnTo>
                <a:lnTo>
                  <a:pt x="19012" y="2311"/>
                </a:lnTo>
                <a:cubicBezTo>
                  <a:pt x="19745" y="2311"/>
                  <a:pt x="20329" y="3404"/>
                  <a:pt x="20329" y="4728"/>
                </a:cubicBezTo>
                <a:lnTo>
                  <a:pt x="20329" y="16872"/>
                </a:lnTo>
                <a:cubicBezTo>
                  <a:pt x="20329" y="18217"/>
                  <a:pt x="19733" y="19289"/>
                  <a:pt x="19012" y="19289"/>
                </a:cubicBezTo>
                <a:lnTo>
                  <a:pt x="2577" y="19289"/>
                </a:lnTo>
                <a:cubicBezTo>
                  <a:pt x="1844" y="19289"/>
                  <a:pt x="1260" y="18196"/>
                  <a:pt x="1260" y="16872"/>
                </a:cubicBezTo>
                <a:lnTo>
                  <a:pt x="1260" y="12838"/>
                </a:lnTo>
                <a:cubicBezTo>
                  <a:pt x="1260" y="12187"/>
                  <a:pt x="962" y="11661"/>
                  <a:pt x="607" y="11682"/>
                </a:cubicBezTo>
                <a:cubicBezTo>
                  <a:pt x="263" y="11704"/>
                  <a:pt x="0" y="12208"/>
                  <a:pt x="0" y="12838"/>
                </a:cubicBezTo>
                <a:lnTo>
                  <a:pt x="0" y="16872"/>
                </a:lnTo>
                <a:cubicBezTo>
                  <a:pt x="0" y="19478"/>
                  <a:pt x="1157" y="21600"/>
                  <a:pt x="2577" y="21600"/>
                </a:cubicBezTo>
                <a:lnTo>
                  <a:pt x="19012" y="21600"/>
                </a:lnTo>
                <a:cubicBezTo>
                  <a:pt x="20432" y="21600"/>
                  <a:pt x="21589" y="19478"/>
                  <a:pt x="21589" y="16872"/>
                </a:cubicBezTo>
                <a:lnTo>
                  <a:pt x="21589" y="4728"/>
                </a:lnTo>
                <a:cubicBezTo>
                  <a:pt x="21600" y="2122"/>
                  <a:pt x="20443" y="0"/>
                  <a:pt x="1901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F4C975A-D123-4A0B-AEEF-B2A575B4D6FF}"/>
              </a:ext>
            </a:extLst>
          </p:cNvPr>
          <p:cNvSpPr/>
          <p:nvPr/>
        </p:nvSpPr>
        <p:spPr>
          <a:xfrm>
            <a:off x="1561525" y="1868751"/>
            <a:ext cx="3879385" cy="211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2" y="0"/>
                </a:moveTo>
                <a:lnTo>
                  <a:pt x="2578" y="0"/>
                </a:lnTo>
                <a:cubicBezTo>
                  <a:pt x="1157" y="0"/>
                  <a:pt x="0" y="2120"/>
                  <a:pt x="0" y="4723"/>
                </a:cubicBezTo>
                <a:lnTo>
                  <a:pt x="0" y="16856"/>
                </a:lnTo>
                <a:cubicBezTo>
                  <a:pt x="0" y="19459"/>
                  <a:pt x="1157" y="21579"/>
                  <a:pt x="2578" y="21579"/>
                </a:cubicBezTo>
                <a:lnTo>
                  <a:pt x="9683" y="21579"/>
                </a:lnTo>
                <a:cubicBezTo>
                  <a:pt x="10027" y="21579"/>
                  <a:pt x="10313" y="21054"/>
                  <a:pt x="10313" y="20424"/>
                </a:cubicBezTo>
                <a:cubicBezTo>
                  <a:pt x="10313" y="19795"/>
                  <a:pt x="10027" y="19270"/>
                  <a:pt x="9683" y="19270"/>
                </a:cubicBezTo>
                <a:lnTo>
                  <a:pt x="2578" y="19270"/>
                </a:lnTo>
                <a:cubicBezTo>
                  <a:pt x="1845" y="19270"/>
                  <a:pt x="1260" y="18178"/>
                  <a:pt x="1260" y="16856"/>
                </a:cubicBezTo>
                <a:lnTo>
                  <a:pt x="1260" y="4723"/>
                </a:lnTo>
                <a:cubicBezTo>
                  <a:pt x="1260" y="3380"/>
                  <a:pt x="1856" y="2309"/>
                  <a:pt x="2578" y="2309"/>
                </a:cubicBezTo>
                <a:lnTo>
                  <a:pt x="19022" y="2309"/>
                </a:lnTo>
                <a:cubicBezTo>
                  <a:pt x="19755" y="2309"/>
                  <a:pt x="20340" y="3401"/>
                  <a:pt x="20340" y="4723"/>
                </a:cubicBezTo>
                <a:lnTo>
                  <a:pt x="20340" y="11125"/>
                </a:lnTo>
                <a:lnTo>
                  <a:pt x="20340" y="12385"/>
                </a:lnTo>
                <a:lnTo>
                  <a:pt x="20340" y="14694"/>
                </a:lnTo>
                <a:lnTo>
                  <a:pt x="20340" y="15701"/>
                </a:lnTo>
                <a:lnTo>
                  <a:pt x="20340" y="16877"/>
                </a:lnTo>
                <a:cubicBezTo>
                  <a:pt x="20340" y="18220"/>
                  <a:pt x="19744" y="19291"/>
                  <a:pt x="19022" y="19291"/>
                </a:cubicBezTo>
                <a:lnTo>
                  <a:pt x="14324" y="19291"/>
                </a:lnTo>
                <a:cubicBezTo>
                  <a:pt x="13682" y="19291"/>
                  <a:pt x="13155" y="18367"/>
                  <a:pt x="13132" y="17192"/>
                </a:cubicBezTo>
                <a:lnTo>
                  <a:pt x="11871" y="17192"/>
                </a:lnTo>
                <a:lnTo>
                  <a:pt x="11871" y="17591"/>
                </a:lnTo>
                <a:cubicBezTo>
                  <a:pt x="11871" y="19795"/>
                  <a:pt x="12857" y="21600"/>
                  <a:pt x="14060" y="21600"/>
                </a:cubicBezTo>
                <a:lnTo>
                  <a:pt x="19022" y="21600"/>
                </a:lnTo>
                <a:cubicBezTo>
                  <a:pt x="20443" y="21600"/>
                  <a:pt x="21600" y="19480"/>
                  <a:pt x="21600" y="16877"/>
                </a:cubicBezTo>
                <a:lnTo>
                  <a:pt x="21600" y="15701"/>
                </a:lnTo>
                <a:lnTo>
                  <a:pt x="21600" y="14673"/>
                </a:lnTo>
                <a:lnTo>
                  <a:pt x="21600" y="12364"/>
                </a:lnTo>
                <a:lnTo>
                  <a:pt x="21600" y="11104"/>
                </a:lnTo>
                <a:lnTo>
                  <a:pt x="21600" y="4702"/>
                </a:lnTo>
                <a:cubicBezTo>
                  <a:pt x="21600" y="2120"/>
                  <a:pt x="20443" y="0"/>
                  <a:pt x="1902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592E1C-E728-4B68-A748-73EE01A717C9}"/>
              </a:ext>
            </a:extLst>
          </p:cNvPr>
          <p:cNvSpPr/>
          <p:nvPr/>
        </p:nvSpPr>
        <p:spPr>
          <a:xfrm>
            <a:off x="3699787" y="3082987"/>
            <a:ext cx="1483840" cy="434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41" y="0"/>
                </a:moveTo>
                <a:cubicBezTo>
                  <a:pt x="3176" y="0"/>
                  <a:pt x="240" y="9520"/>
                  <a:pt x="0" y="21600"/>
                </a:cubicBezTo>
                <a:lnTo>
                  <a:pt x="3325" y="21600"/>
                </a:lnTo>
                <a:cubicBezTo>
                  <a:pt x="3535" y="15765"/>
                  <a:pt x="4973" y="11261"/>
                  <a:pt x="6741" y="11261"/>
                </a:cubicBezTo>
                <a:lnTo>
                  <a:pt x="21600" y="11261"/>
                </a:lnTo>
                <a:lnTo>
                  <a:pt x="21600" y="0"/>
                </a:lnTo>
                <a:lnTo>
                  <a:pt x="674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6" name="Graphic 5" descr="Bar graph with downward trend with solid fill">
            <a:extLst>
              <a:ext uri="{FF2B5EF4-FFF2-40B4-BE49-F238E27FC236}">
                <a16:creationId xmlns:a16="http://schemas.microsoft.com/office/drawing/2014/main" id="{DC7D12AF-DC9B-4C11-9672-12E2267A0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63821" y="4074296"/>
            <a:ext cx="816359" cy="816359"/>
          </a:xfrm>
          <a:prstGeom prst="rect">
            <a:avLst/>
          </a:prstGeom>
        </p:spPr>
      </p:pic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D65BE18C-0CDD-49CE-955C-0F34ED445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3821" y="2183994"/>
            <a:ext cx="816359" cy="8163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6A1F68-23B9-45CA-A574-67A02D4B9387}"/>
              </a:ext>
            </a:extLst>
          </p:cNvPr>
          <p:cNvSpPr txBox="1"/>
          <p:nvPr/>
        </p:nvSpPr>
        <p:spPr>
          <a:xfrm>
            <a:off x="2235494" y="2351126"/>
            <a:ext cx="1062560" cy="95410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6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7637E-2097-4A17-81DF-4B3F7AF18E0D}"/>
              </a:ext>
            </a:extLst>
          </p:cNvPr>
          <p:cNvSpPr txBox="1"/>
          <p:nvPr/>
        </p:nvSpPr>
        <p:spPr>
          <a:xfrm>
            <a:off x="5845946" y="3638457"/>
            <a:ext cx="1062560" cy="95410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5"/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5"/>
                </a:solidFill>
              </a:rPr>
              <a:t>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A19C54-B37C-43F1-BD44-0CE0DDC06774}"/>
              </a:ext>
            </a:extLst>
          </p:cNvPr>
          <p:cNvGrpSpPr/>
          <p:nvPr/>
        </p:nvGrpSpPr>
        <p:grpSpPr>
          <a:xfrm>
            <a:off x="5845946" y="1737021"/>
            <a:ext cx="2651610" cy="1105724"/>
            <a:chOff x="8921977" y="4093524"/>
            <a:chExt cx="2926080" cy="12201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8023AA-6062-42BA-AEC6-17221225016B}"/>
                </a:ext>
              </a:extLst>
            </p:cNvPr>
            <p:cNvSpPr txBox="1"/>
            <p:nvPr/>
          </p:nvSpPr>
          <p:spPr>
            <a:xfrm>
              <a:off x="8921977" y="4093524"/>
              <a:ext cx="2926080" cy="4415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9F374C-1C2E-4A1B-835C-05C83F84EB1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811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BE50D5-D699-4C69-AF9D-67CC275CC9A2}"/>
              </a:ext>
            </a:extLst>
          </p:cNvPr>
          <p:cNvGrpSpPr/>
          <p:nvPr/>
        </p:nvGrpSpPr>
        <p:grpSpPr>
          <a:xfrm>
            <a:off x="646444" y="4159067"/>
            <a:ext cx="2651610" cy="1105724"/>
            <a:chOff x="332936" y="2647904"/>
            <a:chExt cx="2926080" cy="122017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853AA52-0C34-4CF1-9898-FEEC0C9ACF8D}"/>
                </a:ext>
              </a:extLst>
            </p:cNvPr>
            <p:cNvSpPr txBox="1"/>
            <p:nvPr/>
          </p:nvSpPr>
          <p:spPr>
            <a:xfrm>
              <a:off x="332936" y="2647904"/>
              <a:ext cx="2926080" cy="4415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F642C6-14C9-4002-B340-66F5C3B287C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811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Frames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812A856-4338-4621-A47C-44D9AF60647D}"/>
              </a:ext>
            </a:extLst>
          </p:cNvPr>
          <p:cNvSpPr/>
          <p:nvPr/>
        </p:nvSpPr>
        <p:spPr>
          <a:xfrm>
            <a:off x="3703072" y="3082988"/>
            <a:ext cx="3879403" cy="2115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012" y="0"/>
                </a:moveTo>
                <a:lnTo>
                  <a:pt x="9941" y="0"/>
                </a:lnTo>
                <a:lnTo>
                  <a:pt x="9941" y="2311"/>
                </a:lnTo>
                <a:lnTo>
                  <a:pt x="19012" y="2311"/>
                </a:lnTo>
                <a:cubicBezTo>
                  <a:pt x="19745" y="2311"/>
                  <a:pt x="20329" y="3404"/>
                  <a:pt x="20329" y="4728"/>
                </a:cubicBezTo>
                <a:lnTo>
                  <a:pt x="20329" y="16872"/>
                </a:lnTo>
                <a:cubicBezTo>
                  <a:pt x="20329" y="18217"/>
                  <a:pt x="19733" y="19289"/>
                  <a:pt x="19012" y="19289"/>
                </a:cubicBezTo>
                <a:lnTo>
                  <a:pt x="2577" y="19289"/>
                </a:lnTo>
                <a:cubicBezTo>
                  <a:pt x="1844" y="19289"/>
                  <a:pt x="1260" y="18196"/>
                  <a:pt x="1260" y="16872"/>
                </a:cubicBezTo>
                <a:lnTo>
                  <a:pt x="1260" y="12838"/>
                </a:lnTo>
                <a:cubicBezTo>
                  <a:pt x="1260" y="12187"/>
                  <a:pt x="962" y="11661"/>
                  <a:pt x="607" y="11682"/>
                </a:cubicBezTo>
                <a:cubicBezTo>
                  <a:pt x="263" y="11704"/>
                  <a:pt x="0" y="12208"/>
                  <a:pt x="0" y="12838"/>
                </a:cubicBezTo>
                <a:lnTo>
                  <a:pt x="0" y="16872"/>
                </a:lnTo>
                <a:cubicBezTo>
                  <a:pt x="0" y="19478"/>
                  <a:pt x="1157" y="21600"/>
                  <a:pt x="2577" y="21600"/>
                </a:cubicBezTo>
                <a:lnTo>
                  <a:pt x="19012" y="21600"/>
                </a:lnTo>
                <a:cubicBezTo>
                  <a:pt x="20432" y="21600"/>
                  <a:pt x="21589" y="19478"/>
                  <a:pt x="21589" y="16872"/>
                </a:cubicBezTo>
                <a:lnTo>
                  <a:pt x="21589" y="4728"/>
                </a:lnTo>
                <a:cubicBezTo>
                  <a:pt x="21600" y="2122"/>
                  <a:pt x="20443" y="0"/>
                  <a:pt x="1901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F4C975A-D123-4A0B-AEEF-B2A575B4D6FF}"/>
              </a:ext>
            </a:extLst>
          </p:cNvPr>
          <p:cNvSpPr/>
          <p:nvPr/>
        </p:nvSpPr>
        <p:spPr>
          <a:xfrm>
            <a:off x="1561525" y="1868751"/>
            <a:ext cx="3879385" cy="211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2" y="0"/>
                </a:moveTo>
                <a:lnTo>
                  <a:pt x="2578" y="0"/>
                </a:lnTo>
                <a:cubicBezTo>
                  <a:pt x="1157" y="0"/>
                  <a:pt x="0" y="2120"/>
                  <a:pt x="0" y="4723"/>
                </a:cubicBezTo>
                <a:lnTo>
                  <a:pt x="0" y="16856"/>
                </a:lnTo>
                <a:cubicBezTo>
                  <a:pt x="0" y="19459"/>
                  <a:pt x="1157" y="21579"/>
                  <a:pt x="2578" y="21579"/>
                </a:cubicBezTo>
                <a:lnTo>
                  <a:pt x="9683" y="21579"/>
                </a:lnTo>
                <a:cubicBezTo>
                  <a:pt x="10027" y="21579"/>
                  <a:pt x="10313" y="21054"/>
                  <a:pt x="10313" y="20424"/>
                </a:cubicBezTo>
                <a:cubicBezTo>
                  <a:pt x="10313" y="19795"/>
                  <a:pt x="10027" y="19270"/>
                  <a:pt x="9683" y="19270"/>
                </a:cubicBezTo>
                <a:lnTo>
                  <a:pt x="2578" y="19270"/>
                </a:lnTo>
                <a:cubicBezTo>
                  <a:pt x="1845" y="19270"/>
                  <a:pt x="1260" y="18178"/>
                  <a:pt x="1260" y="16856"/>
                </a:cubicBezTo>
                <a:lnTo>
                  <a:pt x="1260" y="4723"/>
                </a:lnTo>
                <a:cubicBezTo>
                  <a:pt x="1260" y="3380"/>
                  <a:pt x="1856" y="2309"/>
                  <a:pt x="2578" y="2309"/>
                </a:cubicBezTo>
                <a:lnTo>
                  <a:pt x="19022" y="2309"/>
                </a:lnTo>
                <a:cubicBezTo>
                  <a:pt x="19755" y="2309"/>
                  <a:pt x="20340" y="3401"/>
                  <a:pt x="20340" y="4723"/>
                </a:cubicBezTo>
                <a:lnTo>
                  <a:pt x="20340" y="11125"/>
                </a:lnTo>
                <a:lnTo>
                  <a:pt x="20340" y="12385"/>
                </a:lnTo>
                <a:lnTo>
                  <a:pt x="20340" y="14694"/>
                </a:lnTo>
                <a:lnTo>
                  <a:pt x="20340" y="15701"/>
                </a:lnTo>
                <a:lnTo>
                  <a:pt x="20340" y="16877"/>
                </a:lnTo>
                <a:cubicBezTo>
                  <a:pt x="20340" y="18220"/>
                  <a:pt x="19744" y="19291"/>
                  <a:pt x="19022" y="19291"/>
                </a:cubicBezTo>
                <a:lnTo>
                  <a:pt x="14324" y="19291"/>
                </a:lnTo>
                <a:cubicBezTo>
                  <a:pt x="13682" y="19291"/>
                  <a:pt x="13155" y="18367"/>
                  <a:pt x="13132" y="17192"/>
                </a:cubicBezTo>
                <a:lnTo>
                  <a:pt x="11871" y="17192"/>
                </a:lnTo>
                <a:lnTo>
                  <a:pt x="11871" y="17591"/>
                </a:lnTo>
                <a:cubicBezTo>
                  <a:pt x="11871" y="19795"/>
                  <a:pt x="12857" y="21600"/>
                  <a:pt x="14060" y="21600"/>
                </a:cubicBezTo>
                <a:lnTo>
                  <a:pt x="19022" y="21600"/>
                </a:lnTo>
                <a:cubicBezTo>
                  <a:pt x="20443" y="21600"/>
                  <a:pt x="21600" y="19480"/>
                  <a:pt x="21600" y="16877"/>
                </a:cubicBezTo>
                <a:lnTo>
                  <a:pt x="21600" y="15701"/>
                </a:lnTo>
                <a:lnTo>
                  <a:pt x="21600" y="14673"/>
                </a:lnTo>
                <a:lnTo>
                  <a:pt x="21600" y="12364"/>
                </a:lnTo>
                <a:lnTo>
                  <a:pt x="21600" y="11104"/>
                </a:lnTo>
                <a:lnTo>
                  <a:pt x="21600" y="4702"/>
                </a:lnTo>
                <a:cubicBezTo>
                  <a:pt x="21600" y="2120"/>
                  <a:pt x="20443" y="0"/>
                  <a:pt x="1902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592E1C-E728-4B68-A748-73EE01A717C9}"/>
              </a:ext>
            </a:extLst>
          </p:cNvPr>
          <p:cNvSpPr/>
          <p:nvPr/>
        </p:nvSpPr>
        <p:spPr>
          <a:xfrm>
            <a:off x="3699787" y="3082987"/>
            <a:ext cx="1483840" cy="434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41" y="0"/>
                </a:moveTo>
                <a:cubicBezTo>
                  <a:pt x="3176" y="0"/>
                  <a:pt x="240" y="9520"/>
                  <a:pt x="0" y="21600"/>
                </a:cubicBezTo>
                <a:lnTo>
                  <a:pt x="3325" y="21600"/>
                </a:lnTo>
                <a:cubicBezTo>
                  <a:pt x="3535" y="15765"/>
                  <a:pt x="4973" y="11261"/>
                  <a:pt x="6741" y="11261"/>
                </a:cubicBezTo>
                <a:lnTo>
                  <a:pt x="21600" y="11261"/>
                </a:lnTo>
                <a:lnTo>
                  <a:pt x="21600" y="0"/>
                </a:lnTo>
                <a:lnTo>
                  <a:pt x="674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6" name="Graphic 5" descr="Bar graph with downward trend with solid fill">
            <a:extLst>
              <a:ext uri="{FF2B5EF4-FFF2-40B4-BE49-F238E27FC236}">
                <a16:creationId xmlns:a16="http://schemas.microsoft.com/office/drawing/2014/main" id="{DC7D12AF-DC9B-4C11-9672-12E2267A0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63821" y="4074296"/>
            <a:ext cx="816359" cy="816359"/>
          </a:xfrm>
          <a:prstGeom prst="rect">
            <a:avLst/>
          </a:prstGeom>
        </p:spPr>
      </p:pic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D65BE18C-0CDD-49CE-955C-0F34ED445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3821" y="2183994"/>
            <a:ext cx="816359" cy="8163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6A1F68-23B9-45CA-A574-67A02D4B9387}"/>
              </a:ext>
            </a:extLst>
          </p:cNvPr>
          <p:cNvSpPr txBox="1"/>
          <p:nvPr/>
        </p:nvSpPr>
        <p:spPr>
          <a:xfrm>
            <a:off x="2235494" y="2351126"/>
            <a:ext cx="1062560" cy="95410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6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7637E-2097-4A17-81DF-4B3F7AF18E0D}"/>
              </a:ext>
            </a:extLst>
          </p:cNvPr>
          <p:cNvSpPr txBox="1"/>
          <p:nvPr/>
        </p:nvSpPr>
        <p:spPr>
          <a:xfrm>
            <a:off x="5845946" y="3638457"/>
            <a:ext cx="1062560" cy="95410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2"/>
                </a:solidFill>
              </a:rPr>
              <a:t>Lorem</a:t>
            </a:r>
          </a:p>
          <a:p>
            <a:pPr algn="ctr"/>
            <a:r>
              <a:rPr lang="en-US" sz="2800" b="1" noProof="1">
                <a:solidFill>
                  <a:schemeClr val="accent2"/>
                </a:solidFill>
              </a:rPr>
              <a:t>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A19C54-B37C-43F1-BD44-0CE0DDC06774}"/>
              </a:ext>
            </a:extLst>
          </p:cNvPr>
          <p:cNvGrpSpPr/>
          <p:nvPr/>
        </p:nvGrpSpPr>
        <p:grpSpPr>
          <a:xfrm>
            <a:off x="5845946" y="1737021"/>
            <a:ext cx="2651610" cy="1105724"/>
            <a:chOff x="8921977" y="4093524"/>
            <a:chExt cx="2926080" cy="12201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8023AA-6062-42BA-AEC6-17221225016B}"/>
                </a:ext>
              </a:extLst>
            </p:cNvPr>
            <p:cNvSpPr txBox="1"/>
            <p:nvPr/>
          </p:nvSpPr>
          <p:spPr>
            <a:xfrm>
              <a:off x="8921977" y="4093524"/>
              <a:ext cx="2926080" cy="4415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9F374C-1C2E-4A1B-835C-05C83F84EB1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811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BE50D5-D699-4C69-AF9D-67CC275CC9A2}"/>
              </a:ext>
            </a:extLst>
          </p:cNvPr>
          <p:cNvGrpSpPr/>
          <p:nvPr/>
        </p:nvGrpSpPr>
        <p:grpSpPr>
          <a:xfrm>
            <a:off x="646444" y="4159067"/>
            <a:ext cx="2651610" cy="1105724"/>
            <a:chOff x="332936" y="2647904"/>
            <a:chExt cx="2926080" cy="122017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853AA52-0C34-4CF1-9898-FEEC0C9ACF8D}"/>
                </a:ext>
              </a:extLst>
            </p:cNvPr>
            <p:cNvSpPr txBox="1"/>
            <p:nvPr/>
          </p:nvSpPr>
          <p:spPr>
            <a:xfrm>
              <a:off x="332936" y="2647904"/>
              <a:ext cx="2926080" cy="4415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F642C6-14C9-4002-B340-66F5C3B287C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811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36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219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Comparison Frames – Slide Template</vt:lpstr>
      <vt:lpstr>Comparison Frames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Frames</dc:title>
  <dc:creator>PresentationGO.com</dc:creator>
  <dc:description>© Copyright PresentationGO.com</dc:description>
  <dcterms:created xsi:type="dcterms:W3CDTF">2014-11-26T05:14:11Z</dcterms:created>
  <dcterms:modified xsi:type="dcterms:W3CDTF">2021-08-24T16:43:10Z</dcterms:modified>
  <cp:category>Charts &amp; Diagrams</cp:category>
</cp:coreProperties>
</file>