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7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12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List – Slide Template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0A47EF6-6D02-4F76-93B5-0D8B84CF64E6}"/>
              </a:ext>
            </a:extLst>
          </p:cNvPr>
          <p:cNvSpPr/>
          <p:nvPr/>
        </p:nvSpPr>
        <p:spPr>
          <a:xfrm flipH="1">
            <a:off x="1030648" y="2221252"/>
            <a:ext cx="2986151" cy="3050837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0A00C16-FC25-489F-92E3-212E5C38389A}"/>
              </a:ext>
            </a:extLst>
          </p:cNvPr>
          <p:cNvSpPr/>
          <p:nvPr/>
        </p:nvSpPr>
        <p:spPr>
          <a:xfrm flipH="1">
            <a:off x="3573893" y="1818490"/>
            <a:ext cx="883667" cy="803921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BCEF7AE-07CA-45F2-B1E8-A6B0BBAA6CDD}"/>
              </a:ext>
            </a:extLst>
          </p:cNvPr>
          <p:cNvSpPr/>
          <p:nvPr/>
        </p:nvSpPr>
        <p:spPr>
          <a:xfrm>
            <a:off x="5127172" y="2221252"/>
            <a:ext cx="2986181" cy="3050837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0934388-F6A0-4B40-8757-ABAB63EA85BB}"/>
              </a:ext>
            </a:extLst>
          </p:cNvPr>
          <p:cNvSpPr/>
          <p:nvPr/>
        </p:nvSpPr>
        <p:spPr>
          <a:xfrm>
            <a:off x="4686407" y="1818490"/>
            <a:ext cx="883676" cy="803921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0" name="Graphic 49" descr="Thumbs Down with solid fill">
            <a:extLst>
              <a:ext uri="{FF2B5EF4-FFF2-40B4-BE49-F238E27FC236}">
                <a16:creationId xmlns:a16="http://schemas.microsoft.com/office/drawing/2014/main" id="{B5F100F0-FEA0-4D1F-81B1-24DCAB308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39377" y="1931583"/>
            <a:ext cx="577738" cy="5777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Shape">
            <a:extLst>
              <a:ext uri="{FF2B5EF4-FFF2-40B4-BE49-F238E27FC236}">
                <a16:creationId xmlns:a16="http://schemas.microsoft.com/office/drawing/2014/main" id="{6E610C4F-9CA0-4CE9-9BCC-AE3AE6F0EB0D}"/>
              </a:ext>
            </a:extLst>
          </p:cNvPr>
          <p:cNvSpPr/>
          <p:nvPr/>
        </p:nvSpPr>
        <p:spPr>
          <a:xfrm flipH="1">
            <a:off x="3742297" y="2782066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2CD1DB-DD74-4DB3-BA34-5EBF7405E4BF}"/>
              </a:ext>
            </a:extLst>
          </p:cNvPr>
          <p:cNvGrpSpPr/>
          <p:nvPr/>
        </p:nvGrpSpPr>
        <p:grpSpPr>
          <a:xfrm flipH="1">
            <a:off x="1247545" y="2777369"/>
            <a:ext cx="2400276" cy="503400"/>
            <a:chOff x="332935" y="2716265"/>
            <a:chExt cx="2984126" cy="62599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BA703ED-2E9B-435C-B09C-998808F3C223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365D93-1224-4790-884F-B4B552E87CE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55" name="Graphic 54" descr="Checkmark with solid fill">
            <a:extLst>
              <a:ext uri="{FF2B5EF4-FFF2-40B4-BE49-F238E27FC236}">
                <a16:creationId xmlns:a16="http://schemas.microsoft.com/office/drawing/2014/main" id="{2D78B5EA-1E1B-4CC3-B46A-359353E9C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2881983"/>
            <a:ext cx="294178" cy="294178"/>
          </a:xfrm>
          <a:prstGeom prst="rect">
            <a:avLst/>
          </a:prstGeom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8B8E3C0-772F-476B-A6E6-4756233A62C4}"/>
              </a:ext>
            </a:extLst>
          </p:cNvPr>
          <p:cNvSpPr/>
          <p:nvPr/>
        </p:nvSpPr>
        <p:spPr>
          <a:xfrm>
            <a:off x="4866190" y="2782066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13C4BD-87E0-4A88-A5F4-A15B8C6A2F79}"/>
              </a:ext>
            </a:extLst>
          </p:cNvPr>
          <p:cNvGrpSpPr/>
          <p:nvPr/>
        </p:nvGrpSpPr>
        <p:grpSpPr>
          <a:xfrm>
            <a:off x="5496154" y="2779874"/>
            <a:ext cx="2400300" cy="503398"/>
            <a:chOff x="332935" y="2716267"/>
            <a:chExt cx="2984126" cy="62599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F8E856-1480-4AF8-8E4E-5D671F24D54D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EA9DB79-9731-433B-B984-1CC4CEA10AE3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F4E293B2-FD90-4D33-9201-E3E0488857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2881983"/>
            <a:ext cx="294178" cy="294178"/>
          </a:xfrm>
          <a:prstGeom prst="rect">
            <a:avLst/>
          </a:prstGeom>
        </p:spPr>
      </p:pic>
      <p:sp>
        <p:nvSpPr>
          <p:cNvPr id="61" name="Shape">
            <a:extLst>
              <a:ext uri="{FF2B5EF4-FFF2-40B4-BE49-F238E27FC236}">
                <a16:creationId xmlns:a16="http://schemas.microsoft.com/office/drawing/2014/main" id="{47B45057-5814-4DC1-98C8-3EE1E4CF8800}"/>
              </a:ext>
            </a:extLst>
          </p:cNvPr>
          <p:cNvSpPr/>
          <p:nvPr/>
        </p:nvSpPr>
        <p:spPr>
          <a:xfrm flipH="1">
            <a:off x="3742297" y="3369416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02EF54-4266-4B63-B415-EA56E27CE761}"/>
              </a:ext>
            </a:extLst>
          </p:cNvPr>
          <p:cNvGrpSpPr/>
          <p:nvPr/>
        </p:nvGrpSpPr>
        <p:grpSpPr>
          <a:xfrm flipH="1">
            <a:off x="1247545" y="3364719"/>
            <a:ext cx="2400276" cy="503400"/>
            <a:chOff x="332935" y="2716265"/>
            <a:chExt cx="2984126" cy="62599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906038-47D6-40BF-90A5-2D14F62295CF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7C1B7DA-D61C-44E6-8984-3BE2F394BA38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F0CB07E6-0B5C-4404-9321-D57E8DF85C50}"/>
              </a:ext>
            </a:extLst>
          </p:cNvPr>
          <p:cNvSpPr/>
          <p:nvPr/>
        </p:nvSpPr>
        <p:spPr>
          <a:xfrm>
            <a:off x="4866190" y="3369416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pic>
        <p:nvPicPr>
          <p:cNvPr id="66" name="Graphic 65" descr="Close with solid fill">
            <a:extLst>
              <a:ext uri="{FF2B5EF4-FFF2-40B4-BE49-F238E27FC236}">
                <a16:creationId xmlns:a16="http://schemas.microsoft.com/office/drawing/2014/main" id="{9FDE0E67-2762-4C07-8DF3-B45176E742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3469333"/>
            <a:ext cx="294178" cy="294178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9E132EF1-054C-43D7-BE8C-3204123B23E6}"/>
              </a:ext>
            </a:extLst>
          </p:cNvPr>
          <p:cNvGrpSpPr/>
          <p:nvPr/>
        </p:nvGrpSpPr>
        <p:grpSpPr>
          <a:xfrm>
            <a:off x="5496154" y="3367225"/>
            <a:ext cx="2400300" cy="503398"/>
            <a:chOff x="332935" y="2716267"/>
            <a:chExt cx="2984126" cy="62599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6B732C-4913-4100-863C-69C16723FE37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12A0A6-68EE-4A94-A8A9-B896A8A54077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37022CD9-6C23-454E-B191-F3A4854373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3469333"/>
            <a:ext cx="294178" cy="294178"/>
          </a:xfrm>
          <a:prstGeom prst="rect">
            <a:avLst/>
          </a:prstGeom>
        </p:spPr>
      </p:pic>
      <p:sp>
        <p:nvSpPr>
          <p:cNvPr id="71" name="Shape">
            <a:extLst>
              <a:ext uri="{FF2B5EF4-FFF2-40B4-BE49-F238E27FC236}">
                <a16:creationId xmlns:a16="http://schemas.microsoft.com/office/drawing/2014/main" id="{33F39854-D214-4F3B-862B-DD901DE9373A}"/>
              </a:ext>
            </a:extLst>
          </p:cNvPr>
          <p:cNvSpPr/>
          <p:nvPr/>
        </p:nvSpPr>
        <p:spPr>
          <a:xfrm flipH="1">
            <a:off x="3742297" y="3956767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CC6AD92-4817-45C7-AC69-D33104FAF680}"/>
              </a:ext>
            </a:extLst>
          </p:cNvPr>
          <p:cNvGrpSpPr/>
          <p:nvPr/>
        </p:nvGrpSpPr>
        <p:grpSpPr>
          <a:xfrm flipH="1">
            <a:off x="1247545" y="3952070"/>
            <a:ext cx="2400276" cy="503400"/>
            <a:chOff x="332935" y="2716265"/>
            <a:chExt cx="2984126" cy="62599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35666AC-8671-44FE-850E-0B49765C1A81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0F057B7-5A30-477A-B082-AA4F580CF6C6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75" name="Shape">
            <a:extLst>
              <a:ext uri="{FF2B5EF4-FFF2-40B4-BE49-F238E27FC236}">
                <a16:creationId xmlns:a16="http://schemas.microsoft.com/office/drawing/2014/main" id="{40B02BEF-D0AF-4C94-97AA-DFAD0F42E777}"/>
              </a:ext>
            </a:extLst>
          </p:cNvPr>
          <p:cNvSpPr/>
          <p:nvPr/>
        </p:nvSpPr>
        <p:spPr>
          <a:xfrm>
            <a:off x="4866190" y="3956767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pic>
        <p:nvPicPr>
          <p:cNvPr id="76" name="Graphic 75" descr="Close with solid fill">
            <a:extLst>
              <a:ext uri="{FF2B5EF4-FFF2-40B4-BE49-F238E27FC236}">
                <a16:creationId xmlns:a16="http://schemas.microsoft.com/office/drawing/2014/main" id="{DDA594FF-4454-4B61-8B1E-2CBEDC0366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4056684"/>
            <a:ext cx="294178" cy="294178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6C9EDC30-F22B-4266-AA2B-18463D82539D}"/>
              </a:ext>
            </a:extLst>
          </p:cNvPr>
          <p:cNvGrpSpPr/>
          <p:nvPr/>
        </p:nvGrpSpPr>
        <p:grpSpPr>
          <a:xfrm>
            <a:off x="5496154" y="3954575"/>
            <a:ext cx="2400300" cy="503398"/>
            <a:chOff x="332935" y="2716267"/>
            <a:chExt cx="2984126" cy="62599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283B8CC-764C-498D-840C-A0930C404E8F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96C6B3-3E77-4BAE-A987-AAB7D4BF04DA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80" name="Graphic 79" descr="Checkmark with solid fill">
            <a:extLst>
              <a:ext uri="{FF2B5EF4-FFF2-40B4-BE49-F238E27FC236}">
                <a16:creationId xmlns:a16="http://schemas.microsoft.com/office/drawing/2014/main" id="{AC4F5543-3AA3-4281-8033-AA71AAA15B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4056684"/>
            <a:ext cx="294178" cy="294178"/>
          </a:xfrm>
          <a:prstGeom prst="rect">
            <a:avLst/>
          </a:prstGeom>
        </p:spPr>
      </p:pic>
      <p:sp>
        <p:nvSpPr>
          <p:cNvPr id="81" name="Shape">
            <a:extLst>
              <a:ext uri="{FF2B5EF4-FFF2-40B4-BE49-F238E27FC236}">
                <a16:creationId xmlns:a16="http://schemas.microsoft.com/office/drawing/2014/main" id="{D5F65B63-6487-4944-985D-062772999B8A}"/>
              </a:ext>
            </a:extLst>
          </p:cNvPr>
          <p:cNvSpPr/>
          <p:nvPr/>
        </p:nvSpPr>
        <p:spPr>
          <a:xfrm flipH="1">
            <a:off x="3742297" y="4544118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8C3C77-C85E-466B-8FDA-060C2208517C}"/>
              </a:ext>
            </a:extLst>
          </p:cNvPr>
          <p:cNvGrpSpPr/>
          <p:nvPr/>
        </p:nvGrpSpPr>
        <p:grpSpPr>
          <a:xfrm flipH="1">
            <a:off x="1247545" y="4539421"/>
            <a:ext cx="2400276" cy="503400"/>
            <a:chOff x="332935" y="2716265"/>
            <a:chExt cx="2984126" cy="62599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227D5D0-EDFB-4D79-97AA-936ADFBAEB3E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664FDA6-8AC6-4899-88FC-2F142DFCD6A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85" name="Shape">
            <a:extLst>
              <a:ext uri="{FF2B5EF4-FFF2-40B4-BE49-F238E27FC236}">
                <a16:creationId xmlns:a16="http://schemas.microsoft.com/office/drawing/2014/main" id="{5E7EC555-CCAF-420D-9613-17570300EA21}"/>
              </a:ext>
            </a:extLst>
          </p:cNvPr>
          <p:cNvSpPr/>
          <p:nvPr/>
        </p:nvSpPr>
        <p:spPr>
          <a:xfrm>
            <a:off x="4866190" y="4544118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solidFill>
              <a:schemeClr val="accent5">
                <a:lumMod val="75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pic>
        <p:nvPicPr>
          <p:cNvPr id="86" name="Graphic 85" descr="Close with solid fill">
            <a:extLst>
              <a:ext uri="{FF2B5EF4-FFF2-40B4-BE49-F238E27FC236}">
                <a16:creationId xmlns:a16="http://schemas.microsoft.com/office/drawing/2014/main" id="{F4CAD2C7-094F-420A-ADF5-D47AD29F21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4644035"/>
            <a:ext cx="294178" cy="294178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8AEADE77-E609-4747-8EAC-56E14B5A83F6}"/>
              </a:ext>
            </a:extLst>
          </p:cNvPr>
          <p:cNvGrpSpPr/>
          <p:nvPr/>
        </p:nvGrpSpPr>
        <p:grpSpPr>
          <a:xfrm>
            <a:off x="5496154" y="4541926"/>
            <a:ext cx="2400300" cy="503398"/>
            <a:chOff x="332935" y="2716267"/>
            <a:chExt cx="2984126" cy="62599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EEF6B1-B97A-4F87-AA39-1237AC0568BD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C84AEB5-788B-412D-B7BA-C546533A8E8B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90" name="Graphic 89" descr="Checkmark with solid fill">
            <a:extLst>
              <a:ext uri="{FF2B5EF4-FFF2-40B4-BE49-F238E27FC236}">
                <a16:creationId xmlns:a16="http://schemas.microsoft.com/office/drawing/2014/main" id="{D759BF80-7F55-4ECF-AFBC-B5B7EDC42E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4644035"/>
            <a:ext cx="294178" cy="294178"/>
          </a:xfrm>
          <a:prstGeom prst="rect">
            <a:avLst/>
          </a:prstGeom>
        </p:spPr>
      </p:pic>
      <p:pic>
        <p:nvPicPr>
          <p:cNvPr id="91" name="Graphic 90" descr="Thumbs up sign with solid fill">
            <a:extLst>
              <a:ext uri="{FF2B5EF4-FFF2-40B4-BE49-F238E27FC236}">
                <a16:creationId xmlns:a16="http://schemas.microsoft.com/office/drawing/2014/main" id="{35DB8638-A5F7-453C-AA0F-26AF6BAFF8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6858" y="1931583"/>
            <a:ext cx="577738" cy="5777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06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List – Slide Template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0A47EF6-6D02-4F76-93B5-0D8B84CF64E6}"/>
              </a:ext>
            </a:extLst>
          </p:cNvPr>
          <p:cNvSpPr/>
          <p:nvPr/>
        </p:nvSpPr>
        <p:spPr>
          <a:xfrm flipH="1">
            <a:off x="1030648" y="2221252"/>
            <a:ext cx="2986151" cy="3050837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0A00C16-FC25-489F-92E3-212E5C38389A}"/>
              </a:ext>
            </a:extLst>
          </p:cNvPr>
          <p:cNvSpPr/>
          <p:nvPr/>
        </p:nvSpPr>
        <p:spPr>
          <a:xfrm flipH="1">
            <a:off x="3573893" y="1818490"/>
            <a:ext cx="883667" cy="803921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BCEF7AE-07CA-45F2-B1E8-A6B0BBAA6CDD}"/>
              </a:ext>
            </a:extLst>
          </p:cNvPr>
          <p:cNvSpPr/>
          <p:nvPr/>
        </p:nvSpPr>
        <p:spPr>
          <a:xfrm>
            <a:off x="5127172" y="2221252"/>
            <a:ext cx="2986181" cy="3050837"/>
          </a:xfrm>
          <a:custGeom>
            <a:avLst/>
            <a:gdLst>
              <a:gd name="connsiteX0" fmla="*/ 655682 w 3981574"/>
              <a:gd name="connsiteY0" fmla="*/ 0 h 4067783"/>
              <a:gd name="connsiteX1" fmla="*/ 3852261 w 3981574"/>
              <a:gd name="connsiteY1" fmla="*/ 0 h 4067783"/>
              <a:gd name="connsiteX2" fmla="*/ 3981574 w 3981574"/>
              <a:gd name="connsiteY2" fmla="*/ 129403 h 4067783"/>
              <a:gd name="connsiteX3" fmla="*/ 3981574 w 3981574"/>
              <a:gd name="connsiteY3" fmla="*/ 3938380 h 4067783"/>
              <a:gd name="connsiteX4" fmla="*/ 3852261 w 3981574"/>
              <a:gd name="connsiteY4" fmla="*/ 4067783 h 4067783"/>
              <a:gd name="connsiteX5" fmla="*/ 129525 w 3981574"/>
              <a:gd name="connsiteY5" fmla="*/ 4067783 h 4067783"/>
              <a:gd name="connsiteX6" fmla="*/ 0 w 3981574"/>
              <a:gd name="connsiteY6" fmla="*/ 3938380 h 4067783"/>
              <a:gd name="connsiteX7" fmla="*/ 0 w 3981574"/>
              <a:gd name="connsiteY7" fmla="*/ 3889983 h 4067783"/>
              <a:gd name="connsiteX8" fmla="*/ 0 w 3981574"/>
              <a:gd name="connsiteY8" fmla="*/ 3845533 h 4067783"/>
              <a:gd name="connsiteX9" fmla="*/ 0 w 3981574"/>
              <a:gd name="connsiteY9" fmla="*/ 3757679 h 4067783"/>
              <a:gd name="connsiteX10" fmla="*/ 99569 w 3981574"/>
              <a:gd name="connsiteY10" fmla="*/ 3757679 h 4067783"/>
              <a:gd name="connsiteX11" fmla="*/ 229754 w 3981574"/>
              <a:gd name="connsiteY11" fmla="*/ 3682327 h 4067783"/>
              <a:gd name="connsiteX12" fmla="*/ 333478 w 3981574"/>
              <a:gd name="connsiteY12" fmla="*/ 3503203 h 4067783"/>
              <a:gd name="connsiteX13" fmla="*/ 333478 w 3981574"/>
              <a:gd name="connsiteY13" fmla="*/ 3353475 h 4067783"/>
              <a:gd name="connsiteX14" fmla="*/ 229754 w 3981574"/>
              <a:gd name="connsiteY14" fmla="*/ 3174351 h 4067783"/>
              <a:gd name="connsiteX15" fmla="*/ 99569 w 3981574"/>
              <a:gd name="connsiteY15" fmla="*/ 3098999 h 4067783"/>
              <a:gd name="connsiteX16" fmla="*/ 0 w 3981574"/>
              <a:gd name="connsiteY16" fmla="*/ 3098999 h 4067783"/>
              <a:gd name="connsiteX17" fmla="*/ 0 w 3981574"/>
              <a:gd name="connsiteY17" fmla="*/ 2976464 h 4067783"/>
              <a:gd name="connsiteX18" fmla="*/ 99569 w 3981574"/>
              <a:gd name="connsiteY18" fmla="*/ 2976464 h 4067783"/>
              <a:gd name="connsiteX19" fmla="*/ 229754 w 3981574"/>
              <a:gd name="connsiteY19" fmla="*/ 2901112 h 4067783"/>
              <a:gd name="connsiteX20" fmla="*/ 333478 w 3981574"/>
              <a:gd name="connsiteY20" fmla="*/ 2721988 h 4067783"/>
              <a:gd name="connsiteX21" fmla="*/ 333478 w 3981574"/>
              <a:gd name="connsiteY21" fmla="*/ 2572260 h 4067783"/>
              <a:gd name="connsiteX22" fmla="*/ 229754 w 3981574"/>
              <a:gd name="connsiteY22" fmla="*/ 2393136 h 4067783"/>
              <a:gd name="connsiteX23" fmla="*/ 99569 w 3981574"/>
              <a:gd name="connsiteY23" fmla="*/ 2317784 h 4067783"/>
              <a:gd name="connsiteX24" fmla="*/ 0 w 3981574"/>
              <a:gd name="connsiteY24" fmla="*/ 2317784 h 4067783"/>
              <a:gd name="connsiteX25" fmla="*/ 0 w 3981574"/>
              <a:gd name="connsiteY25" fmla="*/ 2195250 h 4067783"/>
              <a:gd name="connsiteX26" fmla="*/ 99569 w 3981574"/>
              <a:gd name="connsiteY26" fmla="*/ 2195250 h 4067783"/>
              <a:gd name="connsiteX27" fmla="*/ 229754 w 3981574"/>
              <a:gd name="connsiteY27" fmla="*/ 2119898 h 4067783"/>
              <a:gd name="connsiteX28" fmla="*/ 333478 w 3981574"/>
              <a:gd name="connsiteY28" fmla="*/ 1940774 h 4067783"/>
              <a:gd name="connsiteX29" fmla="*/ 333478 w 3981574"/>
              <a:gd name="connsiteY29" fmla="*/ 1791046 h 4067783"/>
              <a:gd name="connsiteX30" fmla="*/ 229754 w 3981574"/>
              <a:gd name="connsiteY30" fmla="*/ 1611922 h 4067783"/>
              <a:gd name="connsiteX31" fmla="*/ 99569 w 3981574"/>
              <a:gd name="connsiteY31" fmla="*/ 1536570 h 4067783"/>
              <a:gd name="connsiteX32" fmla="*/ 0 w 3981574"/>
              <a:gd name="connsiteY32" fmla="*/ 1536570 h 4067783"/>
              <a:gd name="connsiteX33" fmla="*/ 0 w 3981574"/>
              <a:gd name="connsiteY33" fmla="*/ 1414036 h 4067783"/>
              <a:gd name="connsiteX34" fmla="*/ 99569 w 3981574"/>
              <a:gd name="connsiteY34" fmla="*/ 1414036 h 4067783"/>
              <a:gd name="connsiteX35" fmla="*/ 229754 w 3981574"/>
              <a:gd name="connsiteY35" fmla="*/ 1338684 h 4067783"/>
              <a:gd name="connsiteX36" fmla="*/ 333478 w 3981574"/>
              <a:gd name="connsiteY36" fmla="*/ 1159560 h 4067783"/>
              <a:gd name="connsiteX37" fmla="*/ 333478 w 3981574"/>
              <a:gd name="connsiteY37" fmla="*/ 1009832 h 4067783"/>
              <a:gd name="connsiteX38" fmla="*/ 229754 w 3981574"/>
              <a:gd name="connsiteY38" fmla="*/ 830708 h 4067783"/>
              <a:gd name="connsiteX39" fmla="*/ 99569 w 3981574"/>
              <a:gd name="connsiteY39" fmla="*/ 755356 h 4067783"/>
              <a:gd name="connsiteX40" fmla="*/ 0 w 3981574"/>
              <a:gd name="connsiteY40" fmla="*/ 755356 h 4067783"/>
              <a:gd name="connsiteX41" fmla="*/ 0 w 3981574"/>
              <a:gd name="connsiteY41" fmla="*/ 710934 h 4067783"/>
              <a:gd name="connsiteX42" fmla="*/ 0 w 3981574"/>
              <a:gd name="connsiteY42" fmla="*/ 666736 h 4067783"/>
              <a:gd name="connsiteX43" fmla="*/ 0 w 3981574"/>
              <a:gd name="connsiteY43" fmla="*/ 599690 h 4067783"/>
              <a:gd name="connsiteX44" fmla="*/ 211353 w 3981574"/>
              <a:gd name="connsiteY44" fmla="*/ 599690 h 4067783"/>
              <a:gd name="connsiteX45" fmla="*/ 414226 w 3981574"/>
              <a:gd name="connsiteY45" fmla="*/ 483077 h 4067783"/>
              <a:gd name="connsiteX46" fmla="*/ 625579 w 3981574"/>
              <a:gd name="connsiteY46" fmla="*/ 116399 h 4067783"/>
              <a:gd name="connsiteX47" fmla="*/ 655682 w 3981574"/>
              <a:gd name="connsiteY47" fmla="*/ 0 h 406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981574" h="4067783">
                <a:moveTo>
                  <a:pt x="655682" y="0"/>
                </a:moveTo>
                <a:lnTo>
                  <a:pt x="3852261" y="0"/>
                </a:lnTo>
                <a:cubicBezTo>
                  <a:pt x="3923277" y="0"/>
                  <a:pt x="3981574" y="58200"/>
                  <a:pt x="3981574" y="129403"/>
                </a:cubicBezTo>
                <a:lnTo>
                  <a:pt x="3981574" y="3938380"/>
                </a:lnTo>
                <a:cubicBezTo>
                  <a:pt x="3981574" y="4009584"/>
                  <a:pt x="3923277" y="4067783"/>
                  <a:pt x="3852261" y="4067783"/>
                </a:cubicBezTo>
                <a:lnTo>
                  <a:pt x="129525" y="4067783"/>
                </a:lnTo>
                <a:cubicBezTo>
                  <a:pt x="58297" y="4067783"/>
                  <a:pt x="0" y="4009584"/>
                  <a:pt x="0" y="3938380"/>
                </a:cubicBezTo>
                <a:lnTo>
                  <a:pt x="0" y="3889983"/>
                </a:lnTo>
                <a:lnTo>
                  <a:pt x="0" y="3845533"/>
                </a:lnTo>
                <a:lnTo>
                  <a:pt x="0" y="3757679"/>
                </a:lnTo>
                <a:lnTo>
                  <a:pt x="99569" y="3757679"/>
                </a:lnTo>
                <a:cubicBezTo>
                  <a:pt x="153400" y="3757679"/>
                  <a:pt x="202350" y="3729289"/>
                  <a:pt x="229754" y="3682327"/>
                </a:cubicBezTo>
                <a:lnTo>
                  <a:pt x="333478" y="3503203"/>
                </a:lnTo>
                <a:cubicBezTo>
                  <a:pt x="359906" y="3457217"/>
                  <a:pt x="359906" y="3399461"/>
                  <a:pt x="333478" y="3353475"/>
                </a:cubicBezTo>
                <a:lnTo>
                  <a:pt x="229754" y="3174351"/>
                </a:lnTo>
                <a:cubicBezTo>
                  <a:pt x="202350" y="3127390"/>
                  <a:pt x="153400" y="3098999"/>
                  <a:pt x="99569" y="3098999"/>
                </a:cubicBezTo>
                <a:lnTo>
                  <a:pt x="0" y="3098999"/>
                </a:lnTo>
                <a:lnTo>
                  <a:pt x="0" y="2976464"/>
                </a:lnTo>
                <a:lnTo>
                  <a:pt x="99569" y="2976464"/>
                </a:lnTo>
                <a:cubicBezTo>
                  <a:pt x="153400" y="2976464"/>
                  <a:pt x="202350" y="2948074"/>
                  <a:pt x="229754" y="2901112"/>
                </a:cubicBezTo>
                <a:lnTo>
                  <a:pt x="333478" y="2721988"/>
                </a:lnTo>
                <a:cubicBezTo>
                  <a:pt x="359906" y="2676002"/>
                  <a:pt x="359906" y="2618246"/>
                  <a:pt x="333478" y="2572260"/>
                </a:cubicBezTo>
                <a:lnTo>
                  <a:pt x="229754" y="2393136"/>
                </a:lnTo>
                <a:cubicBezTo>
                  <a:pt x="202350" y="2346174"/>
                  <a:pt x="153400" y="2317784"/>
                  <a:pt x="99569" y="2317784"/>
                </a:cubicBezTo>
                <a:lnTo>
                  <a:pt x="0" y="2317784"/>
                </a:lnTo>
                <a:lnTo>
                  <a:pt x="0" y="2195250"/>
                </a:lnTo>
                <a:lnTo>
                  <a:pt x="99569" y="2195250"/>
                </a:lnTo>
                <a:cubicBezTo>
                  <a:pt x="153400" y="2195250"/>
                  <a:pt x="202350" y="2166860"/>
                  <a:pt x="229754" y="2119898"/>
                </a:cubicBezTo>
                <a:lnTo>
                  <a:pt x="333478" y="1940774"/>
                </a:lnTo>
                <a:cubicBezTo>
                  <a:pt x="359906" y="1894788"/>
                  <a:pt x="359906" y="1837032"/>
                  <a:pt x="333478" y="1791046"/>
                </a:cubicBezTo>
                <a:lnTo>
                  <a:pt x="229754" y="1611922"/>
                </a:lnTo>
                <a:cubicBezTo>
                  <a:pt x="202350" y="1564960"/>
                  <a:pt x="153400" y="1536570"/>
                  <a:pt x="99569" y="1536570"/>
                </a:cubicBezTo>
                <a:lnTo>
                  <a:pt x="0" y="1536570"/>
                </a:lnTo>
                <a:lnTo>
                  <a:pt x="0" y="1414036"/>
                </a:lnTo>
                <a:lnTo>
                  <a:pt x="99569" y="1414036"/>
                </a:lnTo>
                <a:cubicBezTo>
                  <a:pt x="153400" y="1414036"/>
                  <a:pt x="202350" y="1385646"/>
                  <a:pt x="229754" y="1338684"/>
                </a:cubicBezTo>
                <a:lnTo>
                  <a:pt x="333478" y="1159560"/>
                </a:lnTo>
                <a:cubicBezTo>
                  <a:pt x="359906" y="1113574"/>
                  <a:pt x="359906" y="1055818"/>
                  <a:pt x="333478" y="1009832"/>
                </a:cubicBezTo>
                <a:lnTo>
                  <a:pt x="229754" y="830708"/>
                </a:lnTo>
                <a:cubicBezTo>
                  <a:pt x="202350" y="783746"/>
                  <a:pt x="153400" y="755356"/>
                  <a:pt x="99569" y="755356"/>
                </a:cubicBezTo>
                <a:lnTo>
                  <a:pt x="0" y="755356"/>
                </a:lnTo>
                <a:lnTo>
                  <a:pt x="0" y="710934"/>
                </a:lnTo>
                <a:lnTo>
                  <a:pt x="0" y="666736"/>
                </a:lnTo>
                <a:lnTo>
                  <a:pt x="0" y="599690"/>
                </a:lnTo>
                <a:lnTo>
                  <a:pt x="211353" y="599690"/>
                </a:lnTo>
                <a:cubicBezTo>
                  <a:pt x="295513" y="599690"/>
                  <a:pt x="370981" y="554281"/>
                  <a:pt x="414226" y="483077"/>
                </a:cubicBezTo>
                <a:lnTo>
                  <a:pt x="625579" y="116399"/>
                </a:lnTo>
                <a:cubicBezTo>
                  <a:pt x="647202" y="79731"/>
                  <a:pt x="655682" y="40932"/>
                  <a:pt x="6556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0934388-F6A0-4B40-8757-ABAB63EA85BB}"/>
              </a:ext>
            </a:extLst>
          </p:cNvPr>
          <p:cNvSpPr/>
          <p:nvPr/>
        </p:nvSpPr>
        <p:spPr>
          <a:xfrm>
            <a:off x="4686407" y="1818490"/>
            <a:ext cx="883676" cy="803921"/>
          </a:xfrm>
          <a:custGeom>
            <a:avLst/>
            <a:gdLst>
              <a:gd name="connsiteX0" fmla="*/ 400076 w 1178234"/>
              <a:gd name="connsiteY0" fmla="*/ 0 h 1071894"/>
              <a:gd name="connsiteX1" fmla="*/ 779748 w 1178234"/>
              <a:gd name="connsiteY1" fmla="*/ 0 h 1071894"/>
              <a:gd name="connsiteX2" fmla="*/ 960787 w 1178234"/>
              <a:gd name="connsiteY2" fmla="*/ 103608 h 1071894"/>
              <a:gd name="connsiteX3" fmla="*/ 1150728 w 1178234"/>
              <a:gd name="connsiteY3" fmla="*/ 431273 h 1071894"/>
              <a:gd name="connsiteX4" fmla="*/ 1150728 w 1178234"/>
              <a:gd name="connsiteY4" fmla="*/ 640621 h 1071894"/>
              <a:gd name="connsiteX5" fmla="*/ 960787 w 1178234"/>
              <a:gd name="connsiteY5" fmla="*/ 968500 h 1071894"/>
              <a:gd name="connsiteX6" fmla="*/ 779748 w 1178234"/>
              <a:gd name="connsiteY6" fmla="*/ 1071894 h 1071894"/>
              <a:gd name="connsiteX7" fmla="*/ 400076 w 1178234"/>
              <a:gd name="connsiteY7" fmla="*/ 1071894 h 1071894"/>
              <a:gd name="connsiteX8" fmla="*/ 218826 w 1178234"/>
              <a:gd name="connsiteY8" fmla="*/ 968500 h 1071894"/>
              <a:gd name="connsiteX9" fmla="*/ 29096 w 1178234"/>
              <a:gd name="connsiteY9" fmla="*/ 640621 h 1071894"/>
              <a:gd name="connsiteX10" fmla="*/ 29096 w 1178234"/>
              <a:gd name="connsiteY10" fmla="*/ 431273 h 1071894"/>
              <a:gd name="connsiteX11" fmla="*/ 218826 w 1178234"/>
              <a:gd name="connsiteY11" fmla="*/ 103608 h 1071894"/>
              <a:gd name="connsiteX12" fmla="*/ 400076 w 1178234"/>
              <a:gd name="connsiteY12" fmla="*/ 0 h 107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8234" h="1071894">
                <a:moveTo>
                  <a:pt x="400076" y="0"/>
                </a:moveTo>
                <a:lnTo>
                  <a:pt x="779748" y="0"/>
                </a:lnTo>
                <a:cubicBezTo>
                  <a:pt x="855216" y="0"/>
                  <a:pt x="921993" y="38800"/>
                  <a:pt x="960787" y="103608"/>
                </a:cubicBezTo>
                <a:lnTo>
                  <a:pt x="1150728" y="431273"/>
                </a:lnTo>
                <a:cubicBezTo>
                  <a:pt x="1187403" y="496082"/>
                  <a:pt x="1187403" y="575813"/>
                  <a:pt x="1150728" y="640621"/>
                </a:cubicBezTo>
                <a:lnTo>
                  <a:pt x="960787" y="968500"/>
                </a:lnTo>
                <a:cubicBezTo>
                  <a:pt x="924112" y="1033095"/>
                  <a:pt x="855216" y="1071894"/>
                  <a:pt x="779748" y="1071894"/>
                </a:cubicBezTo>
                <a:lnTo>
                  <a:pt x="400076" y="1071894"/>
                </a:lnTo>
                <a:cubicBezTo>
                  <a:pt x="324608" y="1071894"/>
                  <a:pt x="257832" y="1033095"/>
                  <a:pt x="218826" y="968500"/>
                </a:cubicBezTo>
                <a:lnTo>
                  <a:pt x="29096" y="640621"/>
                </a:lnTo>
                <a:cubicBezTo>
                  <a:pt x="-9699" y="575813"/>
                  <a:pt x="-9699" y="496082"/>
                  <a:pt x="29096" y="431273"/>
                </a:cubicBezTo>
                <a:lnTo>
                  <a:pt x="218826" y="103608"/>
                </a:lnTo>
                <a:cubicBezTo>
                  <a:pt x="255500" y="38800"/>
                  <a:pt x="324608" y="0"/>
                  <a:pt x="40007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0" name="Graphic 49" descr="Thumbs Down with solid fill">
            <a:extLst>
              <a:ext uri="{FF2B5EF4-FFF2-40B4-BE49-F238E27FC236}">
                <a16:creationId xmlns:a16="http://schemas.microsoft.com/office/drawing/2014/main" id="{B5F100F0-FEA0-4D1F-81B1-24DCAB308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39377" y="1931583"/>
            <a:ext cx="577738" cy="577738"/>
          </a:xfrm>
          <a:prstGeom prst="rect">
            <a:avLst/>
          </a:prstGeom>
          <a:effectLst/>
        </p:spPr>
      </p:pic>
      <p:sp>
        <p:nvSpPr>
          <p:cNvPr id="51" name="Shape">
            <a:extLst>
              <a:ext uri="{FF2B5EF4-FFF2-40B4-BE49-F238E27FC236}">
                <a16:creationId xmlns:a16="http://schemas.microsoft.com/office/drawing/2014/main" id="{6E610C4F-9CA0-4CE9-9BCC-AE3AE6F0EB0D}"/>
              </a:ext>
            </a:extLst>
          </p:cNvPr>
          <p:cNvSpPr/>
          <p:nvPr/>
        </p:nvSpPr>
        <p:spPr>
          <a:xfrm flipH="1">
            <a:off x="3742297" y="2782066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2CD1DB-DD74-4DB3-BA34-5EBF7405E4BF}"/>
              </a:ext>
            </a:extLst>
          </p:cNvPr>
          <p:cNvGrpSpPr/>
          <p:nvPr/>
        </p:nvGrpSpPr>
        <p:grpSpPr>
          <a:xfrm flipH="1">
            <a:off x="1247545" y="2777369"/>
            <a:ext cx="2400276" cy="503400"/>
            <a:chOff x="332935" y="2716265"/>
            <a:chExt cx="2984126" cy="62599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BA703ED-2E9B-435C-B09C-998808F3C223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365D93-1224-4790-884F-B4B552E87CE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55" name="Graphic 54" descr="Checkmark with solid fill">
            <a:extLst>
              <a:ext uri="{FF2B5EF4-FFF2-40B4-BE49-F238E27FC236}">
                <a16:creationId xmlns:a16="http://schemas.microsoft.com/office/drawing/2014/main" id="{2D78B5EA-1E1B-4CC3-B46A-359353E9C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2881983"/>
            <a:ext cx="294178" cy="294178"/>
          </a:xfrm>
          <a:prstGeom prst="rect">
            <a:avLst/>
          </a:prstGeom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8B8E3C0-772F-476B-A6E6-4756233A62C4}"/>
              </a:ext>
            </a:extLst>
          </p:cNvPr>
          <p:cNvSpPr/>
          <p:nvPr/>
        </p:nvSpPr>
        <p:spPr>
          <a:xfrm>
            <a:off x="4866190" y="2782066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13C4BD-87E0-4A88-A5F4-A15B8C6A2F79}"/>
              </a:ext>
            </a:extLst>
          </p:cNvPr>
          <p:cNvGrpSpPr/>
          <p:nvPr/>
        </p:nvGrpSpPr>
        <p:grpSpPr>
          <a:xfrm>
            <a:off x="5496154" y="2779874"/>
            <a:ext cx="2400300" cy="503398"/>
            <a:chOff x="332935" y="2716267"/>
            <a:chExt cx="2984126" cy="62599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F8E856-1480-4AF8-8E4E-5D671F24D54D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EA9DB79-9731-433B-B984-1CC4CEA10AE3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F4E293B2-FD90-4D33-9201-E3E0488857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2881983"/>
            <a:ext cx="294178" cy="294178"/>
          </a:xfrm>
          <a:prstGeom prst="rect">
            <a:avLst/>
          </a:prstGeom>
        </p:spPr>
      </p:pic>
      <p:sp>
        <p:nvSpPr>
          <p:cNvPr id="61" name="Shape">
            <a:extLst>
              <a:ext uri="{FF2B5EF4-FFF2-40B4-BE49-F238E27FC236}">
                <a16:creationId xmlns:a16="http://schemas.microsoft.com/office/drawing/2014/main" id="{47B45057-5814-4DC1-98C8-3EE1E4CF8800}"/>
              </a:ext>
            </a:extLst>
          </p:cNvPr>
          <p:cNvSpPr/>
          <p:nvPr/>
        </p:nvSpPr>
        <p:spPr>
          <a:xfrm flipH="1">
            <a:off x="3742297" y="3369416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02EF54-4266-4B63-B415-EA56E27CE761}"/>
              </a:ext>
            </a:extLst>
          </p:cNvPr>
          <p:cNvGrpSpPr/>
          <p:nvPr/>
        </p:nvGrpSpPr>
        <p:grpSpPr>
          <a:xfrm flipH="1">
            <a:off x="1247545" y="3364719"/>
            <a:ext cx="2400276" cy="503400"/>
            <a:chOff x="332935" y="2716265"/>
            <a:chExt cx="2984126" cy="62599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906038-47D6-40BF-90A5-2D14F62295CF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7C1B7DA-D61C-44E6-8984-3BE2F394BA38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65" name="Shape">
            <a:extLst>
              <a:ext uri="{FF2B5EF4-FFF2-40B4-BE49-F238E27FC236}">
                <a16:creationId xmlns:a16="http://schemas.microsoft.com/office/drawing/2014/main" id="{F0CB07E6-0B5C-4404-9321-D57E8DF85C50}"/>
              </a:ext>
            </a:extLst>
          </p:cNvPr>
          <p:cNvSpPr/>
          <p:nvPr/>
        </p:nvSpPr>
        <p:spPr>
          <a:xfrm>
            <a:off x="4866190" y="3369416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pic>
        <p:nvPicPr>
          <p:cNvPr id="66" name="Graphic 65" descr="Close with solid fill">
            <a:extLst>
              <a:ext uri="{FF2B5EF4-FFF2-40B4-BE49-F238E27FC236}">
                <a16:creationId xmlns:a16="http://schemas.microsoft.com/office/drawing/2014/main" id="{9FDE0E67-2762-4C07-8DF3-B45176E742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3469333"/>
            <a:ext cx="294178" cy="294178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9E132EF1-054C-43D7-BE8C-3204123B23E6}"/>
              </a:ext>
            </a:extLst>
          </p:cNvPr>
          <p:cNvGrpSpPr/>
          <p:nvPr/>
        </p:nvGrpSpPr>
        <p:grpSpPr>
          <a:xfrm>
            <a:off x="5496154" y="3367225"/>
            <a:ext cx="2400300" cy="503398"/>
            <a:chOff x="332935" y="2716267"/>
            <a:chExt cx="2984126" cy="62599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6B732C-4913-4100-863C-69C16723FE37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512A0A6-68EE-4A94-A8A9-B896A8A54077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37022CD9-6C23-454E-B191-F3A4854373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3469333"/>
            <a:ext cx="294178" cy="294178"/>
          </a:xfrm>
          <a:prstGeom prst="rect">
            <a:avLst/>
          </a:prstGeom>
        </p:spPr>
      </p:pic>
      <p:sp>
        <p:nvSpPr>
          <p:cNvPr id="71" name="Shape">
            <a:extLst>
              <a:ext uri="{FF2B5EF4-FFF2-40B4-BE49-F238E27FC236}">
                <a16:creationId xmlns:a16="http://schemas.microsoft.com/office/drawing/2014/main" id="{33F39854-D214-4F3B-862B-DD901DE9373A}"/>
              </a:ext>
            </a:extLst>
          </p:cNvPr>
          <p:cNvSpPr/>
          <p:nvPr/>
        </p:nvSpPr>
        <p:spPr>
          <a:xfrm flipH="1">
            <a:off x="3742297" y="3956767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CC6AD92-4817-45C7-AC69-D33104FAF680}"/>
              </a:ext>
            </a:extLst>
          </p:cNvPr>
          <p:cNvGrpSpPr/>
          <p:nvPr/>
        </p:nvGrpSpPr>
        <p:grpSpPr>
          <a:xfrm flipH="1">
            <a:off x="1247545" y="3952070"/>
            <a:ext cx="2400276" cy="503400"/>
            <a:chOff x="332935" y="2716265"/>
            <a:chExt cx="2984126" cy="62599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35666AC-8671-44FE-850E-0B49765C1A81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0F057B7-5A30-477A-B082-AA4F580CF6C6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75" name="Shape">
            <a:extLst>
              <a:ext uri="{FF2B5EF4-FFF2-40B4-BE49-F238E27FC236}">
                <a16:creationId xmlns:a16="http://schemas.microsoft.com/office/drawing/2014/main" id="{40B02BEF-D0AF-4C94-97AA-DFAD0F42E777}"/>
              </a:ext>
            </a:extLst>
          </p:cNvPr>
          <p:cNvSpPr/>
          <p:nvPr/>
        </p:nvSpPr>
        <p:spPr>
          <a:xfrm>
            <a:off x="4866190" y="3956767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pic>
        <p:nvPicPr>
          <p:cNvPr id="76" name="Graphic 75" descr="Close with solid fill">
            <a:extLst>
              <a:ext uri="{FF2B5EF4-FFF2-40B4-BE49-F238E27FC236}">
                <a16:creationId xmlns:a16="http://schemas.microsoft.com/office/drawing/2014/main" id="{DDA594FF-4454-4B61-8B1E-2CBEDC0366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4056684"/>
            <a:ext cx="294178" cy="294178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6C9EDC30-F22B-4266-AA2B-18463D82539D}"/>
              </a:ext>
            </a:extLst>
          </p:cNvPr>
          <p:cNvGrpSpPr/>
          <p:nvPr/>
        </p:nvGrpSpPr>
        <p:grpSpPr>
          <a:xfrm>
            <a:off x="5496154" y="3954575"/>
            <a:ext cx="2400300" cy="503398"/>
            <a:chOff x="332935" y="2716267"/>
            <a:chExt cx="2984126" cy="62599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283B8CC-764C-498D-840C-A0930C404E8F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96C6B3-3E77-4BAE-A987-AAB7D4BF04DA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80" name="Graphic 79" descr="Checkmark with solid fill">
            <a:extLst>
              <a:ext uri="{FF2B5EF4-FFF2-40B4-BE49-F238E27FC236}">
                <a16:creationId xmlns:a16="http://schemas.microsoft.com/office/drawing/2014/main" id="{AC4F5543-3AA3-4281-8033-AA71AAA15B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4056684"/>
            <a:ext cx="294178" cy="294178"/>
          </a:xfrm>
          <a:prstGeom prst="rect">
            <a:avLst/>
          </a:prstGeom>
        </p:spPr>
      </p:pic>
      <p:sp>
        <p:nvSpPr>
          <p:cNvPr id="81" name="Shape">
            <a:extLst>
              <a:ext uri="{FF2B5EF4-FFF2-40B4-BE49-F238E27FC236}">
                <a16:creationId xmlns:a16="http://schemas.microsoft.com/office/drawing/2014/main" id="{D5F65B63-6487-4944-985D-062772999B8A}"/>
              </a:ext>
            </a:extLst>
          </p:cNvPr>
          <p:cNvSpPr/>
          <p:nvPr/>
        </p:nvSpPr>
        <p:spPr>
          <a:xfrm flipH="1">
            <a:off x="3742297" y="4544118"/>
            <a:ext cx="535481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8C3C77-C85E-466B-8FDA-060C2208517C}"/>
              </a:ext>
            </a:extLst>
          </p:cNvPr>
          <p:cNvGrpSpPr/>
          <p:nvPr/>
        </p:nvGrpSpPr>
        <p:grpSpPr>
          <a:xfrm flipH="1">
            <a:off x="1247545" y="4539421"/>
            <a:ext cx="2400276" cy="503400"/>
            <a:chOff x="332935" y="2716265"/>
            <a:chExt cx="2984126" cy="62599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227D5D0-EDFB-4D79-97AA-936ADFBAEB3E}"/>
                </a:ext>
              </a:extLst>
            </p:cNvPr>
            <p:cNvSpPr txBox="1"/>
            <p:nvPr/>
          </p:nvSpPr>
          <p:spPr>
            <a:xfrm>
              <a:off x="332935" y="2716265"/>
              <a:ext cx="2984126" cy="3731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664FDA6-8AC6-4899-88FC-2F142DFCD6AC}"/>
                </a:ext>
              </a:extLst>
            </p:cNvPr>
            <p:cNvSpPr txBox="1"/>
            <p:nvPr/>
          </p:nvSpPr>
          <p:spPr>
            <a:xfrm>
              <a:off x="332935" y="3055215"/>
              <a:ext cx="2984126" cy="2870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magna.. </a:t>
              </a:r>
            </a:p>
          </p:txBody>
        </p:sp>
      </p:grpSp>
      <p:sp>
        <p:nvSpPr>
          <p:cNvPr id="85" name="Shape">
            <a:extLst>
              <a:ext uri="{FF2B5EF4-FFF2-40B4-BE49-F238E27FC236}">
                <a16:creationId xmlns:a16="http://schemas.microsoft.com/office/drawing/2014/main" id="{5E7EC555-CCAF-420D-9613-17570300EA21}"/>
              </a:ext>
            </a:extLst>
          </p:cNvPr>
          <p:cNvSpPr/>
          <p:nvPr/>
        </p:nvSpPr>
        <p:spPr>
          <a:xfrm>
            <a:off x="4866190" y="4544118"/>
            <a:ext cx="535487" cy="494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  <a:miter lim="400000"/>
          </a:ln>
        </p:spPr>
        <p:txBody>
          <a:bodyPr lIns="21431" tIns="21431" rIns="21431" bIns="21431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pic>
        <p:nvPicPr>
          <p:cNvPr id="86" name="Graphic 85" descr="Close with solid fill">
            <a:extLst>
              <a:ext uri="{FF2B5EF4-FFF2-40B4-BE49-F238E27FC236}">
                <a16:creationId xmlns:a16="http://schemas.microsoft.com/office/drawing/2014/main" id="{F4CAD2C7-094F-420A-ADF5-D47AD29F21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6846" y="4644035"/>
            <a:ext cx="294178" cy="294178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8AEADE77-E609-4747-8EAC-56E14B5A83F6}"/>
              </a:ext>
            </a:extLst>
          </p:cNvPr>
          <p:cNvGrpSpPr/>
          <p:nvPr/>
        </p:nvGrpSpPr>
        <p:grpSpPr>
          <a:xfrm>
            <a:off x="5496154" y="4541926"/>
            <a:ext cx="2400300" cy="503398"/>
            <a:chOff x="332935" y="2716267"/>
            <a:chExt cx="2984126" cy="62599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EEF6B1-B97A-4F87-AA39-1237AC0568BD}"/>
                </a:ext>
              </a:extLst>
            </p:cNvPr>
            <p:cNvSpPr txBox="1"/>
            <p:nvPr/>
          </p:nvSpPr>
          <p:spPr>
            <a:xfrm>
              <a:off x="332935" y="2716267"/>
              <a:ext cx="2984126" cy="373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C84AEB5-788B-412D-B7BA-C546533A8E8B}"/>
                </a:ext>
              </a:extLst>
            </p:cNvPr>
            <p:cNvSpPr txBox="1"/>
            <p:nvPr/>
          </p:nvSpPr>
          <p:spPr>
            <a:xfrm>
              <a:off x="332935" y="3055214"/>
              <a:ext cx="2984126" cy="2870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magna.. </a:t>
              </a:r>
            </a:p>
          </p:txBody>
        </p:sp>
      </p:grpSp>
      <p:pic>
        <p:nvPicPr>
          <p:cNvPr id="90" name="Graphic 89" descr="Checkmark with solid fill">
            <a:extLst>
              <a:ext uri="{FF2B5EF4-FFF2-40B4-BE49-F238E27FC236}">
                <a16:creationId xmlns:a16="http://schemas.microsoft.com/office/drawing/2014/main" id="{D759BF80-7F55-4ECF-AFBC-B5B7EDC42E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2949" y="4644035"/>
            <a:ext cx="294178" cy="294178"/>
          </a:xfrm>
          <a:prstGeom prst="rect">
            <a:avLst/>
          </a:prstGeom>
        </p:spPr>
      </p:pic>
      <p:pic>
        <p:nvPicPr>
          <p:cNvPr id="91" name="Graphic 90" descr="Thumbs up sign with solid fill">
            <a:extLst>
              <a:ext uri="{FF2B5EF4-FFF2-40B4-BE49-F238E27FC236}">
                <a16:creationId xmlns:a16="http://schemas.microsoft.com/office/drawing/2014/main" id="{35DB8638-A5F7-453C-AA0F-26AF6BAFF8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26858" y="1931583"/>
            <a:ext cx="577738" cy="5777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6400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279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Comparison List – Slide Template</vt:lpstr>
      <vt:lpstr>Comparison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List</dc:title>
  <dc:creator>PresentationGO.com</dc:creator>
  <dc:description>© Copyright PresentationGO.com</dc:description>
  <dcterms:created xsi:type="dcterms:W3CDTF">2014-11-26T05:14:11Z</dcterms:created>
  <dcterms:modified xsi:type="dcterms:W3CDTF">2021-12-01T18:40:06Z</dcterms:modified>
  <cp:category>Text &amp; Tables</cp:category>
</cp:coreProperties>
</file>