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7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2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12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List – Slide Template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0A47EF6-6D02-4F76-93B5-0D8B84CF64E6}"/>
              </a:ext>
            </a:extLst>
          </p:cNvPr>
          <p:cNvSpPr/>
          <p:nvPr/>
        </p:nvSpPr>
        <p:spPr>
          <a:xfrm flipH="1">
            <a:off x="1374198" y="1818668"/>
            <a:ext cx="3981534" cy="4067783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0A00C16-FC25-489F-92E3-212E5C38389A}"/>
              </a:ext>
            </a:extLst>
          </p:cNvPr>
          <p:cNvSpPr/>
          <p:nvPr/>
        </p:nvSpPr>
        <p:spPr>
          <a:xfrm flipH="1">
            <a:off x="4765191" y="1281654"/>
            <a:ext cx="1178222" cy="1071894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BCEF7AE-07CA-45F2-B1E8-A6B0BBAA6CDD}"/>
              </a:ext>
            </a:extLst>
          </p:cNvPr>
          <p:cNvSpPr/>
          <p:nvPr/>
        </p:nvSpPr>
        <p:spPr>
          <a:xfrm>
            <a:off x="6836229" y="1818668"/>
            <a:ext cx="3981574" cy="4067783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0934388-F6A0-4B40-8757-ABAB63EA85BB}"/>
              </a:ext>
            </a:extLst>
          </p:cNvPr>
          <p:cNvSpPr/>
          <p:nvPr/>
        </p:nvSpPr>
        <p:spPr>
          <a:xfrm>
            <a:off x="6248543" y="1281654"/>
            <a:ext cx="1178234" cy="1071894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0" name="Graphic 49" descr="Thumbs Down with solid fill">
            <a:extLst>
              <a:ext uri="{FF2B5EF4-FFF2-40B4-BE49-F238E27FC236}">
                <a16:creationId xmlns:a16="http://schemas.microsoft.com/office/drawing/2014/main" id="{B5F100F0-FEA0-4D1F-81B1-24DCAB308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2502" y="1432443"/>
            <a:ext cx="770317" cy="7703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Shape">
            <a:extLst>
              <a:ext uri="{FF2B5EF4-FFF2-40B4-BE49-F238E27FC236}">
                <a16:creationId xmlns:a16="http://schemas.microsoft.com/office/drawing/2014/main" id="{6E610C4F-9CA0-4CE9-9BCC-AE3AE6F0EB0D}"/>
              </a:ext>
            </a:extLst>
          </p:cNvPr>
          <p:cNvSpPr/>
          <p:nvPr/>
        </p:nvSpPr>
        <p:spPr>
          <a:xfrm flipH="1">
            <a:off x="4989729" y="2566421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92CD1DB-DD74-4DB3-BA34-5EBF7405E4BF}"/>
              </a:ext>
            </a:extLst>
          </p:cNvPr>
          <p:cNvGrpSpPr/>
          <p:nvPr/>
        </p:nvGrpSpPr>
        <p:grpSpPr>
          <a:xfrm flipH="1">
            <a:off x="1663393" y="2590939"/>
            <a:ext cx="3200368" cy="609645"/>
            <a:chOff x="332935" y="2744971"/>
            <a:chExt cx="2984126" cy="56858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BA703ED-2E9B-435C-B09C-998808F3C223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365D93-1224-4790-884F-B4B552E87CE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55" name="Graphic 54" descr="Checkmark with solid fill">
            <a:extLst>
              <a:ext uri="{FF2B5EF4-FFF2-40B4-BE49-F238E27FC236}">
                <a16:creationId xmlns:a16="http://schemas.microsoft.com/office/drawing/2014/main" id="{2D78B5EA-1E1B-4CC3-B46A-359353E9C7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2699643"/>
            <a:ext cx="392237" cy="392237"/>
          </a:xfrm>
          <a:prstGeom prst="rect">
            <a:avLst/>
          </a:prstGeom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8B8E3C0-772F-476B-A6E6-4756233A62C4}"/>
              </a:ext>
            </a:extLst>
          </p:cNvPr>
          <p:cNvSpPr/>
          <p:nvPr/>
        </p:nvSpPr>
        <p:spPr>
          <a:xfrm>
            <a:off x="6488254" y="2566421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13C4BD-87E0-4A88-A5F4-A15B8C6A2F79}"/>
              </a:ext>
            </a:extLst>
          </p:cNvPr>
          <p:cNvGrpSpPr/>
          <p:nvPr/>
        </p:nvGrpSpPr>
        <p:grpSpPr>
          <a:xfrm>
            <a:off x="7328205" y="2567604"/>
            <a:ext cx="3200400" cy="656314"/>
            <a:chOff x="332935" y="2720099"/>
            <a:chExt cx="2984126" cy="61211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F8E856-1480-4AF8-8E4E-5D671F24D54D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EA9DB79-9731-433B-B984-1CC4CEA10AE3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60" name="Graphic 59" descr="Close with solid fill">
            <a:extLst>
              <a:ext uri="{FF2B5EF4-FFF2-40B4-BE49-F238E27FC236}">
                <a16:creationId xmlns:a16="http://schemas.microsoft.com/office/drawing/2014/main" id="{F4E293B2-FD90-4D33-9201-E3E0488857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2699643"/>
            <a:ext cx="392237" cy="392237"/>
          </a:xfrm>
          <a:prstGeom prst="rect">
            <a:avLst/>
          </a:prstGeom>
        </p:spPr>
      </p:pic>
      <p:sp>
        <p:nvSpPr>
          <p:cNvPr id="61" name="Shape">
            <a:extLst>
              <a:ext uri="{FF2B5EF4-FFF2-40B4-BE49-F238E27FC236}">
                <a16:creationId xmlns:a16="http://schemas.microsoft.com/office/drawing/2014/main" id="{47B45057-5814-4DC1-98C8-3EE1E4CF8800}"/>
              </a:ext>
            </a:extLst>
          </p:cNvPr>
          <p:cNvSpPr/>
          <p:nvPr/>
        </p:nvSpPr>
        <p:spPr>
          <a:xfrm flipH="1">
            <a:off x="4989729" y="3349555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02EF54-4266-4B63-B415-EA56E27CE761}"/>
              </a:ext>
            </a:extLst>
          </p:cNvPr>
          <p:cNvGrpSpPr/>
          <p:nvPr/>
        </p:nvGrpSpPr>
        <p:grpSpPr>
          <a:xfrm flipH="1">
            <a:off x="1663393" y="3374073"/>
            <a:ext cx="3200368" cy="609645"/>
            <a:chOff x="332935" y="2744971"/>
            <a:chExt cx="2984126" cy="56858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906038-47D6-40BF-90A5-2D14F62295CF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7C1B7DA-D61C-44E6-8984-3BE2F394BA38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65" name="Shape">
            <a:extLst>
              <a:ext uri="{FF2B5EF4-FFF2-40B4-BE49-F238E27FC236}">
                <a16:creationId xmlns:a16="http://schemas.microsoft.com/office/drawing/2014/main" id="{F0CB07E6-0B5C-4404-9321-D57E8DF85C50}"/>
              </a:ext>
            </a:extLst>
          </p:cNvPr>
          <p:cNvSpPr/>
          <p:nvPr/>
        </p:nvSpPr>
        <p:spPr>
          <a:xfrm>
            <a:off x="6488254" y="3349555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6" name="Graphic 65" descr="Close with solid fill">
            <a:extLst>
              <a:ext uri="{FF2B5EF4-FFF2-40B4-BE49-F238E27FC236}">
                <a16:creationId xmlns:a16="http://schemas.microsoft.com/office/drawing/2014/main" id="{9FDE0E67-2762-4C07-8DF3-B45176E742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3482777"/>
            <a:ext cx="392237" cy="392237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9E132EF1-054C-43D7-BE8C-3204123B23E6}"/>
              </a:ext>
            </a:extLst>
          </p:cNvPr>
          <p:cNvGrpSpPr/>
          <p:nvPr/>
        </p:nvGrpSpPr>
        <p:grpSpPr>
          <a:xfrm>
            <a:off x="7328205" y="3350738"/>
            <a:ext cx="3200400" cy="656314"/>
            <a:chOff x="332935" y="2720099"/>
            <a:chExt cx="2984126" cy="61211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6B732C-4913-4100-863C-69C16723FE37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12A0A6-68EE-4A94-A8A9-B896A8A54077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37022CD9-6C23-454E-B191-F3A4854373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3482777"/>
            <a:ext cx="392237" cy="392237"/>
          </a:xfrm>
          <a:prstGeom prst="rect">
            <a:avLst/>
          </a:prstGeom>
        </p:spPr>
      </p:pic>
      <p:sp>
        <p:nvSpPr>
          <p:cNvPr id="71" name="Shape">
            <a:extLst>
              <a:ext uri="{FF2B5EF4-FFF2-40B4-BE49-F238E27FC236}">
                <a16:creationId xmlns:a16="http://schemas.microsoft.com/office/drawing/2014/main" id="{33F39854-D214-4F3B-862B-DD901DE9373A}"/>
              </a:ext>
            </a:extLst>
          </p:cNvPr>
          <p:cNvSpPr/>
          <p:nvPr/>
        </p:nvSpPr>
        <p:spPr>
          <a:xfrm flipH="1">
            <a:off x="4989729" y="4132689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CC6AD92-4817-45C7-AC69-D33104FAF680}"/>
              </a:ext>
            </a:extLst>
          </p:cNvPr>
          <p:cNvGrpSpPr/>
          <p:nvPr/>
        </p:nvGrpSpPr>
        <p:grpSpPr>
          <a:xfrm flipH="1">
            <a:off x="1663393" y="4157207"/>
            <a:ext cx="3200368" cy="609645"/>
            <a:chOff x="332935" y="2744971"/>
            <a:chExt cx="2984126" cy="56858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35666AC-8671-44FE-850E-0B49765C1A81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0F057B7-5A30-477A-B082-AA4F580CF6C6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75" name="Shape">
            <a:extLst>
              <a:ext uri="{FF2B5EF4-FFF2-40B4-BE49-F238E27FC236}">
                <a16:creationId xmlns:a16="http://schemas.microsoft.com/office/drawing/2014/main" id="{40B02BEF-D0AF-4C94-97AA-DFAD0F42E777}"/>
              </a:ext>
            </a:extLst>
          </p:cNvPr>
          <p:cNvSpPr/>
          <p:nvPr/>
        </p:nvSpPr>
        <p:spPr>
          <a:xfrm>
            <a:off x="6488254" y="4132689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6" name="Graphic 75" descr="Close with solid fill">
            <a:extLst>
              <a:ext uri="{FF2B5EF4-FFF2-40B4-BE49-F238E27FC236}">
                <a16:creationId xmlns:a16="http://schemas.microsoft.com/office/drawing/2014/main" id="{DDA594FF-4454-4B61-8B1E-2CBEDC0366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4265911"/>
            <a:ext cx="392237" cy="392237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6C9EDC30-F22B-4266-AA2B-18463D82539D}"/>
              </a:ext>
            </a:extLst>
          </p:cNvPr>
          <p:cNvGrpSpPr/>
          <p:nvPr/>
        </p:nvGrpSpPr>
        <p:grpSpPr>
          <a:xfrm>
            <a:off x="7328205" y="4133872"/>
            <a:ext cx="3200400" cy="656314"/>
            <a:chOff x="332935" y="2720099"/>
            <a:chExt cx="2984126" cy="61211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283B8CC-764C-498D-840C-A0930C404E8F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96C6B3-3E77-4BAE-A987-AAB7D4BF04DA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80" name="Graphic 79" descr="Checkmark with solid fill">
            <a:extLst>
              <a:ext uri="{FF2B5EF4-FFF2-40B4-BE49-F238E27FC236}">
                <a16:creationId xmlns:a16="http://schemas.microsoft.com/office/drawing/2014/main" id="{AC4F5543-3AA3-4281-8033-AA71AAA15B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4265911"/>
            <a:ext cx="392237" cy="392237"/>
          </a:xfrm>
          <a:prstGeom prst="rect">
            <a:avLst/>
          </a:prstGeom>
        </p:spPr>
      </p:pic>
      <p:sp>
        <p:nvSpPr>
          <p:cNvPr id="81" name="Shape">
            <a:extLst>
              <a:ext uri="{FF2B5EF4-FFF2-40B4-BE49-F238E27FC236}">
                <a16:creationId xmlns:a16="http://schemas.microsoft.com/office/drawing/2014/main" id="{D5F65B63-6487-4944-985D-062772999B8A}"/>
              </a:ext>
            </a:extLst>
          </p:cNvPr>
          <p:cNvSpPr/>
          <p:nvPr/>
        </p:nvSpPr>
        <p:spPr>
          <a:xfrm flipH="1">
            <a:off x="4989729" y="4915824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D8C3C77-C85E-466B-8FDA-060C2208517C}"/>
              </a:ext>
            </a:extLst>
          </p:cNvPr>
          <p:cNvGrpSpPr/>
          <p:nvPr/>
        </p:nvGrpSpPr>
        <p:grpSpPr>
          <a:xfrm flipH="1">
            <a:off x="1663393" y="4940342"/>
            <a:ext cx="3200368" cy="609645"/>
            <a:chOff x="332935" y="2744971"/>
            <a:chExt cx="2984126" cy="56858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227D5D0-EDFB-4D79-97AA-936ADFBAEB3E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664FDA6-8AC6-4899-88FC-2F142DFCD6A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85" name="Shape">
            <a:extLst>
              <a:ext uri="{FF2B5EF4-FFF2-40B4-BE49-F238E27FC236}">
                <a16:creationId xmlns:a16="http://schemas.microsoft.com/office/drawing/2014/main" id="{5E7EC555-CCAF-420D-9613-17570300EA21}"/>
              </a:ext>
            </a:extLst>
          </p:cNvPr>
          <p:cNvSpPr/>
          <p:nvPr/>
        </p:nvSpPr>
        <p:spPr>
          <a:xfrm>
            <a:off x="6488254" y="4915824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6" name="Graphic 85" descr="Close with solid fill">
            <a:extLst>
              <a:ext uri="{FF2B5EF4-FFF2-40B4-BE49-F238E27FC236}">
                <a16:creationId xmlns:a16="http://schemas.microsoft.com/office/drawing/2014/main" id="{F4CAD2C7-094F-420A-ADF5-D47AD29F21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5049046"/>
            <a:ext cx="392237" cy="392237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8AEADE77-E609-4747-8EAC-56E14B5A83F6}"/>
              </a:ext>
            </a:extLst>
          </p:cNvPr>
          <p:cNvGrpSpPr/>
          <p:nvPr/>
        </p:nvGrpSpPr>
        <p:grpSpPr>
          <a:xfrm>
            <a:off x="7328205" y="4917007"/>
            <a:ext cx="3200400" cy="656314"/>
            <a:chOff x="332935" y="2720099"/>
            <a:chExt cx="2984126" cy="61211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CEEF6B1-B97A-4F87-AA39-1237AC0568BD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C84AEB5-788B-412D-B7BA-C546533A8E8B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90" name="Graphic 89" descr="Checkmark with solid fill">
            <a:extLst>
              <a:ext uri="{FF2B5EF4-FFF2-40B4-BE49-F238E27FC236}">
                <a16:creationId xmlns:a16="http://schemas.microsoft.com/office/drawing/2014/main" id="{D759BF80-7F55-4ECF-AFBC-B5B7EDC42E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5049046"/>
            <a:ext cx="392237" cy="392237"/>
          </a:xfrm>
          <a:prstGeom prst="rect">
            <a:avLst/>
          </a:prstGeom>
        </p:spPr>
      </p:pic>
      <p:pic>
        <p:nvPicPr>
          <p:cNvPr id="91" name="Graphic 90" descr="Thumbs up sign with solid fill">
            <a:extLst>
              <a:ext uri="{FF2B5EF4-FFF2-40B4-BE49-F238E27FC236}">
                <a16:creationId xmlns:a16="http://schemas.microsoft.com/office/drawing/2014/main" id="{35DB8638-A5F7-453C-AA0F-26AF6BAFF8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9144" y="1432443"/>
            <a:ext cx="770317" cy="7703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06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List – Slide Template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0A47EF6-6D02-4F76-93B5-0D8B84CF64E6}"/>
              </a:ext>
            </a:extLst>
          </p:cNvPr>
          <p:cNvSpPr/>
          <p:nvPr/>
        </p:nvSpPr>
        <p:spPr>
          <a:xfrm flipH="1">
            <a:off x="1374198" y="1818668"/>
            <a:ext cx="3981534" cy="4067783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0A00C16-FC25-489F-92E3-212E5C38389A}"/>
              </a:ext>
            </a:extLst>
          </p:cNvPr>
          <p:cNvSpPr/>
          <p:nvPr/>
        </p:nvSpPr>
        <p:spPr>
          <a:xfrm flipH="1">
            <a:off x="4765191" y="1281654"/>
            <a:ext cx="1178222" cy="1071894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BCEF7AE-07CA-45F2-B1E8-A6B0BBAA6CDD}"/>
              </a:ext>
            </a:extLst>
          </p:cNvPr>
          <p:cNvSpPr/>
          <p:nvPr/>
        </p:nvSpPr>
        <p:spPr>
          <a:xfrm>
            <a:off x="6836229" y="1818668"/>
            <a:ext cx="3981574" cy="4067783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0934388-F6A0-4B40-8757-ABAB63EA85BB}"/>
              </a:ext>
            </a:extLst>
          </p:cNvPr>
          <p:cNvSpPr/>
          <p:nvPr/>
        </p:nvSpPr>
        <p:spPr>
          <a:xfrm>
            <a:off x="6248543" y="1281654"/>
            <a:ext cx="1178234" cy="1071894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0" name="Graphic 49" descr="Thumbs Down with solid fill">
            <a:extLst>
              <a:ext uri="{FF2B5EF4-FFF2-40B4-BE49-F238E27FC236}">
                <a16:creationId xmlns:a16="http://schemas.microsoft.com/office/drawing/2014/main" id="{B5F100F0-FEA0-4D1F-81B1-24DCAB308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2502" y="1432443"/>
            <a:ext cx="770317" cy="770317"/>
          </a:xfrm>
          <a:prstGeom prst="rect">
            <a:avLst/>
          </a:prstGeom>
          <a:effectLst/>
        </p:spPr>
      </p:pic>
      <p:sp>
        <p:nvSpPr>
          <p:cNvPr id="51" name="Shape">
            <a:extLst>
              <a:ext uri="{FF2B5EF4-FFF2-40B4-BE49-F238E27FC236}">
                <a16:creationId xmlns:a16="http://schemas.microsoft.com/office/drawing/2014/main" id="{6E610C4F-9CA0-4CE9-9BCC-AE3AE6F0EB0D}"/>
              </a:ext>
            </a:extLst>
          </p:cNvPr>
          <p:cNvSpPr/>
          <p:nvPr/>
        </p:nvSpPr>
        <p:spPr>
          <a:xfrm flipH="1">
            <a:off x="4989729" y="2566421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92CD1DB-DD74-4DB3-BA34-5EBF7405E4BF}"/>
              </a:ext>
            </a:extLst>
          </p:cNvPr>
          <p:cNvGrpSpPr/>
          <p:nvPr/>
        </p:nvGrpSpPr>
        <p:grpSpPr>
          <a:xfrm flipH="1">
            <a:off x="1663393" y="2590939"/>
            <a:ext cx="3200368" cy="609645"/>
            <a:chOff x="332935" y="2744971"/>
            <a:chExt cx="2984126" cy="56858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BA703ED-2E9B-435C-B09C-998808F3C223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365D93-1224-4790-884F-B4B552E87CE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55" name="Graphic 54" descr="Checkmark with solid fill">
            <a:extLst>
              <a:ext uri="{FF2B5EF4-FFF2-40B4-BE49-F238E27FC236}">
                <a16:creationId xmlns:a16="http://schemas.microsoft.com/office/drawing/2014/main" id="{2D78B5EA-1E1B-4CC3-B46A-359353E9C7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2699643"/>
            <a:ext cx="392237" cy="392237"/>
          </a:xfrm>
          <a:prstGeom prst="rect">
            <a:avLst/>
          </a:prstGeom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8B8E3C0-772F-476B-A6E6-4756233A62C4}"/>
              </a:ext>
            </a:extLst>
          </p:cNvPr>
          <p:cNvSpPr/>
          <p:nvPr/>
        </p:nvSpPr>
        <p:spPr>
          <a:xfrm>
            <a:off x="6488254" y="2566421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13C4BD-87E0-4A88-A5F4-A15B8C6A2F79}"/>
              </a:ext>
            </a:extLst>
          </p:cNvPr>
          <p:cNvGrpSpPr/>
          <p:nvPr/>
        </p:nvGrpSpPr>
        <p:grpSpPr>
          <a:xfrm>
            <a:off x="7328205" y="2567604"/>
            <a:ext cx="3200400" cy="656314"/>
            <a:chOff x="332935" y="2720099"/>
            <a:chExt cx="2984126" cy="61211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F8E856-1480-4AF8-8E4E-5D671F24D54D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EA9DB79-9731-433B-B984-1CC4CEA10AE3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60" name="Graphic 59" descr="Close with solid fill">
            <a:extLst>
              <a:ext uri="{FF2B5EF4-FFF2-40B4-BE49-F238E27FC236}">
                <a16:creationId xmlns:a16="http://schemas.microsoft.com/office/drawing/2014/main" id="{F4E293B2-FD90-4D33-9201-E3E0488857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2699643"/>
            <a:ext cx="392237" cy="392237"/>
          </a:xfrm>
          <a:prstGeom prst="rect">
            <a:avLst/>
          </a:prstGeom>
        </p:spPr>
      </p:pic>
      <p:sp>
        <p:nvSpPr>
          <p:cNvPr id="61" name="Shape">
            <a:extLst>
              <a:ext uri="{FF2B5EF4-FFF2-40B4-BE49-F238E27FC236}">
                <a16:creationId xmlns:a16="http://schemas.microsoft.com/office/drawing/2014/main" id="{47B45057-5814-4DC1-98C8-3EE1E4CF8800}"/>
              </a:ext>
            </a:extLst>
          </p:cNvPr>
          <p:cNvSpPr/>
          <p:nvPr/>
        </p:nvSpPr>
        <p:spPr>
          <a:xfrm flipH="1">
            <a:off x="4989729" y="3349555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02EF54-4266-4B63-B415-EA56E27CE761}"/>
              </a:ext>
            </a:extLst>
          </p:cNvPr>
          <p:cNvGrpSpPr/>
          <p:nvPr/>
        </p:nvGrpSpPr>
        <p:grpSpPr>
          <a:xfrm flipH="1">
            <a:off x="1663393" y="3374073"/>
            <a:ext cx="3200368" cy="609645"/>
            <a:chOff x="332935" y="2744971"/>
            <a:chExt cx="2984126" cy="56858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906038-47D6-40BF-90A5-2D14F62295CF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7C1B7DA-D61C-44E6-8984-3BE2F394BA38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65" name="Shape">
            <a:extLst>
              <a:ext uri="{FF2B5EF4-FFF2-40B4-BE49-F238E27FC236}">
                <a16:creationId xmlns:a16="http://schemas.microsoft.com/office/drawing/2014/main" id="{F0CB07E6-0B5C-4404-9321-D57E8DF85C50}"/>
              </a:ext>
            </a:extLst>
          </p:cNvPr>
          <p:cNvSpPr/>
          <p:nvPr/>
        </p:nvSpPr>
        <p:spPr>
          <a:xfrm>
            <a:off x="6488254" y="3349555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6" name="Graphic 65" descr="Close with solid fill">
            <a:extLst>
              <a:ext uri="{FF2B5EF4-FFF2-40B4-BE49-F238E27FC236}">
                <a16:creationId xmlns:a16="http://schemas.microsoft.com/office/drawing/2014/main" id="{9FDE0E67-2762-4C07-8DF3-B45176E742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3482777"/>
            <a:ext cx="392237" cy="392237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9E132EF1-054C-43D7-BE8C-3204123B23E6}"/>
              </a:ext>
            </a:extLst>
          </p:cNvPr>
          <p:cNvGrpSpPr/>
          <p:nvPr/>
        </p:nvGrpSpPr>
        <p:grpSpPr>
          <a:xfrm>
            <a:off x="7328205" y="3350738"/>
            <a:ext cx="3200400" cy="656314"/>
            <a:chOff x="332935" y="2720099"/>
            <a:chExt cx="2984126" cy="61211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6B732C-4913-4100-863C-69C16723FE37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12A0A6-68EE-4A94-A8A9-B896A8A54077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37022CD9-6C23-454E-B191-F3A4854373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3482777"/>
            <a:ext cx="392237" cy="392237"/>
          </a:xfrm>
          <a:prstGeom prst="rect">
            <a:avLst/>
          </a:prstGeom>
        </p:spPr>
      </p:pic>
      <p:sp>
        <p:nvSpPr>
          <p:cNvPr id="71" name="Shape">
            <a:extLst>
              <a:ext uri="{FF2B5EF4-FFF2-40B4-BE49-F238E27FC236}">
                <a16:creationId xmlns:a16="http://schemas.microsoft.com/office/drawing/2014/main" id="{33F39854-D214-4F3B-862B-DD901DE9373A}"/>
              </a:ext>
            </a:extLst>
          </p:cNvPr>
          <p:cNvSpPr/>
          <p:nvPr/>
        </p:nvSpPr>
        <p:spPr>
          <a:xfrm flipH="1">
            <a:off x="4989729" y="4132689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CC6AD92-4817-45C7-AC69-D33104FAF680}"/>
              </a:ext>
            </a:extLst>
          </p:cNvPr>
          <p:cNvGrpSpPr/>
          <p:nvPr/>
        </p:nvGrpSpPr>
        <p:grpSpPr>
          <a:xfrm flipH="1">
            <a:off x="1663393" y="4157207"/>
            <a:ext cx="3200368" cy="609645"/>
            <a:chOff x="332935" y="2744971"/>
            <a:chExt cx="2984126" cy="56858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35666AC-8671-44FE-850E-0B49765C1A81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0F057B7-5A30-477A-B082-AA4F580CF6C6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75" name="Shape">
            <a:extLst>
              <a:ext uri="{FF2B5EF4-FFF2-40B4-BE49-F238E27FC236}">
                <a16:creationId xmlns:a16="http://schemas.microsoft.com/office/drawing/2014/main" id="{40B02BEF-D0AF-4C94-97AA-DFAD0F42E777}"/>
              </a:ext>
            </a:extLst>
          </p:cNvPr>
          <p:cNvSpPr/>
          <p:nvPr/>
        </p:nvSpPr>
        <p:spPr>
          <a:xfrm>
            <a:off x="6488254" y="4132689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6" name="Graphic 75" descr="Close with solid fill">
            <a:extLst>
              <a:ext uri="{FF2B5EF4-FFF2-40B4-BE49-F238E27FC236}">
                <a16:creationId xmlns:a16="http://schemas.microsoft.com/office/drawing/2014/main" id="{DDA594FF-4454-4B61-8B1E-2CBEDC0366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4265911"/>
            <a:ext cx="392237" cy="392237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6C9EDC30-F22B-4266-AA2B-18463D82539D}"/>
              </a:ext>
            </a:extLst>
          </p:cNvPr>
          <p:cNvGrpSpPr/>
          <p:nvPr/>
        </p:nvGrpSpPr>
        <p:grpSpPr>
          <a:xfrm>
            <a:off x="7328205" y="4133872"/>
            <a:ext cx="3200400" cy="656314"/>
            <a:chOff x="332935" y="2720099"/>
            <a:chExt cx="2984126" cy="61211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283B8CC-764C-498D-840C-A0930C404E8F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96C6B3-3E77-4BAE-A987-AAB7D4BF04DA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80" name="Graphic 79" descr="Checkmark with solid fill">
            <a:extLst>
              <a:ext uri="{FF2B5EF4-FFF2-40B4-BE49-F238E27FC236}">
                <a16:creationId xmlns:a16="http://schemas.microsoft.com/office/drawing/2014/main" id="{AC4F5543-3AA3-4281-8033-AA71AAA15B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4265911"/>
            <a:ext cx="392237" cy="392237"/>
          </a:xfrm>
          <a:prstGeom prst="rect">
            <a:avLst/>
          </a:prstGeom>
        </p:spPr>
      </p:pic>
      <p:sp>
        <p:nvSpPr>
          <p:cNvPr id="81" name="Shape">
            <a:extLst>
              <a:ext uri="{FF2B5EF4-FFF2-40B4-BE49-F238E27FC236}">
                <a16:creationId xmlns:a16="http://schemas.microsoft.com/office/drawing/2014/main" id="{D5F65B63-6487-4944-985D-062772999B8A}"/>
              </a:ext>
            </a:extLst>
          </p:cNvPr>
          <p:cNvSpPr/>
          <p:nvPr/>
        </p:nvSpPr>
        <p:spPr>
          <a:xfrm flipH="1">
            <a:off x="4989729" y="4915824"/>
            <a:ext cx="713975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D8C3C77-C85E-466B-8FDA-060C2208517C}"/>
              </a:ext>
            </a:extLst>
          </p:cNvPr>
          <p:cNvGrpSpPr/>
          <p:nvPr/>
        </p:nvGrpSpPr>
        <p:grpSpPr>
          <a:xfrm flipH="1">
            <a:off x="1663393" y="4940342"/>
            <a:ext cx="3200368" cy="609645"/>
            <a:chOff x="332935" y="2744971"/>
            <a:chExt cx="2984126" cy="56858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227D5D0-EDFB-4D79-97AA-936ADFBAEB3E}"/>
                </a:ext>
              </a:extLst>
            </p:cNvPr>
            <p:cNvSpPr txBox="1"/>
            <p:nvPr/>
          </p:nvSpPr>
          <p:spPr>
            <a:xfrm>
              <a:off x="332935" y="2744971"/>
              <a:ext cx="2984126" cy="34446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664FDA6-8AC6-4899-88FC-2F142DFCD6A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583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85" name="Shape">
            <a:extLst>
              <a:ext uri="{FF2B5EF4-FFF2-40B4-BE49-F238E27FC236}">
                <a16:creationId xmlns:a16="http://schemas.microsoft.com/office/drawing/2014/main" id="{5E7EC555-CCAF-420D-9613-17570300EA21}"/>
              </a:ext>
            </a:extLst>
          </p:cNvPr>
          <p:cNvSpPr/>
          <p:nvPr/>
        </p:nvSpPr>
        <p:spPr>
          <a:xfrm>
            <a:off x="6488254" y="4915824"/>
            <a:ext cx="713982" cy="65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6" name="Graphic 85" descr="Close with solid fill">
            <a:extLst>
              <a:ext uri="{FF2B5EF4-FFF2-40B4-BE49-F238E27FC236}">
                <a16:creationId xmlns:a16="http://schemas.microsoft.com/office/drawing/2014/main" id="{F4CAD2C7-094F-420A-ADF5-D47AD29F21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9127" y="5049046"/>
            <a:ext cx="392237" cy="392237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8AEADE77-E609-4747-8EAC-56E14B5A83F6}"/>
              </a:ext>
            </a:extLst>
          </p:cNvPr>
          <p:cNvGrpSpPr/>
          <p:nvPr/>
        </p:nvGrpSpPr>
        <p:grpSpPr>
          <a:xfrm>
            <a:off x="7328205" y="4917007"/>
            <a:ext cx="3200400" cy="656314"/>
            <a:chOff x="332935" y="2720099"/>
            <a:chExt cx="2984126" cy="61211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CEEF6B1-B97A-4F87-AA39-1237AC0568BD}"/>
                </a:ext>
              </a:extLst>
            </p:cNvPr>
            <p:cNvSpPr txBox="1"/>
            <p:nvPr/>
          </p:nvSpPr>
          <p:spPr>
            <a:xfrm>
              <a:off x="332935" y="2720099"/>
              <a:ext cx="298412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C84AEB5-788B-412D-B7BA-C546533A8E8B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90" name="Graphic 89" descr="Checkmark with solid fill">
            <a:extLst>
              <a:ext uri="{FF2B5EF4-FFF2-40B4-BE49-F238E27FC236}">
                <a16:creationId xmlns:a16="http://schemas.microsoft.com/office/drawing/2014/main" id="{D759BF80-7F55-4ECF-AFBC-B5B7EDC42E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0598" y="5049046"/>
            <a:ext cx="392237" cy="392237"/>
          </a:xfrm>
          <a:prstGeom prst="rect">
            <a:avLst/>
          </a:prstGeom>
        </p:spPr>
      </p:pic>
      <p:pic>
        <p:nvPicPr>
          <p:cNvPr id="91" name="Graphic 90" descr="Thumbs up sign with solid fill">
            <a:extLst>
              <a:ext uri="{FF2B5EF4-FFF2-40B4-BE49-F238E27FC236}">
                <a16:creationId xmlns:a16="http://schemas.microsoft.com/office/drawing/2014/main" id="{35DB8638-A5F7-453C-AA0F-26AF6BAFF8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9144" y="1432443"/>
            <a:ext cx="770317" cy="77031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6400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8517</TotalTime>
  <Words>279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Comparison List – Slide Template</vt:lpstr>
      <vt:lpstr>Comparison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List</dc:title>
  <dc:creator>PresentationGO.com</dc:creator>
  <dc:description>© Copyright PresentationGO.com</dc:description>
  <dcterms:created xsi:type="dcterms:W3CDTF">2014-11-26T05:14:11Z</dcterms:created>
  <dcterms:modified xsi:type="dcterms:W3CDTF">2021-12-01T18:39:28Z</dcterms:modified>
  <cp:category>Text &amp; Tables</cp:category>
</cp:coreProperties>
</file>