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5" r:id="rId4"/>
    <p:sldId id="35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27266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0400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11/11/2020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Comparison Ribbon – Slide Template</a:t>
            </a:r>
          </a:p>
        </p:txBody>
      </p:sp>
      <p:grpSp>
        <p:nvGrpSpPr>
          <p:cNvPr id="8" name="Group 7">
            <a:extLst>
              <a:ext uri="{FF2B5EF4-FFF2-40B4-BE49-F238E27FC236}">
                <a16:creationId xmlns:a16="http://schemas.microsoft.com/office/drawing/2014/main" id="{0BC8ECDC-3E83-450D-B047-6D40C9B7DCD2}"/>
              </a:ext>
            </a:extLst>
          </p:cNvPr>
          <p:cNvGrpSpPr/>
          <p:nvPr/>
        </p:nvGrpSpPr>
        <p:grpSpPr>
          <a:xfrm>
            <a:off x="767240" y="1509652"/>
            <a:ext cx="3250718" cy="1198447"/>
            <a:chOff x="332936" y="2473879"/>
            <a:chExt cx="2926080" cy="1597927"/>
          </a:xfrm>
        </p:grpSpPr>
        <p:sp>
          <p:nvSpPr>
            <p:cNvPr id="9" name="TextBox 8">
              <a:extLst>
                <a:ext uri="{FF2B5EF4-FFF2-40B4-BE49-F238E27FC236}">
                  <a16:creationId xmlns:a16="http://schemas.microsoft.com/office/drawing/2014/main" id="{108BEEA2-FED9-464C-B101-EBCD369E5CD9}"/>
                </a:ext>
              </a:extLst>
            </p:cNvPr>
            <p:cNvSpPr txBox="1"/>
            <p:nvPr/>
          </p:nvSpPr>
          <p:spPr>
            <a:xfrm>
              <a:off x="332936" y="2473879"/>
              <a:ext cx="2926080" cy="615552"/>
            </a:xfrm>
            <a:prstGeom prst="rect">
              <a:avLst/>
            </a:prstGeom>
            <a:noFill/>
          </p:spPr>
          <p:txBody>
            <a:bodyPr wrap="square" lIns="0" rIns="0" rtlCol="0" anchor="b">
              <a:spAutoFit/>
            </a:bodyPr>
            <a:lstStyle/>
            <a:p>
              <a:pPr algn="r"/>
              <a:r>
                <a:rPr lang="en-US" sz="2400" b="1" noProof="1"/>
                <a:t>Lorem Ipsum</a:t>
              </a:r>
            </a:p>
          </p:txBody>
        </p:sp>
        <p:sp>
          <p:nvSpPr>
            <p:cNvPr id="10" name="TextBox 9">
              <a:extLst>
                <a:ext uri="{FF2B5EF4-FFF2-40B4-BE49-F238E27FC236}">
                  <a16:creationId xmlns:a16="http://schemas.microsoft.com/office/drawing/2014/main" id="{55528C02-5BC0-43AC-A816-31F59B47E705}"/>
                </a:ext>
              </a:extLst>
            </p:cNvPr>
            <p:cNvSpPr txBox="1"/>
            <p:nvPr/>
          </p:nvSpPr>
          <p:spPr>
            <a:xfrm>
              <a:off x="332936" y="3086922"/>
              <a:ext cx="2926080" cy="98488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44AE6034-745C-4302-B5C9-54D9B5F1AEA8}"/>
              </a:ext>
            </a:extLst>
          </p:cNvPr>
          <p:cNvGrpSpPr/>
          <p:nvPr/>
        </p:nvGrpSpPr>
        <p:grpSpPr>
          <a:xfrm>
            <a:off x="5126042" y="4226327"/>
            <a:ext cx="3250718" cy="1198447"/>
            <a:chOff x="332936" y="2473879"/>
            <a:chExt cx="2926080" cy="1597927"/>
          </a:xfrm>
        </p:grpSpPr>
        <p:sp>
          <p:nvSpPr>
            <p:cNvPr id="15" name="TextBox 14">
              <a:extLst>
                <a:ext uri="{FF2B5EF4-FFF2-40B4-BE49-F238E27FC236}">
                  <a16:creationId xmlns:a16="http://schemas.microsoft.com/office/drawing/2014/main" id="{7636939F-A52D-4138-8D97-1FAAB81E0A3F}"/>
                </a:ext>
              </a:extLst>
            </p:cNvPr>
            <p:cNvSpPr txBox="1"/>
            <p:nvPr/>
          </p:nvSpPr>
          <p:spPr>
            <a:xfrm>
              <a:off x="332936" y="2473879"/>
              <a:ext cx="2926080" cy="615552"/>
            </a:xfrm>
            <a:prstGeom prst="rect">
              <a:avLst/>
            </a:prstGeom>
            <a:noFill/>
          </p:spPr>
          <p:txBody>
            <a:bodyPr wrap="square" lIns="0" rIns="0" rtlCol="0" anchor="b">
              <a:spAutoFit/>
            </a:bodyPr>
            <a:lstStyle/>
            <a:p>
              <a:r>
                <a:rPr lang="en-US" sz="2400" b="1" noProof="1"/>
                <a:t>Lorem Ipsum</a:t>
              </a:r>
            </a:p>
          </p:txBody>
        </p:sp>
        <p:sp>
          <p:nvSpPr>
            <p:cNvPr id="16" name="TextBox 15">
              <a:extLst>
                <a:ext uri="{FF2B5EF4-FFF2-40B4-BE49-F238E27FC236}">
                  <a16:creationId xmlns:a16="http://schemas.microsoft.com/office/drawing/2014/main" id="{59EF7FBD-8180-42DC-A249-AF675AC454E6}"/>
                </a:ext>
              </a:extLst>
            </p:cNvPr>
            <p:cNvSpPr txBox="1"/>
            <p:nvPr/>
          </p:nvSpPr>
          <p:spPr>
            <a:xfrm>
              <a:off x="332936" y="3086922"/>
              <a:ext cx="2926080" cy="98488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4" name="Freeform: Shape 3">
            <a:extLst>
              <a:ext uri="{FF2B5EF4-FFF2-40B4-BE49-F238E27FC236}">
                <a16:creationId xmlns:a16="http://schemas.microsoft.com/office/drawing/2014/main" id="{C60E2899-7B39-4034-8C0E-327BB22FA3DE}"/>
              </a:ext>
            </a:extLst>
          </p:cNvPr>
          <p:cNvSpPr/>
          <p:nvPr/>
        </p:nvSpPr>
        <p:spPr>
          <a:xfrm>
            <a:off x="3142596" y="3332525"/>
            <a:ext cx="1878825" cy="1101386"/>
          </a:xfrm>
          <a:custGeom>
            <a:avLst/>
            <a:gdLst>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378492 w 1431353"/>
              <a:gd name="connsiteY4" fmla="*/ 935043 h 939615"/>
              <a:gd name="connsiteX5" fmla="*/ 138366 w 1431353"/>
              <a:gd name="connsiteY5" fmla="*/ 935043 h 939615"/>
              <a:gd name="connsiteX6" fmla="*/ 138366 w 1431353"/>
              <a:gd name="connsiteY6" fmla="*/ 939615 h 939615"/>
              <a:gd name="connsiteX7" fmla="*/ 0 w 1431353"/>
              <a:gd name="connsiteY7" fmla="*/ 939615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138366 w 1431353"/>
              <a:gd name="connsiteY4" fmla="*/ 935043 h 939615"/>
              <a:gd name="connsiteX5" fmla="*/ 138366 w 1431353"/>
              <a:gd name="connsiteY5" fmla="*/ 939615 h 939615"/>
              <a:gd name="connsiteX6" fmla="*/ 0 w 1431353"/>
              <a:gd name="connsiteY6" fmla="*/ 939615 h 939615"/>
              <a:gd name="connsiteX7" fmla="*/ 0 w 1431353"/>
              <a:gd name="connsiteY7" fmla="*/ 0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138366 w 1431353"/>
              <a:gd name="connsiteY4" fmla="*/ 935043 h 939615"/>
              <a:gd name="connsiteX5" fmla="*/ 0 w 1431353"/>
              <a:gd name="connsiteY5" fmla="*/ 939615 h 939615"/>
              <a:gd name="connsiteX6" fmla="*/ 0 w 1431353"/>
              <a:gd name="connsiteY6" fmla="*/ 0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0 w 1431353"/>
              <a:gd name="connsiteY4" fmla="*/ 939615 h 939615"/>
              <a:gd name="connsiteX5" fmla="*/ 0 w 1431353"/>
              <a:gd name="connsiteY5" fmla="*/ 0 h 939615"/>
              <a:gd name="connsiteX0" fmla="*/ 0 w 1431353"/>
              <a:gd name="connsiteY0" fmla="*/ 0 h 935043"/>
              <a:gd name="connsiteX1" fmla="*/ 1431353 w 1431353"/>
              <a:gd name="connsiteY1" fmla="*/ 0 h 935043"/>
              <a:gd name="connsiteX2" fmla="*/ 1088705 w 1431353"/>
              <a:gd name="connsiteY2" fmla="*/ 840585 h 935043"/>
              <a:gd name="connsiteX3" fmla="*/ 956147 w 1431353"/>
              <a:gd name="connsiteY3" fmla="*/ 935043 h 935043"/>
              <a:gd name="connsiteX4" fmla="*/ 0 w 1431353"/>
              <a:gd name="connsiteY4" fmla="*/ 0 h 935043"/>
              <a:gd name="connsiteX0" fmla="*/ 2580 w 1433933"/>
              <a:gd name="connsiteY0" fmla="*/ 0 h 840585"/>
              <a:gd name="connsiteX1" fmla="*/ 1433933 w 1433933"/>
              <a:gd name="connsiteY1" fmla="*/ 0 h 840585"/>
              <a:gd name="connsiteX2" fmla="*/ 1091285 w 1433933"/>
              <a:gd name="connsiteY2" fmla="*/ 840585 h 840585"/>
              <a:gd name="connsiteX3" fmla="*/ 2580 w 1433933"/>
              <a:gd name="connsiteY3" fmla="*/ 0 h 840585"/>
            </a:gdLst>
            <a:ahLst/>
            <a:cxnLst>
              <a:cxn ang="0">
                <a:pos x="connsiteX0" y="connsiteY0"/>
              </a:cxn>
              <a:cxn ang="0">
                <a:pos x="connsiteX1" y="connsiteY1"/>
              </a:cxn>
              <a:cxn ang="0">
                <a:pos x="connsiteX2" y="connsiteY2"/>
              </a:cxn>
              <a:cxn ang="0">
                <a:pos x="connsiteX3" y="connsiteY3"/>
              </a:cxn>
            </a:cxnLst>
            <a:rect l="l" t="t" r="r" b="b"/>
            <a:pathLst>
              <a:path w="1433933" h="840585">
                <a:moveTo>
                  <a:pt x="2580" y="0"/>
                </a:moveTo>
                <a:lnTo>
                  <a:pt x="1433933" y="0"/>
                </a:lnTo>
                <a:lnTo>
                  <a:pt x="1091285" y="840585"/>
                </a:lnTo>
                <a:cubicBezTo>
                  <a:pt x="852726" y="840585"/>
                  <a:pt x="-54528" y="140098"/>
                  <a:pt x="2580"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100"/>
          </a:p>
        </p:txBody>
      </p:sp>
      <p:sp>
        <p:nvSpPr>
          <p:cNvPr id="18" name="Freeform: Shape 17">
            <a:extLst>
              <a:ext uri="{FF2B5EF4-FFF2-40B4-BE49-F238E27FC236}">
                <a16:creationId xmlns:a16="http://schemas.microsoft.com/office/drawing/2014/main" id="{853AED46-E0F6-47FA-B943-3663840EEABB}"/>
              </a:ext>
            </a:extLst>
          </p:cNvPr>
          <p:cNvSpPr/>
          <p:nvPr/>
        </p:nvSpPr>
        <p:spPr>
          <a:xfrm>
            <a:off x="1479560" y="2910283"/>
            <a:ext cx="3484205" cy="1653384"/>
          </a:xfrm>
          <a:custGeom>
            <a:avLst/>
            <a:gdLst>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1002322 w 4645606"/>
              <a:gd name="connsiteY4" fmla="*/ 0 h 2204512"/>
              <a:gd name="connsiteX5" fmla="*/ 1983375 w 4645606"/>
              <a:gd name="connsiteY5" fmla="*/ 0 h 2204512"/>
              <a:gd name="connsiteX6" fmla="*/ 2015520 w 4645606"/>
              <a:gd name="connsiteY6" fmla="*/ 0 h 2204512"/>
              <a:gd name="connsiteX7" fmla="*/ 2119713 w 4645606"/>
              <a:gd name="connsiteY7" fmla="*/ 0 h 2204512"/>
              <a:gd name="connsiteX8" fmla="*/ 3534356 w 4645606"/>
              <a:gd name="connsiteY8" fmla="*/ 0 h 2204512"/>
              <a:gd name="connsiteX9" fmla="*/ 3548388 w 4645606"/>
              <a:gd name="connsiteY9" fmla="*/ 0 h 2204512"/>
              <a:gd name="connsiteX10" fmla="*/ 4213251 w 4645606"/>
              <a:gd name="connsiteY10" fmla="*/ 0 h 2204512"/>
              <a:gd name="connsiteX11" fmla="*/ 4645606 w 4645606"/>
              <a:gd name="connsiteY11" fmla="*/ 0 h 2204512"/>
              <a:gd name="connsiteX12" fmla="*/ 4645606 w 4645606"/>
              <a:gd name="connsiteY12" fmla="*/ 618931 h 2204512"/>
              <a:gd name="connsiteX13" fmla="*/ 4026385 w 4645606"/>
              <a:gd name="connsiteY13" fmla="*/ 618931 h 2204512"/>
              <a:gd name="connsiteX14" fmla="*/ 3798036 w 4645606"/>
              <a:gd name="connsiteY14" fmla="*/ 1375262 h 2204512"/>
              <a:gd name="connsiteX15" fmla="*/ 3607014 w 4645606"/>
              <a:gd name="connsiteY15" fmla="*/ 1501879 h 2204512"/>
              <a:gd name="connsiteX16" fmla="*/ 3607014 w 4645606"/>
              <a:gd name="connsiteY16" fmla="*/ 1663270 h 2204512"/>
              <a:gd name="connsiteX17" fmla="*/ 3798036 w 4645606"/>
              <a:gd name="connsiteY17" fmla="*/ 1789886 h 2204512"/>
              <a:gd name="connsiteX18" fmla="*/ 876101 w 4645606"/>
              <a:gd name="connsiteY18" fmla="*/ 1789886 h 2204512"/>
              <a:gd name="connsiteX19" fmla="*/ 685080 w 4645606"/>
              <a:gd name="connsiteY19" fmla="*/ 1916503 h 2204512"/>
              <a:gd name="connsiteX20" fmla="*/ 668789 w 4645606"/>
              <a:gd name="connsiteY20" fmla="*/ 1997199 h 2204512"/>
              <a:gd name="connsiteX21" fmla="*/ 668789 w 4645606"/>
              <a:gd name="connsiteY21" fmla="*/ 1997201 h 2204512"/>
              <a:gd name="connsiteX22" fmla="*/ 685080 w 4645606"/>
              <a:gd name="connsiteY22" fmla="*/ 1916505 h 2204512"/>
              <a:gd name="connsiteX23" fmla="*/ 876101 w 4645606"/>
              <a:gd name="connsiteY23" fmla="*/ 1789888 h 2204512"/>
              <a:gd name="connsiteX24" fmla="*/ 3798036 w 4645606"/>
              <a:gd name="connsiteY24" fmla="*/ 1789888 h 2204512"/>
              <a:gd name="connsiteX25" fmla="*/ 3878458 w 4645606"/>
              <a:gd name="connsiteY25" fmla="*/ 1789888 h 2204512"/>
              <a:gd name="connsiteX26" fmla="*/ 3779968 w 4645606"/>
              <a:gd name="connsiteY26" fmla="*/ 2031504 h 2204512"/>
              <a:gd name="connsiteX27" fmla="*/ 3735734 w 4645606"/>
              <a:gd name="connsiteY27" fmla="*/ 2117796 h 2204512"/>
              <a:gd name="connsiteX28" fmla="*/ 3734756 w 4645606"/>
              <a:gd name="connsiteY28" fmla="*/ 2119703 h 2204512"/>
              <a:gd name="connsiteX29" fmla="*/ 3734756 w 4645606"/>
              <a:gd name="connsiteY29" fmla="*/ 2119705 h 2204512"/>
              <a:gd name="connsiteX30" fmla="*/ 3735734 w 4645606"/>
              <a:gd name="connsiteY30" fmla="*/ 2117796 h 2204512"/>
              <a:gd name="connsiteX31" fmla="*/ 3779970 w 4645606"/>
              <a:gd name="connsiteY31" fmla="*/ 2031502 h 2204512"/>
              <a:gd name="connsiteX32" fmla="*/ 3878460 w 4645606"/>
              <a:gd name="connsiteY32" fmla="*/ 1789886 h 2204512"/>
              <a:gd name="connsiteX33" fmla="*/ 3922663 w 4645606"/>
              <a:gd name="connsiteY33" fmla="*/ 1789886 h 2204512"/>
              <a:gd name="connsiteX34" fmla="*/ 4003359 w 4645606"/>
              <a:gd name="connsiteY34" fmla="*/ 1806177 h 2204512"/>
              <a:gd name="connsiteX35" fmla="*/ 4129976 w 4645606"/>
              <a:gd name="connsiteY35" fmla="*/ 1997199 h 2204512"/>
              <a:gd name="connsiteX36" fmla="*/ 4129974 w 4645606"/>
              <a:gd name="connsiteY36" fmla="*/ 1997199 h 2204512"/>
              <a:gd name="connsiteX37" fmla="*/ 3922661 w 4645606"/>
              <a:gd name="connsiteY37" fmla="*/ 2204512 h 2204512"/>
              <a:gd name="connsiteX38" fmla="*/ 876103 w 4645606"/>
              <a:gd name="connsiteY38" fmla="*/ 2204510 h 2204512"/>
              <a:gd name="connsiteX39" fmla="*/ 876093 w 4645606"/>
              <a:gd name="connsiteY39" fmla="*/ 2204510 h 2204512"/>
              <a:gd name="connsiteX40" fmla="*/ 876084 w 4645606"/>
              <a:gd name="connsiteY40" fmla="*/ 2204509 h 2204512"/>
              <a:gd name="connsiteX41" fmla="*/ 189261 w 4645606"/>
              <a:gd name="connsiteY41" fmla="*/ 2204509 h 2204512"/>
              <a:gd name="connsiteX42" fmla="*/ 11054 w 4645606"/>
              <a:gd name="connsiteY42" fmla="*/ 2026364 h 2204512"/>
              <a:gd name="connsiteX43" fmla="*/ 769817 w 4645606"/>
              <a:gd name="connsiteY43" fmla="*/ 165621 h 2204512"/>
              <a:gd name="connsiteX44" fmla="*/ 1002322 w 4645606"/>
              <a:gd name="connsiteY44"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4645606 w 4645606"/>
              <a:gd name="connsiteY13" fmla="*/ 618931 h 2204512"/>
              <a:gd name="connsiteX14" fmla="*/ 3798036 w 4645606"/>
              <a:gd name="connsiteY14" fmla="*/ 1375262 h 2204512"/>
              <a:gd name="connsiteX15" fmla="*/ 3607014 w 4645606"/>
              <a:gd name="connsiteY15" fmla="*/ 1501879 h 2204512"/>
              <a:gd name="connsiteX16" fmla="*/ 3607014 w 4645606"/>
              <a:gd name="connsiteY16" fmla="*/ 1663270 h 2204512"/>
              <a:gd name="connsiteX17" fmla="*/ 3798036 w 4645606"/>
              <a:gd name="connsiteY17" fmla="*/ 1789886 h 2204512"/>
              <a:gd name="connsiteX18" fmla="*/ 876101 w 4645606"/>
              <a:gd name="connsiteY18" fmla="*/ 1789886 h 2204512"/>
              <a:gd name="connsiteX19" fmla="*/ 685080 w 4645606"/>
              <a:gd name="connsiteY19" fmla="*/ 1916503 h 2204512"/>
              <a:gd name="connsiteX20" fmla="*/ 668789 w 4645606"/>
              <a:gd name="connsiteY20" fmla="*/ 1997199 h 2204512"/>
              <a:gd name="connsiteX21" fmla="*/ 668789 w 4645606"/>
              <a:gd name="connsiteY21" fmla="*/ 1997201 h 2204512"/>
              <a:gd name="connsiteX22" fmla="*/ 685080 w 4645606"/>
              <a:gd name="connsiteY22" fmla="*/ 1916505 h 2204512"/>
              <a:gd name="connsiteX23" fmla="*/ 876101 w 4645606"/>
              <a:gd name="connsiteY23" fmla="*/ 1789888 h 2204512"/>
              <a:gd name="connsiteX24" fmla="*/ 3798036 w 4645606"/>
              <a:gd name="connsiteY24" fmla="*/ 1789888 h 2204512"/>
              <a:gd name="connsiteX25" fmla="*/ 3878458 w 4645606"/>
              <a:gd name="connsiteY25" fmla="*/ 1789888 h 2204512"/>
              <a:gd name="connsiteX26" fmla="*/ 3779968 w 4645606"/>
              <a:gd name="connsiteY26" fmla="*/ 2031504 h 2204512"/>
              <a:gd name="connsiteX27" fmla="*/ 3735734 w 4645606"/>
              <a:gd name="connsiteY27" fmla="*/ 2117796 h 2204512"/>
              <a:gd name="connsiteX28" fmla="*/ 3734756 w 4645606"/>
              <a:gd name="connsiteY28" fmla="*/ 2119703 h 2204512"/>
              <a:gd name="connsiteX29" fmla="*/ 3734756 w 4645606"/>
              <a:gd name="connsiteY29" fmla="*/ 2119705 h 2204512"/>
              <a:gd name="connsiteX30" fmla="*/ 3735734 w 4645606"/>
              <a:gd name="connsiteY30" fmla="*/ 2117796 h 2204512"/>
              <a:gd name="connsiteX31" fmla="*/ 3779970 w 4645606"/>
              <a:gd name="connsiteY31" fmla="*/ 2031502 h 2204512"/>
              <a:gd name="connsiteX32" fmla="*/ 3878460 w 4645606"/>
              <a:gd name="connsiteY32" fmla="*/ 1789886 h 2204512"/>
              <a:gd name="connsiteX33" fmla="*/ 3922663 w 4645606"/>
              <a:gd name="connsiteY33" fmla="*/ 1789886 h 2204512"/>
              <a:gd name="connsiteX34" fmla="*/ 4003359 w 4645606"/>
              <a:gd name="connsiteY34" fmla="*/ 1806177 h 2204512"/>
              <a:gd name="connsiteX35" fmla="*/ 4129976 w 4645606"/>
              <a:gd name="connsiteY35" fmla="*/ 1997199 h 2204512"/>
              <a:gd name="connsiteX36" fmla="*/ 4129974 w 4645606"/>
              <a:gd name="connsiteY36" fmla="*/ 1997199 h 2204512"/>
              <a:gd name="connsiteX37" fmla="*/ 3922661 w 4645606"/>
              <a:gd name="connsiteY37" fmla="*/ 2204512 h 2204512"/>
              <a:gd name="connsiteX38" fmla="*/ 876103 w 4645606"/>
              <a:gd name="connsiteY38" fmla="*/ 2204510 h 2204512"/>
              <a:gd name="connsiteX39" fmla="*/ 876093 w 4645606"/>
              <a:gd name="connsiteY39" fmla="*/ 2204510 h 2204512"/>
              <a:gd name="connsiteX40" fmla="*/ 876084 w 4645606"/>
              <a:gd name="connsiteY40" fmla="*/ 2204509 h 2204512"/>
              <a:gd name="connsiteX41" fmla="*/ 189261 w 4645606"/>
              <a:gd name="connsiteY41" fmla="*/ 2204509 h 2204512"/>
              <a:gd name="connsiteX42" fmla="*/ 11054 w 4645606"/>
              <a:gd name="connsiteY42" fmla="*/ 2026364 h 2204512"/>
              <a:gd name="connsiteX43" fmla="*/ 769817 w 4645606"/>
              <a:gd name="connsiteY43" fmla="*/ 165621 h 2204512"/>
              <a:gd name="connsiteX44" fmla="*/ 1002322 w 4645606"/>
              <a:gd name="connsiteY44"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3798036 w 4645606"/>
              <a:gd name="connsiteY13" fmla="*/ 1375262 h 2204512"/>
              <a:gd name="connsiteX14" fmla="*/ 3607014 w 4645606"/>
              <a:gd name="connsiteY14" fmla="*/ 1501879 h 2204512"/>
              <a:gd name="connsiteX15" fmla="*/ 3607014 w 4645606"/>
              <a:gd name="connsiteY15" fmla="*/ 1663270 h 2204512"/>
              <a:gd name="connsiteX16" fmla="*/ 3798036 w 4645606"/>
              <a:gd name="connsiteY16" fmla="*/ 1789886 h 2204512"/>
              <a:gd name="connsiteX17" fmla="*/ 876101 w 4645606"/>
              <a:gd name="connsiteY17" fmla="*/ 1789886 h 2204512"/>
              <a:gd name="connsiteX18" fmla="*/ 685080 w 4645606"/>
              <a:gd name="connsiteY18" fmla="*/ 1916503 h 2204512"/>
              <a:gd name="connsiteX19" fmla="*/ 668789 w 4645606"/>
              <a:gd name="connsiteY19" fmla="*/ 1997199 h 2204512"/>
              <a:gd name="connsiteX20" fmla="*/ 668789 w 4645606"/>
              <a:gd name="connsiteY20" fmla="*/ 1997201 h 2204512"/>
              <a:gd name="connsiteX21" fmla="*/ 685080 w 4645606"/>
              <a:gd name="connsiteY21" fmla="*/ 1916505 h 2204512"/>
              <a:gd name="connsiteX22" fmla="*/ 876101 w 4645606"/>
              <a:gd name="connsiteY22" fmla="*/ 1789888 h 2204512"/>
              <a:gd name="connsiteX23" fmla="*/ 3798036 w 4645606"/>
              <a:gd name="connsiteY23" fmla="*/ 1789888 h 2204512"/>
              <a:gd name="connsiteX24" fmla="*/ 3878458 w 4645606"/>
              <a:gd name="connsiteY24" fmla="*/ 1789888 h 2204512"/>
              <a:gd name="connsiteX25" fmla="*/ 3779968 w 4645606"/>
              <a:gd name="connsiteY25" fmla="*/ 2031504 h 2204512"/>
              <a:gd name="connsiteX26" fmla="*/ 3735734 w 4645606"/>
              <a:gd name="connsiteY26" fmla="*/ 2117796 h 2204512"/>
              <a:gd name="connsiteX27" fmla="*/ 3734756 w 4645606"/>
              <a:gd name="connsiteY27" fmla="*/ 2119703 h 2204512"/>
              <a:gd name="connsiteX28" fmla="*/ 3734756 w 4645606"/>
              <a:gd name="connsiteY28" fmla="*/ 2119705 h 2204512"/>
              <a:gd name="connsiteX29" fmla="*/ 3735734 w 4645606"/>
              <a:gd name="connsiteY29" fmla="*/ 2117796 h 2204512"/>
              <a:gd name="connsiteX30" fmla="*/ 3779970 w 4645606"/>
              <a:gd name="connsiteY30" fmla="*/ 2031502 h 2204512"/>
              <a:gd name="connsiteX31" fmla="*/ 3878460 w 4645606"/>
              <a:gd name="connsiteY31" fmla="*/ 1789886 h 2204512"/>
              <a:gd name="connsiteX32" fmla="*/ 3922663 w 4645606"/>
              <a:gd name="connsiteY32" fmla="*/ 1789886 h 2204512"/>
              <a:gd name="connsiteX33" fmla="*/ 4003359 w 4645606"/>
              <a:gd name="connsiteY33" fmla="*/ 1806177 h 2204512"/>
              <a:gd name="connsiteX34" fmla="*/ 4129976 w 4645606"/>
              <a:gd name="connsiteY34" fmla="*/ 1997199 h 2204512"/>
              <a:gd name="connsiteX35" fmla="*/ 4129974 w 4645606"/>
              <a:gd name="connsiteY35" fmla="*/ 1997199 h 2204512"/>
              <a:gd name="connsiteX36" fmla="*/ 3922661 w 4645606"/>
              <a:gd name="connsiteY36" fmla="*/ 2204512 h 2204512"/>
              <a:gd name="connsiteX37" fmla="*/ 876103 w 4645606"/>
              <a:gd name="connsiteY37" fmla="*/ 2204510 h 2204512"/>
              <a:gd name="connsiteX38" fmla="*/ 876093 w 4645606"/>
              <a:gd name="connsiteY38" fmla="*/ 2204510 h 2204512"/>
              <a:gd name="connsiteX39" fmla="*/ 876084 w 4645606"/>
              <a:gd name="connsiteY39" fmla="*/ 2204509 h 2204512"/>
              <a:gd name="connsiteX40" fmla="*/ 189261 w 4645606"/>
              <a:gd name="connsiteY40" fmla="*/ 2204509 h 2204512"/>
              <a:gd name="connsiteX41" fmla="*/ 11054 w 4645606"/>
              <a:gd name="connsiteY41" fmla="*/ 2026364 h 2204512"/>
              <a:gd name="connsiteX42" fmla="*/ 769817 w 4645606"/>
              <a:gd name="connsiteY42" fmla="*/ 165621 h 2204512"/>
              <a:gd name="connsiteX43" fmla="*/ 1002322 w 4645606"/>
              <a:gd name="connsiteY43"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3607014 w 4645606"/>
              <a:gd name="connsiteY13" fmla="*/ 1501879 h 2204512"/>
              <a:gd name="connsiteX14" fmla="*/ 3607014 w 4645606"/>
              <a:gd name="connsiteY14" fmla="*/ 1663270 h 2204512"/>
              <a:gd name="connsiteX15" fmla="*/ 3798036 w 4645606"/>
              <a:gd name="connsiteY15" fmla="*/ 1789886 h 2204512"/>
              <a:gd name="connsiteX16" fmla="*/ 876101 w 4645606"/>
              <a:gd name="connsiteY16" fmla="*/ 1789886 h 2204512"/>
              <a:gd name="connsiteX17" fmla="*/ 685080 w 4645606"/>
              <a:gd name="connsiteY17" fmla="*/ 1916503 h 2204512"/>
              <a:gd name="connsiteX18" fmla="*/ 668789 w 4645606"/>
              <a:gd name="connsiteY18" fmla="*/ 1997199 h 2204512"/>
              <a:gd name="connsiteX19" fmla="*/ 668789 w 4645606"/>
              <a:gd name="connsiteY19" fmla="*/ 1997201 h 2204512"/>
              <a:gd name="connsiteX20" fmla="*/ 685080 w 4645606"/>
              <a:gd name="connsiteY20" fmla="*/ 1916505 h 2204512"/>
              <a:gd name="connsiteX21" fmla="*/ 876101 w 4645606"/>
              <a:gd name="connsiteY21" fmla="*/ 1789888 h 2204512"/>
              <a:gd name="connsiteX22" fmla="*/ 3798036 w 4645606"/>
              <a:gd name="connsiteY22" fmla="*/ 1789888 h 2204512"/>
              <a:gd name="connsiteX23" fmla="*/ 3878458 w 4645606"/>
              <a:gd name="connsiteY23" fmla="*/ 1789888 h 2204512"/>
              <a:gd name="connsiteX24" fmla="*/ 3779968 w 4645606"/>
              <a:gd name="connsiteY24" fmla="*/ 2031504 h 2204512"/>
              <a:gd name="connsiteX25" fmla="*/ 3735734 w 4645606"/>
              <a:gd name="connsiteY25" fmla="*/ 2117796 h 2204512"/>
              <a:gd name="connsiteX26" fmla="*/ 3734756 w 4645606"/>
              <a:gd name="connsiteY26" fmla="*/ 2119703 h 2204512"/>
              <a:gd name="connsiteX27" fmla="*/ 3734756 w 4645606"/>
              <a:gd name="connsiteY27" fmla="*/ 2119705 h 2204512"/>
              <a:gd name="connsiteX28" fmla="*/ 3735734 w 4645606"/>
              <a:gd name="connsiteY28" fmla="*/ 2117796 h 2204512"/>
              <a:gd name="connsiteX29" fmla="*/ 3779970 w 4645606"/>
              <a:gd name="connsiteY29" fmla="*/ 2031502 h 2204512"/>
              <a:gd name="connsiteX30" fmla="*/ 3878460 w 4645606"/>
              <a:gd name="connsiteY30" fmla="*/ 1789886 h 2204512"/>
              <a:gd name="connsiteX31" fmla="*/ 3922663 w 4645606"/>
              <a:gd name="connsiteY31" fmla="*/ 1789886 h 2204512"/>
              <a:gd name="connsiteX32" fmla="*/ 4003359 w 4645606"/>
              <a:gd name="connsiteY32" fmla="*/ 1806177 h 2204512"/>
              <a:gd name="connsiteX33" fmla="*/ 4129976 w 4645606"/>
              <a:gd name="connsiteY33" fmla="*/ 1997199 h 2204512"/>
              <a:gd name="connsiteX34" fmla="*/ 4129974 w 4645606"/>
              <a:gd name="connsiteY34" fmla="*/ 1997199 h 2204512"/>
              <a:gd name="connsiteX35" fmla="*/ 3922661 w 4645606"/>
              <a:gd name="connsiteY35" fmla="*/ 2204512 h 2204512"/>
              <a:gd name="connsiteX36" fmla="*/ 876103 w 4645606"/>
              <a:gd name="connsiteY36" fmla="*/ 2204510 h 2204512"/>
              <a:gd name="connsiteX37" fmla="*/ 876093 w 4645606"/>
              <a:gd name="connsiteY37" fmla="*/ 2204510 h 2204512"/>
              <a:gd name="connsiteX38" fmla="*/ 876084 w 4645606"/>
              <a:gd name="connsiteY38" fmla="*/ 2204509 h 2204512"/>
              <a:gd name="connsiteX39" fmla="*/ 189261 w 4645606"/>
              <a:gd name="connsiteY39" fmla="*/ 2204509 h 2204512"/>
              <a:gd name="connsiteX40" fmla="*/ 11054 w 4645606"/>
              <a:gd name="connsiteY40" fmla="*/ 2026364 h 2204512"/>
              <a:gd name="connsiteX41" fmla="*/ 769817 w 4645606"/>
              <a:gd name="connsiteY41" fmla="*/ 165621 h 2204512"/>
              <a:gd name="connsiteX42" fmla="*/ 1002322 w 4645606"/>
              <a:gd name="connsiteY42" fmla="*/ 0 h 220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645606" h="2204512">
                <a:moveTo>
                  <a:pt x="2119713" y="2196523"/>
                </a:moveTo>
                <a:lnTo>
                  <a:pt x="2119713" y="2204509"/>
                </a:lnTo>
                <a:lnTo>
                  <a:pt x="2119715" y="2204509"/>
                </a:lnTo>
                <a:lnTo>
                  <a:pt x="2119715" y="2196523"/>
                </a:lnTo>
                <a:lnTo>
                  <a:pt x="2119713" y="2196523"/>
                </a:lnTo>
                <a:close/>
                <a:moveTo>
                  <a:pt x="1002322" y="0"/>
                </a:moveTo>
                <a:lnTo>
                  <a:pt x="1983375" y="0"/>
                </a:lnTo>
                <a:lnTo>
                  <a:pt x="2015520" y="0"/>
                </a:lnTo>
                <a:lnTo>
                  <a:pt x="2119713" y="0"/>
                </a:lnTo>
                <a:lnTo>
                  <a:pt x="3534356" y="0"/>
                </a:lnTo>
                <a:lnTo>
                  <a:pt x="3548388" y="0"/>
                </a:lnTo>
                <a:lnTo>
                  <a:pt x="4213251" y="0"/>
                </a:lnTo>
                <a:lnTo>
                  <a:pt x="4645606" y="0"/>
                </a:lnTo>
                <a:lnTo>
                  <a:pt x="3607014" y="1501879"/>
                </a:lnTo>
                <a:cubicBezTo>
                  <a:pt x="3577558" y="1571310"/>
                  <a:pt x="3584701" y="1603363"/>
                  <a:pt x="3607014" y="1663270"/>
                </a:cubicBezTo>
                <a:cubicBezTo>
                  <a:pt x="3638486" y="1737677"/>
                  <a:pt x="3712165" y="1789886"/>
                  <a:pt x="3798036" y="1789886"/>
                </a:cubicBezTo>
                <a:lnTo>
                  <a:pt x="876101" y="1789886"/>
                </a:lnTo>
                <a:cubicBezTo>
                  <a:pt x="790229" y="1789886"/>
                  <a:pt x="716552" y="1842096"/>
                  <a:pt x="685080" y="1916503"/>
                </a:cubicBezTo>
                <a:lnTo>
                  <a:pt x="668789" y="1997199"/>
                </a:lnTo>
                <a:lnTo>
                  <a:pt x="668789" y="1997201"/>
                </a:lnTo>
                <a:lnTo>
                  <a:pt x="685080" y="1916505"/>
                </a:lnTo>
                <a:cubicBezTo>
                  <a:pt x="716552" y="1842098"/>
                  <a:pt x="790229" y="1789888"/>
                  <a:pt x="876101" y="1789888"/>
                </a:cubicBezTo>
                <a:lnTo>
                  <a:pt x="3798036" y="1789888"/>
                </a:lnTo>
                <a:lnTo>
                  <a:pt x="3878458" y="1789888"/>
                </a:lnTo>
                <a:lnTo>
                  <a:pt x="3779968" y="2031504"/>
                </a:lnTo>
                <a:lnTo>
                  <a:pt x="3735734" y="2117796"/>
                </a:lnTo>
                <a:lnTo>
                  <a:pt x="3734756" y="2119703"/>
                </a:lnTo>
                <a:lnTo>
                  <a:pt x="3734756" y="2119705"/>
                </a:lnTo>
                <a:lnTo>
                  <a:pt x="3735734" y="2117796"/>
                </a:lnTo>
                <a:lnTo>
                  <a:pt x="3779970" y="2031502"/>
                </a:lnTo>
                <a:lnTo>
                  <a:pt x="3878460" y="1789886"/>
                </a:lnTo>
                <a:lnTo>
                  <a:pt x="3922663" y="1789886"/>
                </a:lnTo>
                <a:lnTo>
                  <a:pt x="4003359" y="1806177"/>
                </a:lnTo>
                <a:cubicBezTo>
                  <a:pt x="4077766" y="1837650"/>
                  <a:pt x="4129976" y="1911328"/>
                  <a:pt x="4129976" y="1997199"/>
                </a:cubicBezTo>
                <a:lnTo>
                  <a:pt x="4129974" y="1997199"/>
                </a:lnTo>
                <a:cubicBezTo>
                  <a:pt x="4129974" y="2111695"/>
                  <a:pt x="4037157" y="2204512"/>
                  <a:pt x="3922661" y="2204512"/>
                </a:cubicBezTo>
                <a:lnTo>
                  <a:pt x="876103" y="2204510"/>
                </a:lnTo>
                <a:lnTo>
                  <a:pt x="876093" y="2204510"/>
                </a:lnTo>
                <a:cubicBezTo>
                  <a:pt x="876089" y="2204510"/>
                  <a:pt x="876087" y="2204509"/>
                  <a:pt x="876084" y="2204509"/>
                </a:cubicBezTo>
                <a:lnTo>
                  <a:pt x="189261" y="2204509"/>
                </a:lnTo>
                <a:cubicBezTo>
                  <a:pt x="90840" y="2204509"/>
                  <a:pt x="-38867" y="2162191"/>
                  <a:pt x="11054" y="2026364"/>
                </a:cubicBezTo>
                <a:lnTo>
                  <a:pt x="769817" y="165621"/>
                </a:lnTo>
                <a:cubicBezTo>
                  <a:pt x="824112" y="17132"/>
                  <a:pt x="903900" y="0"/>
                  <a:pt x="100232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100"/>
          </a:p>
        </p:txBody>
      </p:sp>
      <p:sp>
        <p:nvSpPr>
          <p:cNvPr id="3" name="Freeform: Shape 2">
            <a:extLst>
              <a:ext uri="{FF2B5EF4-FFF2-40B4-BE49-F238E27FC236}">
                <a16:creationId xmlns:a16="http://schemas.microsoft.com/office/drawing/2014/main" id="{830DF557-E63D-4FBB-9E41-64AAB41C595B}"/>
              </a:ext>
            </a:extLst>
          </p:cNvPr>
          <p:cNvSpPr/>
          <p:nvPr/>
        </p:nvSpPr>
        <p:spPr>
          <a:xfrm>
            <a:off x="4182441" y="2303858"/>
            <a:ext cx="3479618" cy="1742357"/>
          </a:xfrm>
          <a:custGeom>
            <a:avLst/>
            <a:gdLst>
              <a:gd name="connsiteX0" fmla="*/ 1364558 w 4897952"/>
              <a:gd name="connsiteY0" fmla="*/ 0 h 2528888"/>
              <a:gd name="connsiteX1" fmla="*/ 2345611 w 4897952"/>
              <a:gd name="connsiteY1" fmla="*/ 0 h 2528888"/>
              <a:gd name="connsiteX2" fmla="*/ 2377756 w 4897952"/>
              <a:gd name="connsiteY2" fmla="*/ 0 h 2528888"/>
              <a:gd name="connsiteX3" fmla="*/ 2481949 w 4897952"/>
              <a:gd name="connsiteY3" fmla="*/ 0 h 2528888"/>
              <a:gd name="connsiteX4" fmla="*/ 3910624 w 4897952"/>
              <a:gd name="connsiteY4" fmla="*/ 0 h 2528888"/>
              <a:gd name="connsiteX5" fmla="*/ 4720452 w 4897952"/>
              <a:gd name="connsiteY5" fmla="*/ 0 h 2528888"/>
              <a:gd name="connsiteX6" fmla="*/ 4897952 w 4897952"/>
              <a:gd name="connsiteY6" fmla="*/ 177500 h 2528888"/>
              <a:gd name="connsiteX7" fmla="*/ 4142204 w 4897952"/>
              <a:gd name="connsiteY7" fmla="*/ 2031502 h 2528888"/>
              <a:gd name="connsiteX8" fmla="*/ 3910624 w 4897952"/>
              <a:gd name="connsiteY8" fmla="*/ 2196521 h 2528888"/>
              <a:gd name="connsiteX9" fmla="*/ 3581848 w 4897952"/>
              <a:gd name="connsiteY9" fmla="*/ 2197349 h 2528888"/>
              <a:gd name="connsiteX10" fmla="*/ 3501248 w 4897952"/>
              <a:gd name="connsiteY10" fmla="*/ 2197576 h 2528888"/>
              <a:gd name="connsiteX11" fmla="*/ 3496044 w 4897952"/>
              <a:gd name="connsiteY11" fmla="*/ 2196526 h 2528888"/>
              <a:gd name="connsiteX12" fmla="*/ 698923 w 4897952"/>
              <a:gd name="connsiteY12" fmla="*/ 2196526 h 2528888"/>
              <a:gd name="connsiteX13" fmla="*/ 698921 w 4897952"/>
              <a:gd name="connsiteY13" fmla="*/ 2196528 h 2528888"/>
              <a:gd name="connsiteX14" fmla="*/ 3496045 w 4897952"/>
              <a:gd name="connsiteY14" fmla="*/ 2196528 h 2528888"/>
              <a:gd name="connsiteX15" fmla="*/ 3501250 w 4897952"/>
              <a:gd name="connsiteY15" fmla="*/ 2197578 h 2528888"/>
              <a:gd name="connsiteX16" fmla="*/ 3471156 w 4897952"/>
              <a:gd name="connsiteY16" fmla="*/ 2197663 h 2528888"/>
              <a:gd name="connsiteX17" fmla="*/ 481697 w 4897952"/>
              <a:gd name="connsiteY17" fmla="*/ 2196528 h 2528888"/>
              <a:gd name="connsiteX18" fmla="*/ 481695 w 4897952"/>
              <a:gd name="connsiteY18" fmla="*/ 2196528 h 2528888"/>
              <a:gd name="connsiteX19" fmla="*/ 481681 w 4897952"/>
              <a:gd name="connsiteY19" fmla="*/ 2196526 h 2528888"/>
              <a:gd name="connsiteX20" fmla="*/ 449484 w 4897952"/>
              <a:gd name="connsiteY20" fmla="*/ 2196526 h 2528888"/>
              <a:gd name="connsiteX21" fmla="*/ 258462 w 4897952"/>
              <a:gd name="connsiteY21" fmla="*/ 2323143 h 2528888"/>
              <a:gd name="connsiteX22" fmla="*/ 242171 w 4897952"/>
              <a:gd name="connsiteY22" fmla="*/ 2403839 h 2528888"/>
              <a:gd name="connsiteX23" fmla="*/ 258462 w 4897952"/>
              <a:gd name="connsiteY23" fmla="*/ 2484534 h 2528888"/>
              <a:gd name="connsiteX24" fmla="*/ 276068 w 4897952"/>
              <a:gd name="connsiteY24" fmla="*/ 2513551 h 2528888"/>
              <a:gd name="connsiteX25" fmla="*/ 0 w 4897952"/>
              <a:gd name="connsiteY25" fmla="*/ 2528888 h 2528888"/>
              <a:gd name="connsiteX26" fmla="*/ 450850 w 4897952"/>
              <a:gd name="connsiteY26" fmla="*/ 1392238 h 2528888"/>
              <a:gd name="connsiteX27" fmla="*/ 650414 w 4897952"/>
              <a:gd name="connsiteY27" fmla="*/ 821264 h 2528888"/>
              <a:gd name="connsiteX28" fmla="*/ 864699 w 4897952"/>
              <a:gd name="connsiteY28" fmla="*/ 821264 h 2528888"/>
              <a:gd name="connsiteX29" fmla="*/ 800375 w 4897952"/>
              <a:gd name="connsiteY29" fmla="*/ 979006 h 2528888"/>
              <a:gd name="connsiteX30" fmla="*/ 800377 w 4897952"/>
              <a:gd name="connsiteY30" fmla="*/ 979004 h 2528888"/>
              <a:gd name="connsiteX31" fmla="*/ 864699 w 4897952"/>
              <a:gd name="connsiteY31" fmla="*/ 821266 h 2528888"/>
              <a:gd name="connsiteX32" fmla="*/ 929635 w 4897952"/>
              <a:gd name="connsiteY32" fmla="*/ 821266 h 2528888"/>
              <a:gd name="connsiteX33" fmla="*/ 929637 w 4897952"/>
              <a:gd name="connsiteY33" fmla="*/ 821264 h 2528888"/>
              <a:gd name="connsiteX34" fmla="*/ 864699 w 4897952"/>
              <a:gd name="connsiteY34" fmla="*/ 821264 h 2528888"/>
              <a:gd name="connsiteX35" fmla="*/ 1132053 w 4897952"/>
              <a:gd name="connsiteY35" fmla="*/ 165621 h 2528888"/>
              <a:gd name="connsiteX36" fmla="*/ 1364558 w 4897952"/>
              <a:gd name="connsiteY36" fmla="*/ 0 h 2528888"/>
              <a:gd name="connsiteX0" fmla="*/ 1122387 w 4655781"/>
              <a:gd name="connsiteY0" fmla="*/ 0 h 2513551"/>
              <a:gd name="connsiteX1" fmla="*/ 2103440 w 4655781"/>
              <a:gd name="connsiteY1" fmla="*/ 0 h 2513551"/>
              <a:gd name="connsiteX2" fmla="*/ 2135585 w 4655781"/>
              <a:gd name="connsiteY2" fmla="*/ 0 h 2513551"/>
              <a:gd name="connsiteX3" fmla="*/ 2239778 w 4655781"/>
              <a:gd name="connsiteY3" fmla="*/ 0 h 2513551"/>
              <a:gd name="connsiteX4" fmla="*/ 3668453 w 4655781"/>
              <a:gd name="connsiteY4" fmla="*/ 0 h 2513551"/>
              <a:gd name="connsiteX5" fmla="*/ 4478281 w 4655781"/>
              <a:gd name="connsiteY5" fmla="*/ 0 h 2513551"/>
              <a:gd name="connsiteX6" fmla="*/ 4655781 w 4655781"/>
              <a:gd name="connsiteY6" fmla="*/ 177500 h 2513551"/>
              <a:gd name="connsiteX7" fmla="*/ 3900033 w 4655781"/>
              <a:gd name="connsiteY7" fmla="*/ 2031502 h 2513551"/>
              <a:gd name="connsiteX8" fmla="*/ 3668453 w 4655781"/>
              <a:gd name="connsiteY8" fmla="*/ 2196521 h 2513551"/>
              <a:gd name="connsiteX9" fmla="*/ 3339677 w 4655781"/>
              <a:gd name="connsiteY9" fmla="*/ 2197349 h 2513551"/>
              <a:gd name="connsiteX10" fmla="*/ 3259077 w 4655781"/>
              <a:gd name="connsiteY10" fmla="*/ 2197576 h 2513551"/>
              <a:gd name="connsiteX11" fmla="*/ 3253873 w 4655781"/>
              <a:gd name="connsiteY11" fmla="*/ 2196526 h 2513551"/>
              <a:gd name="connsiteX12" fmla="*/ 456752 w 4655781"/>
              <a:gd name="connsiteY12" fmla="*/ 2196526 h 2513551"/>
              <a:gd name="connsiteX13" fmla="*/ 456750 w 4655781"/>
              <a:gd name="connsiteY13" fmla="*/ 2196528 h 2513551"/>
              <a:gd name="connsiteX14" fmla="*/ 3253874 w 4655781"/>
              <a:gd name="connsiteY14" fmla="*/ 2196528 h 2513551"/>
              <a:gd name="connsiteX15" fmla="*/ 3259079 w 4655781"/>
              <a:gd name="connsiteY15" fmla="*/ 2197578 h 2513551"/>
              <a:gd name="connsiteX16" fmla="*/ 3228985 w 4655781"/>
              <a:gd name="connsiteY16" fmla="*/ 2197663 h 2513551"/>
              <a:gd name="connsiteX17" fmla="*/ 239526 w 4655781"/>
              <a:gd name="connsiteY17" fmla="*/ 2196528 h 2513551"/>
              <a:gd name="connsiteX18" fmla="*/ 239524 w 4655781"/>
              <a:gd name="connsiteY18" fmla="*/ 2196528 h 2513551"/>
              <a:gd name="connsiteX19" fmla="*/ 239510 w 4655781"/>
              <a:gd name="connsiteY19" fmla="*/ 2196526 h 2513551"/>
              <a:gd name="connsiteX20" fmla="*/ 207313 w 4655781"/>
              <a:gd name="connsiteY20" fmla="*/ 2196526 h 2513551"/>
              <a:gd name="connsiteX21" fmla="*/ 16291 w 4655781"/>
              <a:gd name="connsiteY21" fmla="*/ 2323143 h 2513551"/>
              <a:gd name="connsiteX22" fmla="*/ 0 w 4655781"/>
              <a:gd name="connsiteY22" fmla="*/ 2403839 h 2513551"/>
              <a:gd name="connsiteX23" fmla="*/ 16291 w 4655781"/>
              <a:gd name="connsiteY23" fmla="*/ 2484534 h 2513551"/>
              <a:gd name="connsiteX24" fmla="*/ 33897 w 4655781"/>
              <a:gd name="connsiteY24" fmla="*/ 2513551 h 2513551"/>
              <a:gd name="connsiteX25" fmla="*/ 208679 w 4655781"/>
              <a:gd name="connsiteY25" fmla="*/ 1392238 h 2513551"/>
              <a:gd name="connsiteX26" fmla="*/ 408243 w 4655781"/>
              <a:gd name="connsiteY26" fmla="*/ 821264 h 2513551"/>
              <a:gd name="connsiteX27" fmla="*/ 622528 w 4655781"/>
              <a:gd name="connsiteY27" fmla="*/ 821264 h 2513551"/>
              <a:gd name="connsiteX28" fmla="*/ 558204 w 4655781"/>
              <a:gd name="connsiteY28" fmla="*/ 979006 h 2513551"/>
              <a:gd name="connsiteX29" fmla="*/ 558206 w 4655781"/>
              <a:gd name="connsiteY29" fmla="*/ 979004 h 2513551"/>
              <a:gd name="connsiteX30" fmla="*/ 622528 w 4655781"/>
              <a:gd name="connsiteY30" fmla="*/ 821266 h 2513551"/>
              <a:gd name="connsiteX31" fmla="*/ 687464 w 4655781"/>
              <a:gd name="connsiteY31" fmla="*/ 821266 h 2513551"/>
              <a:gd name="connsiteX32" fmla="*/ 687466 w 4655781"/>
              <a:gd name="connsiteY32" fmla="*/ 821264 h 2513551"/>
              <a:gd name="connsiteX33" fmla="*/ 622528 w 4655781"/>
              <a:gd name="connsiteY33" fmla="*/ 821264 h 2513551"/>
              <a:gd name="connsiteX34" fmla="*/ 889882 w 4655781"/>
              <a:gd name="connsiteY34" fmla="*/ 165621 h 2513551"/>
              <a:gd name="connsiteX35" fmla="*/ 1122387 w 4655781"/>
              <a:gd name="connsiteY35" fmla="*/ 0 h 2513551"/>
              <a:gd name="connsiteX0" fmla="*/ 1122387 w 4655781"/>
              <a:gd name="connsiteY0" fmla="*/ 0 h 2484534"/>
              <a:gd name="connsiteX1" fmla="*/ 2103440 w 4655781"/>
              <a:gd name="connsiteY1" fmla="*/ 0 h 2484534"/>
              <a:gd name="connsiteX2" fmla="*/ 2135585 w 4655781"/>
              <a:gd name="connsiteY2" fmla="*/ 0 h 2484534"/>
              <a:gd name="connsiteX3" fmla="*/ 2239778 w 4655781"/>
              <a:gd name="connsiteY3" fmla="*/ 0 h 2484534"/>
              <a:gd name="connsiteX4" fmla="*/ 3668453 w 4655781"/>
              <a:gd name="connsiteY4" fmla="*/ 0 h 2484534"/>
              <a:gd name="connsiteX5" fmla="*/ 4478281 w 4655781"/>
              <a:gd name="connsiteY5" fmla="*/ 0 h 2484534"/>
              <a:gd name="connsiteX6" fmla="*/ 4655781 w 4655781"/>
              <a:gd name="connsiteY6" fmla="*/ 177500 h 2484534"/>
              <a:gd name="connsiteX7" fmla="*/ 3900033 w 4655781"/>
              <a:gd name="connsiteY7" fmla="*/ 2031502 h 2484534"/>
              <a:gd name="connsiteX8" fmla="*/ 3668453 w 4655781"/>
              <a:gd name="connsiteY8" fmla="*/ 2196521 h 2484534"/>
              <a:gd name="connsiteX9" fmla="*/ 3339677 w 4655781"/>
              <a:gd name="connsiteY9" fmla="*/ 2197349 h 2484534"/>
              <a:gd name="connsiteX10" fmla="*/ 3259077 w 4655781"/>
              <a:gd name="connsiteY10" fmla="*/ 2197576 h 2484534"/>
              <a:gd name="connsiteX11" fmla="*/ 3253873 w 4655781"/>
              <a:gd name="connsiteY11" fmla="*/ 2196526 h 2484534"/>
              <a:gd name="connsiteX12" fmla="*/ 456752 w 4655781"/>
              <a:gd name="connsiteY12" fmla="*/ 2196526 h 2484534"/>
              <a:gd name="connsiteX13" fmla="*/ 456750 w 4655781"/>
              <a:gd name="connsiteY13" fmla="*/ 2196528 h 2484534"/>
              <a:gd name="connsiteX14" fmla="*/ 3253874 w 4655781"/>
              <a:gd name="connsiteY14" fmla="*/ 2196528 h 2484534"/>
              <a:gd name="connsiteX15" fmla="*/ 3259079 w 4655781"/>
              <a:gd name="connsiteY15" fmla="*/ 2197578 h 2484534"/>
              <a:gd name="connsiteX16" fmla="*/ 3228985 w 4655781"/>
              <a:gd name="connsiteY16" fmla="*/ 2197663 h 2484534"/>
              <a:gd name="connsiteX17" fmla="*/ 239526 w 4655781"/>
              <a:gd name="connsiteY17" fmla="*/ 2196528 h 2484534"/>
              <a:gd name="connsiteX18" fmla="*/ 239524 w 4655781"/>
              <a:gd name="connsiteY18" fmla="*/ 2196528 h 2484534"/>
              <a:gd name="connsiteX19" fmla="*/ 239510 w 4655781"/>
              <a:gd name="connsiteY19" fmla="*/ 2196526 h 2484534"/>
              <a:gd name="connsiteX20" fmla="*/ 207313 w 4655781"/>
              <a:gd name="connsiteY20" fmla="*/ 2196526 h 2484534"/>
              <a:gd name="connsiteX21" fmla="*/ 16291 w 4655781"/>
              <a:gd name="connsiteY21" fmla="*/ 2323143 h 2484534"/>
              <a:gd name="connsiteX22" fmla="*/ 0 w 4655781"/>
              <a:gd name="connsiteY22" fmla="*/ 2403839 h 2484534"/>
              <a:gd name="connsiteX23" fmla="*/ 16291 w 4655781"/>
              <a:gd name="connsiteY23" fmla="*/ 2484534 h 2484534"/>
              <a:gd name="connsiteX24" fmla="*/ 208679 w 4655781"/>
              <a:gd name="connsiteY24" fmla="*/ 1392238 h 2484534"/>
              <a:gd name="connsiteX25" fmla="*/ 408243 w 4655781"/>
              <a:gd name="connsiteY25" fmla="*/ 821264 h 2484534"/>
              <a:gd name="connsiteX26" fmla="*/ 622528 w 4655781"/>
              <a:gd name="connsiteY26" fmla="*/ 821264 h 2484534"/>
              <a:gd name="connsiteX27" fmla="*/ 558204 w 4655781"/>
              <a:gd name="connsiteY27" fmla="*/ 979006 h 2484534"/>
              <a:gd name="connsiteX28" fmla="*/ 558206 w 4655781"/>
              <a:gd name="connsiteY28" fmla="*/ 979004 h 2484534"/>
              <a:gd name="connsiteX29" fmla="*/ 622528 w 4655781"/>
              <a:gd name="connsiteY29" fmla="*/ 821266 h 2484534"/>
              <a:gd name="connsiteX30" fmla="*/ 687464 w 4655781"/>
              <a:gd name="connsiteY30" fmla="*/ 821266 h 2484534"/>
              <a:gd name="connsiteX31" fmla="*/ 687466 w 4655781"/>
              <a:gd name="connsiteY31" fmla="*/ 821264 h 2484534"/>
              <a:gd name="connsiteX32" fmla="*/ 622528 w 4655781"/>
              <a:gd name="connsiteY32" fmla="*/ 821264 h 2484534"/>
              <a:gd name="connsiteX33" fmla="*/ 889882 w 4655781"/>
              <a:gd name="connsiteY33" fmla="*/ 165621 h 2484534"/>
              <a:gd name="connsiteX34" fmla="*/ 1122387 w 4655781"/>
              <a:gd name="connsiteY34" fmla="*/ 0 h 2484534"/>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208679 w 4655781"/>
              <a:gd name="connsiteY23" fmla="*/ 1392238 h 2403839"/>
              <a:gd name="connsiteX24" fmla="*/ 408243 w 4655781"/>
              <a:gd name="connsiteY24" fmla="*/ 821264 h 2403839"/>
              <a:gd name="connsiteX25" fmla="*/ 622528 w 4655781"/>
              <a:gd name="connsiteY25" fmla="*/ 821264 h 2403839"/>
              <a:gd name="connsiteX26" fmla="*/ 558204 w 4655781"/>
              <a:gd name="connsiteY26" fmla="*/ 979006 h 2403839"/>
              <a:gd name="connsiteX27" fmla="*/ 558206 w 4655781"/>
              <a:gd name="connsiteY27" fmla="*/ 979004 h 2403839"/>
              <a:gd name="connsiteX28" fmla="*/ 622528 w 4655781"/>
              <a:gd name="connsiteY28" fmla="*/ 821266 h 2403839"/>
              <a:gd name="connsiteX29" fmla="*/ 687464 w 4655781"/>
              <a:gd name="connsiteY29" fmla="*/ 821266 h 2403839"/>
              <a:gd name="connsiteX30" fmla="*/ 687466 w 4655781"/>
              <a:gd name="connsiteY30" fmla="*/ 821264 h 2403839"/>
              <a:gd name="connsiteX31" fmla="*/ 622528 w 4655781"/>
              <a:gd name="connsiteY31" fmla="*/ 821264 h 2403839"/>
              <a:gd name="connsiteX32" fmla="*/ 889882 w 4655781"/>
              <a:gd name="connsiteY32" fmla="*/ 165621 h 2403839"/>
              <a:gd name="connsiteX33" fmla="*/ 1122387 w 4655781"/>
              <a:gd name="connsiteY33"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408243 w 4655781"/>
              <a:gd name="connsiteY23" fmla="*/ 821264 h 2403839"/>
              <a:gd name="connsiteX24" fmla="*/ 622528 w 4655781"/>
              <a:gd name="connsiteY24" fmla="*/ 821264 h 2403839"/>
              <a:gd name="connsiteX25" fmla="*/ 558204 w 4655781"/>
              <a:gd name="connsiteY25" fmla="*/ 979006 h 2403839"/>
              <a:gd name="connsiteX26" fmla="*/ 558206 w 4655781"/>
              <a:gd name="connsiteY26" fmla="*/ 979004 h 2403839"/>
              <a:gd name="connsiteX27" fmla="*/ 622528 w 4655781"/>
              <a:gd name="connsiteY27" fmla="*/ 821266 h 2403839"/>
              <a:gd name="connsiteX28" fmla="*/ 687464 w 4655781"/>
              <a:gd name="connsiteY28" fmla="*/ 821266 h 2403839"/>
              <a:gd name="connsiteX29" fmla="*/ 687466 w 4655781"/>
              <a:gd name="connsiteY29" fmla="*/ 821264 h 2403839"/>
              <a:gd name="connsiteX30" fmla="*/ 622528 w 4655781"/>
              <a:gd name="connsiteY30" fmla="*/ 821264 h 2403839"/>
              <a:gd name="connsiteX31" fmla="*/ 889882 w 4655781"/>
              <a:gd name="connsiteY31" fmla="*/ 165621 h 2403839"/>
              <a:gd name="connsiteX32" fmla="*/ 1122387 w 4655781"/>
              <a:gd name="connsiteY32"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558204 w 4655781"/>
              <a:gd name="connsiteY24" fmla="*/ 979006 h 2403839"/>
              <a:gd name="connsiteX25" fmla="*/ 558206 w 4655781"/>
              <a:gd name="connsiteY25" fmla="*/ 979004 h 2403839"/>
              <a:gd name="connsiteX26" fmla="*/ 622528 w 4655781"/>
              <a:gd name="connsiteY26" fmla="*/ 821266 h 2403839"/>
              <a:gd name="connsiteX27" fmla="*/ 687464 w 4655781"/>
              <a:gd name="connsiteY27" fmla="*/ 821266 h 2403839"/>
              <a:gd name="connsiteX28" fmla="*/ 687466 w 4655781"/>
              <a:gd name="connsiteY28" fmla="*/ 821264 h 2403839"/>
              <a:gd name="connsiteX29" fmla="*/ 622528 w 4655781"/>
              <a:gd name="connsiteY29" fmla="*/ 821264 h 2403839"/>
              <a:gd name="connsiteX30" fmla="*/ 889882 w 4655781"/>
              <a:gd name="connsiteY30" fmla="*/ 165621 h 2403839"/>
              <a:gd name="connsiteX31" fmla="*/ 1122387 w 4655781"/>
              <a:gd name="connsiteY31"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558204 w 4655781"/>
              <a:gd name="connsiteY24" fmla="*/ 979006 h 2403839"/>
              <a:gd name="connsiteX25" fmla="*/ 622528 w 4655781"/>
              <a:gd name="connsiteY25" fmla="*/ 821266 h 2403839"/>
              <a:gd name="connsiteX26" fmla="*/ 687464 w 4655781"/>
              <a:gd name="connsiteY26" fmla="*/ 821266 h 2403839"/>
              <a:gd name="connsiteX27" fmla="*/ 687466 w 4655781"/>
              <a:gd name="connsiteY27" fmla="*/ 821264 h 2403839"/>
              <a:gd name="connsiteX28" fmla="*/ 622528 w 4655781"/>
              <a:gd name="connsiteY28" fmla="*/ 821264 h 2403839"/>
              <a:gd name="connsiteX29" fmla="*/ 889882 w 4655781"/>
              <a:gd name="connsiteY29" fmla="*/ 165621 h 2403839"/>
              <a:gd name="connsiteX30" fmla="*/ 1122387 w 4655781"/>
              <a:gd name="connsiteY30"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687466 w 4655781"/>
              <a:gd name="connsiteY26" fmla="*/ 821264 h 2403839"/>
              <a:gd name="connsiteX27" fmla="*/ 622528 w 4655781"/>
              <a:gd name="connsiteY27" fmla="*/ 821264 h 2403839"/>
              <a:gd name="connsiteX28" fmla="*/ 889882 w 4655781"/>
              <a:gd name="connsiteY28" fmla="*/ 165621 h 2403839"/>
              <a:gd name="connsiteX29" fmla="*/ 1122387 w 4655781"/>
              <a:gd name="connsiteY29"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687466 w 4655781"/>
              <a:gd name="connsiteY26" fmla="*/ 821264 h 2403839"/>
              <a:gd name="connsiteX27" fmla="*/ 889882 w 4655781"/>
              <a:gd name="connsiteY27" fmla="*/ 165621 h 2403839"/>
              <a:gd name="connsiteX28" fmla="*/ 1122387 w 4655781"/>
              <a:gd name="connsiteY28"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889882 w 4655781"/>
              <a:gd name="connsiteY26" fmla="*/ 165621 h 2403839"/>
              <a:gd name="connsiteX27" fmla="*/ 1122387 w 4655781"/>
              <a:gd name="connsiteY27"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889882 w 4655781"/>
              <a:gd name="connsiteY25" fmla="*/ 165621 h 2403839"/>
              <a:gd name="connsiteX26" fmla="*/ 1122387 w 4655781"/>
              <a:gd name="connsiteY26"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889882 w 4655781"/>
              <a:gd name="connsiteY24" fmla="*/ 165621 h 2403839"/>
              <a:gd name="connsiteX25" fmla="*/ 1122387 w 4655781"/>
              <a:gd name="connsiteY25"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889882 w 4655781"/>
              <a:gd name="connsiteY23" fmla="*/ 165621 h 2403839"/>
              <a:gd name="connsiteX24" fmla="*/ 1122387 w 4655781"/>
              <a:gd name="connsiteY24" fmla="*/ 0 h 2403839"/>
              <a:gd name="connsiteX0" fmla="*/ 1106096 w 4639490"/>
              <a:gd name="connsiteY0" fmla="*/ 0 h 2323143"/>
              <a:gd name="connsiteX1" fmla="*/ 2087149 w 4639490"/>
              <a:gd name="connsiteY1" fmla="*/ 0 h 2323143"/>
              <a:gd name="connsiteX2" fmla="*/ 2119294 w 4639490"/>
              <a:gd name="connsiteY2" fmla="*/ 0 h 2323143"/>
              <a:gd name="connsiteX3" fmla="*/ 2223487 w 4639490"/>
              <a:gd name="connsiteY3" fmla="*/ 0 h 2323143"/>
              <a:gd name="connsiteX4" fmla="*/ 3652162 w 4639490"/>
              <a:gd name="connsiteY4" fmla="*/ 0 h 2323143"/>
              <a:gd name="connsiteX5" fmla="*/ 4461990 w 4639490"/>
              <a:gd name="connsiteY5" fmla="*/ 0 h 2323143"/>
              <a:gd name="connsiteX6" fmla="*/ 4639490 w 4639490"/>
              <a:gd name="connsiteY6" fmla="*/ 177500 h 2323143"/>
              <a:gd name="connsiteX7" fmla="*/ 3883742 w 4639490"/>
              <a:gd name="connsiteY7" fmla="*/ 2031502 h 2323143"/>
              <a:gd name="connsiteX8" fmla="*/ 3652162 w 4639490"/>
              <a:gd name="connsiteY8" fmla="*/ 2196521 h 2323143"/>
              <a:gd name="connsiteX9" fmla="*/ 3323386 w 4639490"/>
              <a:gd name="connsiteY9" fmla="*/ 2197349 h 2323143"/>
              <a:gd name="connsiteX10" fmla="*/ 3242786 w 4639490"/>
              <a:gd name="connsiteY10" fmla="*/ 2197576 h 2323143"/>
              <a:gd name="connsiteX11" fmla="*/ 3237582 w 4639490"/>
              <a:gd name="connsiteY11" fmla="*/ 2196526 h 2323143"/>
              <a:gd name="connsiteX12" fmla="*/ 440461 w 4639490"/>
              <a:gd name="connsiteY12" fmla="*/ 2196526 h 2323143"/>
              <a:gd name="connsiteX13" fmla="*/ 440459 w 4639490"/>
              <a:gd name="connsiteY13" fmla="*/ 2196528 h 2323143"/>
              <a:gd name="connsiteX14" fmla="*/ 3237583 w 4639490"/>
              <a:gd name="connsiteY14" fmla="*/ 2196528 h 2323143"/>
              <a:gd name="connsiteX15" fmla="*/ 3242788 w 4639490"/>
              <a:gd name="connsiteY15" fmla="*/ 2197578 h 2323143"/>
              <a:gd name="connsiteX16" fmla="*/ 3212694 w 4639490"/>
              <a:gd name="connsiteY16" fmla="*/ 2197663 h 2323143"/>
              <a:gd name="connsiteX17" fmla="*/ 223235 w 4639490"/>
              <a:gd name="connsiteY17" fmla="*/ 2196528 h 2323143"/>
              <a:gd name="connsiteX18" fmla="*/ 223233 w 4639490"/>
              <a:gd name="connsiteY18" fmla="*/ 2196528 h 2323143"/>
              <a:gd name="connsiteX19" fmla="*/ 223219 w 4639490"/>
              <a:gd name="connsiteY19" fmla="*/ 2196526 h 2323143"/>
              <a:gd name="connsiteX20" fmla="*/ 191022 w 4639490"/>
              <a:gd name="connsiteY20" fmla="*/ 2196526 h 2323143"/>
              <a:gd name="connsiteX21" fmla="*/ 0 w 4639490"/>
              <a:gd name="connsiteY21" fmla="*/ 2323143 h 2323143"/>
              <a:gd name="connsiteX22" fmla="*/ 873591 w 4639490"/>
              <a:gd name="connsiteY22" fmla="*/ 165621 h 2323143"/>
              <a:gd name="connsiteX23" fmla="*/ 1106096 w 4639490"/>
              <a:gd name="connsiteY23" fmla="*/ 0 h 2323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39490" h="2323143">
                <a:moveTo>
                  <a:pt x="1106096" y="0"/>
                </a:moveTo>
                <a:lnTo>
                  <a:pt x="2087149" y="0"/>
                </a:lnTo>
                <a:lnTo>
                  <a:pt x="2119294" y="0"/>
                </a:lnTo>
                <a:lnTo>
                  <a:pt x="2223487" y="0"/>
                </a:lnTo>
                <a:lnTo>
                  <a:pt x="3652162" y="0"/>
                </a:lnTo>
                <a:lnTo>
                  <a:pt x="4461990" y="0"/>
                </a:lnTo>
                <a:cubicBezTo>
                  <a:pt x="4560020" y="0"/>
                  <a:pt x="4639490" y="79470"/>
                  <a:pt x="4639490" y="177500"/>
                </a:cubicBezTo>
                <a:lnTo>
                  <a:pt x="3883742" y="2031502"/>
                </a:lnTo>
                <a:cubicBezTo>
                  <a:pt x="3829662" y="2179453"/>
                  <a:pt x="3750192" y="2196521"/>
                  <a:pt x="3652162" y="2196521"/>
                </a:cubicBezTo>
                <a:lnTo>
                  <a:pt x="3323386" y="2197349"/>
                </a:lnTo>
                <a:lnTo>
                  <a:pt x="3242786" y="2197576"/>
                </a:lnTo>
                <a:lnTo>
                  <a:pt x="3237582" y="2196526"/>
                </a:lnTo>
                <a:lnTo>
                  <a:pt x="440461" y="2196526"/>
                </a:lnTo>
                <a:lnTo>
                  <a:pt x="440459" y="2196528"/>
                </a:lnTo>
                <a:lnTo>
                  <a:pt x="3237583" y="2196528"/>
                </a:lnTo>
                <a:lnTo>
                  <a:pt x="3242788" y="2197578"/>
                </a:lnTo>
                <a:lnTo>
                  <a:pt x="3212694" y="2197663"/>
                </a:lnTo>
                <a:lnTo>
                  <a:pt x="223235" y="2196528"/>
                </a:lnTo>
                <a:lnTo>
                  <a:pt x="223233" y="2196528"/>
                </a:lnTo>
                <a:cubicBezTo>
                  <a:pt x="223228" y="2196528"/>
                  <a:pt x="223225" y="2196526"/>
                  <a:pt x="223219" y="2196526"/>
                </a:cubicBezTo>
                <a:lnTo>
                  <a:pt x="191022" y="2196526"/>
                </a:lnTo>
                <a:cubicBezTo>
                  <a:pt x="105151" y="2196526"/>
                  <a:pt x="31472" y="2248736"/>
                  <a:pt x="0" y="2323143"/>
                </a:cubicBezTo>
                <a:lnTo>
                  <a:pt x="873591" y="165621"/>
                </a:lnTo>
                <a:cubicBezTo>
                  <a:pt x="927886" y="17131"/>
                  <a:pt x="1007674" y="0"/>
                  <a:pt x="110609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100"/>
          </a:p>
        </p:txBody>
      </p:sp>
      <p:sp>
        <p:nvSpPr>
          <p:cNvPr id="6" name="TextBox 5">
            <a:extLst>
              <a:ext uri="{FF2B5EF4-FFF2-40B4-BE49-F238E27FC236}">
                <a16:creationId xmlns:a16="http://schemas.microsoft.com/office/drawing/2014/main" id="{5956B1E2-B42B-4231-B241-BBB7CB69D061}"/>
              </a:ext>
            </a:extLst>
          </p:cNvPr>
          <p:cNvSpPr txBox="1"/>
          <p:nvPr/>
        </p:nvSpPr>
        <p:spPr>
          <a:xfrm>
            <a:off x="2217832" y="3467213"/>
            <a:ext cx="1661032" cy="1107996"/>
          </a:xfrm>
          <a:prstGeom prst="rect">
            <a:avLst/>
          </a:prstGeom>
          <a:noFill/>
          <a:scene3d>
            <a:camera prst="perspectiveLeft">
              <a:rot lat="0" lon="0" rev="0"/>
            </a:camera>
            <a:lightRig rig="threePt" dir="t"/>
          </a:scene3d>
        </p:spPr>
        <p:txBody>
          <a:bodyPr wrap="none" rtlCol="0" anchor="ctr">
            <a:spAutoFit/>
          </a:bodyPr>
          <a:lstStyle>
            <a:defPPr>
              <a:defRPr lang="en-US"/>
            </a:defPPr>
            <a:lvl1pPr algn="ctr">
              <a:defRPr sz="8800" b="1" i="1">
                <a:solidFill>
                  <a:schemeClr val="bg1"/>
                </a:solidFill>
                <a:effectLst>
                  <a:outerShdw blurRad="38100" dist="38100" dir="2700000" algn="tl">
                    <a:srgbClr val="000000">
                      <a:alpha val="43137"/>
                    </a:srgbClr>
                  </a:outerShdw>
                </a:effectLst>
              </a:defRPr>
            </a:lvl1pPr>
          </a:lstStyle>
          <a:p>
            <a:r>
              <a:rPr lang="en-US" sz="6600" dirty="0"/>
              <a:t>25%</a:t>
            </a:r>
          </a:p>
        </p:txBody>
      </p:sp>
      <p:sp>
        <p:nvSpPr>
          <p:cNvPr id="7" name="TextBox 6">
            <a:extLst>
              <a:ext uri="{FF2B5EF4-FFF2-40B4-BE49-F238E27FC236}">
                <a16:creationId xmlns:a16="http://schemas.microsoft.com/office/drawing/2014/main" id="{4DF7BD4B-BC1D-4487-B1D8-370D547D97AC}"/>
              </a:ext>
            </a:extLst>
          </p:cNvPr>
          <p:cNvSpPr txBox="1"/>
          <p:nvPr/>
        </p:nvSpPr>
        <p:spPr>
          <a:xfrm>
            <a:off x="5156110" y="2838246"/>
            <a:ext cx="1661032" cy="1107996"/>
          </a:xfrm>
          <a:prstGeom prst="rect">
            <a:avLst/>
          </a:prstGeom>
          <a:noFill/>
          <a:scene3d>
            <a:camera prst="perspectiveLeft">
              <a:rot lat="0" lon="0" rev="0"/>
            </a:camera>
            <a:lightRig rig="threePt" dir="t"/>
          </a:scene3d>
        </p:spPr>
        <p:txBody>
          <a:bodyPr wrap="none" rtlCol="0" anchor="ctr">
            <a:spAutoFit/>
          </a:bodyPr>
          <a:lstStyle>
            <a:defPPr>
              <a:defRPr lang="en-US"/>
            </a:defPPr>
            <a:lvl1pPr algn="ctr">
              <a:defRPr sz="8800" b="1" i="1">
                <a:solidFill>
                  <a:schemeClr val="bg1"/>
                </a:solidFill>
                <a:effectLst>
                  <a:outerShdw blurRad="38100" dist="38100" dir="2700000" algn="tl">
                    <a:srgbClr val="000000">
                      <a:alpha val="43137"/>
                    </a:srgbClr>
                  </a:outerShdw>
                </a:effectLst>
              </a:defRPr>
            </a:lvl1pPr>
          </a:lstStyle>
          <a:p>
            <a:r>
              <a:rPr lang="en-US" sz="6600" dirty="0"/>
              <a:t>75%</a:t>
            </a:r>
          </a:p>
        </p:txBody>
      </p:sp>
      <p:sp>
        <p:nvSpPr>
          <p:cNvPr id="28" name="Graphic 24" descr="Airplane">
            <a:extLst>
              <a:ext uri="{FF2B5EF4-FFF2-40B4-BE49-F238E27FC236}">
                <a16:creationId xmlns:a16="http://schemas.microsoft.com/office/drawing/2014/main" id="{A9DF3A6C-7B65-4A82-B773-B6DE06584EB7}"/>
              </a:ext>
            </a:extLst>
          </p:cNvPr>
          <p:cNvSpPr/>
          <p:nvPr/>
        </p:nvSpPr>
        <p:spPr>
          <a:xfrm>
            <a:off x="2805460" y="3027869"/>
            <a:ext cx="485775" cy="571500"/>
          </a:xfrm>
          <a:custGeom>
            <a:avLst/>
            <a:gdLst>
              <a:gd name="connsiteX0" fmla="*/ 647700 w 647700"/>
              <a:gd name="connsiteY0" fmla="*/ 552450 h 762000"/>
              <a:gd name="connsiteX1" fmla="*/ 647700 w 647700"/>
              <a:gd name="connsiteY1" fmla="*/ 466725 h 762000"/>
              <a:gd name="connsiteX2" fmla="*/ 371475 w 647700"/>
              <a:gd name="connsiteY2" fmla="*/ 271463 h 762000"/>
              <a:gd name="connsiteX3" fmla="*/ 371475 w 647700"/>
              <a:gd name="connsiteY3" fmla="*/ 85725 h 762000"/>
              <a:gd name="connsiteX4" fmla="*/ 323850 w 647700"/>
              <a:gd name="connsiteY4" fmla="*/ 0 h 762000"/>
              <a:gd name="connsiteX5" fmla="*/ 276225 w 647700"/>
              <a:gd name="connsiteY5" fmla="*/ 85725 h 762000"/>
              <a:gd name="connsiteX6" fmla="*/ 276225 w 647700"/>
              <a:gd name="connsiteY6" fmla="*/ 271463 h 762000"/>
              <a:gd name="connsiteX7" fmla="*/ 0 w 647700"/>
              <a:gd name="connsiteY7" fmla="*/ 466725 h 762000"/>
              <a:gd name="connsiteX8" fmla="*/ 0 w 647700"/>
              <a:gd name="connsiteY8" fmla="*/ 552450 h 762000"/>
              <a:gd name="connsiteX9" fmla="*/ 276225 w 647700"/>
              <a:gd name="connsiteY9" fmla="*/ 414338 h 762000"/>
              <a:gd name="connsiteX10" fmla="*/ 276225 w 647700"/>
              <a:gd name="connsiteY10" fmla="*/ 621983 h 762000"/>
              <a:gd name="connsiteX11" fmla="*/ 180975 w 647700"/>
              <a:gd name="connsiteY11" fmla="*/ 704850 h 762000"/>
              <a:gd name="connsiteX12" fmla="*/ 180975 w 647700"/>
              <a:gd name="connsiteY12" fmla="*/ 762000 h 762000"/>
              <a:gd name="connsiteX13" fmla="*/ 323850 w 647700"/>
              <a:gd name="connsiteY13" fmla="*/ 704850 h 762000"/>
              <a:gd name="connsiteX14" fmla="*/ 466725 w 647700"/>
              <a:gd name="connsiteY14" fmla="*/ 762000 h 762000"/>
              <a:gd name="connsiteX15" fmla="*/ 466725 w 647700"/>
              <a:gd name="connsiteY15" fmla="*/ 704850 h 762000"/>
              <a:gd name="connsiteX16" fmla="*/ 371475 w 647700"/>
              <a:gd name="connsiteY16" fmla="*/ 621983 h 762000"/>
              <a:gd name="connsiteX17" fmla="*/ 371475 w 647700"/>
              <a:gd name="connsiteY17" fmla="*/ 414338 h 762000"/>
              <a:gd name="connsiteX18" fmla="*/ 647700 w 647700"/>
              <a:gd name="connsiteY18" fmla="*/ 55245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7700" h="762000">
                <a:moveTo>
                  <a:pt x="647700" y="552450"/>
                </a:moveTo>
                <a:lnTo>
                  <a:pt x="647700" y="466725"/>
                </a:lnTo>
                <a:lnTo>
                  <a:pt x="371475" y="271463"/>
                </a:lnTo>
                <a:lnTo>
                  <a:pt x="371475" y="85725"/>
                </a:lnTo>
                <a:cubicBezTo>
                  <a:pt x="371475" y="48578"/>
                  <a:pt x="352425" y="0"/>
                  <a:pt x="323850" y="0"/>
                </a:cubicBezTo>
                <a:cubicBezTo>
                  <a:pt x="296228" y="0"/>
                  <a:pt x="276225" y="48578"/>
                  <a:pt x="276225" y="85725"/>
                </a:cubicBezTo>
                <a:lnTo>
                  <a:pt x="276225" y="271463"/>
                </a:lnTo>
                <a:lnTo>
                  <a:pt x="0" y="466725"/>
                </a:lnTo>
                <a:lnTo>
                  <a:pt x="0" y="552450"/>
                </a:lnTo>
                <a:lnTo>
                  <a:pt x="276225" y="414338"/>
                </a:lnTo>
                <a:lnTo>
                  <a:pt x="276225" y="621983"/>
                </a:lnTo>
                <a:lnTo>
                  <a:pt x="180975" y="704850"/>
                </a:lnTo>
                <a:lnTo>
                  <a:pt x="180975" y="762000"/>
                </a:lnTo>
                <a:lnTo>
                  <a:pt x="323850" y="704850"/>
                </a:lnTo>
                <a:lnTo>
                  <a:pt x="466725" y="762000"/>
                </a:lnTo>
                <a:lnTo>
                  <a:pt x="466725" y="704850"/>
                </a:lnTo>
                <a:lnTo>
                  <a:pt x="371475" y="621983"/>
                </a:lnTo>
                <a:lnTo>
                  <a:pt x="371475" y="414338"/>
                </a:lnTo>
                <a:lnTo>
                  <a:pt x="647700" y="552450"/>
                </a:lnTo>
                <a:close/>
              </a:path>
            </a:pathLst>
          </a:custGeom>
          <a:solidFill>
            <a:schemeClr val="tx1">
              <a:alpha val="50000"/>
            </a:schemeClr>
          </a:solidFill>
          <a:ln w="9525" cap="flat">
            <a:noFill/>
            <a:prstDash val="solid"/>
            <a:miter/>
          </a:ln>
        </p:spPr>
        <p:txBody>
          <a:bodyPr rtlCol="0" anchor="ctr"/>
          <a:lstStyle/>
          <a:p>
            <a:endParaRPr lang="en-US" sz="1350"/>
          </a:p>
        </p:txBody>
      </p:sp>
      <p:grpSp>
        <p:nvGrpSpPr>
          <p:cNvPr id="29" name="Graphic 26" descr="Car">
            <a:extLst>
              <a:ext uri="{FF2B5EF4-FFF2-40B4-BE49-F238E27FC236}">
                <a16:creationId xmlns:a16="http://schemas.microsoft.com/office/drawing/2014/main" id="{E59BAB09-2531-418E-9B28-301E2C0ECAF1}"/>
              </a:ext>
            </a:extLst>
          </p:cNvPr>
          <p:cNvGrpSpPr/>
          <p:nvPr/>
        </p:nvGrpSpPr>
        <p:grpSpPr>
          <a:xfrm>
            <a:off x="5643725" y="2366921"/>
            <a:ext cx="685800" cy="685800"/>
            <a:chOff x="7524967" y="2012894"/>
            <a:chExt cx="914400" cy="914400"/>
          </a:xfrm>
          <a:solidFill>
            <a:schemeClr val="tx1">
              <a:alpha val="50000"/>
            </a:schemeClr>
          </a:solidFill>
        </p:grpSpPr>
        <p:sp>
          <p:nvSpPr>
            <p:cNvPr id="30" name="Freeform: Shape 29">
              <a:extLst>
                <a:ext uri="{FF2B5EF4-FFF2-40B4-BE49-F238E27FC236}">
                  <a16:creationId xmlns:a16="http://schemas.microsoft.com/office/drawing/2014/main" id="{DA4BB45E-E290-4F4F-A522-159B366103B1}"/>
                </a:ext>
              </a:extLst>
            </p:cNvPr>
            <p:cNvSpPr/>
            <p:nvPr/>
          </p:nvSpPr>
          <p:spPr>
            <a:xfrm>
              <a:off x="7677367" y="25272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sz="1350"/>
            </a:p>
          </p:txBody>
        </p:sp>
        <p:sp>
          <p:nvSpPr>
            <p:cNvPr id="31" name="Freeform: Shape 30">
              <a:extLst>
                <a:ext uri="{FF2B5EF4-FFF2-40B4-BE49-F238E27FC236}">
                  <a16:creationId xmlns:a16="http://schemas.microsoft.com/office/drawing/2014/main" id="{60C723C6-1C67-4912-8D7A-E6C17E797C6A}"/>
                </a:ext>
              </a:extLst>
            </p:cNvPr>
            <p:cNvSpPr/>
            <p:nvPr/>
          </p:nvSpPr>
          <p:spPr>
            <a:xfrm>
              <a:off x="8134567" y="25272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sz="1350"/>
            </a:p>
          </p:txBody>
        </p:sp>
        <p:sp>
          <p:nvSpPr>
            <p:cNvPr id="32" name="Freeform: Shape 31">
              <a:extLst>
                <a:ext uri="{FF2B5EF4-FFF2-40B4-BE49-F238E27FC236}">
                  <a16:creationId xmlns:a16="http://schemas.microsoft.com/office/drawing/2014/main" id="{ED22C99F-F45A-4C51-B498-EAEB1ED055A0}"/>
                </a:ext>
              </a:extLst>
            </p:cNvPr>
            <p:cNvSpPr/>
            <p:nvPr/>
          </p:nvSpPr>
          <p:spPr>
            <a:xfrm>
              <a:off x="7563067" y="2260544"/>
              <a:ext cx="838200" cy="342900"/>
            </a:xfrm>
            <a:custGeom>
              <a:avLst/>
              <a:gdLst>
                <a:gd name="connsiteX0" fmla="*/ 333375 w 838200"/>
                <a:gd name="connsiteY0" fmla="*/ 152400 h 342900"/>
                <a:gd name="connsiteX1" fmla="*/ 333375 w 838200"/>
                <a:gd name="connsiteY1" fmla="*/ 38100 h 342900"/>
                <a:gd name="connsiteX2" fmla="*/ 463868 w 838200"/>
                <a:gd name="connsiteY2" fmla="*/ 38100 h 342900"/>
                <a:gd name="connsiteX3" fmla="*/ 490538 w 838200"/>
                <a:gd name="connsiteY3" fmla="*/ 49530 h 342900"/>
                <a:gd name="connsiteX4" fmla="*/ 593408 w 838200"/>
                <a:gd name="connsiteY4" fmla="*/ 152400 h 342900"/>
                <a:gd name="connsiteX5" fmla="*/ 333375 w 838200"/>
                <a:gd name="connsiteY5" fmla="*/ 152400 h 342900"/>
                <a:gd name="connsiteX6" fmla="*/ 295275 w 838200"/>
                <a:gd name="connsiteY6" fmla="*/ 152400 h 342900"/>
                <a:gd name="connsiteX7" fmla="*/ 54293 w 838200"/>
                <a:gd name="connsiteY7" fmla="*/ 152400 h 342900"/>
                <a:gd name="connsiteX8" fmla="*/ 157163 w 838200"/>
                <a:gd name="connsiteY8" fmla="*/ 49530 h 342900"/>
                <a:gd name="connsiteX9" fmla="*/ 183833 w 838200"/>
                <a:gd name="connsiteY9" fmla="*/ 38100 h 342900"/>
                <a:gd name="connsiteX10" fmla="*/ 295275 w 838200"/>
                <a:gd name="connsiteY10" fmla="*/ 38100 h 342900"/>
                <a:gd name="connsiteX11" fmla="*/ 295275 w 838200"/>
                <a:gd name="connsiteY11" fmla="*/ 152400 h 342900"/>
                <a:gd name="connsiteX12" fmla="*/ 742950 w 838200"/>
                <a:gd name="connsiteY12" fmla="*/ 152400 h 342900"/>
                <a:gd name="connsiteX13" fmla="*/ 663893 w 838200"/>
                <a:gd name="connsiteY13" fmla="*/ 152400 h 342900"/>
                <a:gd name="connsiteX14" fmla="*/ 637223 w 838200"/>
                <a:gd name="connsiteY14" fmla="*/ 140970 h 342900"/>
                <a:gd name="connsiteX15" fmla="*/ 517208 w 838200"/>
                <a:gd name="connsiteY15" fmla="*/ 21907 h 342900"/>
                <a:gd name="connsiteX16" fmla="*/ 462915 w 838200"/>
                <a:gd name="connsiteY16" fmla="*/ 0 h 342900"/>
                <a:gd name="connsiteX17" fmla="*/ 183833 w 838200"/>
                <a:gd name="connsiteY17" fmla="*/ 0 h 342900"/>
                <a:gd name="connsiteX18" fmla="*/ 129540 w 838200"/>
                <a:gd name="connsiteY18" fmla="*/ 21907 h 342900"/>
                <a:gd name="connsiteX19" fmla="*/ 11430 w 838200"/>
                <a:gd name="connsiteY19" fmla="*/ 140970 h 342900"/>
                <a:gd name="connsiteX20" fmla="*/ 0 w 838200"/>
                <a:gd name="connsiteY20" fmla="*/ 168593 h 342900"/>
                <a:gd name="connsiteX21" fmla="*/ 0 w 838200"/>
                <a:gd name="connsiteY21" fmla="*/ 266700 h 342900"/>
                <a:gd name="connsiteX22" fmla="*/ 76200 w 838200"/>
                <a:gd name="connsiteY22" fmla="*/ 342900 h 342900"/>
                <a:gd name="connsiteX23" fmla="*/ 85725 w 838200"/>
                <a:gd name="connsiteY23" fmla="*/ 342900 h 342900"/>
                <a:gd name="connsiteX24" fmla="*/ 190500 w 838200"/>
                <a:gd name="connsiteY24" fmla="*/ 238125 h 342900"/>
                <a:gd name="connsiteX25" fmla="*/ 295275 w 838200"/>
                <a:gd name="connsiteY25" fmla="*/ 342900 h 342900"/>
                <a:gd name="connsiteX26" fmla="*/ 542925 w 838200"/>
                <a:gd name="connsiteY26" fmla="*/ 342900 h 342900"/>
                <a:gd name="connsiteX27" fmla="*/ 647700 w 838200"/>
                <a:gd name="connsiteY27" fmla="*/ 238125 h 342900"/>
                <a:gd name="connsiteX28" fmla="*/ 752475 w 838200"/>
                <a:gd name="connsiteY28" fmla="*/ 342900 h 342900"/>
                <a:gd name="connsiteX29" fmla="*/ 800100 w 838200"/>
                <a:gd name="connsiteY29" fmla="*/ 342900 h 342900"/>
                <a:gd name="connsiteX30" fmla="*/ 838200 w 838200"/>
                <a:gd name="connsiteY30" fmla="*/ 304800 h 342900"/>
                <a:gd name="connsiteX31" fmla="*/ 838200 w 838200"/>
                <a:gd name="connsiteY31" fmla="*/ 247650 h 342900"/>
                <a:gd name="connsiteX32" fmla="*/ 742950 w 838200"/>
                <a:gd name="connsiteY32" fmla="*/ 15240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38200" h="342900">
                  <a:moveTo>
                    <a:pt x="333375" y="152400"/>
                  </a:moveTo>
                  <a:lnTo>
                    <a:pt x="333375" y="38100"/>
                  </a:lnTo>
                  <a:lnTo>
                    <a:pt x="463868" y="38100"/>
                  </a:lnTo>
                  <a:cubicBezTo>
                    <a:pt x="474345" y="38100"/>
                    <a:pt x="483870" y="41910"/>
                    <a:pt x="490538" y="49530"/>
                  </a:cubicBezTo>
                  <a:lnTo>
                    <a:pt x="593408" y="152400"/>
                  </a:lnTo>
                  <a:lnTo>
                    <a:pt x="333375" y="152400"/>
                  </a:lnTo>
                  <a:close/>
                  <a:moveTo>
                    <a:pt x="295275" y="152400"/>
                  </a:moveTo>
                  <a:lnTo>
                    <a:pt x="54293" y="152400"/>
                  </a:lnTo>
                  <a:lnTo>
                    <a:pt x="157163" y="49530"/>
                  </a:lnTo>
                  <a:cubicBezTo>
                    <a:pt x="164783" y="41910"/>
                    <a:pt x="174308" y="38100"/>
                    <a:pt x="183833" y="38100"/>
                  </a:cubicBezTo>
                  <a:lnTo>
                    <a:pt x="295275" y="38100"/>
                  </a:lnTo>
                  <a:lnTo>
                    <a:pt x="295275" y="152400"/>
                  </a:lnTo>
                  <a:close/>
                  <a:moveTo>
                    <a:pt x="742950" y="152400"/>
                  </a:moveTo>
                  <a:lnTo>
                    <a:pt x="663893" y="152400"/>
                  </a:lnTo>
                  <a:cubicBezTo>
                    <a:pt x="653415" y="152400"/>
                    <a:pt x="643890" y="148590"/>
                    <a:pt x="637223" y="140970"/>
                  </a:cubicBezTo>
                  <a:lnTo>
                    <a:pt x="517208" y="21907"/>
                  </a:lnTo>
                  <a:cubicBezTo>
                    <a:pt x="502920" y="7620"/>
                    <a:pt x="483870" y="0"/>
                    <a:pt x="462915" y="0"/>
                  </a:cubicBezTo>
                  <a:lnTo>
                    <a:pt x="183833" y="0"/>
                  </a:lnTo>
                  <a:cubicBezTo>
                    <a:pt x="163830" y="0"/>
                    <a:pt x="143828" y="7620"/>
                    <a:pt x="129540" y="21907"/>
                  </a:cubicBezTo>
                  <a:lnTo>
                    <a:pt x="11430" y="140970"/>
                  </a:lnTo>
                  <a:cubicBezTo>
                    <a:pt x="3810" y="148590"/>
                    <a:pt x="0" y="158115"/>
                    <a:pt x="0" y="168593"/>
                  </a:cubicBezTo>
                  <a:lnTo>
                    <a:pt x="0" y="266700"/>
                  </a:lnTo>
                  <a:cubicBezTo>
                    <a:pt x="0" y="308610"/>
                    <a:pt x="34290" y="342900"/>
                    <a:pt x="76200" y="342900"/>
                  </a:cubicBezTo>
                  <a:lnTo>
                    <a:pt x="85725" y="342900"/>
                  </a:lnTo>
                  <a:cubicBezTo>
                    <a:pt x="85725" y="284798"/>
                    <a:pt x="132398" y="238125"/>
                    <a:pt x="190500" y="238125"/>
                  </a:cubicBezTo>
                  <a:cubicBezTo>
                    <a:pt x="248603" y="238125"/>
                    <a:pt x="295275" y="284798"/>
                    <a:pt x="295275" y="342900"/>
                  </a:cubicBezTo>
                  <a:lnTo>
                    <a:pt x="542925" y="342900"/>
                  </a:lnTo>
                  <a:cubicBezTo>
                    <a:pt x="542925" y="284798"/>
                    <a:pt x="589598" y="238125"/>
                    <a:pt x="647700" y="238125"/>
                  </a:cubicBezTo>
                  <a:cubicBezTo>
                    <a:pt x="705803" y="238125"/>
                    <a:pt x="752475" y="284798"/>
                    <a:pt x="752475" y="342900"/>
                  </a:cubicBezTo>
                  <a:lnTo>
                    <a:pt x="800100" y="342900"/>
                  </a:lnTo>
                  <a:cubicBezTo>
                    <a:pt x="821055" y="342900"/>
                    <a:pt x="838200" y="325755"/>
                    <a:pt x="838200" y="304800"/>
                  </a:cubicBezTo>
                  <a:lnTo>
                    <a:pt x="838200" y="247650"/>
                  </a:lnTo>
                  <a:cubicBezTo>
                    <a:pt x="838200" y="195263"/>
                    <a:pt x="795338" y="152400"/>
                    <a:pt x="742950" y="152400"/>
                  </a:cubicBezTo>
                  <a:close/>
                </a:path>
              </a:pathLst>
            </a:custGeom>
            <a:grpFill/>
            <a:ln w="9525" cap="flat">
              <a:noFill/>
              <a:prstDash val="solid"/>
              <a:miter/>
            </a:ln>
          </p:spPr>
          <p:txBody>
            <a:bodyPr rtlCol="0" anchor="ctr"/>
            <a:lstStyle/>
            <a:p>
              <a:endParaRPr lang="en-US" sz="1350"/>
            </a:p>
          </p:txBody>
        </p:sp>
      </p:grpSp>
    </p:spTree>
    <p:extLst>
      <p:ext uri="{BB962C8B-B14F-4D97-AF65-F5344CB8AC3E}">
        <p14:creationId xmlns:p14="http://schemas.microsoft.com/office/powerpoint/2010/main" val="199230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Comparison Ribbon – Slide Template</a:t>
            </a:r>
          </a:p>
        </p:txBody>
      </p:sp>
      <p:sp>
        <p:nvSpPr>
          <p:cNvPr id="4" name="Freeform: Shape 3">
            <a:extLst>
              <a:ext uri="{FF2B5EF4-FFF2-40B4-BE49-F238E27FC236}">
                <a16:creationId xmlns:a16="http://schemas.microsoft.com/office/drawing/2014/main" id="{C60E2899-7B39-4034-8C0E-327BB22FA3DE}"/>
              </a:ext>
            </a:extLst>
          </p:cNvPr>
          <p:cNvSpPr/>
          <p:nvPr/>
        </p:nvSpPr>
        <p:spPr>
          <a:xfrm>
            <a:off x="3142596" y="3332525"/>
            <a:ext cx="1878825" cy="1101386"/>
          </a:xfrm>
          <a:custGeom>
            <a:avLst/>
            <a:gdLst>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378492 w 1431353"/>
              <a:gd name="connsiteY4" fmla="*/ 935043 h 939615"/>
              <a:gd name="connsiteX5" fmla="*/ 138366 w 1431353"/>
              <a:gd name="connsiteY5" fmla="*/ 935043 h 939615"/>
              <a:gd name="connsiteX6" fmla="*/ 138366 w 1431353"/>
              <a:gd name="connsiteY6" fmla="*/ 939615 h 939615"/>
              <a:gd name="connsiteX7" fmla="*/ 0 w 1431353"/>
              <a:gd name="connsiteY7" fmla="*/ 939615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138366 w 1431353"/>
              <a:gd name="connsiteY4" fmla="*/ 935043 h 939615"/>
              <a:gd name="connsiteX5" fmla="*/ 138366 w 1431353"/>
              <a:gd name="connsiteY5" fmla="*/ 939615 h 939615"/>
              <a:gd name="connsiteX6" fmla="*/ 0 w 1431353"/>
              <a:gd name="connsiteY6" fmla="*/ 939615 h 939615"/>
              <a:gd name="connsiteX7" fmla="*/ 0 w 1431353"/>
              <a:gd name="connsiteY7" fmla="*/ 0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138366 w 1431353"/>
              <a:gd name="connsiteY4" fmla="*/ 935043 h 939615"/>
              <a:gd name="connsiteX5" fmla="*/ 0 w 1431353"/>
              <a:gd name="connsiteY5" fmla="*/ 939615 h 939615"/>
              <a:gd name="connsiteX6" fmla="*/ 0 w 1431353"/>
              <a:gd name="connsiteY6" fmla="*/ 0 h 939615"/>
              <a:gd name="connsiteX0" fmla="*/ 0 w 1431353"/>
              <a:gd name="connsiteY0" fmla="*/ 0 h 939615"/>
              <a:gd name="connsiteX1" fmla="*/ 1431353 w 1431353"/>
              <a:gd name="connsiteY1" fmla="*/ 0 h 939615"/>
              <a:gd name="connsiteX2" fmla="*/ 1088705 w 1431353"/>
              <a:gd name="connsiteY2" fmla="*/ 840585 h 939615"/>
              <a:gd name="connsiteX3" fmla="*/ 956147 w 1431353"/>
              <a:gd name="connsiteY3" fmla="*/ 935043 h 939615"/>
              <a:gd name="connsiteX4" fmla="*/ 0 w 1431353"/>
              <a:gd name="connsiteY4" fmla="*/ 939615 h 939615"/>
              <a:gd name="connsiteX5" fmla="*/ 0 w 1431353"/>
              <a:gd name="connsiteY5" fmla="*/ 0 h 939615"/>
              <a:gd name="connsiteX0" fmla="*/ 0 w 1431353"/>
              <a:gd name="connsiteY0" fmla="*/ 0 h 935043"/>
              <a:gd name="connsiteX1" fmla="*/ 1431353 w 1431353"/>
              <a:gd name="connsiteY1" fmla="*/ 0 h 935043"/>
              <a:gd name="connsiteX2" fmla="*/ 1088705 w 1431353"/>
              <a:gd name="connsiteY2" fmla="*/ 840585 h 935043"/>
              <a:gd name="connsiteX3" fmla="*/ 956147 w 1431353"/>
              <a:gd name="connsiteY3" fmla="*/ 935043 h 935043"/>
              <a:gd name="connsiteX4" fmla="*/ 0 w 1431353"/>
              <a:gd name="connsiteY4" fmla="*/ 0 h 935043"/>
              <a:gd name="connsiteX0" fmla="*/ 2580 w 1433933"/>
              <a:gd name="connsiteY0" fmla="*/ 0 h 840585"/>
              <a:gd name="connsiteX1" fmla="*/ 1433933 w 1433933"/>
              <a:gd name="connsiteY1" fmla="*/ 0 h 840585"/>
              <a:gd name="connsiteX2" fmla="*/ 1091285 w 1433933"/>
              <a:gd name="connsiteY2" fmla="*/ 840585 h 840585"/>
              <a:gd name="connsiteX3" fmla="*/ 2580 w 1433933"/>
              <a:gd name="connsiteY3" fmla="*/ 0 h 840585"/>
            </a:gdLst>
            <a:ahLst/>
            <a:cxnLst>
              <a:cxn ang="0">
                <a:pos x="connsiteX0" y="connsiteY0"/>
              </a:cxn>
              <a:cxn ang="0">
                <a:pos x="connsiteX1" y="connsiteY1"/>
              </a:cxn>
              <a:cxn ang="0">
                <a:pos x="connsiteX2" y="connsiteY2"/>
              </a:cxn>
              <a:cxn ang="0">
                <a:pos x="connsiteX3" y="connsiteY3"/>
              </a:cxn>
            </a:cxnLst>
            <a:rect l="l" t="t" r="r" b="b"/>
            <a:pathLst>
              <a:path w="1433933" h="840585">
                <a:moveTo>
                  <a:pt x="2580" y="0"/>
                </a:moveTo>
                <a:lnTo>
                  <a:pt x="1433933" y="0"/>
                </a:lnTo>
                <a:lnTo>
                  <a:pt x="1091285" y="840585"/>
                </a:lnTo>
                <a:cubicBezTo>
                  <a:pt x="852726" y="840585"/>
                  <a:pt x="-54528" y="140098"/>
                  <a:pt x="2580"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100"/>
          </a:p>
        </p:txBody>
      </p:sp>
      <p:sp>
        <p:nvSpPr>
          <p:cNvPr id="18" name="Freeform: Shape 17">
            <a:extLst>
              <a:ext uri="{FF2B5EF4-FFF2-40B4-BE49-F238E27FC236}">
                <a16:creationId xmlns:a16="http://schemas.microsoft.com/office/drawing/2014/main" id="{853AED46-E0F6-47FA-B943-3663840EEABB}"/>
              </a:ext>
            </a:extLst>
          </p:cNvPr>
          <p:cNvSpPr/>
          <p:nvPr/>
        </p:nvSpPr>
        <p:spPr>
          <a:xfrm>
            <a:off x="1479560" y="2910283"/>
            <a:ext cx="3484205" cy="1653384"/>
          </a:xfrm>
          <a:custGeom>
            <a:avLst/>
            <a:gdLst>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1002322 w 4645606"/>
              <a:gd name="connsiteY4" fmla="*/ 0 h 2204512"/>
              <a:gd name="connsiteX5" fmla="*/ 1983375 w 4645606"/>
              <a:gd name="connsiteY5" fmla="*/ 0 h 2204512"/>
              <a:gd name="connsiteX6" fmla="*/ 2015520 w 4645606"/>
              <a:gd name="connsiteY6" fmla="*/ 0 h 2204512"/>
              <a:gd name="connsiteX7" fmla="*/ 2119713 w 4645606"/>
              <a:gd name="connsiteY7" fmla="*/ 0 h 2204512"/>
              <a:gd name="connsiteX8" fmla="*/ 3534356 w 4645606"/>
              <a:gd name="connsiteY8" fmla="*/ 0 h 2204512"/>
              <a:gd name="connsiteX9" fmla="*/ 3548388 w 4645606"/>
              <a:gd name="connsiteY9" fmla="*/ 0 h 2204512"/>
              <a:gd name="connsiteX10" fmla="*/ 4213251 w 4645606"/>
              <a:gd name="connsiteY10" fmla="*/ 0 h 2204512"/>
              <a:gd name="connsiteX11" fmla="*/ 4645606 w 4645606"/>
              <a:gd name="connsiteY11" fmla="*/ 0 h 2204512"/>
              <a:gd name="connsiteX12" fmla="*/ 4645606 w 4645606"/>
              <a:gd name="connsiteY12" fmla="*/ 618931 h 2204512"/>
              <a:gd name="connsiteX13" fmla="*/ 4026385 w 4645606"/>
              <a:gd name="connsiteY13" fmla="*/ 618931 h 2204512"/>
              <a:gd name="connsiteX14" fmla="*/ 3798036 w 4645606"/>
              <a:gd name="connsiteY14" fmla="*/ 1375262 h 2204512"/>
              <a:gd name="connsiteX15" fmla="*/ 3607014 w 4645606"/>
              <a:gd name="connsiteY15" fmla="*/ 1501879 h 2204512"/>
              <a:gd name="connsiteX16" fmla="*/ 3607014 w 4645606"/>
              <a:gd name="connsiteY16" fmla="*/ 1663270 h 2204512"/>
              <a:gd name="connsiteX17" fmla="*/ 3798036 w 4645606"/>
              <a:gd name="connsiteY17" fmla="*/ 1789886 h 2204512"/>
              <a:gd name="connsiteX18" fmla="*/ 876101 w 4645606"/>
              <a:gd name="connsiteY18" fmla="*/ 1789886 h 2204512"/>
              <a:gd name="connsiteX19" fmla="*/ 685080 w 4645606"/>
              <a:gd name="connsiteY19" fmla="*/ 1916503 h 2204512"/>
              <a:gd name="connsiteX20" fmla="*/ 668789 w 4645606"/>
              <a:gd name="connsiteY20" fmla="*/ 1997199 h 2204512"/>
              <a:gd name="connsiteX21" fmla="*/ 668789 w 4645606"/>
              <a:gd name="connsiteY21" fmla="*/ 1997201 h 2204512"/>
              <a:gd name="connsiteX22" fmla="*/ 685080 w 4645606"/>
              <a:gd name="connsiteY22" fmla="*/ 1916505 h 2204512"/>
              <a:gd name="connsiteX23" fmla="*/ 876101 w 4645606"/>
              <a:gd name="connsiteY23" fmla="*/ 1789888 h 2204512"/>
              <a:gd name="connsiteX24" fmla="*/ 3798036 w 4645606"/>
              <a:gd name="connsiteY24" fmla="*/ 1789888 h 2204512"/>
              <a:gd name="connsiteX25" fmla="*/ 3878458 w 4645606"/>
              <a:gd name="connsiteY25" fmla="*/ 1789888 h 2204512"/>
              <a:gd name="connsiteX26" fmla="*/ 3779968 w 4645606"/>
              <a:gd name="connsiteY26" fmla="*/ 2031504 h 2204512"/>
              <a:gd name="connsiteX27" fmla="*/ 3735734 w 4645606"/>
              <a:gd name="connsiteY27" fmla="*/ 2117796 h 2204512"/>
              <a:gd name="connsiteX28" fmla="*/ 3734756 w 4645606"/>
              <a:gd name="connsiteY28" fmla="*/ 2119703 h 2204512"/>
              <a:gd name="connsiteX29" fmla="*/ 3734756 w 4645606"/>
              <a:gd name="connsiteY29" fmla="*/ 2119705 h 2204512"/>
              <a:gd name="connsiteX30" fmla="*/ 3735734 w 4645606"/>
              <a:gd name="connsiteY30" fmla="*/ 2117796 h 2204512"/>
              <a:gd name="connsiteX31" fmla="*/ 3779970 w 4645606"/>
              <a:gd name="connsiteY31" fmla="*/ 2031502 h 2204512"/>
              <a:gd name="connsiteX32" fmla="*/ 3878460 w 4645606"/>
              <a:gd name="connsiteY32" fmla="*/ 1789886 h 2204512"/>
              <a:gd name="connsiteX33" fmla="*/ 3922663 w 4645606"/>
              <a:gd name="connsiteY33" fmla="*/ 1789886 h 2204512"/>
              <a:gd name="connsiteX34" fmla="*/ 4003359 w 4645606"/>
              <a:gd name="connsiteY34" fmla="*/ 1806177 h 2204512"/>
              <a:gd name="connsiteX35" fmla="*/ 4129976 w 4645606"/>
              <a:gd name="connsiteY35" fmla="*/ 1997199 h 2204512"/>
              <a:gd name="connsiteX36" fmla="*/ 4129974 w 4645606"/>
              <a:gd name="connsiteY36" fmla="*/ 1997199 h 2204512"/>
              <a:gd name="connsiteX37" fmla="*/ 3922661 w 4645606"/>
              <a:gd name="connsiteY37" fmla="*/ 2204512 h 2204512"/>
              <a:gd name="connsiteX38" fmla="*/ 876103 w 4645606"/>
              <a:gd name="connsiteY38" fmla="*/ 2204510 h 2204512"/>
              <a:gd name="connsiteX39" fmla="*/ 876093 w 4645606"/>
              <a:gd name="connsiteY39" fmla="*/ 2204510 h 2204512"/>
              <a:gd name="connsiteX40" fmla="*/ 876084 w 4645606"/>
              <a:gd name="connsiteY40" fmla="*/ 2204509 h 2204512"/>
              <a:gd name="connsiteX41" fmla="*/ 189261 w 4645606"/>
              <a:gd name="connsiteY41" fmla="*/ 2204509 h 2204512"/>
              <a:gd name="connsiteX42" fmla="*/ 11054 w 4645606"/>
              <a:gd name="connsiteY42" fmla="*/ 2026364 h 2204512"/>
              <a:gd name="connsiteX43" fmla="*/ 769817 w 4645606"/>
              <a:gd name="connsiteY43" fmla="*/ 165621 h 2204512"/>
              <a:gd name="connsiteX44" fmla="*/ 1002322 w 4645606"/>
              <a:gd name="connsiteY44"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4645606 w 4645606"/>
              <a:gd name="connsiteY13" fmla="*/ 618931 h 2204512"/>
              <a:gd name="connsiteX14" fmla="*/ 3798036 w 4645606"/>
              <a:gd name="connsiteY14" fmla="*/ 1375262 h 2204512"/>
              <a:gd name="connsiteX15" fmla="*/ 3607014 w 4645606"/>
              <a:gd name="connsiteY15" fmla="*/ 1501879 h 2204512"/>
              <a:gd name="connsiteX16" fmla="*/ 3607014 w 4645606"/>
              <a:gd name="connsiteY16" fmla="*/ 1663270 h 2204512"/>
              <a:gd name="connsiteX17" fmla="*/ 3798036 w 4645606"/>
              <a:gd name="connsiteY17" fmla="*/ 1789886 h 2204512"/>
              <a:gd name="connsiteX18" fmla="*/ 876101 w 4645606"/>
              <a:gd name="connsiteY18" fmla="*/ 1789886 h 2204512"/>
              <a:gd name="connsiteX19" fmla="*/ 685080 w 4645606"/>
              <a:gd name="connsiteY19" fmla="*/ 1916503 h 2204512"/>
              <a:gd name="connsiteX20" fmla="*/ 668789 w 4645606"/>
              <a:gd name="connsiteY20" fmla="*/ 1997199 h 2204512"/>
              <a:gd name="connsiteX21" fmla="*/ 668789 w 4645606"/>
              <a:gd name="connsiteY21" fmla="*/ 1997201 h 2204512"/>
              <a:gd name="connsiteX22" fmla="*/ 685080 w 4645606"/>
              <a:gd name="connsiteY22" fmla="*/ 1916505 h 2204512"/>
              <a:gd name="connsiteX23" fmla="*/ 876101 w 4645606"/>
              <a:gd name="connsiteY23" fmla="*/ 1789888 h 2204512"/>
              <a:gd name="connsiteX24" fmla="*/ 3798036 w 4645606"/>
              <a:gd name="connsiteY24" fmla="*/ 1789888 h 2204512"/>
              <a:gd name="connsiteX25" fmla="*/ 3878458 w 4645606"/>
              <a:gd name="connsiteY25" fmla="*/ 1789888 h 2204512"/>
              <a:gd name="connsiteX26" fmla="*/ 3779968 w 4645606"/>
              <a:gd name="connsiteY26" fmla="*/ 2031504 h 2204512"/>
              <a:gd name="connsiteX27" fmla="*/ 3735734 w 4645606"/>
              <a:gd name="connsiteY27" fmla="*/ 2117796 h 2204512"/>
              <a:gd name="connsiteX28" fmla="*/ 3734756 w 4645606"/>
              <a:gd name="connsiteY28" fmla="*/ 2119703 h 2204512"/>
              <a:gd name="connsiteX29" fmla="*/ 3734756 w 4645606"/>
              <a:gd name="connsiteY29" fmla="*/ 2119705 h 2204512"/>
              <a:gd name="connsiteX30" fmla="*/ 3735734 w 4645606"/>
              <a:gd name="connsiteY30" fmla="*/ 2117796 h 2204512"/>
              <a:gd name="connsiteX31" fmla="*/ 3779970 w 4645606"/>
              <a:gd name="connsiteY31" fmla="*/ 2031502 h 2204512"/>
              <a:gd name="connsiteX32" fmla="*/ 3878460 w 4645606"/>
              <a:gd name="connsiteY32" fmla="*/ 1789886 h 2204512"/>
              <a:gd name="connsiteX33" fmla="*/ 3922663 w 4645606"/>
              <a:gd name="connsiteY33" fmla="*/ 1789886 h 2204512"/>
              <a:gd name="connsiteX34" fmla="*/ 4003359 w 4645606"/>
              <a:gd name="connsiteY34" fmla="*/ 1806177 h 2204512"/>
              <a:gd name="connsiteX35" fmla="*/ 4129976 w 4645606"/>
              <a:gd name="connsiteY35" fmla="*/ 1997199 h 2204512"/>
              <a:gd name="connsiteX36" fmla="*/ 4129974 w 4645606"/>
              <a:gd name="connsiteY36" fmla="*/ 1997199 h 2204512"/>
              <a:gd name="connsiteX37" fmla="*/ 3922661 w 4645606"/>
              <a:gd name="connsiteY37" fmla="*/ 2204512 h 2204512"/>
              <a:gd name="connsiteX38" fmla="*/ 876103 w 4645606"/>
              <a:gd name="connsiteY38" fmla="*/ 2204510 h 2204512"/>
              <a:gd name="connsiteX39" fmla="*/ 876093 w 4645606"/>
              <a:gd name="connsiteY39" fmla="*/ 2204510 h 2204512"/>
              <a:gd name="connsiteX40" fmla="*/ 876084 w 4645606"/>
              <a:gd name="connsiteY40" fmla="*/ 2204509 h 2204512"/>
              <a:gd name="connsiteX41" fmla="*/ 189261 w 4645606"/>
              <a:gd name="connsiteY41" fmla="*/ 2204509 h 2204512"/>
              <a:gd name="connsiteX42" fmla="*/ 11054 w 4645606"/>
              <a:gd name="connsiteY42" fmla="*/ 2026364 h 2204512"/>
              <a:gd name="connsiteX43" fmla="*/ 769817 w 4645606"/>
              <a:gd name="connsiteY43" fmla="*/ 165621 h 2204512"/>
              <a:gd name="connsiteX44" fmla="*/ 1002322 w 4645606"/>
              <a:gd name="connsiteY44"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3798036 w 4645606"/>
              <a:gd name="connsiteY13" fmla="*/ 1375262 h 2204512"/>
              <a:gd name="connsiteX14" fmla="*/ 3607014 w 4645606"/>
              <a:gd name="connsiteY14" fmla="*/ 1501879 h 2204512"/>
              <a:gd name="connsiteX15" fmla="*/ 3607014 w 4645606"/>
              <a:gd name="connsiteY15" fmla="*/ 1663270 h 2204512"/>
              <a:gd name="connsiteX16" fmla="*/ 3798036 w 4645606"/>
              <a:gd name="connsiteY16" fmla="*/ 1789886 h 2204512"/>
              <a:gd name="connsiteX17" fmla="*/ 876101 w 4645606"/>
              <a:gd name="connsiteY17" fmla="*/ 1789886 h 2204512"/>
              <a:gd name="connsiteX18" fmla="*/ 685080 w 4645606"/>
              <a:gd name="connsiteY18" fmla="*/ 1916503 h 2204512"/>
              <a:gd name="connsiteX19" fmla="*/ 668789 w 4645606"/>
              <a:gd name="connsiteY19" fmla="*/ 1997199 h 2204512"/>
              <a:gd name="connsiteX20" fmla="*/ 668789 w 4645606"/>
              <a:gd name="connsiteY20" fmla="*/ 1997201 h 2204512"/>
              <a:gd name="connsiteX21" fmla="*/ 685080 w 4645606"/>
              <a:gd name="connsiteY21" fmla="*/ 1916505 h 2204512"/>
              <a:gd name="connsiteX22" fmla="*/ 876101 w 4645606"/>
              <a:gd name="connsiteY22" fmla="*/ 1789888 h 2204512"/>
              <a:gd name="connsiteX23" fmla="*/ 3798036 w 4645606"/>
              <a:gd name="connsiteY23" fmla="*/ 1789888 h 2204512"/>
              <a:gd name="connsiteX24" fmla="*/ 3878458 w 4645606"/>
              <a:gd name="connsiteY24" fmla="*/ 1789888 h 2204512"/>
              <a:gd name="connsiteX25" fmla="*/ 3779968 w 4645606"/>
              <a:gd name="connsiteY25" fmla="*/ 2031504 h 2204512"/>
              <a:gd name="connsiteX26" fmla="*/ 3735734 w 4645606"/>
              <a:gd name="connsiteY26" fmla="*/ 2117796 h 2204512"/>
              <a:gd name="connsiteX27" fmla="*/ 3734756 w 4645606"/>
              <a:gd name="connsiteY27" fmla="*/ 2119703 h 2204512"/>
              <a:gd name="connsiteX28" fmla="*/ 3734756 w 4645606"/>
              <a:gd name="connsiteY28" fmla="*/ 2119705 h 2204512"/>
              <a:gd name="connsiteX29" fmla="*/ 3735734 w 4645606"/>
              <a:gd name="connsiteY29" fmla="*/ 2117796 h 2204512"/>
              <a:gd name="connsiteX30" fmla="*/ 3779970 w 4645606"/>
              <a:gd name="connsiteY30" fmla="*/ 2031502 h 2204512"/>
              <a:gd name="connsiteX31" fmla="*/ 3878460 w 4645606"/>
              <a:gd name="connsiteY31" fmla="*/ 1789886 h 2204512"/>
              <a:gd name="connsiteX32" fmla="*/ 3922663 w 4645606"/>
              <a:gd name="connsiteY32" fmla="*/ 1789886 h 2204512"/>
              <a:gd name="connsiteX33" fmla="*/ 4003359 w 4645606"/>
              <a:gd name="connsiteY33" fmla="*/ 1806177 h 2204512"/>
              <a:gd name="connsiteX34" fmla="*/ 4129976 w 4645606"/>
              <a:gd name="connsiteY34" fmla="*/ 1997199 h 2204512"/>
              <a:gd name="connsiteX35" fmla="*/ 4129974 w 4645606"/>
              <a:gd name="connsiteY35" fmla="*/ 1997199 h 2204512"/>
              <a:gd name="connsiteX36" fmla="*/ 3922661 w 4645606"/>
              <a:gd name="connsiteY36" fmla="*/ 2204512 h 2204512"/>
              <a:gd name="connsiteX37" fmla="*/ 876103 w 4645606"/>
              <a:gd name="connsiteY37" fmla="*/ 2204510 h 2204512"/>
              <a:gd name="connsiteX38" fmla="*/ 876093 w 4645606"/>
              <a:gd name="connsiteY38" fmla="*/ 2204510 h 2204512"/>
              <a:gd name="connsiteX39" fmla="*/ 876084 w 4645606"/>
              <a:gd name="connsiteY39" fmla="*/ 2204509 h 2204512"/>
              <a:gd name="connsiteX40" fmla="*/ 189261 w 4645606"/>
              <a:gd name="connsiteY40" fmla="*/ 2204509 h 2204512"/>
              <a:gd name="connsiteX41" fmla="*/ 11054 w 4645606"/>
              <a:gd name="connsiteY41" fmla="*/ 2026364 h 2204512"/>
              <a:gd name="connsiteX42" fmla="*/ 769817 w 4645606"/>
              <a:gd name="connsiteY42" fmla="*/ 165621 h 2204512"/>
              <a:gd name="connsiteX43" fmla="*/ 1002322 w 4645606"/>
              <a:gd name="connsiteY43" fmla="*/ 0 h 2204512"/>
              <a:gd name="connsiteX0" fmla="*/ 2119713 w 4645606"/>
              <a:gd name="connsiteY0" fmla="*/ 2196523 h 2204512"/>
              <a:gd name="connsiteX1" fmla="*/ 2119713 w 4645606"/>
              <a:gd name="connsiteY1" fmla="*/ 2204509 h 2204512"/>
              <a:gd name="connsiteX2" fmla="*/ 2119715 w 4645606"/>
              <a:gd name="connsiteY2" fmla="*/ 2204509 h 2204512"/>
              <a:gd name="connsiteX3" fmla="*/ 2119715 w 4645606"/>
              <a:gd name="connsiteY3" fmla="*/ 2196523 h 2204512"/>
              <a:gd name="connsiteX4" fmla="*/ 2119713 w 4645606"/>
              <a:gd name="connsiteY4" fmla="*/ 2196523 h 2204512"/>
              <a:gd name="connsiteX5" fmla="*/ 1002322 w 4645606"/>
              <a:gd name="connsiteY5" fmla="*/ 0 h 2204512"/>
              <a:gd name="connsiteX6" fmla="*/ 1983375 w 4645606"/>
              <a:gd name="connsiteY6" fmla="*/ 0 h 2204512"/>
              <a:gd name="connsiteX7" fmla="*/ 2015520 w 4645606"/>
              <a:gd name="connsiteY7" fmla="*/ 0 h 2204512"/>
              <a:gd name="connsiteX8" fmla="*/ 2119713 w 4645606"/>
              <a:gd name="connsiteY8" fmla="*/ 0 h 2204512"/>
              <a:gd name="connsiteX9" fmla="*/ 3534356 w 4645606"/>
              <a:gd name="connsiteY9" fmla="*/ 0 h 2204512"/>
              <a:gd name="connsiteX10" fmla="*/ 3548388 w 4645606"/>
              <a:gd name="connsiteY10" fmla="*/ 0 h 2204512"/>
              <a:gd name="connsiteX11" fmla="*/ 4213251 w 4645606"/>
              <a:gd name="connsiteY11" fmla="*/ 0 h 2204512"/>
              <a:gd name="connsiteX12" fmla="*/ 4645606 w 4645606"/>
              <a:gd name="connsiteY12" fmla="*/ 0 h 2204512"/>
              <a:gd name="connsiteX13" fmla="*/ 3607014 w 4645606"/>
              <a:gd name="connsiteY13" fmla="*/ 1501879 h 2204512"/>
              <a:gd name="connsiteX14" fmla="*/ 3607014 w 4645606"/>
              <a:gd name="connsiteY14" fmla="*/ 1663270 h 2204512"/>
              <a:gd name="connsiteX15" fmla="*/ 3798036 w 4645606"/>
              <a:gd name="connsiteY15" fmla="*/ 1789886 h 2204512"/>
              <a:gd name="connsiteX16" fmla="*/ 876101 w 4645606"/>
              <a:gd name="connsiteY16" fmla="*/ 1789886 h 2204512"/>
              <a:gd name="connsiteX17" fmla="*/ 685080 w 4645606"/>
              <a:gd name="connsiteY17" fmla="*/ 1916503 h 2204512"/>
              <a:gd name="connsiteX18" fmla="*/ 668789 w 4645606"/>
              <a:gd name="connsiteY18" fmla="*/ 1997199 h 2204512"/>
              <a:gd name="connsiteX19" fmla="*/ 668789 w 4645606"/>
              <a:gd name="connsiteY19" fmla="*/ 1997201 h 2204512"/>
              <a:gd name="connsiteX20" fmla="*/ 685080 w 4645606"/>
              <a:gd name="connsiteY20" fmla="*/ 1916505 h 2204512"/>
              <a:gd name="connsiteX21" fmla="*/ 876101 w 4645606"/>
              <a:gd name="connsiteY21" fmla="*/ 1789888 h 2204512"/>
              <a:gd name="connsiteX22" fmla="*/ 3798036 w 4645606"/>
              <a:gd name="connsiteY22" fmla="*/ 1789888 h 2204512"/>
              <a:gd name="connsiteX23" fmla="*/ 3878458 w 4645606"/>
              <a:gd name="connsiteY23" fmla="*/ 1789888 h 2204512"/>
              <a:gd name="connsiteX24" fmla="*/ 3779968 w 4645606"/>
              <a:gd name="connsiteY24" fmla="*/ 2031504 h 2204512"/>
              <a:gd name="connsiteX25" fmla="*/ 3735734 w 4645606"/>
              <a:gd name="connsiteY25" fmla="*/ 2117796 h 2204512"/>
              <a:gd name="connsiteX26" fmla="*/ 3734756 w 4645606"/>
              <a:gd name="connsiteY26" fmla="*/ 2119703 h 2204512"/>
              <a:gd name="connsiteX27" fmla="*/ 3734756 w 4645606"/>
              <a:gd name="connsiteY27" fmla="*/ 2119705 h 2204512"/>
              <a:gd name="connsiteX28" fmla="*/ 3735734 w 4645606"/>
              <a:gd name="connsiteY28" fmla="*/ 2117796 h 2204512"/>
              <a:gd name="connsiteX29" fmla="*/ 3779970 w 4645606"/>
              <a:gd name="connsiteY29" fmla="*/ 2031502 h 2204512"/>
              <a:gd name="connsiteX30" fmla="*/ 3878460 w 4645606"/>
              <a:gd name="connsiteY30" fmla="*/ 1789886 h 2204512"/>
              <a:gd name="connsiteX31" fmla="*/ 3922663 w 4645606"/>
              <a:gd name="connsiteY31" fmla="*/ 1789886 h 2204512"/>
              <a:gd name="connsiteX32" fmla="*/ 4003359 w 4645606"/>
              <a:gd name="connsiteY32" fmla="*/ 1806177 h 2204512"/>
              <a:gd name="connsiteX33" fmla="*/ 4129976 w 4645606"/>
              <a:gd name="connsiteY33" fmla="*/ 1997199 h 2204512"/>
              <a:gd name="connsiteX34" fmla="*/ 4129974 w 4645606"/>
              <a:gd name="connsiteY34" fmla="*/ 1997199 h 2204512"/>
              <a:gd name="connsiteX35" fmla="*/ 3922661 w 4645606"/>
              <a:gd name="connsiteY35" fmla="*/ 2204512 h 2204512"/>
              <a:gd name="connsiteX36" fmla="*/ 876103 w 4645606"/>
              <a:gd name="connsiteY36" fmla="*/ 2204510 h 2204512"/>
              <a:gd name="connsiteX37" fmla="*/ 876093 w 4645606"/>
              <a:gd name="connsiteY37" fmla="*/ 2204510 h 2204512"/>
              <a:gd name="connsiteX38" fmla="*/ 876084 w 4645606"/>
              <a:gd name="connsiteY38" fmla="*/ 2204509 h 2204512"/>
              <a:gd name="connsiteX39" fmla="*/ 189261 w 4645606"/>
              <a:gd name="connsiteY39" fmla="*/ 2204509 h 2204512"/>
              <a:gd name="connsiteX40" fmla="*/ 11054 w 4645606"/>
              <a:gd name="connsiteY40" fmla="*/ 2026364 h 2204512"/>
              <a:gd name="connsiteX41" fmla="*/ 769817 w 4645606"/>
              <a:gd name="connsiteY41" fmla="*/ 165621 h 2204512"/>
              <a:gd name="connsiteX42" fmla="*/ 1002322 w 4645606"/>
              <a:gd name="connsiteY42" fmla="*/ 0 h 220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645606" h="2204512">
                <a:moveTo>
                  <a:pt x="2119713" y="2196523"/>
                </a:moveTo>
                <a:lnTo>
                  <a:pt x="2119713" y="2204509"/>
                </a:lnTo>
                <a:lnTo>
                  <a:pt x="2119715" y="2204509"/>
                </a:lnTo>
                <a:lnTo>
                  <a:pt x="2119715" y="2196523"/>
                </a:lnTo>
                <a:lnTo>
                  <a:pt x="2119713" y="2196523"/>
                </a:lnTo>
                <a:close/>
                <a:moveTo>
                  <a:pt x="1002322" y="0"/>
                </a:moveTo>
                <a:lnTo>
                  <a:pt x="1983375" y="0"/>
                </a:lnTo>
                <a:lnTo>
                  <a:pt x="2015520" y="0"/>
                </a:lnTo>
                <a:lnTo>
                  <a:pt x="2119713" y="0"/>
                </a:lnTo>
                <a:lnTo>
                  <a:pt x="3534356" y="0"/>
                </a:lnTo>
                <a:lnTo>
                  <a:pt x="3548388" y="0"/>
                </a:lnTo>
                <a:lnTo>
                  <a:pt x="4213251" y="0"/>
                </a:lnTo>
                <a:lnTo>
                  <a:pt x="4645606" y="0"/>
                </a:lnTo>
                <a:lnTo>
                  <a:pt x="3607014" y="1501879"/>
                </a:lnTo>
                <a:cubicBezTo>
                  <a:pt x="3577558" y="1571310"/>
                  <a:pt x="3584701" y="1603363"/>
                  <a:pt x="3607014" y="1663270"/>
                </a:cubicBezTo>
                <a:cubicBezTo>
                  <a:pt x="3638486" y="1737677"/>
                  <a:pt x="3712165" y="1789886"/>
                  <a:pt x="3798036" y="1789886"/>
                </a:cubicBezTo>
                <a:lnTo>
                  <a:pt x="876101" y="1789886"/>
                </a:lnTo>
                <a:cubicBezTo>
                  <a:pt x="790229" y="1789886"/>
                  <a:pt x="716552" y="1842096"/>
                  <a:pt x="685080" y="1916503"/>
                </a:cubicBezTo>
                <a:lnTo>
                  <a:pt x="668789" y="1997199"/>
                </a:lnTo>
                <a:lnTo>
                  <a:pt x="668789" y="1997201"/>
                </a:lnTo>
                <a:lnTo>
                  <a:pt x="685080" y="1916505"/>
                </a:lnTo>
                <a:cubicBezTo>
                  <a:pt x="716552" y="1842098"/>
                  <a:pt x="790229" y="1789888"/>
                  <a:pt x="876101" y="1789888"/>
                </a:cubicBezTo>
                <a:lnTo>
                  <a:pt x="3798036" y="1789888"/>
                </a:lnTo>
                <a:lnTo>
                  <a:pt x="3878458" y="1789888"/>
                </a:lnTo>
                <a:lnTo>
                  <a:pt x="3779968" y="2031504"/>
                </a:lnTo>
                <a:lnTo>
                  <a:pt x="3735734" y="2117796"/>
                </a:lnTo>
                <a:lnTo>
                  <a:pt x="3734756" y="2119703"/>
                </a:lnTo>
                <a:lnTo>
                  <a:pt x="3734756" y="2119705"/>
                </a:lnTo>
                <a:lnTo>
                  <a:pt x="3735734" y="2117796"/>
                </a:lnTo>
                <a:lnTo>
                  <a:pt x="3779970" y="2031502"/>
                </a:lnTo>
                <a:lnTo>
                  <a:pt x="3878460" y="1789886"/>
                </a:lnTo>
                <a:lnTo>
                  <a:pt x="3922663" y="1789886"/>
                </a:lnTo>
                <a:lnTo>
                  <a:pt x="4003359" y="1806177"/>
                </a:lnTo>
                <a:cubicBezTo>
                  <a:pt x="4077766" y="1837650"/>
                  <a:pt x="4129976" y="1911328"/>
                  <a:pt x="4129976" y="1997199"/>
                </a:cubicBezTo>
                <a:lnTo>
                  <a:pt x="4129974" y="1997199"/>
                </a:lnTo>
                <a:cubicBezTo>
                  <a:pt x="4129974" y="2111695"/>
                  <a:pt x="4037157" y="2204512"/>
                  <a:pt x="3922661" y="2204512"/>
                </a:cubicBezTo>
                <a:lnTo>
                  <a:pt x="876103" y="2204510"/>
                </a:lnTo>
                <a:lnTo>
                  <a:pt x="876093" y="2204510"/>
                </a:lnTo>
                <a:cubicBezTo>
                  <a:pt x="876089" y="2204510"/>
                  <a:pt x="876087" y="2204509"/>
                  <a:pt x="876084" y="2204509"/>
                </a:cubicBezTo>
                <a:lnTo>
                  <a:pt x="189261" y="2204509"/>
                </a:lnTo>
                <a:cubicBezTo>
                  <a:pt x="90840" y="2204509"/>
                  <a:pt x="-38867" y="2162191"/>
                  <a:pt x="11054" y="2026364"/>
                </a:cubicBezTo>
                <a:lnTo>
                  <a:pt x="769817" y="165621"/>
                </a:lnTo>
                <a:cubicBezTo>
                  <a:pt x="824112" y="17132"/>
                  <a:pt x="903900" y="0"/>
                  <a:pt x="1002322"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100"/>
          </a:p>
        </p:txBody>
      </p:sp>
      <p:sp>
        <p:nvSpPr>
          <p:cNvPr id="3" name="Freeform: Shape 2">
            <a:extLst>
              <a:ext uri="{FF2B5EF4-FFF2-40B4-BE49-F238E27FC236}">
                <a16:creationId xmlns:a16="http://schemas.microsoft.com/office/drawing/2014/main" id="{830DF557-E63D-4FBB-9E41-64AAB41C595B}"/>
              </a:ext>
            </a:extLst>
          </p:cNvPr>
          <p:cNvSpPr/>
          <p:nvPr/>
        </p:nvSpPr>
        <p:spPr>
          <a:xfrm>
            <a:off x="4182441" y="2303858"/>
            <a:ext cx="3479618" cy="1742357"/>
          </a:xfrm>
          <a:custGeom>
            <a:avLst/>
            <a:gdLst>
              <a:gd name="connsiteX0" fmla="*/ 1364558 w 4897952"/>
              <a:gd name="connsiteY0" fmla="*/ 0 h 2528888"/>
              <a:gd name="connsiteX1" fmla="*/ 2345611 w 4897952"/>
              <a:gd name="connsiteY1" fmla="*/ 0 h 2528888"/>
              <a:gd name="connsiteX2" fmla="*/ 2377756 w 4897952"/>
              <a:gd name="connsiteY2" fmla="*/ 0 h 2528888"/>
              <a:gd name="connsiteX3" fmla="*/ 2481949 w 4897952"/>
              <a:gd name="connsiteY3" fmla="*/ 0 h 2528888"/>
              <a:gd name="connsiteX4" fmla="*/ 3910624 w 4897952"/>
              <a:gd name="connsiteY4" fmla="*/ 0 h 2528888"/>
              <a:gd name="connsiteX5" fmla="*/ 4720452 w 4897952"/>
              <a:gd name="connsiteY5" fmla="*/ 0 h 2528888"/>
              <a:gd name="connsiteX6" fmla="*/ 4897952 w 4897952"/>
              <a:gd name="connsiteY6" fmla="*/ 177500 h 2528888"/>
              <a:gd name="connsiteX7" fmla="*/ 4142204 w 4897952"/>
              <a:gd name="connsiteY7" fmla="*/ 2031502 h 2528888"/>
              <a:gd name="connsiteX8" fmla="*/ 3910624 w 4897952"/>
              <a:gd name="connsiteY8" fmla="*/ 2196521 h 2528888"/>
              <a:gd name="connsiteX9" fmla="*/ 3581848 w 4897952"/>
              <a:gd name="connsiteY9" fmla="*/ 2197349 h 2528888"/>
              <a:gd name="connsiteX10" fmla="*/ 3501248 w 4897952"/>
              <a:gd name="connsiteY10" fmla="*/ 2197576 h 2528888"/>
              <a:gd name="connsiteX11" fmla="*/ 3496044 w 4897952"/>
              <a:gd name="connsiteY11" fmla="*/ 2196526 h 2528888"/>
              <a:gd name="connsiteX12" fmla="*/ 698923 w 4897952"/>
              <a:gd name="connsiteY12" fmla="*/ 2196526 h 2528888"/>
              <a:gd name="connsiteX13" fmla="*/ 698921 w 4897952"/>
              <a:gd name="connsiteY13" fmla="*/ 2196528 h 2528888"/>
              <a:gd name="connsiteX14" fmla="*/ 3496045 w 4897952"/>
              <a:gd name="connsiteY14" fmla="*/ 2196528 h 2528888"/>
              <a:gd name="connsiteX15" fmla="*/ 3501250 w 4897952"/>
              <a:gd name="connsiteY15" fmla="*/ 2197578 h 2528888"/>
              <a:gd name="connsiteX16" fmla="*/ 3471156 w 4897952"/>
              <a:gd name="connsiteY16" fmla="*/ 2197663 h 2528888"/>
              <a:gd name="connsiteX17" fmla="*/ 481697 w 4897952"/>
              <a:gd name="connsiteY17" fmla="*/ 2196528 h 2528888"/>
              <a:gd name="connsiteX18" fmla="*/ 481695 w 4897952"/>
              <a:gd name="connsiteY18" fmla="*/ 2196528 h 2528888"/>
              <a:gd name="connsiteX19" fmla="*/ 481681 w 4897952"/>
              <a:gd name="connsiteY19" fmla="*/ 2196526 h 2528888"/>
              <a:gd name="connsiteX20" fmla="*/ 449484 w 4897952"/>
              <a:gd name="connsiteY20" fmla="*/ 2196526 h 2528888"/>
              <a:gd name="connsiteX21" fmla="*/ 258462 w 4897952"/>
              <a:gd name="connsiteY21" fmla="*/ 2323143 h 2528888"/>
              <a:gd name="connsiteX22" fmla="*/ 242171 w 4897952"/>
              <a:gd name="connsiteY22" fmla="*/ 2403839 h 2528888"/>
              <a:gd name="connsiteX23" fmla="*/ 258462 w 4897952"/>
              <a:gd name="connsiteY23" fmla="*/ 2484534 h 2528888"/>
              <a:gd name="connsiteX24" fmla="*/ 276068 w 4897952"/>
              <a:gd name="connsiteY24" fmla="*/ 2513551 h 2528888"/>
              <a:gd name="connsiteX25" fmla="*/ 0 w 4897952"/>
              <a:gd name="connsiteY25" fmla="*/ 2528888 h 2528888"/>
              <a:gd name="connsiteX26" fmla="*/ 450850 w 4897952"/>
              <a:gd name="connsiteY26" fmla="*/ 1392238 h 2528888"/>
              <a:gd name="connsiteX27" fmla="*/ 650414 w 4897952"/>
              <a:gd name="connsiteY27" fmla="*/ 821264 h 2528888"/>
              <a:gd name="connsiteX28" fmla="*/ 864699 w 4897952"/>
              <a:gd name="connsiteY28" fmla="*/ 821264 h 2528888"/>
              <a:gd name="connsiteX29" fmla="*/ 800375 w 4897952"/>
              <a:gd name="connsiteY29" fmla="*/ 979006 h 2528888"/>
              <a:gd name="connsiteX30" fmla="*/ 800377 w 4897952"/>
              <a:gd name="connsiteY30" fmla="*/ 979004 h 2528888"/>
              <a:gd name="connsiteX31" fmla="*/ 864699 w 4897952"/>
              <a:gd name="connsiteY31" fmla="*/ 821266 h 2528888"/>
              <a:gd name="connsiteX32" fmla="*/ 929635 w 4897952"/>
              <a:gd name="connsiteY32" fmla="*/ 821266 h 2528888"/>
              <a:gd name="connsiteX33" fmla="*/ 929637 w 4897952"/>
              <a:gd name="connsiteY33" fmla="*/ 821264 h 2528888"/>
              <a:gd name="connsiteX34" fmla="*/ 864699 w 4897952"/>
              <a:gd name="connsiteY34" fmla="*/ 821264 h 2528888"/>
              <a:gd name="connsiteX35" fmla="*/ 1132053 w 4897952"/>
              <a:gd name="connsiteY35" fmla="*/ 165621 h 2528888"/>
              <a:gd name="connsiteX36" fmla="*/ 1364558 w 4897952"/>
              <a:gd name="connsiteY36" fmla="*/ 0 h 2528888"/>
              <a:gd name="connsiteX0" fmla="*/ 1122387 w 4655781"/>
              <a:gd name="connsiteY0" fmla="*/ 0 h 2513551"/>
              <a:gd name="connsiteX1" fmla="*/ 2103440 w 4655781"/>
              <a:gd name="connsiteY1" fmla="*/ 0 h 2513551"/>
              <a:gd name="connsiteX2" fmla="*/ 2135585 w 4655781"/>
              <a:gd name="connsiteY2" fmla="*/ 0 h 2513551"/>
              <a:gd name="connsiteX3" fmla="*/ 2239778 w 4655781"/>
              <a:gd name="connsiteY3" fmla="*/ 0 h 2513551"/>
              <a:gd name="connsiteX4" fmla="*/ 3668453 w 4655781"/>
              <a:gd name="connsiteY4" fmla="*/ 0 h 2513551"/>
              <a:gd name="connsiteX5" fmla="*/ 4478281 w 4655781"/>
              <a:gd name="connsiteY5" fmla="*/ 0 h 2513551"/>
              <a:gd name="connsiteX6" fmla="*/ 4655781 w 4655781"/>
              <a:gd name="connsiteY6" fmla="*/ 177500 h 2513551"/>
              <a:gd name="connsiteX7" fmla="*/ 3900033 w 4655781"/>
              <a:gd name="connsiteY7" fmla="*/ 2031502 h 2513551"/>
              <a:gd name="connsiteX8" fmla="*/ 3668453 w 4655781"/>
              <a:gd name="connsiteY8" fmla="*/ 2196521 h 2513551"/>
              <a:gd name="connsiteX9" fmla="*/ 3339677 w 4655781"/>
              <a:gd name="connsiteY9" fmla="*/ 2197349 h 2513551"/>
              <a:gd name="connsiteX10" fmla="*/ 3259077 w 4655781"/>
              <a:gd name="connsiteY10" fmla="*/ 2197576 h 2513551"/>
              <a:gd name="connsiteX11" fmla="*/ 3253873 w 4655781"/>
              <a:gd name="connsiteY11" fmla="*/ 2196526 h 2513551"/>
              <a:gd name="connsiteX12" fmla="*/ 456752 w 4655781"/>
              <a:gd name="connsiteY12" fmla="*/ 2196526 h 2513551"/>
              <a:gd name="connsiteX13" fmla="*/ 456750 w 4655781"/>
              <a:gd name="connsiteY13" fmla="*/ 2196528 h 2513551"/>
              <a:gd name="connsiteX14" fmla="*/ 3253874 w 4655781"/>
              <a:gd name="connsiteY14" fmla="*/ 2196528 h 2513551"/>
              <a:gd name="connsiteX15" fmla="*/ 3259079 w 4655781"/>
              <a:gd name="connsiteY15" fmla="*/ 2197578 h 2513551"/>
              <a:gd name="connsiteX16" fmla="*/ 3228985 w 4655781"/>
              <a:gd name="connsiteY16" fmla="*/ 2197663 h 2513551"/>
              <a:gd name="connsiteX17" fmla="*/ 239526 w 4655781"/>
              <a:gd name="connsiteY17" fmla="*/ 2196528 h 2513551"/>
              <a:gd name="connsiteX18" fmla="*/ 239524 w 4655781"/>
              <a:gd name="connsiteY18" fmla="*/ 2196528 h 2513551"/>
              <a:gd name="connsiteX19" fmla="*/ 239510 w 4655781"/>
              <a:gd name="connsiteY19" fmla="*/ 2196526 h 2513551"/>
              <a:gd name="connsiteX20" fmla="*/ 207313 w 4655781"/>
              <a:gd name="connsiteY20" fmla="*/ 2196526 h 2513551"/>
              <a:gd name="connsiteX21" fmla="*/ 16291 w 4655781"/>
              <a:gd name="connsiteY21" fmla="*/ 2323143 h 2513551"/>
              <a:gd name="connsiteX22" fmla="*/ 0 w 4655781"/>
              <a:gd name="connsiteY22" fmla="*/ 2403839 h 2513551"/>
              <a:gd name="connsiteX23" fmla="*/ 16291 w 4655781"/>
              <a:gd name="connsiteY23" fmla="*/ 2484534 h 2513551"/>
              <a:gd name="connsiteX24" fmla="*/ 33897 w 4655781"/>
              <a:gd name="connsiteY24" fmla="*/ 2513551 h 2513551"/>
              <a:gd name="connsiteX25" fmla="*/ 208679 w 4655781"/>
              <a:gd name="connsiteY25" fmla="*/ 1392238 h 2513551"/>
              <a:gd name="connsiteX26" fmla="*/ 408243 w 4655781"/>
              <a:gd name="connsiteY26" fmla="*/ 821264 h 2513551"/>
              <a:gd name="connsiteX27" fmla="*/ 622528 w 4655781"/>
              <a:gd name="connsiteY27" fmla="*/ 821264 h 2513551"/>
              <a:gd name="connsiteX28" fmla="*/ 558204 w 4655781"/>
              <a:gd name="connsiteY28" fmla="*/ 979006 h 2513551"/>
              <a:gd name="connsiteX29" fmla="*/ 558206 w 4655781"/>
              <a:gd name="connsiteY29" fmla="*/ 979004 h 2513551"/>
              <a:gd name="connsiteX30" fmla="*/ 622528 w 4655781"/>
              <a:gd name="connsiteY30" fmla="*/ 821266 h 2513551"/>
              <a:gd name="connsiteX31" fmla="*/ 687464 w 4655781"/>
              <a:gd name="connsiteY31" fmla="*/ 821266 h 2513551"/>
              <a:gd name="connsiteX32" fmla="*/ 687466 w 4655781"/>
              <a:gd name="connsiteY32" fmla="*/ 821264 h 2513551"/>
              <a:gd name="connsiteX33" fmla="*/ 622528 w 4655781"/>
              <a:gd name="connsiteY33" fmla="*/ 821264 h 2513551"/>
              <a:gd name="connsiteX34" fmla="*/ 889882 w 4655781"/>
              <a:gd name="connsiteY34" fmla="*/ 165621 h 2513551"/>
              <a:gd name="connsiteX35" fmla="*/ 1122387 w 4655781"/>
              <a:gd name="connsiteY35" fmla="*/ 0 h 2513551"/>
              <a:gd name="connsiteX0" fmla="*/ 1122387 w 4655781"/>
              <a:gd name="connsiteY0" fmla="*/ 0 h 2484534"/>
              <a:gd name="connsiteX1" fmla="*/ 2103440 w 4655781"/>
              <a:gd name="connsiteY1" fmla="*/ 0 h 2484534"/>
              <a:gd name="connsiteX2" fmla="*/ 2135585 w 4655781"/>
              <a:gd name="connsiteY2" fmla="*/ 0 h 2484534"/>
              <a:gd name="connsiteX3" fmla="*/ 2239778 w 4655781"/>
              <a:gd name="connsiteY3" fmla="*/ 0 h 2484534"/>
              <a:gd name="connsiteX4" fmla="*/ 3668453 w 4655781"/>
              <a:gd name="connsiteY4" fmla="*/ 0 h 2484534"/>
              <a:gd name="connsiteX5" fmla="*/ 4478281 w 4655781"/>
              <a:gd name="connsiteY5" fmla="*/ 0 h 2484534"/>
              <a:gd name="connsiteX6" fmla="*/ 4655781 w 4655781"/>
              <a:gd name="connsiteY6" fmla="*/ 177500 h 2484534"/>
              <a:gd name="connsiteX7" fmla="*/ 3900033 w 4655781"/>
              <a:gd name="connsiteY7" fmla="*/ 2031502 h 2484534"/>
              <a:gd name="connsiteX8" fmla="*/ 3668453 w 4655781"/>
              <a:gd name="connsiteY8" fmla="*/ 2196521 h 2484534"/>
              <a:gd name="connsiteX9" fmla="*/ 3339677 w 4655781"/>
              <a:gd name="connsiteY9" fmla="*/ 2197349 h 2484534"/>
              <a:gd name="connsiteX10" fmla="*/ 3259077 w 4655781"/>
              <a:gd name="connsiteY10" fmla="*/ 2197576 h 2484534"/>
              <a:gd name="connsiteX11" fmla="*/ 3253873 w 4655781"/>
              <a:gd name="connsiteY11" fmla="*/ 2196526 h 2484534"/>
              <a:gd name="connsiteX12" fmla="*/ 456752 w 4655781"/>
              <a:gd name="connsiteY12" fmla="*/ 2196526 h 2484534"/>
              <a:gd name="connsiteX13" fmla="*/ 456750 w 4655781"/>
              <a:gd name="connsiteY13" fmla="*/ 2196528 h 2484534"/>
              <a:gd name="connsiteX14" fmla="*/ 3253874 w 4655781"/>
              <a:gd name="connsiteY14" fmla="*/ 2196528 h 2484534"/>
              <a:gd name="connsiteX15" fmla="*/ 3259079 w 4655781"/>
              <a:gd name="connsiteY15" fmla="*/ 2197578 h 2484534"/>
              <a:gd name="connsiteX16" fmla="*/ 3228985 w 4655781"/>
              <a:gd name="connsiteY16" fmla="*/ 2197663 h 2484534"/>
              <a:gd name="connsiteX17" fmla="*/ 239526 w 4655781"/>
              <a:gd name="connsiteY17" fmla="*/ 2196528 h 2484534"/>
              <a:gd name="connsiteX18" fmla="*/ 239524 w 4655781"/>
              <a:gd name="connsiteY18" fmla="*/ 2196528 h 2484534"/>
              <a:gd name="connsiteX19" fmla="*/ 239510 w 4655781"/>
              <a:gd name="connsiteY19" fmla="*/ 2196526 h 2484534"/>
              <a:gd name="connsiteX20" fmla="*/ 207313 w 4655781"/>
              <a:gd name="connsiteY20" fmla="*/ 2196526 h 2484534"/>
              <a:gd name="connsiteX21" fmla="*/ 16291 w 4655781"/>
              <a:gd name="connsiteY21" fmla="*/ 2323143 h 2484534"/>
              <a:gd name="connsiteX22" fmla="*/ 0 w 4655781"/>
              <a:gd name="connsiteY22" fmla="*/ 2403839 h 2484534"/>
              <a:gd name="connsiteX23" fmla="*/ 16291 w 4655781"/>
              <a:gd name="connsiteY23" fmla="*/ 2484534 h 2484534"/>
              <a:gd name="connsiteX24" fmla="*/ 208679 w 4655781"/>
              <a:gd name="connsiteY24" fmla="*/ 1392238 h 2484534"/>
              <a:gd name="connsiteX25" fmla="*/ 408243 w 4655781"/>
              <a:gd name="connsiteY25" fmla="*/ 821264 h 2484534"/>
              <a:gd name="connsiteX26" fmla="*/ 622528 w 4655781"/>
              <a:gd name="connsiteY26" fmla="*/ 821264 h 2484534"/>
              <a:gd name="connsiteX27" fmla="*/ 558204 w 4655781"/>
              <a:gd name="connsiteY27" fmla="*/ 979006 h 2484534"/>
              <a:gd name="connsiteX28" fmla="*/ 558206 w 4655781"/>
              <a:gd name="connsiteY28" fmla="*/ 979004 h 2484534"/>
              <a:gd name="connsiteX29" fmla="*/ 622528 w 4655781"/>
              <a:gd name="connsiteY29" fmla="*/ 821266 h 2484534"/>
              <a:gd name="connsiteX30" fmla="*/ 687464 w 4655781"/>
              <a:gd name="connsiteY30" fmla="*/ 821266 h 2484534"/>
              <a:gd name="connsiteX31" fmla="*/ 687466 w 4655781"/>
              <a:gd name="connsiteY31" fmla="*/ 821264 h 2484534"/>
              <a:gd name="connsiteX32" fmla="*/ 622528 w 4655781"/>
              <a:gd name="connsiteY32" fmla="*/ 821264 h 2484534"/>
              <a:gd name="connsiteX33" fmla="*/ 889882 w 4655781"/>
              <a:gd name="connsiteY33" fmla="*/ 165621 h 2484534"/>
              <a:gd name="connsiteX34" fmla="*/ 1122387 w 4655781"/>
              <a:gd name="connsiteY34" fmla="*/ 0 h 2484534"/>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208679 w 4655781"/>
              <a:gd name="connsiteY23" fmla="*/ 1392238 h 2403839"/>
              <a:gd name="connsiteX24" fmla="*/ 408243 w 4655781"/>
              <a:gd name="connsiteY24" fmla="*/ 821264 h 2403839"/>
              <a:gd name="connsiteX25" fmla="*/ 622528 w 4655781"/>
              <a:gd name="connsiteY25" fmla="*/ 821264 h 2403839"/>
              <a:gd name="connsiteX26" fmla="*/ 558204 w 4655781"/>
              <a:gd name="connsiteY26" fmla="*/ 979006 h 2403839"/>
              <a:gd name="connsiteX27" fmla="*/ 558206 w 4655781"/>
              <a:gd name="connsiteY27" fmla="*/ 979004 h 2403839"/>
              <a:gd name="connsiteX28" fmla="*/ 622528 w 4655781"/>
              <a:gd name="connsiteY28" fmla="*/ 821266 h 2403839"/>
              <a:gd name="connsiteX29" fmla="*/ 687464 w 4655781"/>
              <a:gd name="connsiteY29" fmla="*/ 821266 h 2403839"/>
              <a:gd name="connsiteX30" fmla="*/ 687466 w 4655781"/>
              <a:gd name="connsiteY30" fmla="*/ 821264 h 2403839"/>
              <a:gd name="connsiteX31" fmla="*/ 622528 w 4655781"/>
              <a:gd name="connsiteY31" fmla="*/ 821264 h 2403839"/>
              <a:gd name="connsiteX32" fmla="*/ 889882 w 4655781"/>
              <a:gd name="connsiteY32" fmla="*/ 165621 h 2403839"/>
              <a:gd name="connsiteX33" fmla="*/ 1122387 w 4655781"/>
              <a:gd name="connsiteY33"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408243 w 4655781"/>
              <a:gd name="connsiteY23" fmla="*/ 821264 h 2403839"/>
              <a:gd name="connsiteX24" fmla="*/ 622528 w 4655781"/>
              <a:gd name="connsiteY24" fmla="*/ 821264 h 2403839"/>
              <a:gd name="connsiteX25" fmla="*/ 558204 w 4655781"/>
              <a:gd name="connsiteY25" fmla="*/ 979006 h 2403839"/>
              <a:gd name="connsiteX26" fmla="*/ 558206 w 4655781"/>
              <a:gd name="connsiteY26" fmla="*/ 979004 h 2403839"/>
              <a:gd name="connsiteX27" fmla="*/ 622528 w 4655781"/>
              <a:gd name="connsiteY27" fmla="*/ 821266 h 2403839"/>
              <a:gd name="connsiteX28" fmla="*/ 687464 w 4655781"/>
              <a:gd name="connsiteY28" fmla="*/ 821266 h 2403839"/>
              <a:gd name="connsiteX29" fmla="*/ 687466 w 4655781"/>
              <a:gd name="connsiteY29" fmla="*/ 821264 h 2403839"/>
              <a:gd name="connsiteX30" fmla="*/ 622528 w 4655781"/>
              <a:gd name="connsiteY30" fmla="*/ 821264 h 2403839"/>
              <a:gd name="connsiteX31" fmla="*/ 889882 w 4655781"/>
              <a:gd name="connsiteY31" fmla="*/ 165621 h 2403839"/>
              <a:gd name="connsiteX32" fmla="*/ 1122387 w 4655781"/>
              <a:gd name="connsiteY32"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558204 w 4655781"/>
              <a:gd name="connsiteY24" fmla="*/ 979006 h 2403839"/>
              <a:gd name="connsiteX25" fmla="*/ 558206 w 4655781"/>
              <a:gd name="connsiteY25" fmla="*/ 979004 h 2403839"/>
              <a:gd name="connsiteX26" fmla="*/ 622528 w 4655781"/>
              <a:gd name="connsiteY26" fmla="*/ 821266 h 2403839"/>
              <a:gd name="connsiteX27" fmla="*/ 687464 w 4655781"/>
              <a:gd name="connsiteY27" fmla="*/ 821266 h 2403839"/>
              <a:gd name="connsiteX28" fmla="*/ 687466 w 4655781"/>
              <a:gd name="connsiteY28" fmla="*/ 821264 h 2403839"/>
              <a:gd name="connsiteX29" fmla="*/ 622528 w 4655781"/>
              <a:gd name="connsiteY29" fmla="*/ 821264 h 2403839"/>
              <a:gd name="connsiteX30" fmla="*/ 889882 w 4655781"/>
              <a:gd name="connsiteY30" fmla="*/ 165621 h 2403839"/>
              <a:gd name="connsiteX31" fmla="*/ 1122387 w 4655781"/>
              <a:gd name="connsiteY31"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558204 w 4655781"/>
              <a:gd name="connsiteY24" fmla="*/ 979006 h 2403839"/>
              <a:gd name="connsiteX25" fmla="*/ 622528 w 4655781"/>
              <a:gd name="connsiteY25" fmla="*/ 821266 h 2403839"/>
              <a:gd name="connsiteX26" fmla="*/ 687464 w 4655781"/>
              <a:gd name="connsiteY26" fmla="*/ 821266 h 2403839"/>
              <a:gd name="connsiteX27" fmla="*/ 687466 w 4655781"/>
              <a:gd name="connsiteY27" fmla="*/ 821264 h 2403839"/>
              <a:gd name="connsiteX28" fmla="*/ 622528 w 4655781"/>
              <a:gd name="connsiteY28" fmla="*/ 821264 h 2403839"/>
              <a:gd name="connsiteX29" fmla="*/ 889882 w 4655781"/>
              <a:gd name="connsiteY29" fmla="*/ 165621 h 2403839"/>
              <a:gd name="connsiteX30" fmla="*/ 1122387 w 4655781"/>
              <a:gd name="connsiteY30"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687466 w 4655781"/>
              <a:gd name="connsiteY26" fmla="*/ 821264 h 2403839"/>
              <a:gd name="connsiteX27" fmla="*/ 622528 w 4655781"/>
              <a:gd name="connsiteY27" fmla="*/ 821264 h 2403839"/>
              <a:gd name="connsiteX28" fmla="*/ 889882 w 4655781"/>
              <a:gd name="connsiteY28" fmla="*/ 165621 h 2403839"/>
              <a:gd name="connsiteX29" fmla="*/ 1122387 w 4655781"/>
              <a:gd name="connsiteY29"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687466 w 4655781"/>
              <a:gd name="connsiteY26" fmla="*/ 821264 h 2403839"/>
              <a:gd name="connsiteX27" fmla="*/ 889882 w 4655781"/>
              <a:gd name="connsiteY27" fmla="*/ 165621 h 2403839"/>
              <a:gd name="connsiteX28" fmla="*/ 1122387 w 4655781"/>
              <a:gd name="connsiteY28"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687464 w 4655781"/>
              <a:gd name="connsiteY25" fmla="*/ 821266 h 2403839"/>
              <a:gd name="connsiteX26" fmla="*/ 889882 w 4655781"/>
              <a:gd name="connsiteY26" fmla="*/ 165621 h 2403839"/>
              <a:gd name="connsiteX27" fmla="*/ 1122387 w 4655781"/>
              <a:gd name="connsiteY27"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622528 w 4655781"/>
              <a:gd name="connsiteY24" fmla="*/ 821266 h 2403839"/>
              <a:gd name="connsiteX25" fmla="*/ 889882 w 4655781"/>
              <a:gd name="connsiteY25" fmla="*/ 165621 h 2403839"/>
              <a:gd name="connsiteX26" fmla="*/ 1122387 w 4655781"/>
              <a:gd name="connsiteY26"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622528 w 4655781"/>
              <a:gd name="connsiteY23" fmla="*/ 821264 h 2403839"/>
              <a:gd name="connsiteX24" fmla="*/ 889882 w 4655781"/>
              <a:gd name="connsiteY24" fmla="*/ 165621 h 2403839"/>
              <a:gd name="connsiteX25" fmla="*/ 1122387 w 4655781"/>
              <a:gd name="connsiteY25" fmla="*/ 0 h 2403839"/>
              <a:gd name="connsiteX0" fmla="*/ 1122387 w 4655781"/>
              <a:gd name="connsiteY0" fmla="*/ 0 h 2403839"/>
              <a:gd name="connsiteX1" fmla="*/ 2103440 w 4655781"/>
              <a:gd name="connsiteY1" fmla="*/ 0 h 2403839"/>
              <a:gd name="connsiteX2" fmla="*/ 2135585 w 4655781"/>
              <a:gd name="connsiteY2" fmla="*/ 0 h 2403839"/>
              <a:gd name="connsiteX3" fmla="*/ 2239778 w 4655781"/>
              <a:gd name="connsiteY3" fmla="*/ 0 h 2403839"/>
              <a:gd name="connsiteX4" fmla="*/ 3668453 w 4655781"/>
              <a:gd name="connsiteY4" fmla="*/ 0 h 2403839"/>
              <a:gd name="connsiteX5" fmla="*/ 4478281 w 4655781"/>
              <a:gd name="connsiteY5" fmla="*/ 0 h 2403839"/>
              <a:gd name="connsiteX6" fmla="*/ 4655781 w 4655781"/>
              <a:gd name="connsiteY6" fmla="*/ 177500 h 2403839"/>
              <a:gd name="connsiteX7" fmla="*/ 3900033 w 4655781"/>
              <a:gd name="connsiteY7" fmla="*/ 2031502 h 2403839"/>
              <a:gd name="connsiteX8" fmla="*/ 3668453 w 4655781"/>
              <a:gd name="connsiteY8" fmla="*/ 2196521 h 2403839"/>
              <a:gd name="connsiteX9" fmla="*/ 3339677 w 4655781"/>
              <a:gd name="connsiteY9" fmla="*/ 2197349 h 2403839"/>
              <a:gd name="connsiteX10" fmla="*/ 3259077 w 4655781"/>
              <a:gd name="connsiteY10" fmla="*/ 2197576 h 2403839"/>
              <a:gd name="connsiteX11" fmla="*/ 3253873 w 4655781"/>
              <a:gd name="connsiteY11" fmla="*/ 2196526 h 2403839"/>
              <a:gd name="connsiteX12" fmla="*/ 456752 w 4655781"/>
              <a:gd name="connsiteY12" fmla="*/ 2196526 h 2403839"/>
              <a:gd name="connsiteX13" fmla="*/ 456750 w 4655781"/>
              <a:gd name="connsiteY13" fmla="*/ 2196528 h 2403839"/>
              <a:gd name="connsiteX14" fmla="*/ 3253874 w 4655781"/>
              <a:gd name="connsiteY14" fmla="*/ 2196528 h 2403839"/>
              <a:gd name="connsiteX15" fmla="*/ 3259079 w 4655781"/>
              <a:gd name="connsiteY15" fmla="*/ 2197578 h 2403839"/>
              <a:gd name="connsiteX16" fmla="*/ 3228985 w 4655781"/>
              <a:gd name="connsiteY16" fmla="*/ 2197663 h 2403839"/>
              <a:gd name="connsiteX17" fmla="*/ 239526 w 4655781"/>
              <a:gd name="connsiteY17" fmla="*/ 2196528 h 2403839"/>
              <a:gd name="connsiteX18" fmla="*/ 239524 w 4655781"/>
              <a:gd name="connsiteY18" fmla="*/ 2196528 h 2403839"/>
              <a:gd name="connsiteX19" fmla="*/ 239510 w 4655781"/>
              <a:gd name="connsiteY19" fmla="*/ 2196526 h 2403839"/>
              <a:gd name="connsiteX20" fmla="*/ 207313 w 4655781"/>
              <a:gd name="connsiteY20" fmla="*/ 2196526 h 2403839"/>
              <a:gd name="connsiteX21" fmla="*/ 16291 w 4655781"/>
              <a:gd name="connsiteY21" fmla="*/ 2323143 h 2403839"/>
              <a:gd name="connsiteX22" fmla="*/ 0 w 4655781"/>
              <a:gd name="connsiteY22" fmla="*/ 2403839 h 2403839"/>
              <a:gd name="connsiteX23" fmla="*/ 889882 w 4655781"/>
              <a:gd name="connsiteY23" fmla="*/ 165621 h 2403839"/>
              <a:gd name="connsiteX24" fmla="*/ 1122387 w 4655781"/>
              <a:gd name="connsiteY24" fmla="*/ 0 h 2403839"/>
              <a:gd name="connsiteX0" fmla="*/ 1106096 w 4639490"/>
              <a:gd name="connsiteY0" fmla="*/ 0 h 2323143"/>
              <a:gd name="connsiteX1" fmla="*/ 2087149 w 4639490"/>
              <a:gd name="connsiteY1" fmla="*/ 0 h 2323143"/>
              <a:gd name="connsiteX2" fmla="*/ 2119294 w 4639490"/>
              <a:gd name="connsiteY2" fmla="*/ 0 h 2323143"/>
              <a:gd name="connsiteX3" fmla="*/ 2223487 w 4639490"/>
              <a:gd name="connsiteY3" fmla="*/ 0 h 2323143"/>
              <a:gd name="connsiteX4" fmla="*/ 3652162 w 4639490"/>
              <a:gd name="connsiteY4" fmla="*/ 0 h 2323143"/>
              <a:gd name="connsiteX5" fmla="*/ 4461990 w 4639490"/>
              <a:gd name="connsiteY5" fmla="*/ 0 h 2323143"/>
              <a:gd name="connsiteX6" fmla="*/ 4639490 w 4639490"/>
              <a:gd name="connsiteY6" fmla="*/ 177500 h 2323143"/>
              <a:gd name="connsiteX7" fmla="*/ 3883742 w 4639490"/>
              <a:gd name="connsiteY7" fmla="*/ 2031502 h 2323143"/>
              <a:gd name="connsiteX8" fmla="*/ 3652162 w 4639490"/>
              <a:gd name="connsiteY8" fmla="*/ 2196521 h 2323143"/>
              <a:gd name="connsiteX9" fmla="*/ 3323386 w 4639490"/>
              <a:gd name="connsiteY9" fmla="*/ 2197349 h 2323143"/>
              <a:gd name="connsiteX10" fmla="*/ 3242786 w 4639490"/>
              <a:gd name="connsiteY10" fmla="*/ 2197576 h 2323143"/>
              <a:gd name="connsiteX11" fmla="*/ 3237582 w 4639490"/>
              <a:gd name="connsiteY11" fmla="*/ 2196526 h 2323143"/>
              <a:gd name="connsiteX12" fmla="*/ 440461 w 4639490"/>
              <a:gd name="connsiteY12" fmla="*/ 2196526 h 2323143"/>
              <a:gd name="connsiteX13" fmla="*/ 440459 w 4639490"/>
              <a:gd name="connsiteY13" fmla="*/ 2196528 h 2323143"/>
              <a:gd name="connsiteX14" fmla="*/ 3237583 w 4639490"/>
              <a:gd name="connsiteY14" fmla="*/ 2196528 h 2323143"/>
              <a:gd name="connsiteX15" fmla="*/ 3242788 w 4639490"/>
              <a:gd name="connsiteY15" fmla="*/ 2197578 h 2323143"/>
              <a:gd name="connsiteX16" fmla="*/ 3212694 w 4639490"/>
              <a:gd name="connsiteY16" fmla="*/ 2197663 h 2323143"/>
              <a:gd name="connsiteX17" fmla="*/ 223235 w 4639490"/>
              <a:gd name="connsiteY17" fmla="*/ 2196528 h 2323143"/>
              <a:gd name="connsiteX18" fmla="*/ 223233 w 4639490"/>
              <a:gd name="connsiteY18" fmla="*/ 2196528 h 2323143"/>
              <a:gd name="connsiteX19" fmla="*/ 223219 w 4639490"/>
              <a:gd name="connsiteY19" fmla="*/ 2196526 h 2323143"/>
              <a:gd name="connsiteX20" fmla="*/ 191022 w 4639490"/>
              <a:gd name="connsiteY20" fmla="*/ 2196526 h 2323143"/>
              <a:gd name="connsiteX21" fmla="*/ 0 w 4639490"/>
              <a:gd name="connsiteY21" fmla="*/ 2323143 h 2323143"/>
              <a:gd name="connsiteX22" fmla="*/ 873591 w 4639490"/>
              <a:gd name="connsiteY22" fmla="*/ 165621 h 2323143"/>
              <a:gd name="connsiteX23" fmla="*/ 1106096 w 4639490"/>
              <a:gd name="connsiteY23" fmla="*/ 0 h 2323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39490" h="2323143">
                <a:moveTo>
                  <a:pt x="1106096" y="0"/>
                </a:moveTo>
                <a:lnTo>
                  <a:pt x="2087149" y="0"/>
                </a:lnTo>
                <a:lnTo>
                  <a:pt x="2119294" y="0"/>
                </a:lnTo>
                <a:lnTo>
                  <a:pt x="2223487" y="0"/>
                </a:lnTo>
                <a:lnTo>
                  <a:pt x="3652162" y="0"/>
                </a:lnTo>
                <a:lnTo>
                  <a:pt x="4461990" y="0"/>
                </a:lnTo>
                <a:cubicBezTo>
                  <a:pt x="4560020" y="0"/>
                  <a:pt x="4639490" y="79470"/>
                  <a:pt x="4639490" y="177500"/>
                </a:cubicBezTo>
                <a:lnTo>
                  <a:pt x="3883742" y="2031502"/>
                </a:lnTo>
                <a:cubicBezTo>
                  <a:pt x="3829662" y="2179453"/>
                  <a:pt x="3750192" y="2196521"/>
                  <a:pt x="3652162" y="2196521"/>
                </a:cubicBezTo>
                <a:lnTo>
                  <a:pt x="3323386" y="2197349"/>
                </a:lnTo>
                <a:lnTo>
                  <a:pt x="3242786" y="2197576"/>
                </a:lnTo>
                <a:lnTo>
                  <a:pt x="3237582" y="2196526"/>
                </a:lnTo>
                <a:lnTo>
                  <a:pt x="440461" y="2196526"/>
                </a:lnTo>
                <a:lnTo>
                  <a:pt x="440459" y="2196528"/>
                </a:lnTo>
                <a:lnTo>
                  <a:pt x="3237583" y="2196528"/>
                </a:lnTo>
                <a:lnTo>
                  <a:pt x="3242788" y="2197578"/>
                </a:lnTo>
                <a:lnTo>
                  <a:pt x="3212694" y="2197663"/>
                </a:lnTo>
                <a:lnTo>
                  <a:pt x="223235" y="2196528"/>
                </a:lnTo>
                <a:lnTo>
                  <a:pt x="223233" y="2196528"/>
                </a:lnTo>
                <a:cubicBezTo>
                  <a:pt x="223228" y="2196528"/>
                  <a:pt x="223225" y="2196526"/>
                  <a:pt x="223219" y="2196526"/>
                </a:cubicBezTo>
                <a:lnTo>
                  <a:pt x="191022" y="2196526"/>
                </a:lnTo>
                <a:cubicBezTo>
                  <a:pt x="105151" y="2196526"/>
                  <a:pt x="31472" y="2248736"/>
                  <a:pt x="0" y="2323143"/>
                </a:cubicBezTo>
                <a:lnTo>
                  <a:pt x="873591" y="165621"/>
                </a:lnTo>
                <a:cubicBezTo>
                  <a:pt x="927886" y="17131"/>
                  <a:pt x="1007674" y="0"/>
                  <a:pt x="1106096"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100"/>
          </a:p>
        </p:txBody>
      </p:sp>
      <p:sp>
        <p:nvSpPr>
          <p:cNvPr id="6" name="TextBox 5">
            <a:extLst>
              <a:ext uri="{FF2B5EF4-FFF2-40B4-BE49-F238E27FC236}">
                <a16:creationId xmlns:a16="http://schemas.microsoft.com/office/drawing/2014/main" id="{5956B1E2-B42B-4231-B241-BBB7CB69D061}"/>
              </a:ext>
            </a:extLst>
          </p:cNvPr>
          <p:cNvSpPr txBox="1"/>
          <p:nvPr/>
        </p:nvSpPr>
        <p:spPr>
          <a:xfrm>
            <a:off x="2217832" y="3467213"/>
            <a:ext cx="1661032" cy="1107996"/>
          </a:xfrm>
          <a:prstGeom prst="rect">
            <a:avLst/>
          </a:prstGeom>
          <a:noFill/>
          <a:scene3d>
            <a:camera prst="perspectiveLeft">
              <a:rot lat="0" lon="0" rev="0"/>
            </a:camera>
            <a:lightRig rig="threePt" dir="t"/>
          </a:scene3d>
        </p:spPr>
        <p:txBody>
          <a:bodyPr wrap="none" rtlCol="0" anchor="ctr">
            <a:spAutoFit/>
          </a:bodyPr>
          <a:lstStyle>
            <a:defPPr>
              <a:defRPr lang="en-US"/>
            </a:defPPr>
            <a:lvl1pPr algn="ctr">
              <a:defRPr sz="8800" b="1" i="1">
                <a:solidFill>
                  <a:schemeClr val="bg1"/>
                </a:solidFill>
                <a:effectLst>
                  <a:outerShdw blurRad="38100" dist="38100" dir="2700000" algn="tl">
                    <a:srgbClr val="000000">
                      <a:alpha val="43137"/>
                    </a:srgbClr>
                  </a:outerShdw>
                </a:effectLst>
              </a:defRPr>
            </a:lvl1pPr>
          </a:lstStyle>
          <a:p>
            <a:r>
              <a:rPr lang="en-US" sz="6600" dirty="0"/>
              <a:t>25%</a:t>
            </a:r>
          </a:p>
        </p:txBody>
      </p:sp>
      <p:sp>
        <p:nvSpPr>
          <p:cNvPr id="7" name="TextBox 6">
            <a:extLst>
              <a:ext uri="{FF2B5EF4-FFF2-40B4-BE49-F238E27FC236}">
                <a16:creationId xmlns:a16="http://schemas.microsoft.com/office/drawing/2014/main" id="{4DF7BD4B-BC1D-4487-B1D8-370D547D97AC}"/>
              </a:ext>
            </a:extLst>
          </p:cNvPr>
          <p:cNvSpPr txBox="1"/>
          <p:nvPr/>
        </p:nvSpPr>
        <p:spPr>
          <a:xfrm>
            <a:off x="5156110" y="2838246"/>
            <a:ext cx="1661032" cy="1107996"/>
          </a:xfrm>
          <a:prstGeom prst="rect">
            <a:avLst/>
          </a:prstGeom>
          <a:noFill/>
          <a:scene3d>
            <a:camera prst="perspectiveLeft">
              <a:rot lat="0" lon="0" rev="0"/>
            </a:camera>
            <a:lightRig rig="threePt" dir="t"/>
          </a:scene3d>
        </p:spPr>
        <p:txBody>
          <a:bodyPr wrap="none" rtlCol="0" anchor="ctr">
            <a:spAutoFit/>
          </a:bodyPr>
          <a:lstStyle>
            <a:defPPr>
              <a:defRPr lang="en-US"/>
            </a:defPPr>
            <a:lvl1pPr algn="ctr">
              <a:defRPr sz="8800" b="1" i="1">
                <a:solidFill>
                  <a:schemeClr val="bg1"/>
                </a:solidFill>
                <a:effectLst>
                  <a:outerShdw blurRad="38100" dist="38100" dir="2700000" algn="tl">
                    <a:srgbClr val="000000">
                      <a:alpha val="43137"/>
                    </a:srgbClr>
                  </a:outerShdw>
                </a:effectLst>
              </a:defRPr>
            </a:lvl1pPr>
          </a:lstStyle>
          <a:p>
            <a:r>
              <a:rPr lang="en-US" sz="6600" dirty="0"/>
              <a:t>75%</a:t>
            </a:r>
          </a:p>
        </p:txBody>
      </p:sp>
      <p:sp>
        <p:nvSpPr>
          <p:cNvPr id="28" name="Graphic 24" descr="Airplane">
            <a:extLst>
              <a:ext uri="{FF2B5EF4-FFF2-40B4-BE49-F238E27FC236}">
                <a16:creationId xmlns:a16="http://schemas.microsoft.com/office/drawing/2014/main" id="{A9DF3A6C-7B65-4A82-B773-B6DE06584EB7}"/>
              </a:ext>
            </a:extLst>
          </p:cNvPr>
          <p:cNvSpPr/>
          <p:nvPr/>
        </p:nvSpPr>
        <p:spPr>
          <a:xfrm>
            <a:off x="2805460" y="3027869"/>
            <a:ext cx="485775" cy="571500"/>
          </a:xfrm>
          <a:custGeom>
            <a:avLst/>
            <a:gdLst>
              <a:gd name="connsiteX0" fmla="*/ 647700 w 647700"/>
              <a:gd name="connsiteY0" fmla="*/ 552450 h 762000"/>
              <a:gd name="connsiteX1" fmla="*/ 647700 w 647700"/>
              <a:gd name="connsiteY1" fmla="*/ 466725 h 762000"/>
              <a:gd name="connsiteX2" fmla="*/ 371475 w 647700"/>
              <a:gd name="connsiteY2" fmla="*/ 271463 h 762000"/>
              <a:gd name="connsiteX3" fmla="*/ 371475 w 647700"/>
              <a:gd name="connsiteY3" fmla="*/ 85725 h 762000"/>
              <a:gd name="connsiteX4" fmla="*/ 323850 w 647700"/>
              <a:gd name="connsiteY4" fmla="*/ 0 h 762000"/>
              <a:gd name="connsiteX5" fmla="*/ 276225 w 647700"/>
              <a:gd name="connsiteY5" fmla="*/ 85725 h 762000"/>
              <a:gd name="connsiteX6" fmla="*/ 276225 w 647700"/>
              <a:gd name="connsiteY6" fmla="*/ 271463 h 762000"/>
              <a:gd name="connsiteX7" fmla="*/ 0 w 647700"/>
              <a:gd name="connsiteY7" fmla="*/ 466725 h 762000"/>
              <a:gd name="connsiteX8" fmla="*/ 0 w 647700"/>
              <a:gd name="connsiteY8" fmla="*/ 552450 h 762000"/>
              <a:gd name="connsiteX9" fmla="*/ 276225 w 647700"/>
              <a:gd name="connsiteY9" fmla="*/ 414338 h 762000"/>
              <a:gd name="connsiteX10" fmla="*/ 276225 w 647700"/>
              <a:gd name="connsiteY10" fmla="*/ 621983 h 762000"/>
              <a:gd name="connsiteX11" fmla="*/ 180975 w 647700"/>
              <a:gd name="connsiteY11" fmla="*/ 704850 h 762000"/>
              <a:gd name="connsiteX12" fmla="*/ 180975 w 647700"/>
              <a:gd name="connsiteY12" fmla="*/ 762000 h 762000"/>
              <a:gd name="connsiteX13" fmla="*/ 323850 w 647700"/>
              <a:gd name="connsiteY13" fmla="*/ 704850 h 762000"/>
              <a:gd name="connsiteX14" fmla="*/ 466725 w 647700"/>
              <a:gd name="connsiteY14" fmla="*/ 762000 h 762000"/>
              <a:gd name="connsiteX15" fmla="*/ 466725 w 647700"/>
              <a:gd name="connsiteY15" fmla="*/ 704850 h 762000"/>
              <a:gd name="connsiteX16" fmla="*/ 371475 w 647700"/>
              <a:gd name="connsiteY16" fmla="*/ 621983 h 762000"/>
              <a:gd name="connsiteX17" fmla="*/ 371475 w 647700"/>
              <a:gd name="connsiteY17" fmla="*/ 414338 h 762000"/>
              <a:gd name="connsiteX18" fmla="*/ 647700 w 647700"/>
              <a:gd name="connsiteY18" fmla="*/ 55245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7700" h="762000">
                <a:moveTo>
                  <a:pt x="647700" y="552450"/>
                </a:moveTo>
                <a:lnTo>
                  <a:pt x="647700" y="466725"/>
                </a:lnTo>
                <a:lnTo>
                  <a:pt x="371475" y="271463"/>
                </a:lnTo>
                <a:lnTo>
                  <a:pt x="371475" y="85725"/>
                </a:lnTo>
                <a:cubicBezTo>
                  <a:pt x="371475" y="48578"/>
                  <a:pt x="352425" y="0"/>
                  <a:pt x="323850" y="0"/>
                </a:cubicBezTo>
                <a:cubicBezTo>
                  <a:pt x="296228" y="0"/>
                  <a:pt x="276225" y="48578"/>
                  <a:pt x="276225" y="85725"/>
                </a:cubicBezTo>
                <a:lnTo>
                  <a:pt x="276225" y="271463"/>
                </a:lnTo>
                <a:lnTo>
                  <a:pt x="0" y="466725"/>
                </a:lnTo>
                <a:lnTo>
                  <a:pt x="0" y="552450"/>
                </a:lnTo>
                <a:lnTo>
                  <a:pt x="276225" y="414338"/>
                </a:lnTo>
                <a:lnTo>
                  <a:pt x="276225" y="621983"/>
                </a:lnTo>
                <a:lnTo>
                  <a:pt x="180975" y="704850"/>
                </a:lnTo>
                <a:lnTo>
                  <a:pt x="180975" y="762000"/>
                </a:lnTo>
                <a:lnTo>
                  <a:pt x="323850" y="704850"/>
                </a:lnTo>
                <a:lnTo>
                  <a:pt x="466725" y="762000"/>
                </a:lnTo>
                <a:lnTo>
                  <a:pt x="466725" y="704850"/>
                </a:lnTo>
                <a:lnTo>
                  <a:pt x="371475" y="621983"/>
                </a:lnTo>
                <a:lnTo>
                  <a:pt x="371475" y="414338"/>
                </a:lnTo>
                <a:lnTo>
                  <a:pt x="647700" y="552450"/>
                </a:lnTo>
                <a:close/>
              </a:path>
            </a:pathLst>
          </a:custGeom>
          <a:solidFill>
            <a:schemeClr val="tx1">
              <a:alpha val="50000"/>
            </a:schemeClr>
          </a:solidFill>
          <a:ln w="9525" cap="flat">
            <a:noFill/>
            <a:prstDash val="solid"/>
            <a:miter/>
          </a:ln>
        </p:spPr>
        <p:txBody>
          <a:bodyPr rtlCol="0" anchor="ctr"/>
          <a:lstStyle/>
          <a:p>
            <a:endParaRPr lang="en-US" sz="1350"/>
          </a:p>
        </p:txBody>
      </p:sp>
      <p:grpSp>
        <p:nvGrpSpPr>
          <p:cNvPr id="29" name="Graphic 26" descr="Car">
            <a:extLst>
              <a:ext uri="{FF2B5EF4-FFF2-40B4-BE49-F238E27FC236}">
                <a16:creationId xmlns:a16="http://schemas.microsoft.com/office/drawing/2014/main" id="{E59BAB09-2531-418E-9B28-301E2C0ECAF1}"/>
              </a:ext>
            </a:extLst>
          </p:cNvPr>
          <p:cNvGrpSpPr/>
          <p:nvPr/>
        </p:nvGrpSpPr>
        <p:grpSpPr>
          <a:xfrm>
            <a:off x="5643725" y="2366921"/>
            <a:ext cx="685800" cy="685800"/>
            <a:chOff x="7524967" y="2012894"/>
            <a:chExt cx="914400" cy="914400"/>
          </a:xfrm>
          <a:solidFill>
            <a:schemeClr val="tx1">
              <a:alpha val="50000"/>
            </a:schemeClr>
          </a:solidFill>
        </p:grpSpPr>
        <p:sp>
          <p:nvSpPr>
            <p:cNvPr id="30" name="Freeform: Shape 29">
              <a:extLst>
                <a:ext uri="{FF2B5EF4-FFF2-40B4-BE49-F238E27FC236}">
                  <a16:creationId xmlns:a16="http://schemas.microsoft.com/office/drawing/2014/main" id="{DA4BB45E-E290-4F4F-A522-159B366103B1}"/>
                </a:ext>
              </a:extLst>
            </p:cNvPr>
            <p:cNvSpPr/>
            <p:nvPr/>
          </p:nvSpPr>
          <p:spPr>
            <a:xfrm>
              <a:off x="7677367" y="25272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sz="1350"/>
            </a:p>
          </p:txBody>
        </p:sp>
        <p:sp>
          <p:nvSpPr>
            <p:cNvPr id="31" name="Freeform: Shape 30">
              <a:extLst>
                <a:ext uri="{FF2B5EF4-FFF2-40B4-BE49-F238E27FC236}">
                  <a16:creationId xmlns:a16="http://schemas.microsoft.com/office/drawing/2014/main" id="{60C723C6-1C67-4912-8D7A-E6C17E797C6A}"/>
                </a:ext>
              </a:extLst>
            </p:cNvPr>
            <p:cNvSpPr/>
            <p:nvPr/>
          </p:nvSpPr>
          <p:spPr>
            <a:xfrm>
              <a:off x="8134567" y="25272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grpFill/>
            <a:ln w="9525" cap="flat">
              <a:noFill/>
              <a:prstDash val="solid"/>
              <a:miter/>
            </a:ln>
          </p:spPr>
          <p:txBody>
            <a:bodyPr rtlCol="0" anchor="ctr"/>
            <a:lstStyle/>
            <a:p>
              <a:endParaRPr lang="en-US" sz="1350"/>
            </a:p>
          </p:txBody>
        </p:sp>
        <p:sp>
          <p:nvSpPr>
            <p:cNvPr id="32" name="Freeform: Shape 31">
              <a:extLst>
                <a:ext uri="{FF2B5EF4-FFF2-40B4-BE49-F238E27FC236}">
                  <a16:creationId xmlns:a16="http://schemas.microsoft.com/office/drawing/2014/main" id="{ED22C99F-F45A-4C51-B498-EAEB1ED055A0}"/>
                </a:ext>
              </a:extLst>
            </p:cNvPr>
            <p:cNvSpPr/>
            <p:nvPr/>
          </p:nvSpPr>
          <p:spPr>
            <a:xfrm>
              <a:off x="7563067" y="2260544"/>
              <a:ext cx="838200" cy="342900"/>
            </a:xfrm>
            <a:custGeom>
              <a:avLst/>
              <a:gdLst>
                <a:gd name="connsiteX0" fmla="*/ 333375 w 838200"/>
                <a:gd name="connsiteY0" fmla="*/ 152400 h 342900"/>
                <a:gd name="connsiteX1" fmla="*/ 333375 w 838200"/>
                <a:gd name="connsiteY1" fmla="*/ 38100 h 342900"/>
                <a:gd name="connsiteX2" fmla="*/ 463868 w 838200"/>
                <a:gd name="connsiteY2" fmla="*/ 38100 h 342900"/>
                <a:gd name="connsiteX3" fmla="*/ 490538 w 838200"/>
                <a:gd name="connsiteY3" fmla="*/ 49530 h 342900"/>
                <a:gd name="connsiteX4" fmla="*/ 593408 w 838200"/>
                <a:gd name="connsiteY4" fmla="*/ 152400 h 342900"/>
                <a:gd name="connsiteX5" fmla="*/ 333375 w 838200"/>
                <a:gd name="connsiteY5" fmla="*/ 152400 h 342900"/>
                <a:gd name="connsiteX6" fmla="*/ 295275 w 838200"/>
                <a:gd name="connsiteY6" fmla="*/ 152400 h 342900"/>
                <a:gd name="connsiteX7" fmla="*/ 54293 w 838200"/>
                <a:gd name="connsiteY7" fmla="*/ 152400 h 342900"/>
                <a:gd name="connsiteX8" fmla="*/ 157163 w 838200"/>
                <a:gd name="connsiteY8" fmla="*/ 49530 h 342900"/>
                <a:gd name="connsiteX9" fmla="*/ 183833 w 838200"/>
                <a:gd name="connsiteY9" fmla="*/ 38100 h 342900"/>
                <a:gd name="connsiteX10" fmla="*/ 295275 w 838200"/>
                <a:gd name="connsiteY10" fmla="*/ 38100 h 342900"/>
                <a:gd name="connsiteX11" fmla="*/ 295275 w 838200"/>
                <a:gd name="connsiteY11" fmla="*/ 152400 h 342900"/>
                <a:gd name="connsiteX12" fmla="*/ 742950 w 838200"/>
                <a:gd name="connsiteY12" fmla="*/ 152400 h 342900"/>
                <a:gd name="connsiteX13" fmla="*/ 663893 w 838200"/>
                <a:gd name="connsiteY13" fmla="*/ 152400 h 342900"/>
                <a:gd name="connsiteX14" fmla="*/ 637223 w 838200"/>
                <a:gd name="connsiteY14" fmla="*/ 140970 h 342900"/>
                <a:gd name="connsiteX15" fmla="*/ 517208 w 838200"/>
                <a:gd name="connsiteY15" fmla="*/ 21907 h 342900"/>
                <a:gd name="connsiteX16" fmla="*/ 462915 w 838200"/>
                <a:gd name="connsiteY16" fmla="*/ 0 h 342900"/>
                <a:gd name="connsiteX17" fmla="*/ 183833 w 838200"/>
                <a:gd name="connsiteY17" fmla="*/ 0 h 342900"/>
                <a:gd name="connsiteX18" fmla="*/ 129540 w 838200"/>
                <a:gd name="connsiteY18" fmla="*/ 21907 h 342900"/>
                <a:gd name="connsiteX19" fmla="*/ 11430 w 838200"/>
                <a:gd name="connsiteY19" fmla="*/ 140970 h 342900"/>
                <a:gd name="connsiteX20" fmla="*/ 0 w 838200"/>
                <a:gd name="connsiteY20" fmla="*/ 168593 h 342900"/>
                <a:gd name="connsiteX21" fmla="*/ 0 w 838200"/>
                <a:gd name="connsiteY21" fmla="*/ 266700 h 342900"/>
                <a:gd name="connsiteX22" fmla="*/ 76200 w 838200"/>
                <a:gd name="connsiteY22" fmla="*/ 342900 h 342900"/>
                <a:gd name="connsiteX23" fmla="*/ 85725 w 838200"/>
                <a:gd name="connsiteY23" fmla="*/ 342900 h 342900"/>
                <a:gd name="connsiteX24" fmla="*/ 190500 w 838200"/>
                <a:gd name="connsiteY24" fmla="*/ 238125 h 342900"/>
                <a:gd name="connsiteX25" fmla="*/ 295275 w 838200"/>
                <a:gd name="connsiteY25" fmla="*/ 342900 h 342900"/>
                <a:gd name="connsiteX26" fmla="*/ 542925 w 838200"/>
                <a:gd name="connsiteY26" fmla="*/ 342900 h 342900"/>
                <a:gd name="connsiteX27" fmla="*/ 647700 w 838200"/>
                <a:gd name="connsiteY27" fmla="*/ 238125 h 342900"/>
                <a:gd name="connsiteX28" fmla="*/ 752475 w 838200"/>
                <a:gd name="connsiteY28" fmla="*/ 342900 h 342900"/>
                <a:gd name="connsiteX29" fmla="*/ 800100 w 838200"/>
                <a:gd name="connsiteY29" fmla="*/ 342900 h 342900"/>
                <a:gd name="connsiteX30" fmla="*/ 838200 w 838200"/>
                <a:gd name="connsiteY30" fmla="*/ 304800 h 342900"/>
                <a:gd name="connsiteX31" fmla="*/ 838200 w 838200"/>
                <a:gd name="connsiteY31" fmla="*/ 247650 h 342900"/>
                <a:gd name="connsiteX32" fmla="*/ 742950 w 838200"/>
                <a:gd name="connsiteY32" fmla="*/ 15240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38200" h="342900">
                  <a:moveTo>
                    <a:pt x="333375" y="152400"/>
                  </a:moveTo>
                  <a:lnTo>
                    <a:pt x="333375" y="38100"/>
                  </a:lnTo>
                  <a:lnTo>
                    <a:pt x="463868" y="38100"/>
                  </a:lnTo>
                  <a:cubicBezTo>
                    <a:pt x="474345" y="38100"/>
                    <a:pt x="483870" y="41910"/>
                    <a:pt x="490538" y="49530"/>
                  </a:cubicBezTo>
                  <a:lnTo>
                    <a:pt x="593408" y="152400"/>
                  </a:lnTo>
                  <a:lnTo>
                    <a:pt x="333375" y="152400"/>
                  </a:lnTo>
                  <a:close/>
                  <a:moveTo>
                    <a:pt x="295275" y="152400"/>
                  </a:moveTo>
                  <a:lnTo>
                    <a:pt x="54293" y="152400"/>
                  </a:lnTo>
                  <a:lnTo>
                    <a:pt x="157163" y="49530"/>
                  </a:lnTo>
                  <a:cubicBezTo>
                    <a:pt x="164783" y="41910"/>
                    <a:pt x="174308" y="38100"/>
                    <a:pt x="183833" y="38100"/>
                  </a:cubicBezTo>
                  <a:lnTo>
                    <a:pt x="295275" y="38100"/>
                  </a:lnTo>
                  <a:lnTo>
                    <a:pt x="295275" y="152400"/>
                  </a:lnTo>
                  <a:close/>
                  <a:moveTo>
                    <a:pt x="742950" y="152400"/>
                  </a:moveTo>
                  <a:lnTo>
                    <a:pt x="663893" y="152400"/>
                  </a:lnTo>
                  <a:cubicBezTo>
                    <a:pt x="653415" y="152400"/>
                    <a:pt x="643890" y="148590"/>
                    <a:pt x="637223" y="140970"/>
                  </a:cubicBezTo>
                  <a:lnTo>
                    <a:pt x="517208" y="21907"/>
                  </a:lnTo>
                  <a:cubicBezTo>
                    <a:pt x="502920" y="7620"/>
                    <a:pt x="483870" y="0"/>
                    <a:pt x="462915" y="0"/>
                  </a:cubicBezTo>
                  <a:lnTo>
                    <a:pt x="183833" y="0"/>
                  </a:lnTo>
                  <a:cubicBezTo>
                    <a:pt x="163830" y="0"/>
                    <a:pt x="143828" y="7620"/>
                    <a:pt x="129540" y="21907"/>
                  </a:cubicBezTo>
                  <a:lnTo>
                    <a:pt x="11430" y="140970"/>
                  </a:lnTo>
                  <a:cubicBezTo>
                    <a:pt x="3810" y="148590"/>
                    <a:pt x="0" y="158115"/>
                    <a:pt x="0" y="168593"/>
                  </a:cubicBezTo>
                  <a:lnTo>
                    <a:pt x="0" y="266700"/>
                  </a:lnTo>
                  <a:cubicBezTo>
                    <a:pt x="0" y="308610"/>
                    <a:pt x="34290" y="342900"/>
                    <a:pt x="76200" y="342900"/>
                  </a:cubicBezTo>
                  <a:lnTo>
                    <a:pt x="85725" y="342900"/>
                  </a:lnTo>
                  <a:cubicBezTo>
                    <a:pt x="85725" y="284798"/>
                    <a:pt x="132398" y="238125"/>
                    <a:pt x="190500" y="238125"/>
                  </a:cubicBezTo>
                  <a:cubicBezTo>
                    <a:pt x="248603" y="238125"/>
                    <a:pt x="295275" y="284798"/>
                    <a:pt x="295275" y="342900"/>
                  </a:cubicBezTo>
                  <a:lnTo>
                    <a:pt x="542925" y="342900"/>
                  </a:lnTo>
                  <a:cubicBezTo>
                    <a:pt x="542925" y="284798"/>
                    <a:pt x="589598" y="238125"/>
                    <a:pt x="647700" y="238125"/>
                  </a:cubicBezTo>
                  <a:cubicBezTo>
                    <a:pt x="705803" y="238125"/>
                    <a:pt x="752475" y="284798"/>
                    <a:pt x="752475" y="342900"/>
                  </a:cubicBezTo>
                  <a:lnTo>
                    <a:pt x="800100" y="342900"/>
                  </a:lnTo>
                  <a:cubicBezTo>
                    <a:pt x="821055" y="342900"/>
                    <a:pt x="838200" y="325755"/>
                    <a:pt x="838200" y="304800"/>
                  </a:cubicBezTo>
                  <a:lnTo>
                    <a:pt x="838200" y="247650"/>
                  </a:lnTo>
                  <a:cubicBezTo>
                    <a:pt x="838200" y="195263"/>
                    <a:pt x="795338" y="152400"/>
                    <a:pt x="742950" y="152400"/>
                  </a:cubicBezTo>
                  <a:close/>
                </a:path>
              </a:pathLst>
            </a:custGeom>
            <a:grpFill/>
            <a:ln w="9525" cap="flat">
              <a:noFill/>
              <a:prstDash val="solid"/>
              <a:miter/>
            </a:ln>
          </p:spPr>
          <p:txBody>
            <a:bodyPr rtlCol="0" anchor="ctr"/>
            <a:lstStyle/>
            <a:p>
              <a:endParaRPr lang="en-US" sz="1350"/>
            </a:p>
          </p:txBody>
        </p:sp>
      </p:grpSp>
      <p:grpSp>
        <p:nvGrpSpPr>
          <p:cNvPr id="19" name="Group 18">
            <a:extLst>
              <a:ext uri="{FF2B5EF4-FFF2-40B4-BE49-F238E27FC236}">
                <a16:creationId xmlns:a16="http://schemas.microsoft.com/office/drawing/2014/main" id="{7BAC8A70-3F90-4D7E-A3BD-9D4E3B4E9A2C}"/>
              </a:ext>
            </a:extLst>
          </p:cNvPr>
          <p:cNvGrpSpPr/>
          <p:nvPr/>
        </p:nvGrpSpPr>
        <p:grpSpPr>
          <a:xfrm>
            <a:off x="767240" y="1509652"/>
            <a:ext cx="3250718" cy="1198447"/>
            <a:chOff x="332936" y="2473879"/>
            <a:chExt cx="2926080" cy="1597927"/>
          </a:xfrm>
        </p:grpSpPr>
        <p:sp>
          <p:nvSpPr>
            <p:cNvPr id="20" name="TextBox 19">
              <a:extLst>
                <a:ext uri="{FF2B5EF4-FFF2-40B4-BE49-F238E27FC236}">
                  <a16:creationId xmlns:a16="http://schemas.microsoft.com/office/drawing/2014/main" id="{D7FA80A7-47D6-4463-9FB3-04E044FADBD7}"/>
                </a:ext>
              </a:extLst>
            </p:cNvPr>
            <p:cNvSpPr txBox="1"/>
            <p:nvPr/>
          </p:nvSpPr>
          <p:spPr>
            <a:xfrm>
              <a:off x="332936" y="2473879"/>
              <a:ext cx="2926080" cy="615552"/>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1" name="TextBox 20">
              <a:extLst>
                <a:ext uri="{FF2B5EF4-FFF2-40B4-BE49-F238E27FC236}">
                  <a16:creationId xmlns:a16="http://schemas.microsoft.com/office/drawing/2014/main" id="{52C57FCA-0970-4FA0-AEAC-12072817E48A}"/>
                </a:ext>
              </a:extLst>
            </p:cNvPr>
            <p:cNvSpPr txBox="1"/>
            <p:nvPr/>
          </p:nvSpPr>
          <p:spPr>
            <a:xfrm>
              <a:off x="332936" y="3086922"/>
              <a:ext cx="2926080" cy="984884"/>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2" name="Group 21">
            <a:extLst>
              <a:ext uri="{FF2B5EF4-FFF2-40B4-BE49-F238E27FC236}">
                <a16:creationId xmlns:a16="http://schemas.microsoft.com/office/drawing/2014/main" id="{F69E4C54-55A9-406C-B8EA-7FA970120DAA}"/>
              </a:ext>
            </a:extLst>
          </p:cNvPr>
          <p:cNvGrpSpPr/>
          <p:nvPr/>
        </p:nvGrpSpPr>
        <p:grpSpPr>
          <a:xfrm>
            <a:off x="5126042" y="4226327"/>
            <a:ext cx="3250718" cy="1198447"/>
            <a:chOff x="332936" y="2473879"/>
            <a:chExt cx="2926080" cy="1597927"/>
          </a:xfrm>
        </p:grpSpPr>
        <p:sp>
          <p:nvSpPr>
            <p:cNvPr id="23" name="TextBox 22">
              <a:extLst>
                <a:ext uri="{FF2B5EF4-FFF2-40B4-BE49-F238E27FC236}">
                  <a16:creationId xmlns:a16="http://schemas.microsoft.com/office/drawing/2014/main" id="{D00522E7-61E5-4E3F-850E-5C9423D8CA44}"/>
                </a:ext>
              </a:extLst>
            </p:cNvPr>
            <p:cNvSpPr txBox="1"/>
            <p:nvPr/>
          </p:nvSpPr>
          <p:spPr>
            <a:xfrm>
              <a:off x="332936" y="2473879"/>
              <a:ext cx="2926080" cy="61555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4" name="TextBox 23">
              <a:extLst>
                <a:ext uri="{FF2B5EF4-FFF2-40B4-BE49-F238E27FC236}">
                  <a16:creationId xmlns:a16="http://schemas.microsoft.com/office/drawing/2014/main" id="{57841FE1-A6C3-4153-998E-770B00C0D3C5}"/>
                </a:ext>
              </a:extLst>
            </p:cNvPr>
            <p:cNvSpPr txBox="1"/>
            <p:nvPr/>
          </p:nvSpPr>
          <p:spPr>
            <a:xfrm>
              <a:off x="332936" y="3086922"/>
              <a:ext cx="2926080" cy="984884"/>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99991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235</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Comparison Ribbon – Slide Template</vt:lpstr>
      <vt:lpstr>Comparison Ribbon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Ribbon</dc:title>
  <dc:creator>PresentationGO.com</dc:creator>
  <dc:description>© Copyright PresentationGO.com</dc:description>
  <dcterms:created xsi:type="dcterms:W3CDTF">2014-11-26T05:14:11Z</dcterms:created>
  <dcterms:modified xsi:type="dcterms:W3CDTF">2020-11-11T20:37:57Z</dcterms:modified>
  <cp:category>Text &amp; Tables</cp:category>
</cp:coreProperties>
</file>