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6077"/>
    <a:srgbClr val="7030A0"/>
    <a:srgbClr val="2B323B"/>
    <a:srgbClr val="00B09B"/>
    <a:srgbClr val="F0EEEF"/>
    <a:srgbClr val="0D95BC"/>
    <a:srgbClr val="DF361F"/>
    <a:srgbClr val="6C2B43"/>
    <a:srgbClr val="7B0051"/>
    <a:srgbClr val="0639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2665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svg"/><Relationship Id="rId11" Type="http://schemas.openxmlformats.org/officeDocument/2006/relationships/image" Target="../media/image11.png"/><Relationship Id="rId5" Type="http://schemas.openxmlformats.org/officeDocument/2006/relationships/image" Target="../media/image17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Concave Heptagon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E4FE98C0-D2D2-45DB-B121-7B377A0C7F14}"/>
              </a:ext>
            </a:extLst>
          </p:cNvPr>
          <p:cNvGrpSpPr/>
          <p:nvPr/>
        </p:nvGrpSpPr>
        <p:grpSpPr>
          <a:xfrm>
            <a:off x="2843756" y="1700759"/>
            <a:ext cx="3456488" cy="3456483"/>
            <a:chOff x="7543799" y="3606800"/>
            <a:chExt cx="713742" cy="713741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A3BF0B9D-5874-438D-BAC0-7EB896316BF8}"/>
                </a:ext>
              </a:extLst>
            </p:cNvPr>
            <p:cNvSpPr/>
            <p:nvPr/>
          </p:nvSpPr>
          <p:spPr>
            <a:xfrm>
              <a:off x="8077200" y="4013200"/>
              <a:ext cx="18034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2" y="18765"/>
                  </a:moveTo>
                  <a:cubicBezTo>
                    <a:pt x="152" y="18900"/>
                    <a:pt x="0" y="19035"/>
                    <a:pt x="0" y="19170"/>
                  </a:cubicBezTo>
                  <a:cubicBezTo>
                    <a:pt x="1977" y="19845"/>
                    <a:pt x="3803" y="20655"/>
                    <a:pt x="5780" y="21600"/>
                  </a:cubicBezTo>
                  <a:cubicBezTo>
                    <a:pt x="9127" y="15930"/>
                    <a:pt x="13994" y="10935"/>
                    <a:pt x="20079" y="7155"/>
                  </a:cubicBezTo>
                  <a:cubicBezTo>
                    <a:pt x="20839" y="4860"/>
                    <a:pt x="21448" y="2430"/>
                    <a:pt x="21600" y="0"/>
                  </a:cubicBezTo>
                  <a:cubicBezTo>
                    <a:pt x="12169" y="3240"/>
                    <a:pt x="4259" y="9855"/>
                    <a:pt x="152" y="18765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1080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15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03</a:t>
              </a:r>
              <a:endParaRPr sz="15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840B9520-EBB0-455F-8052-F0CE25A3EF55}"/>
                </a:ext>
              </a:extLst>
            </p:cNvPr>
            <p:cNvSpPr/>
            <p:nvPr/>
          </p:nvSpPr>
          <p:spPr>
            <a:xfrm>
              <a:off x="7543799" y="3860800"/>
              <a:ext cx="106163" cy="243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8" h="21600" extrusionOk="0">
                  <a:moveTo>
                    <a:pt x="20373" y="337"/>
                  </a:moveTo>
                  <a:cubicBezTo>
                    <a:pt x="20373" y="225"/>
                    <a:pt x="20373" y="112"/>
                    <a:pt x="20373" y="0"/>
                  </a:cubicBezTo>
                  <a:cubicBezTo>
                    <a:pt x="16936" y="113"/>
                    <a:pt x="13500" y="113"/>
                    <a:pt x="10064" y="0"/>
                  </a:cubicBezTo>
                  <a:cubicBezTo>
                    <a:pt x="9573" y="5625"/>
                    <a:pt x="6136" y="11138"/>
                    <a:pt x="0" y="16088"/>
                  </a:cubicBezTo>
                  <a:cubicBezTo>
                    <a:pt x="736" y="17888"/>
                    <a:pt x="1964" y="19800"/>
                    <a:pt x="3436" y="21600"/>
                  </a:cubicBezTo>
                  <a:cubicBezTo>
                    <a:pt x="14973" y="16088"/>
                    <a:pt x="21600" y="8550"/>
                    <a:pt x="20373" y="337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81000" tIns="28575" rIns="27000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15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06</a:t>
              </a:r>
              <a:endParaRPr sz="15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A2493161-FE79-4454-B710-56957FAEAFBA}"/>
                </a:ext>
              </a:extLst>
            </p:cNvPr>
            <p:cNvSpPr/>
            <p:nvPr/>
          </p:nvSpPr>
          <p:spPr>
            <a:xfrm>
              <a:off x="7581900" y="3657599"/>
              <a:ext cx="247650" cy="126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30" extrusionOk="0">
                  <a:moveTo>
                    <a:pt x="21378" y="6994"/>
                  </a:moveTo>
                  <a:cubicBezTo>
                    <a:pt x="21489" y="6789"/>
                    <a:pt x="21600" y="6789"/>
                    <a:pt x="21600" y="6583"/>
                  </a:cubicBezTo>
                  <a:cubicBezTo>
                    <a:pt x="20603" y="4526"/>
                    <a:pt x="19606" y="2263"/>
                    <a:pt x="18720" y="0"/>
                  </a:cubicBezTo>
                  <a:cubicBezTo>
                    <a:pt x="14289" y="6171"/>
                    <a:pt x="8972" y="10286"/>
                    <a:pt x="3323" y="11726"/>
                  </a:cubicBezTo>
                  <a:cubicBezTo>
                    <a:pt x="2105" y="14400"/>
                    <a:pt x="997" y="17280"/>
                    <a:pt x="0" y="20160"/>
                  </a:cubicBezTo>
                  <a:cubicBezTo>
                    <a:pt x="7532" y="21600"/>
                    <a:pt x="15397" y="17280"/>
                    <a:pt x="21378" y="6994"/>
                  </a:cubicBezTo>
                  <a:close/>
                </a:path>
              </a:pathLst>
            </a:custGeom>
            <a:solidFill>
              <a:srgbClr val="7030A0"/>
            </a:solidFill>
            <a:ln w="12700">
              <a:miter lim="400000"/>
            </a:ln>
          </p:spPr>
          <p:txBody>
            <a:bodyPr lIns="28575" tIns="188999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1500" dirty="0"/>
                <a:t>07</a:t>
              </a:r>
              <a:endParaRPr sz="1500" dirty="0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50C21486-D27A-4B40-9B65-85AC0C5AA85A}"/>
                </a:ext>
              </a:extLst>
            </p:cNvPr>
            <p:cNvSpPr/>
            <p:nvPr/>
          </p:nvSpPr>
          <p:spPr>
            <a:xfrm>
              <a:off x="7848600" y="3606800"/>
              <a:ext cx="231140" cy="142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4" extrusionOk="0">
                  <a:moveTo>
                    <a:pt x="20176" y="21484"/>
                  </a:moveTo>
                  <a:cubicBezTo>
                    <a:pt x="20294" y="21484"/>
                    <a:pt x="20413" y="21484"/>
                    <a:pt x="20532" y="21484"/>
                  </a:cubicBezTo>
                  <a:cubicBezTo>
                    <a:pt x="20769" y="18808"/>
                    <a:pt x="21125" y="16323"/>
                    <a:pt x="21600" y="13647"/>
                  </a:cubicBezTo>
                  <a:cubicBezTo>
                    <a:pt x="15903" y="11162"/>
                    <a:pt x="10681" y="6574"/>
                    <a:pt x="6171" y="75"/>
                  </a:cubicBezTo>
                  <a:cubicBezTo>
                    <a:pt x="4154" y="-116"/>
                    <a:pt x="2136" y="75"/>
                    <a:pt x="0" y="457"/>
                  </a:cubicBezTo>
                  <a:cubicBezTo>
                    <a:pt x="4510" y="11353"/>
                    <a:pt x="11631" y="19190"/>
                    <a:pt x="20176" y="21484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15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01</a:t>
              </a:r>
              <a:endParaRPr sz="15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0FE2C897-7EF5-496B-9A16-16C2D86F2171}"/>
                </a:ext>
              </a:extLst>
            </p:cNvPr>
            <p:cNvSpPr/>
            <p:nvPr/>
          </p:nvSpPr>
          <p:spPr>
            <a:xfrm>
              <a:off x="7620000" y="4102100"/>
              <a:ext cx="168911" cy="218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710" y="251"/>
                  </a:moveTo>
                  <a:cubicBezTo>
                    <a:pt x="4547" y="126"/>
                    <a:pt x="4385" y="126"/>
                    <a:pt x="4223" y="0"/>
                  </a:cubicBezTo>
                  <a:cubicBezTo>
                    <a:pt x="2923" y="1381"/>
                    <a:pt x="1624" y="2763"/>
                    <a:pt x="0" y="4144"/>
                  </a:cubicBezTo>
                  <a:cubicBezTo>
                    <a:pt x="6009" y="8163"/>
                    <a:pt x="10719" y="13186"/>
                    <a:pt x="13805" y="19088"/>
                  </a:cubicBezTo>
                  <a:cubicBezTo>
                    <a:pt x="16241" y="20093"/>
                    <a:pt x="18839" y="20972"/>
                    <a:pt x="21600" y="21600"/>
                  </a:cubicBezTo>
                  <a:cubicBezTo>
                    <a:pt x="20138" y="13186"/>
                    <a:pt x="14292" y="5400"/>
                    <a:pt x="4710" y="251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162000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15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05</a:t>
              </a:r>
              <a:endParaRPr sz="15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A3FCAEA3-D9FC-425E-ABE9-6215BA9F93E2}"/>
                </a:ext>
              </a:extLst>
            </p:cNvPr>
            <p:cNvSpPr/>
            <p:nvPr/>
          </p:nvSpPr>
          <p:spPr>
            <a:xfrm>
              <a:off x="8140699" y="3708399"/>
              <a:ext cx="89788" cy="254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30" h="21600" extrusionOk="0">
                  <a:moveTo>
                    <a:pt x="9214" y="21600"/>
                  </a:moveTo>
                  <a:cubicBezTo>
                    <a:pt x="12495" y="20844"/>
                    <a:pt x="15776" y="20196"/>
                    <a:pt x="19330" y="19656"/>
                  </a:cubicBezTo>
                  <a:cubicBezTo>
                    <a:pt x="14135" y="14904"/>
                    <a:pt x="11674" y="9612"/>
                    <a:pt x="12495" y="4320"/>
                  </a:cubicBezTo>
                  <a:cubicBezTo>
                    <a:pt x="9760" y="2700"/>
                    <a:pt x="6479" y="1296"/>
                    <a:pt x="3198" y="0"/>
                  </a:cubicBezTo>
                  <a:cubicBezTo>
                    <a:pt x="-2270" y="6912"/>
                    <a:pt x="-903" y="14580"/>
                    <a:pt x="8667" y="21384"/>
                  </a:cubicBezTo>
                  <a:cubicBezTo>
                    <a:pt x="8667" y="21384"/>
                    <a:pt x="8940" y="21492"/>
                    <a:pt x="9214" y="2160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162000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15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02</a:t>
              </a:r>
              <a:endParaRPr sz="15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E9B19EFB-6D1B-49EF-A56A-5E6FFC8BFC8D}"/>
                </a:ext>
              </a:extLst>
            </p:cNvPr>
            <p:cNvSpPr/>
            <p:nvPr/>
          </p:nvSpPr>
          <p:spPr>
            <a:xfrm>
              <a:off x="7848599" y="4241799"/>
              <a:ext cx="254002" cy="73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498" extrusionOk="0">
                  <a:moveTo>
                    <a:pt x="324" y="3251"/>
                  </a:moveTo>
                  <a:cubicBezTo>
                    <a:pt x="216" y="3251"/>
                    <a:pt x="108" y="3569"/>
                    <a:pt x="0" y="3569"/>
                  </a:cubicBezTo>
                  <a:cubicBezTo>
                    <a:pt x="432" y="7698"/>
                    <a:pt x="756" y="12145"/>
                    <a:pt x="1080" y="16274"/>
                  </a:cubicBezTo>
                  <a:cubicBezTo>
                    <a:pt x="6156" y="13416"/>
                    <a:pt x="11448" y="14051"/>
                    <a:pt x="16524" y="18498"/>
                  </a:cubicBezTo>
                  <a:cubicBezTo>
                    <a:pt x="16632" y="18498"/>
                    <a:pt x="16740" y="18180"/>
                    <a:pt x="16956" y="18180"/>
                  </a:cubicBezTo>
                  <a:cubicBezTo>
                    <a:pt x="18576" y="15957"/>
                    <a:pt x="20196" y="13733"/>
                    <a:pt x="21600" y="10875"/>
                  </a:cubicBezTo>
                  <a:cubicBezTo>
                    <a:pt x="15336" y="74"/>
                    <a:pt x="7668" y="-3102"/>
                    <a:pt x="324" y="3251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810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1500" dirty="0"/>
                <a:t>04</a:t>
              </a:r>
              <a:endParaRPr sz="1500" dirty="0"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6CCDF0F0-F4D9-4FEC-92D3-2369DF487395}"/>
                </a:ext>
              </a:extLst>
            </p:cNvPr>
            <p:cNvSpPr/>
            <p:nvPr/>
          </p:nvSpPr>
          <p:spPr>
            <a:xfrm>
              <a:off x="7683500" y="3746499"/>
              <a:ext cx="436882" cy="430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137" y="21090"/>
                  </a:moveTo>
                  <a:cubicBezTo>
                    <a:pt x="16200" y="20899"/>
                    <a:pt x="16263" y="20708"/>
                    <a:pt x="16326" y="20517"/>
                  </a:cubicBezTo>
                  <a:cubicBezTo>
                    <a:pt x="17519" y="17522"/>
                    <a:pt x="19340" y="14973"/>
                    <a:pt x="21600" y="12998"/>
                  </a:cubicBezTo>
                  <a:cubicBezTo>
                    <a:pt x="21474" y="12807"/>
                    <a:pt x="21412" y="12680"/>
                    <a:pt x="21286" y="12489"/>
                  </a:cubicBezTo>
                  <a:cubicBezTo>
                    <a:pt x="19716" y="9685"/>
                    <a:pt x="18900" y="6627"/>
                    <a:pt x="18837" y="3632"/>
                  </a:cubicBezTo>
                  <a:cubicBezTo>
                    <a:pt x="18649" y="3632"/>
                    <a:pt x="18460" y="3568"/>
                    <a:pt x="18272" y="3568"/>
                  </a:cubicBezTo>
                  <a:cubicBezTo>
                    <a:pt x="15133" y="3058"/>
                    <a:pt x="12307" y="1784"/>
                    <a:pt x="9921" y="0"/>
                  </a:cubicBezTo>
                  <a:cubicBezTo>
                    <a:pt x="9795" y="127"/>
                    <a:pt x="9670" y="255"/>
                    <a:pt x="9481" y="382"/>
                  </a:cubicBezTo>
                  <a:cubicBezTo>
                    <a:pt x="7095" y="2549"/>
                    <a:pt x="4395" y="4014"/>
                    <a:pt x="1507" y="4779"/>
                  </a:cubicBezTo>
                  <a:cubicBezTo>
                    <a:pt x="1507" y="4970"/>
                    <a:pt x="1570" y="5161"/>
                    <a:pt x="1570" y="5352"/>
                  </a:cubicBezTo>
                  <a:cubicBezTo>
                    <a:pt x="1758" y="8602"/>
                    <a:pt x="1193" y="11660"/>
                    <a:pt x="0" y="14400"/>
                  </a:cubicBezTo>
                  <a:cubicBezTo>
                    <a:pt x="188" y="14527"/>
                    <a:pt x="314" y="14591"/>
                    <a:pt x="502" y="14719"/>
                  </a:cubicBezTo>
                  <a:cubicBezTo>
                    <a:pt x="3140" y="16566"/>
                    <a:pt x="5149" y="18924"/>
                    <a:pt x="6530" y="21600"/>
                  </a:cubicBezTo>
                  <a:cubicBezTo>
                    <a:pt x="6719" y="21536"/>
                    <a:pt x="6907" y="21473"/>
                    <a:pt x="7095" y="21409"/>
                  </a:cubicBezTo>
                  <a:cubicBezTo>
                    <a:pt x="10109" y="20644"/>
                    <a:pt x="13186" y="20517"/>
                    <a:pt x="16137" y="21090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500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706026B-2CA9-406D-B016-275D768C6A84}"/>
              </a:ext>
            </a:extLst>
          </p:cNvPr>
          <p:cNvGrpSpPr/>
          <p:nvPr/>
        </p:nvGrpSpPr>
        <p:grpSpPr>
          <a:xfrm>
            <a:off x="3978499" y="2642368"/>
            <a:ext cx="1199312" cy="1544696"/>
            <a:chOff x="8921977" y="1066615"/>
            <a:chExt cx="2926080" cy="2059595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844A60F0-9956-4210-B51B-0797415791EF}"/>
                </a:ext>
              </a:extLst>
            </p:cNvPr>
            <p:cNvSpPr txBox="1"/>
            <p:nvPr/>
          </p:nvSpPr>
          <p:spPr>
            <a:xfrm>
              <a:off x="8921977" y="1066615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EE5625F7-68C1-4615-BD5A-A7AF6F589F05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20032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75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15" name="Graphic 14" descr="Bar graph with upward trend outline">
            <a:extLst>
              <a:ext uri="{FF2B5EF4-FFF2-40B4-BE49-F238E27FC236}">
                <a16:creationId xmlns:a16="http://schemas.microsoft.com/office/drawing/2014/main" id="{23790C51-D8E4-4CE3-9AB8-5526077C74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804456" y="4101909"/>
            <a:ext cx="610841" cy="610841"/>
          </a:xfrm>
          <a:prstGeom prst="rect">
            <a:avLst/>
          </a:prstGeom>
        </p:spPr>
      </p:pic>
      <p:pic>
        <p:nvPicPr>
          <p:cNvPr id="16" name="Graphic 15" descr="Boardroom outline">
            <a:extLst>
              <a:ext uri="{FF2B5EF4-FFF2-40B4-BE49-F238E27FC236}">
                <a16:creationId xmlns:a16="http://schemas.microsoft.com/office/drawing/2014/main" id="{1EDDDDF7-F39D-495A-AB4A-7CFCBAFA8C4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268464" y="1708020"/>
            <a:ext cx="610841" cy="610841"/>
          </a:xfrm>
          <a:prstGeom prst="rect">
            <a:avLst/>
          </a:prstGeom>
        </p:spPr>
      </p:pic>
      <p:pic>
        <p:nvPicPr>
          <p:cNvPr id="17" name="Graphic 16" descr="Checklist outline">
            <a:extLst>
              <a:ext uri="{FF2B5EF4-FFF2-40B4-BE49-F238E27FC236}">
                <a16:creationId xmlns:a16="http://schemas.microsoft.com/office/drawing/2014/main" id="{4E7AC980-CD76-494E-91E4-0FC25C4A386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503194" y="3023053"/>
            <a:ext cx="610841" cy="610841"/>
          </a:xfrm>
          <a:prstGeom prst="rect">
            <a:avLst/>
          </a:prstGeom>
        </p:spPr>
      </p:pic>
      <p:pic>
        <p:nvPicPr>
          <p:cNvPr id="18" name="Graphic 17" descr="Customer review outline">
            <a:extLst>
              <a:ext uri="{FF2B5EF4-FFF2-40B4-BE49-F238E27FC236}">
                <a16:creationId xmlns:a16="http://schemas.microsoft.com/office/drawing/2014/main" id="{1CCEFB57-CD50-4CAC-A2B6-038C361B2CA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002831" y="4471103"/>
            <a:ext cx="610841" cy="610841"/>
          </a:xfrm>
          <a:prstGeom prst="rect">
            <a:avLst/>
          </a:prstGeom>
        </p:spPr>
      </p:pic>
      <p:pic>
        <p:nvPicPr>
          <p:cNvPr id="19" name="Graphic 18" descr="Handshake outline">
            <a:extLst>
              <a:ext uri="{FF2B5EF4-FFF2-40B4-BE49-F238E27FC236}">
                <a16:creationId xmlns:a16="http://schemas.microsoft.com/office/drawing/2014/main" id="{604108FB-4026-4ABA-BA1B-FE0DA89F586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566970" y="4936094"/>
            <a:ext cx="610841" cy="610841"/>
          </a:xfrm>
          <a:prstGeom prst="rect">
            <a:avLst/>
          </a:prstGeom>
        </p:spPr>
      </p:pic>
      <p:pic>
        <p:nvPicPr>
          <p:cNvPr id="20" name="Graphic 19" descr="Target Audience outline">
            <a:extLst>
              <a:ext uri="{FF2B5EF4-FFF2-40B4-BE49-F238E27FC236}">
                <a16:creationId xmlns:a16="http://schemas.microsoft.com/office/drawing/2014/main" id="{28D83088-F56C-4D67-B9F3-AEA77D32E532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737079" y="1522438"/>
            <a:ext cx="581773" cy="581773"/>
          </a:xfrm>
          <a:prstGeom prst="rect">
            <a:avLst/>
          </a:prstGeom>
        </p:spPr>
      </p:pic>
      <p:pic>
        <p:nvPicPr>
          <p:cNvPr id="21" name="Graphic 20" descr="Bar graph with downward trend outline">
            <a:extLst>
              <a:ext uri="{FF2B5EF4-FFF2-40B4-BE49-F238E27FC236}">
                <a16:creationId xmlns:a16="http://schemas.microsoft.com/office/drawing/2014/main" id="{6B41C3C4-C6D6-4E50-AA85-FC925D55DEE0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5976577" y="2516928"/>
            <a:ext cx="581773" cy="581773"/>
          </a:xfrm>
          <a:prstGeom prst="rect">
            <a:avLst/>
          </a:prstGeom>
        </p:spPr>
      </p:pic>
      <p:grpSp>
        <p:nvGrpSpPr>
          <p:cNvPr id="43" name="Group 42">
            <a:extLst>
              <a:ext uri="{FF2B5EF4-FFF2-40B4-BE49-F238E27FC236}">
                <a16:creationId xmlns:a16="http://schemas.microsoft.com/office/drawing/2014/main" id="{8204054E-E787-496B-948A-097848C289D0}"/>
              </a:ext>
            </a:extLst>
          </p:cNvPr>
          <p:cNvGrpSpPr/>
          <p:nvPr/>
        </p:nvGrpSpPr>
        <p:grpSpPr>
          <a:xfrm>
            <a:off x="6699738" y="2497485"/>
            <a:ext cx="2194560" cy="930092"/>
            <a:chOff x="6974393" y="2966533"/>
            <a:chExt cx="2194560" cy="930092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C155950F-9F47-4480-A5E0-3B22CCF8F98B}"/>
                </a:ext>
              </a:extLst>
            </p:cNvPr>
            <p:cNvSpPr txBox="1"/>
            <p:nvPr/>
          </p:nvSpPr>
          <p:spPr>
            <a:xfrm>
              <a:off x="6974393" y="2966533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87E77A2F-5554-4698-8D49-8FA1B7586B2C}"/>
                </a:ext>
              </a:extLst>
            </p:cNvPr>
            <p:cNvSpPr txBox="1"/>
            <p:nvPr/>
          </p:nvSpPr>
          <p:spPr>
            <a:xfrm>
              <a:off x="6974393" y="3342627"/>
              <a:ext cx="2194560" cy="55399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354E4AB7-7D67-4DF1-8F87-9040D5A3B326}"/>
              </a:ext>
            </a:extLst>
          </p:cNvPr>
          <p:cNvGrpSpPr/>
          <p:nvPr/>
        </p:nvGrpSpPr>
        <p:grpSpPr>
          <a:xfrm>
            <a:off x="6691483" y="5021808"/>
            <a:ext cx="2194560" cy="930090"/>
            <a:chOff x="6691483" y="4621698"/>
            <a:chExt cx="2194560" cy="930090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2AD39F27-0C3B-436E-8930-B46BBBB66ED3}"/>
                </a:ext>
              </a:extLst>
            </p:cNvPr>
            <p:cNvSpPr txBox="1"/>
            <p:nvPr/>
          </p:nvSpPr>
          <p:spPr>
            <a:xfrm>
              <a:off x="6691483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71C43C0A-8C57-4477-ADB0-E0C1C38F7AEC}"/>
                </a:ext>
              </a:extLst>
            </p:cNvPr>
            <p:cNvSpPr txBox="1"/>
            <p:nvPr/>
          </p:nvSpPr>
          <p:spPr>
            <a:xfrm>
              <a:off x="6691483" y="4997790"/>
              <a:ext cx="2194560" cy="55399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BB4051A2-BDEB-44B1-B54B-F0958BFD1B48}"/>
              </a:ext>
            </a:extLst>
          </p:cNvPr>
          <p:cNvGrpSpPr/>
          <p:nvPr/>
        </p:nvGrpSpPr>
        <p:grpSpPr>
          <a:xfrm>
            <a:off x="249702" y="3128566"/>
            <a:ext cx="2194560" cy="930093"/>
            <a:chOff x="249702" y="2966531"/>
            <a:chExt cx="2194560" cy="930093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06A9FEC1-4EF6-4078-8087-7A58E03D40C1}"/>
                </a:ext>
              </a:extLst>
            </p:cNvPr>
            <p:cNvSpPr txBox="1"/>
            <p:nvPr/>
          </p:nvSpPr>
          <p:spPr>
            <a:xfrm>
              <a:off x="249702" y="2966531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2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44284442-6E1B-4B99-A34B-70C2A4C21839}"/>
                </a:ext>
              </a:extLst>
            </p:cNvPr>
            <p:cNvSpPr txBox="1"/>
            <p:nvPr/>
          </p:nvSpPr>
          <p:spPr>
            <a:xfrm>
              <a:off x="249702" y="3342626"/>
              <a:ext cx="2194560" cy="55399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0B313CD3-8DEB-4D88-B6F4-28C3746EE307}"/>
              </a:ext>
            </a:extLst>
          </p:cNvPr>
          <p:cNvGrpSpPr/>
          <p:nvPr/>
        </p:nvGrpSpPr>
        <p:grpSpPr>
          <a:xfrm>
            <a:off x="249702" y="4390727"/>
            <a:ext cx="2194560" cy="930090"/>
            <a:chOff x="249702" y="4621698"/>
            <a:chExt cx="2194560" cy="930090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35BB794B-A67F-4E3D-8F64-63380B238655}"/>
                </a:ext>
              </a:extLst>
            </p:cNvPr>
            <p:cNvSpPr txBox="1"/>
            <p:nvPr/>
          </p:nvSpPr>
          <p:spPr>
            <a:xfrm>
              <a:off x="249702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CCAC7FD6-421C-41F1-A65B-5C4A3C49EADC}"/>
                </a:ext>
              </a:extLst>
            </p:cNvPr>
            <p:cNvSpPr txBox="1"/>
            <p:nvPr/>
          </p:nvSpPr>
          <p:spPr>
            <a:xfrm>
              <a:off x="249702" y="4997790"/>
              <a:ext cx="2194560" cy="55399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ABB98A9A-0A14-41AF-A068-3A05D9B5838E}"/>
              </a:ext>
            </a:extLst>
          </p:cNvPr>
          <p:cNvGrpSpPr/>
          <p:nvPr/>
        </p:nvGrpSpPr>
        <p:grpSpPr>
          <a:xfrm>
            <a:off x="6697329" y="1235324"/>
            <a:ext cx="2194560" cy="930092"/>
            <a:chOff x="6697329" y="1465257"/>
            <a:chExt cx="2194560" cy="930092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55828B80-CA02-4B52-99DD-954A5518BD18}"/>
                </a:ext>
              </a:extLst>
            </p:cNvPr>
            <p:cNvSpPr txBox="1"/>
            <p:nvPr/>
          </p:nvSpPr>
          <p:spPr>
            <a:xfrm>
              <a:off x="6697329" y="1465257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B1C253D8-6D2C-4B5D-921D-7CAB447732A7}"/>
                </a:ext>
              </a:extLst>
            </p:cNvPr>
            <p:cNvSpPr txBox="1"/>
            <p:nvPr/>
          </p:nvSpPr>
          <p:spPr>
            <a:xfrm>
              <a:off x="6697329" y="1841351"/>
              <a:ext cx="2194560" cy="55399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BB3C52EE-5CD7-4258-AD57-26449FEEFAB5}"/>
              </a:ext>
            </a:extLst>
          </p:cNvPr>
          <p:cNvGrpSpPr/>
          <p:nvPr/>
        </p:nvGrpSpPr>
        <p:grpSpPr>
          <a:xfrm>
            <a:off x="255548" y="1866405"/>
            <a:ext cx="2194560" cy="930091"/>
            <a:chOff x="255548" y="1465256"/>
            <a:chExt cx="2194560" cy="930091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CDFA4D94-FF76-437E-B634-ACE70BE2B8ED}"/>
                </a:ext>
              </a:extLst>
            </p:cNvPr>
            <p:cNvSpPr txBox="1"/>
            <p:nvPr/>
          </p:nvSpPr>
          <p:spPr>
            <a:xfrm>
              <a:off x="255548" y="1465256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rgbClr val="7030A0"/>
                  </a:solidFill>
                </a:rPr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E27EF832-6029-4000-A467-CA00B7530C44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55399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B4FB581F-CB0F-4B8F-81F2-BCFCC75DAA04}"/>
              </a:ext>
            </a:extLst>
          </p:cNvPr>
          <p:cNvGrpSpPr/>
          <p:nvPr/>
        </p:nvGrpSpPr>
        <p:grpSpPr>
          <a:xfrm>
            <a:off x="6697329" y="3759648"/>
            <a:ext cx="2194560" cy="930090"/>
            <a:chOff x="6691483" y="4621698"/>
            <a:chExt cx="2194560" cy="930090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FA8C7D62-1AD5-40D0-82BC-45503F0B056C}"/>
                </a:ext>
              </a:extLst>
            </p:cNvPr>
            <p:cNvSpPr txBox="1"/>
            <p:nvPr/>
          </p:nvSpPr>
          <p:spPr>
            <a:xfrm>
              <a:off x="6691483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EF4526A5-6E81-49EE-B274-995BB666E794}"/>
                </a:ext>
              </a:extLst>
            </p:cNvPr>
            <p:cNvSpPr txBox="1"/>
            <p:nvPr/>
          </p:nvSpPr>
          <p:spPr>
            <a:xfrm>
              <a:off x="6691483" y="4997790"/>
              <a:ext cx="2194560" cy="55399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Concave Heptagon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E4FE98C0-D2D2-45DB-B121-7B377A0C7F14}"/>
              </a:ext>
            </a:extLst>
          </p:cNvPr>
          <p:cNvGrpSpPr/>
          <p:nvPr/>
        </p:nvGrpSpPr>
        <p:grpSpPr>
          <a:xfrm>
            <a:off x="2843756" y="1700759"/>
            <a:ext cx="3456488" cy="3456483"/>
            <a:chOff x="7543799" y="3606800"/>
            <a:chExt cx="713742" cy="713741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A3BF0B9D-5874-438D-BAC0-7EB896316BF8}"/>
                </a:ext>
              </a:extLst>
            </p:cNvPr>
            <p:cNvSpPr/>
            <p:nvPr/>
          </p:nvSpPr>
          <p:spPr>
            <a:xfrm>
              <a:off x="8077200" y="4013200"/>
              <a:ext cx="18034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2" y="18765"/>
                  </a:moveTo>
                  <a:cubicBezTo>
                    <a:pt x="152" y="18900"/>
                    <a:pt x="0" y="19035"/>
                    <a:pt x="0" y="19170"/>
                  </a:cubicBezTo>
                  <a:cubicBezTo>
                    <a:pt x="1977" y="19845"/>
                    <a:pt x="3803" y="20655"/>
                    <a:pt x="5780" y="21600"/>
                  </a:cubicBezTo>
                  <a:cubicBezTo>
                    <a:pt x="9127" y="15930"/>
                    <a:pt x="13994" y="10935"/>
                    <a:pt x="20079" y="7155"/>
                  </a:cubicBezTo>
                  <a:cubicBezTo>
                    <a:pt x="20839" y="4860"/>
                    <a:pt x="21448" y="2430"/>
                    <a:pt x="21600" y="0"/>
                  </a:cubicBezTo>
                  <a:cubicBezTo>
                    <a:pt x="12169" y="3240"/>
                    <a:pt x="4259" y="9855"/>
                    <a:pt x="152" y="18765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1080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15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03</a:t>
              </a:r>
              <a:endParaRPr sz="15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840B9520-EBB0-455F-8052-F0CE25A3EF55}"/>
                </a:ext>
              </a:extLst>
            </p:cNvPr>
            <p:cNvSpPr/>
            <p:nvPr/>
          </p:nvSpPr>
          <p:spPr>
            <a:xfrm>
              <a:off x="7543799" y="3860800"/>
              <a:ext cx="106163" cy="243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8" h="21600" extrusionOk="0">
                  <a:moveTo>
                    <a:pt x="20373" y="337"/>
                  </a:moveTo>
                  <a:cubicBezTo>
                    <a:pt x="20373" y="225"/>
                    <a:pt x="20373" y="112"/>
                    <a:pt x="20373" y="0"/>
                  </a:cubicBezTo>
                  <a:cubicBezTo>
                    <a:pt x="16936" y="113"/>
                    <a:pt x="13500" y="113"/>
                    <a:pt x="10064" y="0"/>
                  </a:cubicBezTo>
                  <a:cubicBezTo>
                    <a:pt x="9573" y="5625"/>
                    <a:pt x="6136" y="11138"/>
                    <a:pt x="0" y="16088"/>
                  </a:cubicBezTo>
                  <a:cubicBezTo>
                    <a:pt x="736" y="17888"/>
                    <a:pt x="1964" y="19800"/>
                    <a:pt x="3436" y="21600"/>
                  </a:cubicBezTo>
                  <a:cubicBezTo>
                    <a:pt x="14973" y="16088"/>
                    <a:pt x="21600" y="8550"/>
                    <a:pt x="20373" y="337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81000" tIns="28575" rIns="27000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15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06</a:t>
              </a:r>
              <a:endParaRPr sz="15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A2493161-FE79-4454-B710-56957FAEAFBA}"/>
                </a:ext>
              </a:extLst>
            </p:cNvPr>
            <p:cNvSpPr/>
            <p:nvPr/>
          </p:nvSpPr>
          <p:spPr>
            <a:xfrm>
              <a:off x="7581900" y="3657599"/>
              <a:ext cx="247650" cy="126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30" extrusionOk="0">
                  <a:moveTo>
                    <a:pt x="21378" y="6994"/>
                  </a:moveTo>
                  <a:cubicBezTo>
                    <a:pt x="21489" y="6789"/>
                    <a:pt x="21600" y="6789"/>
                    <a:pt x="21600" y="6583"/>
                  </a:cubicBezTo>
                  <a:cubicBezTo>
                    <a:pt x="20603" y="4526"/>
                    <a:pt x="19606" y="2263"/>
                    <a:pt x="18720" y="0"/>
                  </a:cubicBezTo>
                  <a:cubicBezTo>
                    <a:pt x="14289" y="6171"/>
                    <a:pt x="8972" y="10286"/>
                    <a:pt x="3323" y="11726"/>
                  </a:cubicBezTo>
                  <a:cubicBezTo>
                    <a:pt x="2105" y="14400"/>
                    <a:pt x="997" y="17280"/>
                    <a:pt x="0" y="20160"/>
                  </a:cubicBezTo>
                  <a:cubicBezTo>
                    <a:pt x="7532" y="21600"/>
                    <a:pt x="15397" y="17280"/>
                    <a:pt x="21378" y="6994"/>
                  </a:cubicBezTo>
                  <a:close/>
                </a:path>
              </a:pathLst>
            </a:custGeom>
            <a:solidFill>
              <a:srgbClr val="F16077"/>
            </a:solidFill>
            <a:ln w="12700">
              <a:miter lim="400000"/>
            </a:ln>
          </p:spPr>
          <p:txBody>
            <a:bodyPr lIns="28575" tIns="188999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1500" dirty="0"/>
                <a:t>07</a:t>
              </a:r>
              <a:endParaRPr sz="1500" dirty="0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50C21486-D27A-4B40-9B65-85AC0C5AA85A}"/>
                </a:ext>
              </a:extLst>
            </p:cNvPr>
            <p:cNvSpPr/>
            <p:nvPr/>
          </p:nvSpPr>
          <p:spPr>
            <a:xfrm>
              <a:off x="7848600" y="3606800"/>
              <a:ext cx="231140" cy="142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4" extrusionOk="0">
                  <a:moveTo>
                    <a:pt x="20176" y="21484"/>
                  </a:moveTo>
                  <a:cubicBezTo>
                    <a:pt x="20294" y="21484"/>
                    <a:pt x="20413" y="21484"/>
                    <a:pt x="20532" y="21484"/>
                  </a:cubicBezTo>
                  <a:cubicBezTo>
                    <a:pt x="20769" y="18808"/>
                    <a:pt x="21125" y="16323"/>
                    <a:pt x="21600" y="13647"/>
                  </a:cubicBezTo>
                  <a:cubicBezTo>
                    <a:pt x="15903" y="11162"/>
                    <a:pt x="10681" y="6574"/>
                    <a:pt x="6171" y="75"/>
                  </a:cubicBezTo>
                  <a:cubicBezTo>
                    <a:pt x="4154" y="-116"/>
                    <a:pt x="2136" y="75"/>
                    <a:pt x="0" y="457"/>
                  </a:cubicBezTo>
                  <a:cubicBezTo>
                    <a:pt x="4510" y="11353"/>
                    <a:pt x="11631" y="19190"/>
                    <a:pt x="20176" y="21484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15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01</a:t>
              </a:r>
              <a:endParaRPr sz="15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0FE2C897-7EF5-496B-9A16-16C2D86F2171}"/>
                </a:ext>
              </a:extLst>
            </p:cNvPr>
            <p:cNvSpPr/>
            <p:nvPr/>
          </p:nvSpPr>
          <p:spPr>
            <a:xfrm>
              <a:off x="7620000" y="4102100"/>
              <a:ext cx="168911" cy="218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710" y="251"/>
                  </a:moveTo>
                  <a:cubicBezTo>
                    <a:pt x="4547" y="126"/>
                    <a:pt x="4385" y="126"/>
                    <a:pt x="4223" y="0"/>
                  </a:cubicBezTo>
                  <a:cubicBezTo>
                    <a:pt x="2923" y="1381"/>
                    <a:pt x="1624" y="2763"/>
                    <a:pt x="0" y="4144"/>
                  </a:cubicBezTo>
                  <a:cubicBezTo>
                    <a:pt x="6009" y="8163"/>
                    <a:pt x="10719" y="13186"/>
                    <a:pt x="13805" y="19088"/>
                  </a:cubicBezTo>
                  <a:cubicBezTo>
                    <a:pt x="16241" y="20093"/>
                    <a:pt x="18839" y="20972"/>
                    <a:pt x="21600" y="21600"/>
                  </a:cubicBezTo>
                  <a:cubicBezTo>
                    <a:pt x="20138" y="13186"/>
                    <a:pt x="14292" y="5400"/>
                    <a:pt x="4710" y="251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162000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15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05</a:t>
              </a:r>
              <a:endParaRPr sz="15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A3FCAEA3-D9FC-425E-ABE9-6215BA9F93E2}"/>
                </a:ext>
              </a:extLst>
            </p:cNvPr>
            <p:cNvSpPr/>
            <p:nvPr/>
          </p:nvSpPr>
          <p:spPr>
            <a:xfrm>
              <a:off x="8140699" y="3708399"/>
              <a:ext cx="89788" cy="254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30" h="21600" extrusionOk="0">
                  <a:moveTo>
                    <a:pt x="9214" y="21600"/>
                  </a:moveTo>
                  <a:cubicBezTo>
                    <a:pt x="12495" y="20844"/>
                    <a:pt x="15776" y="20196"/>
                    <a:pt x="19330" y="19656"/>
                  </a:cubicBezTo>
                  <a:cubicBezTo>
                    <a:pt x="14135" y="14904"/>
                    <a:pt x="11674" y="9612"/>
                    <a:pt x="12495" y="4320"/>
                  </a:cubicBezTo>
                  <a:cubicBezTo>
                    <a:pt x="9760" y="2700"/>
                    <a:pt x="6479" y="1296"/>
                    <a:pt x="3198" y="0"/>
                  </a:cubicBezTo>
                  <a:cubicBezTo>
                    <a:pt x="-2270" y="6912"/>
                    <a:pt x="-903" y="14580"/>
                    <a:pt x="8667" y="21384"/>
                  </a:cubicBezTo>
                  <a:cubicBezTo>
                    <a:pt x="8667" y="21384"/>
                    <a:pt x="8940" y="21492"/>
                    <a:pt x="9214" y="2160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162000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15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02</a:t>
              </a:r>
              <a:endParaRPr sz="15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E9B19EFB-6D1B-49EF-A56A-5E6FFC8BFC8D}"/>
                </a:ext>
              </a:extLst>
            </p:cNvPr>
            <p:cNvSpPr/>
            <p:nvPr/>
          </p:nvSpPr>
          <p:spPr>
            <a:xfrm>
              <a:off x="7848599" y="4241799"/>
              <a:ext cx="254002" cy="73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498" extrusionOk="0">
                  <a:moveTo>
                    <a:pt x="324" y="3251"/>
                  </a:moveTo>
                  <a:cubicBezTo>
                    <a:pt x="216" y="3251"/>
                    <a:pt x="108" y="3569"/>
                    <a:pt x="0" y="3569"/>
                  </a:cubicBezTo>
                  <a:cubicBezTo>
                    <a:pt x="432" y="7698"/>
                    <a:pt x="756" y="12145"/>
                    <a:pt x="1080" y="16274"/>
                  </a:cubicBezTo>
                  <a:cubicBezTo>
                    <a:pt x="6156" y="13416"/>
                    <a:pt x="11448" y="14051"/>
                    <a:pt x="16524" y="18498"/>
                  </a:cubicBezTo>
                  <a:cubicBezTo>
                    <a:pt x="16632" y="18498"/>
                    <a:pt x="16740" y="18180"/>
                    <a:pt x="16956" y="18180"/>
                  </a:cubicBezTo>
                  <a:cubicBezTo>
                    <a:pt x="18576" y="15957"/>
                    <a:pt x="20196" y="13733"/>
                    <a:pt x="21600" y="10875"/>
                  </a:cubicBezTo>
                  <a:cubicBezTo>
                    <a:pt x="15336" y="74"/>
                    <a:pt x="7668" y="-3102"/>
                    <a:pt x="324" y="3251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810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1500" dirty="0"/>
                <a:t>04</a:t>
              </a:r>
              <a:endParaRPr sz="1500" dirty="0"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6CCDF0F0-F4D9-4FEC-92D3-2369DF487395}"/>
                </a:ext>
              </a:extLst>
            </p:cNvPr>
            <p:cNvSpPr/>
            <p:nvPr/>
          </p:nvSpPr>
          <p:spPr>
            <a:xfrm>
              <a:off x="7683500" y="3746499"/>
              <a:ext cx="436882" cy="430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137" y="21090"/>
                  </a:moveTo>
                  <a:cubicBezTo>
                    <a:pt x="16200" y="20899"/>
                    <a:pt x="16263" y="20708"/>
                    <a:pt x="16326" y="20517"/>
                  </a:cubicBezTo>
                  <a:cubicBezTo>
                    <a:pt x="17519" y="17522"/>
                    <a:pt x="19340" y="14973"/>
                    <a:pt x="21600" y="12998"/>
                  </a:cubicBezTo>
                  <a:cubicBezTo>
                    <a:pt x="21474" y="12807"/>
                    <a:pt x="21412" y="12680"/>
                    <a:pt x="21286" y="12489"/>
                  </a:cubicBezTo>
                  <a:cubicBezTo>
                    <a:pt x="19716" y="9685"/>
                    <a:pt x="18900" y="6627"/>
                    <a:pt x="18837" y="3632"/>
                  </a:cubicBezTo>
                  <a:cubicBezTo>
                    <a:pt x="18649" y="3632"/>
                    <a:pt x="18460" y="3568"/>
                    <a:pt x="18272" y="3568"/>
                  </a:cubicBezTo>
                  <a:cubicBezTo>
                    <a:pt x="15133" y="3058"/>
                    <a:pt x="12307" y="1784"/>
                    <a:pt x="9921" y="0"/>
                  </a:cubicBezTo>
                  <a:cubicBezTo>
                    <a:pt x="9795" y="127"/>
                    <a:pt x="9670" y="255"/>
                    <a:pt x="9481" y="382"/>
                  </a:cubicBezTo>
                  <a:cubicBezTo>
                    <a:pt x="7095" y="2549"/>
                    <a:pt x="4395" y="4014"/>
                    <a:pt x="1507" y="4779"/>
                  </a:cubicBezTo>
                  <a:cubicBezTo>
                    <a:pt x="1507" y="4970"/>
                    <a:pt x="1570" y="5161"/>
                    <a:pt x="1570" y="5352"/>
                  </a:cubicBezTo>
                  <a:cubicBezTo>
                    <a:pt x="1758" y="8602"/>
                    <a:pt x="1193" y="11660"/>
                    <a:pt x="0" y="14400"/>
                  </a:cubicBezTo>
                  <a:cubicBezTo>
                    <a:pt x="188" y="14527"/>
                    <a:pt x="314" y="14591"/>
                    <a:pt x="502" y="14719"/>
                  </a:cubicBezTo>
                  <a:cubicBezTo>
                    <a:pt x="3140" y="16566"/>
                    <a:pt x="5149" y="18924"/>
                    <a:pt x="6530" y="21600"/>
                  </a:cubicBezTo>
                  <a:cubicBezTo>
                    <a:pt x="6719" y="21536"/>
                    <a:pt x="6907" y="21473"/>
                    <a:pt x="7095" y="21409"/>
                  </a:cubicBezTo>
                  <a:cubicBezTo>
                    <a:pt x="10109" y="20644"/>
                    <a:pt x="13186" y="20517"/>
                    <a:pt x="16137" y="21090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500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706026B-2CA9-406D-B016-275D768C6A84}"/>
              </a:ext>
            </a:extLst>
          </p:cNvPr>
          <p:cNvGrpSpPr/>
          <p:nvPr/>
        </p:nvGrpSpPr>
        <p:grpSpPr>
          <a:xfrm>
            <a:off x="3978499" y="2642368"/>
            <a:ext cx="1199312" cy="1544696"/>
            <a:chOff x="8921977" y="1066615"/>
            <a:chExt cx="2926080" cy="2059595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844A60F0-9956-4210-B51B-0797415791EF}"/>
                </a:ext>
              </a:extLst>
            </p:cNvPr>
            <p:cNvSpPr txBox="1"/>
            <p:nvPr/>
          </p:nvSpPr>
          <p:spPr>
            <a:xfrm>
              <a:off x="8921977" y="1066615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EE5625F7-68C1-4615-BD5A-A7AF6F589F05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20032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75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15" name="Graphic 14" descr="Bar graph with upward trend outline">
            <a:extLst>
              <a:ext uri="{FF2B5EF4-FFF2-40B4-BE49-F238E27FC236}">
                <a16:creationId xmlns:a16="http://schemas.microsoft.com/office/drawing/2014/main" id="{23790C51-D8E4-4CE3-9AB8-5526077C74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804456" y="4101909"/>
            <a:ext cx="610841" cy="610841"/>
          </a:xfrm>
          <a:prstGeom prst="rect">
            <a:avLst/>
          </a:prstGeom>
        </p:spPr>
      </p:pic>
      <p:pic>
        <p:nvPicPr>
          <p:cNvPr id="16" name="Graphic 15" descr="Boardroom outline">
            <a:extLst>
              <a:ext uri="{FF2B5EF4-FFF2-40B4-BE49-F238E27FC236}">
                <a16:creationId xmlns:a16="http://schemas.microsoft.com/office/drawing/2014/main" id="{1EDDDDF7-F39D-495A-AB4A-7CFCBAFA8C4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268464" y="1708020"/>
            <a:ext cx="610841" cy="610841"/>
          </a:xfrm>
          <a:prstGeom prst="rect">
            <a:avLst/>
          </a:prstGeom>
        </p:spPr>
      </p:pic>
      <p:pic>
        <p:nvPicPr>
          <p:cNvPr id="17" name="Graphic 16" descr="Checklist outline">
            <a:extLst>
              <a:ext uri="{FF2B5EF4-FFF2-40B4-BE49-F238E27FC236}">
                <a16:creationId xmlns:a16="http://schemas.microsoft.com/office/drawing/2014/main" id="{4E7AC980-CD76-494E-91E4-0FC25C4A386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503194" y="3023053"/>
            <a:ext cx="610841" cy="610841"/>
          </a:xfrm>
          <a:prstGeom prst="rect">
            <a:avLst/>
          </a:prstGeom>
        </p:spPr>
      </p:pic>
      <p:pic>
        <p:nvPicPr>
          <p:cNvPr id="18" name="Graphic 17" descr="Customer review outline">
            <a:extLst>
              <a:ext uri="{FF2B5EF4-FFF2-40B4-BE49-F238E27FC236}">
                <a16:creationId xmlns:a16="http://schemas.microsoft.com/office/drawing/2014/main" id="{1CCEFB57-CD50-4CAC-A2B6-038C361B2CA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002831" y="4471103"/>
            <a:ext cx="610841" cy="610841"/>
          </a:xfrm>
          <a:prstGeom prst="rect">
            <a:avLst/>
          </a:prstGeom>
        </p:spPr>
      </p:pic>
      <p:pic>
        <p:nvPicPr>
          <p:cNvPr id="19" name="Graphic 18" descr="Handshake outline">
            <a:extLst>
              <a:ext uri="{FF2B5EF4-FFF2-40B4-BE49-F238E27FC236}">
                <a16:creationId xmlns:a16="http://schemas.microsoft.com/office/drawing/2014/main" id="{604108FB-4026-4ABA-BA1B-FE0DA89F586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566970" y="4936094"/>
            <a:ext cx="610841" cy="610841"/>
          </a:xfrm>
          <a:prstGeom prst="rect">
            <a:avLst/>
          </a:prstGeom>
        </p:spPr>
      </p:pic>
      <p:pic>
        <p:nvPicPr>
          <p:cNvPr id="20" name="Graphic 19" descr="Target Audience outline">
            <a:extLst>
              <a:ext uri="{FF2B5EF4-FFF2-40B4-BE49-F238E27FC236}">
                <a16:creationId xmlns:a16="http://schemas.microsoft.com/office/drawing/2014/main" id="{28D83088-F56C-4D67-B9F3-AEA77D32E532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737079" y="1522438"/>
            <a:ext cx="581773" cy="581773"/>
          </a:xfrm>
          <a:prstGeom prst="rect">
            <a:avLst/>
          </a:prstGeom>
        </p:spPr>
      </p:pic>
      <p:pic>
        <p:nvPicPr>
          <p:cNvPr id="21" name="Graphic 20" descr="Bar graph with downward trend outline">
            <a:extLst>
              <a:ext uri="{FF2B5EF4-FFF2-40B4-BE49-F238E27FC236}">
                <a16:creationId xmlns:a16="http://schemas.microsoft.com/office/drawing/2014/main" id="{6B41C3C4-C6D6-4E50-AA85-FC925D55DEE0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5976577" y="2516928"/>
            <a:ext cx="581773" cy="581773"/>
          </a:xfrm>
          <a:prstGeom prst="rect">
            <a:avLst/>
          </a:prstGeom>
        </p:spPr>
      </p:pic>
      <p:grpSp>
        <p:nvGrpSpPr>
          <p:cNvPr id="43" name="Group 42">
            <a:extLst>
              <a:ext uri="{FF2B5EF4-FFF2-40B4-BE49-F238E27FC236}">
                <a16:creationId xmlns:a16="http://schemas.microsoft.com/office/drawing/2014/main" id="{8204054E-E787-496B-948A-097848C289D0}"/>
              </a:ext>
            </a:extLst>
          </p:cNvPr>
          <p:cNvGrpSpPr/>
          <p:nvPr/>
        </p:nvGrpSpPr>
        <p:grpSpPr>
          <a:xfrm>
            <a:off x="6699738" y="2497485"/>
            <a:ext cx="2194560" cy="930092"/>
            <a:chOff x="6974393" y="2966533"/>
            <a:chExt cx="2194560" cy="930092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C155950F-9F47-4480-A5E0-3B22CCF8F98B}"/>
                </a:ext>
              </a:extLst>
            </p:cNvPr>
            <p:cNvSpPr txBox="1"/>
            <p:nvPr/>
          </p:nvSpPr>
          <p:spPr>
            <a:xfrm>
              <a:off x="6974393" y="2966533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87E77A2F-5554-4698-8D49-8FA1B7586B2C}"/>
                </a:ext>
              </a:extLst>
            </p:cNvPr>
            <p:cNvSpPr txBox="1"/>
            <p:nvPr/>
          </p:nvSpPr>
          <p:spPr>
            <a:xfrm>
              <a:off x="6974393" y="3342627"/>
              <a:ext cx="2194560" cy="55399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354E4AB7-7D67-4DF1-8F87-9040D5A3B326}"/>
              </a:ext>
            </a:extLst>
          </p:cNvPr>
          <p:cNvGrpSpPr/>
          <p:nvPr/>
        </p:nvGrpSpPr>
        <p:grpSpPr>
          <a:xfrm>
            <a:off x="6691483" y="5021808"/>
            <a:ext cx="2194560" cy="930090"/>
            <a:chOff x="6691483" y="4621698"/>
            <a:chExt cx="2194560" cy="930090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2AD39F27-0C3B-436E-8930-B46BBBB66ED3}"/>
                </a:ext>
              </a:extLst>
            </p:cNvPr>
            <p:cNvSpPr txBox="1"/>
            <p:nvPr/>
          </p:nvSpPr>
          <p:spPr>
            <a:xfrm>
              <a:off x="6691483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71C43C0A-8C57-4477-ADB0-E0C1C38F7AEC}"/>
                </a:ext>
              </a:extLst>
            </p:cNvPr>
            <p:cNvSpPr txBox="1"/>
            <p:nvPr/>
          </p:nvSpPr>
          <p:spPr>
            <a:xfrm>
              <a:off x="6691483" y="4997790"/>
              <a:ext cx="2194560" cy="55399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BB4051A2-BDEB-44B1-B54B-F0958BFD1B48}"/>
              </a:ext>
            </a:extLst>
          </p:cNvPr>
          <p:cNvGrpSpPr/>
          <p:nvPr/>
        </p:nvGrpSpPr>
        <p:grpSpPr>
          <a:xfrm>
            <a:off x="249702" y="3128566"/>
            <a:ext cx="2194560" cy="930093"/>
            <a:chOff x="249702" y="2966531"/>
            <a:chExt cx="2194560" cy="930093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06A9FEC1-4EF6-4078-8087-7A58E03D40C1}"/>
                </a:ext>
              </a:extLst>
            </p:cNvPr>
            <p:cNvSpPr txBox="1"/>
            <p:nvPr/>
          </p:nvSpPr>
          <p:spPr>
            <a:xfrm>
              <a:off x="249702" y="2966531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44284442-6E1B-4B99-A34B-70C2A4C21839}"/>
                </a:ext>
              </a:extLst>
            </p:cNvPr>
            <p:cNvSpPr txBox="1"/>
            <p:nvPr/>
          </p:nvSpPr>
          <p:spPr>
            <a:xfrm>
              <a:off x="249702" y="3342626"/>
              <a:ext cx="2194560" cy="55399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0B313CD3-8DEB-4D88-B6F4-28C3746EE307}"/>
              </a:ext>
            </a:extLst>
          </p:cNvPr>
          <p:cNvGrpSpPr/>
          <p:nvPr/>
        </p:nvGrpSpPr>
        <p:grpSpPr>
          <a:xfrm>
            <a:off x="249702" y="4390727"/>
            <a:ext cx="2194560" cy="930090"/>
            <a:chOff x="249702" y="4621698"/>
            <a:chExt cx="2194560" cy="930090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35BB794B-A67F-4E3D-8F64-63380B238655}"/>
                </a:ext>
              </a:extLst>
            </p:cNvPr>
            <p:cNvSpPr txBox="1"/>
            <p:nvPr/>
          </p:nvSpPr>
          <p:spPr>
            <a:xfrm>
              <a:off x="249702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CCAC7FD6-421C-41F1-A65B-5C4A3C49EADC}"/>
                </a:ext>
              </a:extLst>
            </p:cNvPr>
            <p:cNvSpPr txBox="1"/>
            <p:nvPr/>
          </p:nvSpPr>
          <p:spPr>
            <a:xfrm>
              <a:off x="249702" y="4997790"/>
              <a:ext cx="2194560" cy="55399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ABB98A9A-0A14-41AF-A068-3A05D9B5838E}"/>
              </a:ext>
            </a:extLst>
          </p:cNvPr>
          <p:cNvGrpSpPr/>
          <p:nvPr/>
        </p:nvGrpSpPr>
        <p:grpSpPr>
          <a:xfrm>
            <a:off x="6697329" y="1235324"/>
            <a:ext cx="2194560" cy="930092"/>
            <a:chOff x="6697329" y="1465257"/>
            <a:chExt cx="2194560" cy="930092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55828B80-CA02-4B52-99DD-954A5518BD18}"/>
                </a:ext>
              </a:extLst>
            </p:cNvPr>
            <p:cNvSpPr txBox="1"/>
            <p:nvPr/>
          </p:nvSpPr>
          <p:spPr>
            <a:xfrm>
              <a:off x="6697329" y="1465257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B1C253D8-6D2C-4B5D-921D-7CAB447732A7}"/>
                </a:ext>
              </a:extLst>
            </p:cNvPr>
            <p:cNvSpPr txBox="1"/>
            <p:nvPr/>
          </p:nvSpPr>
          <p:spPr>
            <a:xfrm>
              <a:off x="6697329" y="1841351"/>
              <a:ext cx="2194560" cy="55399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BB3C52EE-5CD7-4258-AD57-26449FEEFAB5}"/>
              </a:ext>
            </a:extLst>
          </p:cNvPr>
          <p:cNvGrpSpPr/>
          <p:nvPr/>
        </p:nvGrpSpPr>
        <p:grpSpPr>
          <a:xfrm>
            <a:off x="255548" y="1866405"/>
            <a:ext cx="2194560" cy="930091"/>
            <a:chOff x="255548" y="1465256"/>
            <a:chExt cx="2194560" cy="930091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CDFA4D94-FF76-437E-B634-ACE70BE2B8ED}"/>
                </a:ext>
              </a:extLst>
            </p:cNvPr>
            <p:cNvSpPr txBox="1"/>
            <p:nvPr/>
          </p:nvSpPr>
          <p:spPr>
            <a:xfrm>
              <a:off x="255548" y="1465256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rgbClr val="F16077"/>
                  </a:solidFill>
                </a:rPr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E27EF832-6029-4000-A467-CA00B7530C44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55399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B4FB581F-CB0F-4B8F-81F2-BCFCC75DAA04}"/>
              </a:ext>
            </a:extLst>
          </p:cNvPr>
          <p:cNvGrpSpPr/>
          <p:nvPr/>
        </p:nvGrpSpPr>
        <p:grpSpPr>
          <a:xfrm>
            <a:off x="6697329" y="3759648"/>
            <a:ext cx="2194560" cy="930090"/>
            <a:chOff x="6691483" y="4621698"/>
            <a:chExt cx="2194560" cy="930090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FA8C7D62-1AD5-40D0-82BC-45503F0B056C}"/>
                </a:ext>
              </a:extLst>
            </p:cNvPr>
            <p:cNvSpPr txBox="1"/>
            <p:nvPr/>
          </p:nvSpPr>
          <p:spPr>
            <a:xfrm>
              <a:off x="6691483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EF4526A5-6E81-49EE-B274-995BB666E794}"/>
                </a:ext>
              </a:extLst>
            </p:cNvPr>
            <p:cNvSpPr txBox="1"/>
            <p:nvPr/>
          </p:nvSpPr>
          <p:spPr>
            <a:xfrm>
              <a:off x="6691483" y="4997790"/>
              <a:ext cx="2194560" cy="55399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24853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10291</TotalTime>
  <Words>525</Words>
  <PresentationFormat>On-screen Show (4:3)</PresentationFormat>
  <Paragraphs>54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Concave Heptagon – Slide Template</vt:lpstr>
      <vt:lpstr>Concave Heptagon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Concave Heptagon</dc:title>
  <dc:creator>PresentationGO.com</dc:creator>
  <dc:description>© Copyright PresentationGO.com</dc:description>
  <dcterms:created xsi:type="dcterms:W3CDTF">2014-11-26T05:14:11Z</dcterms:created>
  <dcterms:modified xsi:type="dcterms:W3CDTF">2021-08-04T16:11:07Z</dcterms:modified>
  <cp:category>Charts &amp; Diagrams</cp:category>
</cp:coreProperties>
</file>