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Concave Heptagon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FE98C0-D2D2-45DB-B121-7B377A0C7F14}"/>
              </a:ext>
            </a:extLst>
          </p:cNvPr>
          <p:cNvGrpSpPr/>
          <p:nvPr/>
        </p:nvGrpSpPr>
        <p:grpSpPr>
          <a:xfrm>
            <a:off x="3791675" y="1124678"/>
            <a:ext cx="4608650" cy="4608644"/>
            <a:chOff x="7543799" y="3606800"/>
            <a:chExt cx="713742" cy="7137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BF0B9D-5874-438D-BAC0-7EB896316BF8}"/>
                </a:ext>
              </a:extLst>
            </p:cNvPr>
            <p:cNvSpPr/>
            <p:nvPr/>
          </p:nvSpPr>
          <p:spPr>
            <a:xfrm>
              <a:off x="8077200" y="4013200"/>
              <a:ext cx="18034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" y="18765"/>
                  </a:moveTo>
                  <a:cubicBezTo>
                    <a:pt x="152" y="18900"/>
                    <a:pt x="0" y="19035"/>
                    <a:pt x="0" y="19170"/>
                  </a:cubicBezTo>
                  <a:cubicBezTo>
                    <a:pt x="1977" y="19845"/>
                    <a:pt x="3803" y="20655"/>
                    <a:pt x="5780" y="21600"/>
                  </a:cubicBezTo>
                  <a:cubicBezTo>
                    <a:pt x="9127" y="15930"/>
                    <a:pt x="13994" y="10935"/>
                    <a:pt x="20079" y="7155"/>
                  </a:cubicBezTo>
                  <a:cubicBezTo>
                    <a:pt x="20839" y="4860"/>
                    <a:pt x="21448" y="2430"/>
                    <a:pt x="21600" y="0"/>
                  </a:cubicBezTo>
                  <a:cubicBezTo>
                    <a:pt x="12169" y="3240"/>
                    <a:pt x="4259" y="9855"/>
                    <a:pt x="152" y="187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144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40B9520-EBB0-455F-8052-F0CE25A3EF55}"/>
                </a:ext>
              </a:extLst>
            </p:cNvPr>
            <p:cNvSpPr/>
            <p:nvPr/>
          </p:nvSpPr>
          <p:spPr>
            <a:xfrm>
              <a:off x="7543799" y="3860800"/>
              <a:ext cx="106163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extrusionOk="0">
                  <a:moveTo>
                    <a:pt x="20373" y="337"/>
                  </a:moveTo>
                  <a:cubicBezTo>
                    <a:pt x="20373" y="225"/>
                    <a:pt x="20373" y="112"/>
                    <a:pt x="20373" y="0"/>
                  </a:cubicBezTo>
                  <a:cubicBezTo>
                    <a:pt x="16936" y="113"/>
                    <a:pt x="13500" y="113"/>
                    <a:pt x="10064" y="0"/>
                  </a:cubicBezTo>
                  <a:cubicBezTo>
                    <a:pt x="9573" y="5625"/>
                    <a:pt x="6136" y="11138"/>
                    <a:pt x="0" y="16088"/>
                  </a:cubicBezTo>
                  <a:cubicBezTo>
                    <a:pt x="736" y="17888"/>
                    <a:pt x="1964" y="19800"/>
                    <a:pt x="3436" y="21600"/>
                  </a:cubicBezTo>
                  <a:cubicBezTo>
                    <a:pt x="14973" y="16088"/>
                    <a:pt x="21600" y="8550"/>
                    <a:pt x="20373" y="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108000" tIns="38100" rIns="36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2493161-FE79-4454-B710-56957FAEAFBA}"/>
                </a:ext>
              </a:extLst>
            </p:cNvPr>
            <p:cNvSpPr/>
            <p:nvPr/>
          </p:nvSpPr>
          <p:spPr>
            <a:xfrm>
              <a:off x="7581900" y="3657599"/>
              <a:ext cx="247650" cy="1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0" extrusionOk="0">
                  <a:moveTo>
                    <a:pt x="21378" y="6994"/>
                  </a:moveTo>
                  <a:cubicBezTo>
                    <a:pt x="21489" y="6789"/>
                    <a:pt x="21600" y="6789"/>
                    <a:pt x="21600" y="6583"/>
                  </a:cubicBezTo>
                  <a:cubicBezTo>
                    <a:pt x="20603" y="4526"/>
                    <a:pt x="19606" y="2263"/>
                    <a:pt x="18720" y="0"/>
                  </a:cubicBezTo>
                  <a:cubicBezTo>
                    <a:pt x="14289" y="6171"/>
                    <a:pt x="8972" y="10286"/>
                    <a:pt x="3323" y="11726"/>
                  </a:cubicBezTo>
                  <a:cubicBezTo>
                    <a:pt x="2105" y="14400"/>
                    <a:pt x="997" y="17280"/>
                    <a:pt x="0" y="20160"/>
                  </a:cubicBezTo>
                  <a:cubicBezTo>
                    <a:pt x="7532" y="21600"/>
                    <a:pt x="15397" y="17280"/>
                    <a:pt x="21378" y="6994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251999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/>
                <a:t>07</a:t>
              </a:r>
              <a:endParaRPr sz="200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C21486-D27A-4B40-9B65-85AC0C5AA85A}"/>
                </a:ext>
              </a:extLst>
            </p:cNvPr>
            <p:cNvSpPr/>
            <p:nvPr/>
          </p:nvSpPr>
          <p:spPr>
            <a:xfrm>
              <a:off x="7848600" y="3606800"/>
              <a:ext cx="231140" cy="1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20176" y="21484"/>
                  </a:moveTo>
                  <a:cubicBezTo>
                    <a:pt x="20294" y="21484"/>
                    <a:pt x="20413" y="21484"/>
                    <a:pt x="20532" y="21484"/>
                  </a:cubicBezTo>
                  <a:cubicBezTo>
                    <a:pt x="20769" y="18808"/>
                    <a:pt x="21125" y="16323"/>
                    <a:pt x="21600" y="13647"/>
                  </a:cubicBezTo>
                  <a:cubicBezTo>
                    <a:pt x="15903" y="11162"/>
                    <a:pt x="10681" y="6574"/>
                    <a:pt x="6171" y="75"/>
                  </a:cubicBezTo>
                  <a:cubicBezTo>
                    <a:pt x="4154" y="-116"/>
                    <a:pt x="2136" y="75"/>
                    <a:pt x="0" y="457"/>
                  </a:cubicBezTo>
                  <a:cubicBezTo>
                    <a:pt x="4510" y="11353"/>
                    <a:pt x="11631" y="19190"/>
                    <a:pt x="20176" y="2148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FE2C897-7EF5-496B-9A16-16C2D86F2171}"/>
                </a:ext>
              </a:extLst>
            </p:cNvPr>
            <p:cNvSpPr/>
            <p:nvPr/>
          </p:nvSpPr>
          <p:spPr>
            <a:xfrm>
              <a:off x="7620000" y="4102100"/>
              <a:ext cx="168911" cy="2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0" y="251"/>
                  </a:moveTo>
                  <a:cubicBezTo>
                    <a:pt x="4547" y="126"/>
                    <a:pt x="4385" y="126"/>
                    <a:pt x="4223" y="0"/>
                  </a:cubicBezTo>
                  <a:cubicBezTo>
                    <a:pt x="2923" y="1381"/>
                    <a:pt x="1624" y="2763"/>
                    <a:pt x="0" y="4144"/>
                  </a:cubicBezTo>
                  <a:cubicBezTo>
                    <a:pt x="6009" y="8163"/>
                    <a:pt x="10719" y="13186"/>
                    <a:pt x="13805" y="19088"/>
                  </a:cubicBezTo>
                  <a:cubicBezTo>
                    <a:pt x="16241" y="20093"/>
                    <a:pt x="18839" y="20972"/>
                    <a:pt x="21600" y="21600"/>
                  </a:cubicBezTo>
                  <a:cubicBezTo>
                    <a:pt x="20138" y="13186"/>
                    <a:pt x="14292" y="5400"/>
                    <a:pt x="4710" y="2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FCAEA3-D9FC-425E-ABE9-6215BA9F93E2}"/>
                </a:ext>
              </a:extLst>
            </p:cNvPr>
            <p:cNvSpPr/>
            <p:nvPr/>
          </p:nvSpPr>
          <p:spPr>
            <a:xfrm>
              <a:off x="8140699" y="3708399"/>
              <a:ext cx="89788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21600" extrusionOk="0">
                  <a:moveTo>
                    <a:pt x="9214" y="21600"/>
                  </a:moveTo>
                  <a:cubicBezTo>
                    <a:pt x="12495" y="20844"/>
                    <a:pt x="15776" y="20196"/>
                    <a:pt x="19330" y="19656"/>
                  </a:cubicBezTo>
                  <a:cubicBezTo>
                    <a:pt x="14135" y="14904"/>
                    <a:pt x="11674" y="9612"/>
                    <a:pt x="12495" y="4320"/>
                  </a:cubicBezTo>
                  <a:cubicBezTo>
                    <a:pt x="9760" y="2700"/>
                    <a:pt x="6479" y="1296"/>
                    <a:pt x="3198" y="0"/>
                  </a:cubicBezTo>
                  <a:cubicBezTo>
                    <a:pt x="-2270" y="6912"/>
                    <a:pt x="-903" y="14580"/>
                    <a:pt x="8667" y="21384"/>
                  </a:cubicBezTo>
                  <a:cubicBezTo>
                    <a:pt x="8667" y="21384"/>
                    <a:pt x="8940" y="21492"/>
                    <a:pt x="921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216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B19EFB-6D1B-49EF-A56A-5E6FFC8BFC8D}"/>
                </a:ext>
              </a:extLst>
            </p:cNvPr>
            <p:cNvSpPr/>
            <p:nvPr/>
          </p:nvSpPr>
          <p:spPr>
            <a:xfrm>
              <a:off x="7848599" y="4241799"/>
              <a:ext cx="254002" cy="7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8" extrusionOk="0">
                  <a:moveTo>
                    <a:pt x="324" y="3251"/>
                  </a:moveTo>
                  <a:cubicBezTo>
                    <a:pt x="216" y="3251"/>
                    <a:pt x="108" y="3569"/>
                    <a:pt x="0" y="3569"/>
                  </a:cubicBezTo>
                  <a:cubicBezTo>
                    <a:pt x="432" y="7698"/>
                    <a:pt x="756" y="12145"/>
                    <a:pt x="1080" y="16274"/>
                  </a:cubicBezTo>
                  <a:cubicBezTo>
                    <a:pt x="6156" y="13416"/>
                    <a:pt x="11448" y="14051"/>
                    <a:pt x="16524" y="18498"/>
                  </a:cubicBezTo>
                  <a:cubicBezTo>
                    <a:pt x="16632" y="18498"/>
                    <a:pt x="16740" y="18180"/>
                    <a:pt x="16956" y="18180"/>
                  </a:cubicBezTo>
                  <a:cubicBezTo>
                    <a:pt x="18576" y="15957"/>
                    <a:pt x="20196" y="13733"/>
                    <a:pt x="21600" y="10875"/>
                  </a:cubicBezTo>
                  <a:cubicBezTo>
                    <a:pt x="15336" y="74"/>
                    <a:pt x="7668" y="-3102"/>
                    <a:pt x="324" y="32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108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/>
                <a:t>04</a:t>
              </a:r>
              <a:endParaRPr sz="2000" dirty="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CCDF0F0-F4D9-4FEC-92D3-2369DF487395}"/>
                </a:ext>
              </a:extLst>
            </p:cNvPr>
            <p:cNvSpPr/>
            <p:nvPr/>
          </p:nvSpPr>
          <p:spPr>
            <a:xfrm>
              <a:off x="7683500" y="3746499"/>
              <a:ext cx="436882" cy="43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7" y="21090"/>
                  </a:moveTo>
                  <a:cubicBezTo>
                    <a:pt x="16200" y="20899"/>
                    <a:pt x="16263" y="20708"/>
                    <a:pt x="16326" y="20517"/>
                  </a:cubicBezTo>
                  <a:cubicBezTo>
                    <a:pt x="17519" y="17522"/>
                    <a:pt x="19340" y="14973"/>
                    <a:pt x="21600" y="12998"/>
                  </a:cubicBezTo>
                  <a:cubicBezTo>
                    <a:pt x="21474" y="12807"/>
                    <a:pt x="21412" y="12680"/>
                    <a:pt x="21286" y="12489"/>
                  </a:cubicBezTo>
                  <a:cubicBezTo>
                    <a:pt x="19716" y="9685"/>
                    <a:pt x="18900" y="6627"/>
                    <a:pt x="18837" y="3632"/>
                  </a:cubicBezTo>
                  <a:cubicBezTo>
                    <a:pt x="18649" y="3632"/>
                    <a:pt x="18460" y="3568"/>
                    <a:pt x="18272" y="3568"/>
                  </a:cubicBezTo>
                  <a:cubicBezTo>
                    <a:pt x="15133" y="3058"/>
                    <a:pt x="12307" y="1784"/>
                    <a:pt x="9921" y="0"/>
                  </a:cubicBezTo>
                  <a:cubicBezTo>
                    <a:pt x="9795" y="127"/>
                    <a:pt x="9670" y="255"/>
                    <a:pt x="9481" y="382"/>
                  </a:cubicBezTo>
                  <a:cubicBezTo>
                    <a:pt x="7095" y="2549"/>
                    <a:pt x="4395" y="4014"/>
                    <a:pt x="1507" y="4779"/>
                  </a:cubicBezTo>
                  <a:cubicBezTo>
                    <a:pt x="1507" y="4970"/>
                    <a:pt x="1570" y="5161"/>
                    <a:pt x="1570" y="5352"/>
                  </a:cubicBezTo>
                  <a:cubicBezTo>
                    <a:pt x="1758" y="8602"/>
                    <a:pt x="1193" y="11660"/>
                    <a:pt x="0" y="14400"/>
                  </a:cubicBezTo>
                  <a:cubicBezTo>
                    <a:pt x="188" y="14527"/>
                    <a:pt x="314" y="14591"/>
                    <a:pt x="502" y="14719"/>
                  </a:cubicBezTo>
                  <a:cubicBezTo>
                    <a:pt x="3140" y="16566"/>
                    <a:pt x="5149" y="18924"/>
                    <a:pt x="6530" y="21600"/>
                  </a:cubicBezTo>
                  <a:cubicBezTo>
                    <a:pt x="6719" y="21536"/>
                    <a:pt x="6907" y="21473"/>
                    <a:pt x="7095" y="21409"/>
                  </a:cubicBezTo>
                  <a:cubicBezTo>
                    <a:pt x="10109" y="20644"/>
                    <a:pt x="13186" y="20517"/>
                    <a:pt x="16137" y="2109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06026B-2CA9-406D-B016-275D768C6A84}"/>
              </a:ext>
            </a:extLst>
          </p:cNvPr>
          <p:cNvGrpSpPr/>
          <p:nvPr/>
        </p:nvGrpSpPr>
        <p:grpSpPr>
          <a:xfrm>
            <a:off x="5304666" y="2780268"/>
            <a:ext cx="1599082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4A60F0-9956-4210-B51B-0797415791E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5625F7-68C1-4615-BD5A-A7AF6F589F0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23790C51-D8E4-4CE3-9AB8-5526077C7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39275" y="4326212"/>
            <a:ext cx="814454" cy="814454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1EDDDDF7-F39D-495A-AB4A-7CFCBAFA8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7952" y="1134360"/>
            <a:ext cx="814454" cy="814454"/>
          </a:xfrm>
          <a:prstGeom prst="rect">
            <a:avLst/>
          </a:prstGeom>
        </p:spPr>
      </p:pic>
      <p:pic>
        <p:nvPicPr>
          <p:cNvPr id="17" name="Graphic 16" descr="Checklist outline">
            <a:extLst>
              <a:ext uri="{FF2B5EF4-FFF2-40B4-BE49-F238E27FC236}">
                <a16:creationId xmlns:a16="http://schemas.microsoft.com/office/drawing/2014/main" id="{4E7AC980-CD76-494E-91E4-0FC25C4A3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7592" y="2887738"/>
            <a:ext cx="814454" cy="814454"/>
          </a:xfrm>
          <a:prstGeom prst="rect">
            <a:avLst/>
          </a:prstGeom>
        </p:spPr>
      </p:pic>
      <p:pic>
        <p:nvPicPr>
          <p:cNvPr id="18" name="Graphic 17" descr="Customer review outline">
            <a:extLst>
              <a:ext uri="{FF2B5EF4-FFF2-40B4-BE49-F238E27FC236}">
                <a16:creationId xmlns:a16="http://schemas.microsoft.com/office/drawing/2014/main" id="{1CCEFB57-CD50-4CAC-A2B6-038C361B2C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03775" y="4818471"/>
            <a:ext cx="814454" cy="814454"/>
          </a:xfrm>
          <a:prstGeom prst="rect">
            <a:avLst/>
          </a:prstGeom>
        </p:spPr>
      </p:pic>
      <p:pic>
        <p:nvPicPr>
          <p:cNvPr id="19" name="Graphic 18" descr="Handshake outline">
            <a:extLst>
              <a:ext uri="{FF2B5EF4-FFF2-40B4-BE49-F238E27FC236}">
                <a16:creationId xmlns:a16="http://schemas.microsoft.com/office/drawing/2014/main" id="{604108FB-4026-4ABA-BA1B-FE0DA89F58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9294" y="5438459"/>
            <a:ext cx="814454" cy="814454"/>
          </a:xfrm>
          <a:prstGeom prst="rect">
            <a:avLst/>
          </a:prstGeom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28D83088-F56C-4D67-B9F3-AEA77D32E5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16105" y="886917"/>
            <a:ext cx="775697" cy="775697"/>
          </a:xfrm>
          <a:prstGeom prst="rect">
            <a:avLst/>
          </a:prstGeom>
        </p:spPr>
      </p:pic>
      <p:pic>
        <p:nvPicPr>
          <p:cNvPr id="21" name="Graphic 20" descr="Bar graph with downward trend outline">
            <a:extLst>
              <a:ext uri="{FF2B5EF4-FFF2-40B4-BE49-F238E27FC236}">
                <a16:creationId xmlns:a16="http://schemas.microsoft.com/office/drawing/2014/main" id="{6B41C3C4-C6D6-4E50-AA85-FC925D55DEE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68769" y="2212904"/>
            <a:ext cx="775697" cy="77569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3B56FE5-D3E4-48AB-BEE0-12D05C4E0179}"/>
              </a:ext>
            </a:extLst>
          </p:cNvPr>
          <p:cNvGrpSpPr/>
          <p:nvPr/>
        </p:nvGrpSpPr>
        <p:grpSpPr>
          <a:xfrm>
            <a:off x="9268653" y="1076224"/>
            <a:ext cx="219456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886D4E-850C-4747-8004-EF692DC17BF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6AC2BE-EE83-4CAE-98E6-E912244DF0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C8AF44-3575-4CA2-BDBA-E57825E02B1E}"/>
              </a:ext>
            </a:extLst>
          </p:cNvPr>
          <p:cNvGrpSpPr/>
          <p:nvPr/>
        </p:nvGrpSpPr>
        <p:grpSpPr>
          <a:xfrm>
            <a:off x="9268653" y="2395071"/>
            <a:ext cx="219456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2AA938-F554-4485-B758-E7065798227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66266B-751F-4937-9B8A-6A67BE0756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A5CC224-6C83-4162-8E2A-A8F54F57AE39}"/>
              </a:ext>
            </a:extLst>
          </p:cNvPr>
          <p:cNvGrpSpPr/>
          <p:nvPr/>
        </p:nvGrpSpPr>
        <p:grpSpPr>
          <a:xfrm>
            <a:off x="9268653" y="3661162"/>
            <a:ext cx="2194560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EAC1BBD-B64B-46D5-91F7-F656D01DF5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3C8E42-A853-46F9-B9E2-850198CB48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14EB76E-5331-4C43-B58D-A27534396B39}"/>
              </a:ext>
            </a:extLst>
          </p:cNvPr>
          <p:cNvGrpSpPr/>
          <p:nvPr/>
        </p:nvGrpSpPr>
        <p:grpSpPr>
          <a:xfrm>
            <a:off x="9268653" y="4980009"/>
            <a:ext cx="219456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3891AC-B4C1-40D0-B496-32AB9568E9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745C4F-A067-4701-8D2A-12EBB1D456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25401CF-557A-4037-8DA8-0D1D87B8BB70}"/>
              </a:ext>
            </a:extLst>
          </p:cNvPr>
          <p:cNvGrpSpPr/>
          <p:nvPr/>
        </p:nvGrpSpPr>
        <p:grpSpPr>
          <a:xfrm>
            <a:off x="830331" y="1752493"/>
            <a:ext cx="219456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169D43-6A0D-452A-8800-23814E97162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193ADD-3E4E-461B-86D2-27770E87A0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37BEB7-3CC6-4ECF-9B3C-F36922AD3496}"/>
              </a:ext>
            </a:extLst>
          </p:cNvPr>
          <p:cNvGrpSpPr/>
          <p:nvPr/>
        </p:nvGrpSpPr>
        <p:grpSpPr>
          <a:xfrm>
            <a:off x="830331" y="3018584"/>
            <a:ext cx="219456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DD7C92-1033-4931-9A1E-A041DCF943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2F713A1-CD59-4372-82E8-20897EE808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7B5FC82-3ABA-416E-A498-18760A9B65B0}"/>
              </a:ext>
            </a:extLst>
          </p:cNvPr>
          <p:cNvGrpSpPr/>
          <p:nvPr/>
        </p:nvGrpSpPr>
        <p:grpSpPr>
          <a:xfrm>
            <a:off x="830331" y="4337431"/>
            <a:ext cx="2194560" cy="1105487"/>
            <a:chOff x="8921977" y="1466725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FD0A57-D371-4F91-95EE-B15196CC94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C0B6A9-3564-45FA-B5F3-7098748142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Concave Heptagon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FE98C0-D2D2-45DB-B121-7B377A0C7F14}"/>
              </a:ext>
            </a:extLst>
          </p:cNvPr>
          <p:cNvGrpSpPr/>
          <p:nvPr/>
        </p:nvGrpSpPr>
        <p:grpSpPr>
          <a:xfrm>
            <a:off x="3791675" y="1124678"/>
            <a:ext cx="4608650" cy="4608644"/>
            <a:chOff x="7543799" y="3606800"/>
            <a:chExt cx="713742" cy="7137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BF0B9D-5874-438D-BAC0-7EB896316BF8}"/>
                </a:ext>
              </a:extLst>
            </p:cNvPr>
            <p:cNvSpPr/>
            <p:nvPr/>
          </p:nvSpPr>
          <p:spPr>
            <a:xfrm>
              <a:off x="8077200" y="4013200"/>
              <a:ext cx="18034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" y="18765"/>
                  </a:moveTo>
                  <a:cubicBezTo>
                    <a:pt x="152" y="18900"/>
                    <a:pt x="0" y="19035"/>
                    <a:pt x="0" y="19170"/>
                  </a:cubicBezTo>
                  <a:cubicBezTo>
                    <a:pt x="1977" y="19845"/>
                    <a:pt x="3803" y="20655"/>
                    <a:pt x="5780" y="21600"/>
                  </a:cubicBezTo>
                  <a:cubicBezTo>
                    <a:pt x="9127" y="15930"/>
                    <a:pt x="13994" y="10935"/>
                    <a:pt x="20079" y="7155"/>
                  </a:cubicBezTo>
                  <a:cubicBezTo>
                    <a:pt x="20839" y="4860"/>
                    <a:pt x="21448" y="2430"/>
                    <a:pt x="21600" y="0"/>
                  </a:cubicBezTo>
                  <a:cubicBezTo>
                    <a:pt x="12169" y="3240"/>
                    <a:pt x="4259" y="9855"/>
                    <a:pt x="152" y="187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144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40B9520-EBB0-455F-8052-F0CE25A3EF55}"/>
                </a:ext>
              </a:extLst>
            </p:cNvPr>
            <p:cNvSpPr/>
            <p:nvPr/>
          </p:nvSpPr>
          <p:spPr>
            <a:xfrm>
              <a:off x="7543799" y="3860800"/>
              <a:ext cx="106163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extrusionOk="0">
                  <a:moveTo>
                    <a:pt x="20373" y="337"/>
                  </a:moveTo>
                  <a:cubicBezTo>
                    <a:pt x="20373" y="225"/>
                    <a:pt x="20373" y="112"/>
                    <a:pt x="20373" y="0"/>
                  </a:cubicBezTo>
                  <a:cubicBezTo>
                    <a:pt x="16936" y="113"/>
                    <a:pt x="13500" y="113"/>
                    <a:pt x="10064" y="0"/>
                  </a:cubicBezTo>
                  <a:cubicBezTo>
                    <a:pt x="9573" y="5625"/>
                    <a:pt x="6136" y="11138"/>
                    <a:pt x="0" y="16088"/>
                  </a:cubicBezTo>
                  <a:cubicBezTo>
                    <a:pt x="736" y="17888"/>
                    <a:pt x="1964" y="19800"/>
                    <a:pt x="3436" y="21600"/>
                  </a:cubicBezTo>
                  <a:cubicBezTo>
                    <a:pt x="14973" y="16088"/>
                    <a:pt x="21600" y="8550"/>
                    <a:pt x="20373" y="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108000" tIns="38100" rIns="36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2493161-FE79-4454-B710-56957FAEAFBA}"/>
                </a:ext>
              </a:extLst>
            </p:cNvPr>
            <p:cNvSpPr/>
            <p:nvPr/>
          </p:nvSpPr>
          <p:spPr>
            <a:xfrm>
              <a:off x="7581900" y="3657599"/>
              <a:ext cx="247650" cy="1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0" extrusionOk="0">
                  <a:moveTo>
                    <a:pt x="21378" y="6994"/>
                  </a:moveTo>
                  <a:cubicBezTo>
                    <a:pt x="21489" y="6789"/>
                    <a:pt x="21600" y="6789"/>
                    <a:pt x="21600" y="6583"/>
                  </a:cubicBezTo>
                  <a:cubicBezTo>
                    <a:pt x="20603" y="4526"/>
                    <a:pt x="19606" y="2263"/>
                    <a:pt x="18720" y="0"/>
                  </a:cubicBezTo>
                  <a:cubicBezTo>
                    <a:pt x="14289" y="6171"/>
                    <a:pt x="8972" y="10286"/>
                    <a:pt x="3323" y="11726"/>
                  </a:cubicBezTo>
                  <a:cubicBezTo>
                    <a:pt x="2105" y="14400"/>
                    <a:pt x="997" y="17280"/>
                    <a:pt x="0" y="20160"/>
                  </a:cubicBezTo>
                  <a:cubicBezTo>
                    <a:pt x="7532" y="21600"/>
                    <a:pt x="15397" y="17280"/>
                    <a:pt x="21378" y="6994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38100" tIns="251999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/>
                <a:t>07</a:t>
              </a:r>
              <a:endParaRPr sz="200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C21486-D27A-4B40-9B65-85AC0C5AA85A}"/>
                </a:ext>
              </a:extLst>
            </p:cNvPr>
            <p:cNvSpPr/>
            <p:nvPr/>
          </p:nvSpPr>
          <p:spPr>
            <a:xfrm>
              <a:off x="7848600" y="3606800"/>
              <a:ext cx="231140" cy="1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20176" y="21484"/>
                  </a:moveTo>
                  <a:cubicBezTo>
                    <a:pt x="20294" y="21484"/>
                    <a:pt x="20413" y="21484"/>
                    <a:pt x="20532" y="21484"/>
                  </a:cubicBezTo>
                  <a:cubicBezTo>
                    <a:pt x="20769" y="18808"/>
                    <a:pt x="21125" y="16323"/>
                    <a:pt x="21600" y="13647"/>
                  </a:cubicBezTo>
                  <a:cubicBezTo>
                    <a:pt x="15903" y="11162"/>
                    <a:pt x="10681" y="6574"/>
                    <a:pt x="6171" y="75"/>
                  </a:cubicBezTo>
                  <a:cubicBezTo>
                    <a:pt x="4154" y="-116"/>
                    <a:pt x="2136" y="75"/>
                    <a:pt x="0" y="457"/>
                  </a:cubicBezTo>
                  <a:cubicBezTo>
                    <a:pt x="4510" y="11353"/>
                    <a:pt x="11631" y="19190"/>
                    <a:pt x="20176" y="2148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FE2C897-7EF5-496B-9A16-16C2D86F2171}"/>
                </a:ext>
              </a:extLst>
            </p:cNvPr>
            <p:cNvSpPr/>
            <p:nvPr/>
          </p:nvSpPr>
          <p:spPr>
            <a:xfrm>
              <a:off x="7620000" y="4102100"/>
              <a:ext cx="168911" cy="2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0" y="251"/>
                  </a:moveTo>
                  <a:cubicBezTo>
                    <a:pt x="4547" y="126"/>
                    <a:pt x="4385" y="126"/>
                    <a:pt x="4223" y="0"/>
                  </a:cubicBezTo>
                  <a:cubicBezTo>
                    <a:pt x="2923" y="1381"/>
                    <a:pt x="1624" y="2763"/>
                    <a:pt x="0" y="4144"/>
                  </a:cubicBezTo>
                  <a:cubicBezTo>
                    <a:pt x="6009" y="8163"/>
                    <a:pt x="10719" y="13186"/>
                    <a:pt x="13805" y="19088"/>
                  </a:cubicBezTo>
                  <a:cubicBezTo>
                    <a:pt x="16241" y="20093"/>
                    <a:pt x="18839" y="20972"/>
                    <a:pt x="21600" y="21600"/>
                  </a:cubicBezTo>
                  <a:cubicBezTo>
                    <a:pt x="20138" y="13186"/>
                    <a:pt x="14292" y="5400"/>
                    <a:pt x="4710" y="2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FCAEA3-D9FC-425E-ABE9-6215BA9F93E2}"/>
                </a:ext>
              </a:extLst>
            </p:cNvPr>
            <p:cNvSpPr/>
            <p:nvPr/>
          </p:nvSpPr>
          <p:spPr>
            <a:xfrm>
              <a:off x="8140699" y="3708399"/>
              <a:ext cx="89788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21600" extrusionOk="0">
                  <a:moveTo>
                    <a:pt x="9214" y="21600"/>
                  </a:moveTo>
                  <a:cubicBezTo>
                    <a:pt x="12495" y="20844"/>
                    <a:pt x="15776" y="20196"/>
                    <a:pt x="19330" y="19656"/>
                  </a:cubicBezTo>
                  <a:cubicBezTo>
                    <a:pt x="14135" y="14904"/>
                    <a:pt x="11674" y="9612"/>
                    <a:pt x="12495" y="4320"/>
                  </a:cubicBezTo>
                  <a:cubicBezTo>
                    <a:pt x="9760" y="2700"/>
                    <a:pt x="6479" y="1296"/>
                    <a:pt x="3198" y="0"/>
                  </a:cubicBezTo>
                  <a:cubicBezTo>
                    <a:pt x="-2270" y="6912"/>
                    <a:pt x="-903" y="14580"/>
                    <a:pt x="8667" y="21384"/>
                  </a:cubicBezTo>
                  <a:cubicBezTo>
                    <a:pt x="8667" y="21384"/>
                    <a:pt x="8940" y="21492"/>
                    <a:pt x="921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216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B19EFB-6D1B-49EF-A56A-5E6FFC8BFC8D}"/>
                </a:ext>
              </a:extLst>
            </p:cNvPr>
            <p:cNvSpPr/>
            <p:nvPr/>
          </p:nvSpPr>
          <p:spPr>
            <a:xfrm>
              <a:off x="7848599" y="4241799"/>
              <a:ext cx="254002" cy="7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98" extrusionOk="0">
                  <a:moveTo>
                    <a:pt x="324" y="3251"/>
                  </a:moveTo>
                  <a:cubicBezTo>
                    <a:pt x="216" y="3251"/>
                    <a:pt x="108" y="3569"/>
                    <a:pt x="0" y="3569"/>
                  </a:cubicBezTo>
                  <a:cubicBezTo>
                    <a:pt x="432" y="7698"/>
                    <a:pt x="756" y="12145"/>
                    <a:pt x="1080" y="16274"/>
                  </a:cubicBezTo>
                  <a:cubicBezTo>
                    <a:pt x="6156" y="13416"/>
                    <a:pt x="11448" y="14051"/>
                    <a:pt x="16524" y="18498"/>
                  </a:cubicBezTo>
                  <a:cubicBezTo>
                    <a:pt x="16632" y="18498"/>
                    <a:pt x="16740" y="18180"/>
                    <a:pt x="16956" y="18180"/>
                  </a:cubicBezTo>
                  <a:cubicBezTo>
                    <a:pt x="18576" y="15957"/>
                    <a:pt x="20196" y="13733"/>
                    <a:pt x="21600" y="10875"/>
                  </a:cubicBezTo>
                  <a:cubicBezTo>
                    <a:pt x="15336" y="74"/>
                    <a:pt x="7668" y="-3102"/>
                    <a:pt x="324" y="325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1080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/>
                <a:t>04</a:t>
              </a:r>
              <a:endParaRPr sz="2000" dirty="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CCDF0F0-F4D9-4FEC-92D3-2369DF487395}"/>
                </a:ext>
              </a:extLst>
            </p:cNvPr>
            <p:cNvSpPr/>
            <p:nvPr/>
          </p:nvSpPr>
          <p:spPr>
            <a:xfrm>
              <a:off x="7683500" y="3746499"/>
              <a:ext cx="436882" cy="43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7" y="21090"/>
                  </a:moveTo>
                  <a:cubicBezTo>
                    <a:pt x="16200" y="20899"/>
                    <a:pt x="16263" y="20708"/>
                    <a:pt x="16326" y="20517"/>
                  </a:cubicBezTo>
                  <a:cubicBezTo>
                    <a:pt x="17519" y="17522"/>
                    <a:pt x="19340" y="14973"/>
                    <a:pt x="21600" y="12998"/>
                  </a:cubicBezTo>
                  <a:cubicBezTo>
                    <a:pt x="21474" y="12807"/>
                    <a:pt x="21412" y="12680"/>
                    <a:pt x="21286" y="12489"/>
                  </a:cubicBezTo>
                  <a:cubicBezTo>
                    <a:pt x="19716" y="9685"/>
                    <a:pt x="18900" y="6627"/>
                    <a:pt x="18837" y="3632"/>
                  </a:cubicBezTo>
                  <a:cubicBezTo>
                    <a:pt x="18649" y="3632"/>
                    <a:pt x="18460" y="3568"/>
                    <a:pt x="18272" y="3568"/>
                  </a:cubicBezTo>
                  <a:cubicBezTo>
                    <a:pt x="15133" y="3058"/>
                    <a:pt x="12307" y="1784"/>
                    <a:pt x="9921" y="0"/>
                  </a:cubicBezTo>
                  <a:cubicBezTo>
                    <a:pt x="9795" y="127"/>
                    <a:pt x="9670" y="255"/>
                    <a:pt x="9481" y="382"/>
                  </a:cubicBezTo>
                  <a:cubicBezTo>
                    <a:pt x="7095" y="2549"/>
                    <a:pt x="4395" y="4014"/>
                    <a:pt x="1507" y="4779"/>
                  </a:cubicBezTo>
                  <a:cubicBezTo>
                    <a:pt x="1507" y="4970"/>
                    <a:pt x="1570" y="5161"/>
                    <a:pt x="1570" y="5352"/>
                  </a:cubicBezTo>
                  <a:cubicBezTo>
                    <a:pt x="1758" y="8602"/>
                    <a:pt x="1193" y="11660"/>
                    <a:pt x="0" y="14400"/>
                  </a:cubicBezTo>
                  <a:cubicBezTo>
                    <a:pt x="188" y="14527"/>
                    <a:pt x="314" y="14591"/>
                    <a:pt x="502" y="14719"/>
                  </a:cubicBezTo>
                  <a:cubicBezTo>
                    <a:pt x="3140" y="16566"/>
                    <a:pt x="5149" y="18924"/>
                    <a:pt x="6530" y="21600"/>
                  </a:cubicBezTo>
                  <a:cubicBezTo>
                    <a:pt x="6719" y="21536"/>
                    <a:pt x="6907" y="21473"/>
                    <a:pt x="7095" y="21409"/>
                  </a:cubicBezTo>
                  <a:cubicBezTo>
                    <a:pt x="10109" y="20644"/>
                    <a:pt x="13186" y="20517"/>
                    <a:pt x="16137" y="2109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06026B-2CA9-406D-B016-275D768C6A84}"/>
              </a:ext>
            </a:extLst>
          </p:cNvPr>
          <p:cNvGrpSpPr/>
          <p:nvPr/>
        </p:nvGrpSpPr>
        <p:grpSpPr>
          <a:xfrm>
            <a:off x="5304666" y="2780268"/>
            <a:ext cx="1599082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44A60F0-9956-4210-B51B-0797415791E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5625F7-68C1-4615-BD5A-A7AF6F589F0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23790C51-D8E4-4CE3-9AB8-5526077C7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39275" y="4326212"/>
            <a:ext cx="814454" cy="814454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1EDDDDF7-F39D-495A-AB4A-7CFCBAFA8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7952" y="1134360"/>
            <a:ext cx="814454" cy="814454"/>
          </a:xfrm>
          <a:prstGeom prst="rect">
            <a:avLst/>
          </a:prstGeom>
        </p:spPr>
      </p:pic>
      <p:pic>
        <p:nvPicPr>
          <p:cNvPr id="17" name="Graphic 16" descr="Checklist outline">
            <a:extLst>
              <a:ext uri="{FF2B5EF4-FFF2-40B4-BE49-F238E27FC236}">
                <a16:creationId xmlns:a16="http://schemas.microsoft.com/office/drawing/2014/main" id="{4E7AC980-CD76-494E-91E4-0FC25C4A3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7592" y="2887738"/>
            <a:ext cx="814454" cy="814454"/>
          </a:xfrm>
          <a:prstGeom prst="rect">
            <a:avLst/>
          </a:prstGeom>
        </p:spPr>
      </p:pic>
      <p:pic>
        <p:nvPicPr>
          <p:cNvPr id="18" name="Graphic 17" descr="Customer review outline">
            <a:extLst>
              <a:ext uri="{FF2B5EF4-FFF2-40B4-BE49-F238E27FC236}">
                <a16:creationId xmlns:a16="http://schemas.microsoft.com/office/drawing/2014/main" id="{1CCEFB57-CD50-4CAC-A2B6-038C361B2C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03775" y="4818471"/>
            <a:ext cx="814454" cy="814454"/>
          </a:xfrm>
          <a:prstGeom prst="rect">
            <a:avLst/>
          </a:prstGeom>
        </p:spPr>
      </p:pic>
      <p:pic>
        <p:nvPicPr>
          <p:cNvPr id="19" name="Graphic 18" descr="Handshake outline">
            <a:extLst>
              <a:ext uri="{FF2B5EF4-FFF2-40B4-BE49-F238E27FC236}">
                <a16:creationId xmlns:a16="http://schemas.microsoft.com/office/drawing/2014/main" id="{604108FB-4026-4ABA-BA1B-FE0DA89F58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9294" y="5438459"/>
            <a:ext cx="814454" cy="814454"/>
          </a:xfrm>
          <a:prstGeom prst="rect">
            <a:avLst/>
          </a:prstGeom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28D83088-F56C-4D67-B9F3-AEA77D32E5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16105" y="886917"/>
            <a:ext cx="775697" cy="775697"/>
          </a:xfrm>
          <a:prstGeom prst="rect">
            <a:avLst/>
          </a:prstGeom>
        </p:spPr>
      </p:pic>
      <p:pic>
        <p:nvPicPr>
          <p:cNvPr id="21" name="Graphic 20" descr="Bar graph with downward trend outline">
            <a:extLst>
              <a:ext uri="{FF2B5EF4-FFF2-40B4-BE49-F238E27FC236}">
                <a16:creationId xmlns:a16="http://schemas.microsoft.com/office/drawing/2014/main" id="{6B41C3C4-C6D6-4E50-AA85-FC925D55DEE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68769" y="2212904"/>
            <a:ext cx="775697" cy="77569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3B56FE5-D3E4-48AB-BEE0-12D05C4E0179}"/>
              </a:ext>
            </a:extLst>
          </p:cNvPr>
          <p:cNvGrpSpPr/>
          <p:nvPr/>
        </p:nvGrpSpPr>
        <p:grpSpPr>
          <a:xfrm>
            <a:off x="9268653" y="1076224"/>
            <a:ext cx="219456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886D4E-850C-4747-8004-EF692DC17BF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6AC2BE-EE83-4CAE-98E6-E912244DF0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C8AF44-3575-4CA2-BDBA-E57825E02B1E}"/>
              </a:ext>
            </a:extLst>
          </p:cNvPr>
          <p:cNvGrpSpPr/>
          <p:nvPr/>
        </p:nvGrpSpPr>
        <p:grpSpPr>
          <a:xfrm>
            <a:off x="9268653" y="2395071"/>
            <a:ext cx="219456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2AA938-F554-4485-B758-E7065798227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66266B-751F-4937-9B8A-6A67BE0756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A5CC224-6C83-4162-8E2A-A8F54F57AE39}"/>
              </a:ext>
            </a:extLst>
          </p:cNvPr>
          <p:cNvGrpSpPr/>
          <p:nvPr/>
        </p:nvGrpSpPr>
        <p:grpSpPr>
          <a:xfrm>
            <a:off x="9268653" y="3661162"/>
            <a:ext cx="2194560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EAC1BBD-B64B-46D5-91F7-F656D01DF5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3C8E42-A853-46F9-B9E2-850198CB48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14EB76E-5331-4C43-B58D-A27534396B39}"/>
              </a:ext>
            </a:extLst>
          </p:cNvPr>
          <p:cNvGrpSpPr/>
          <p:nvPr/>
        </p:nvGrpSpPr>
        <p:grpSpPr>
          <a:xfrm>
            <a:off x="9268653" y="4980009"/>
            <a:ext cx="219456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3891AC-B4C1-40D0-B496-32AB9568E9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745C4F-A067-4701-8D2A-12EBB1D456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25401CF-557A-4037-8DA8-0D1D87B8BB70}"/>
              </a:ext>
            </a:extLst>
          </p:cNvPr>
          <p:cNvGrpSpPr/>
          <p:nvPr/>
        </p:nvGrpSpPr>
        <p:grpSpPr>
          <a:xfrm>
            <a:off x="830331" y="1752493"/>
            <a:ext cx="219456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169D43-6A0D-452A-8800-23814E97162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193ADD-3E4E-461B-86D2-27770E87A0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37BEB7-3CC6-4ECF-9B3C-F36922AD3496}"/>
              </a:ext>
            </a:extLst>
          </p:cNvPr>
          <p:cNvGrpSpPr/>
          <p:nvPr/>
        </p:nvGrpSpPr>
        <p:grpSpPr>
          <a:xfrm>
            <a:off x="830331" y="3018584"/>
            <a:ext cx="219456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DD7C92-1033-4931-9A1E-A041DCF943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2F713A1-CD59-4372-82E8-20897EE808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7B5FC82-3ABA-416E-A498-18760A9B65B0}"/>
              </a:ext>
            </a:extLst>
          </p:cNvPr>
          <p:cNvGrpSpPr/>
          <p:nvPr/>
        </p:nvGrpSpPr>
        <p:grpSpPr>
          <a:xfrm>
            <a:off x="830331" y="4337431"/>
            <a:ext cx="2194560" cy="1105487"/>
            <a:chOff x="8921977" y="1466725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FD0A57-D371-4F91-95EE-B15196CC94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C0B6A9-3564-45FA-B5F3-7098748142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288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469</Words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Concave Heptagon – Slide Template</vt:lpstr>
      <vt:lpstr>Concave Heptagon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Concave Heptagon</dc:title>
  <dc:creator>PresentationGO.com</dc:creator>
  <dc:description>© Copyright PresentationGO.com</dc:description>
  <dcterms:created xsi:type="dcterms:W3CDTF">2014-11-26T05:14:11Z</dcterms:created>
  <dcterms:modified xsi:type="dcterms:W3CDTF">2021-08-04T16:10:53Z</dcterms:modified>
  <cp:category>Charts &amp; Diagrams</cp:category>
</cp:coreProperties>
</file>