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Concentric Circle Nested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68CDFB-F0AB-8809-BF9C-9B93A244FFAE}"/>
              </a:ext>
            </a:extLst>
          </p:cNvPr>
          <p:cNvGrpSpPr/>
          <p:nvPr/>
        </p:nvGrpSpPr>
        <p:grpSpPr>
          <a:xfrm>
            <a:off x="6886286" y="3118385"/>
            <a:ext cx="2003635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1CCD0F0-DB81-822B-042A-98D822C87F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BF164E-3F70-5E46-1A59-D7BAFF23954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CD848E-506F-B22A-77F7-C3779F769DE1}"/>
              </a:ext>
            </a:extLst>
          </p:cNvPr>
          <p:cNvGrpSpPr/>
          <p:nvPr/>
        </p:nvGrpSpPr>
        <p:grpSpPr>
          <a:xfrm>
            <a:off x="6574604" y="4780003"/>
            <a:ext cx="2194560" cy="1260003"/>
            <a:chOff x="8921977" y="400157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0BEA70-0B98-3389-C3AE-B9008B0D69C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88BEF1-14C2-6531-814C-2C292E8C43F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594DF-593C-41E2-DFF0-10E3B89F1E58}"/>
              </a:ext>
            </a:extLst>
          </p:cNvPr>
          <p:cNvGrpSpPr/>
          <p:nvPr/>
        </p:nvGrpSpPr>
        <p:grpSpPr>
          <a:xfrm>
            <a:off x="6574604" y="1456767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94249-897F-FE47-8168-5D5133CE900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DE83C2-F1BF-FCDF-A935-F29AB1267B3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F9DFC5-6900-F658-EB11-4A302E5A2698}"/>
              </a:ext>
            </a:extLst>
          </p:cNvPr>
          <p:cNvGrpSpPr/>
          <p:nvPr/>
        </p:nvGrpSpPr>
        <p:grpSpPr>
          <a:xfrm>
            <a:off x="253830" y="3118385"/>
            <a:ext cx="2003635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F8745A-03B1-DC4C-1941-F047F84A89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323BDA-97B9-D813-91C8-DCAED2909A0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7D3F46-2A2F-3D91-6A80-49B595DC9017}"/>
              </a:ext>
            </a:extLst>
          </p:cNvPr>
          <p:cNvGrpSpPr/>
          <p:nvPr/>
        </p:nvGrpSpPr>
        <p:grpSpPr>
          <a:xfrm>
            <a:off x="374218" y="4780002"/>
            <a:ext cx="2194560" cy="1260003"/>
            <a:chOff x="332936" y="4580523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C6647D-AACB-0A72-0CE3-D78D3AA3F76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8145F9-6D06-F872-1723-3A06000F034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8FB00F-09FC-C103-32B8-E60EC2CC9A99}"/>
              </a:ext>
            </a:extLst>
          </p:cNvPr>
          <p:cNvGrpSpPr/>
          <p:nvPr/>
        </p:nvGrpSpPr>
        <p:grpSpPr>
          <a:xfrm>
            <a:off x="374218" y="1456769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2AB0FB-CA72-E8AC-53D3-7F854BB03F5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689DB1-FB27-9677-749E-4E476DEC11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9110DEAF-33E9-1206-1430-0877FF8ADDE1}"/>
              </a:ext>
            </a:extLst>
          </p:cNvPr>
          <p:cNvSpPr/>
          <p:nvPr/>
        </p:nvSpPr>
        <p:spPr>
          <a:xfrm>
            <a:off x="2671957" y="1874382"/>
            <a:ext cx="3800086" cy="3515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0" y="13277"/>
                </a:moveTo>
                <a:cubicBezTo>
                  <a:pt x="1220" y="10512"/>
                  <a:pt x="2211" y="7920"/>
                  <a:pt x="4024" y="5961"/>
                </a:cubicBezTo>
                <a:cubicBezTo>
                  <a:pt x="5828" y="4011"/>
                  <a:pt x="8233" y="2930"/>
                  <a:pt x="10792" y="2930"/>
                </a:cubicBezTo>
                <a:cubicBezTo>
                  <a:pt x="13350" y="2930"/>
                  <a:pt x="15747" y="4001"/>
                  <a:pt x="17560" y="5961"/>
                </a:cubicBezTo>
                <a:cubicBezTo>
                  <a:pt x="19364" y="7911"/>
                  <a:pt x="20363" y="10512"/>
                  <a:pt x="20363" y="13277"/>
                </a:cubicBezTo>
                <a:cubicBezTo>
                  <a:pt x="20363" y="16042"/>
                  <a:pt x="19372" y="18633"/>
                  <a:pt x="17560" y="20593"/>
                </a:cubicBezTo>
                <a:cubicBezTo>
                  <a:pt x="17221" y="20959"/>
                  <a:pt x="16856" y="21298"/>
                  <a:pt x="16484" y="21600"/>
                </a:cubicBezTo>
                <a:cubicBezTo>
                  <a:pt x="19550" y="19540"/>
                  <a:pt x="21600" y="15868"/>
                  <a:pt x="21600" y="11674"/>
                </a:cubicBezTo>
                <a:cubicBezTo>
                  <a:pt x="21600" y="5228"/>
                  <a:pt x="16763" y="0"/>
                  <a:pt x="10800" y="0"/>
                </a:cubicBezTo>
                <a:cubicBezTo>
                  <a:pt x="4837" y="0"/>
                  <a:pt x="0" y="5228"/>
                  <a:pt x="0" y="11674"/>
                </a:cubicBezTo>
                <a:cubicBezTo>
                  <a:pt x="0" y="15868"/>
                  <a:pt x="2041" y="19540"/>
                  <a:pt x="5116" y="21600"/>
                </a:cubicBezTo>
                <a:cubicBezTo>
                  <a:pt x="4735" y="21298"/>
                  <a:pt x="4379" y="20959"/>
                  <a:pt x="4040" y="20593"/>
                </a:cubicBezTo>
                <a:cubicBezTo>
                  <a:pt x="2219" y="18642"/>
                  <a:pt x="1220" y="16042"/>
                  <a:pt x="1220" y="13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1AEBAF-6936-BE8F-3387-B47CFD3E6514}"/>
              </a:ext>
            </a:extLst>
          </p:cNvPr>
          <p:cNvSpPr/>
          <p:nvPr/>
        </p:nvSpPr>
        <p:spPr>
          <a:xfrm>
            <a:off x="2934237" y="2409160"/>
            <a:ext cx="3275527" cy="304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5" y="13493"/>
                </a:moveTo>
                <a:cubicBezTo>
                  <a:pt x="1435" y="7927"/>
                  <a:pt x="5641" y="3408"/>
                  <a:pt x="10800" y="3408"/>
                </a:cubicBezTo>
                <a:cubicBezTo>
                  <a:pt x="15969" y="3408"/>
                  <a:pt x="20165" y="7937"/>
                  <a:pt x="20165" y="13493"/>
                </a:cubicBezTo>
                <a:cubicBezTo>
                  <a:pt x="20165" y="16816"/>
                  <a:pt x="18672" y="19759"/>
                  <a:pt x="16362" y="21600"/>
                </a:cubicBezTo>
                <a:cubicBezTo>
                  <a:pt x="19497" y="19568"/>
                  <a:pt x="21600" y="15864"/>
                  <a:pt x="21600" y="11631"/>
                </a:cubicBezTo>
                <a:cubicBezTo>
                  <a:pt x="21600" y="5207"/>
                  <a:pt x="16765" y="0"/>
                  <a:pt x="10800" y="0"/>
                </a:cubicBezTo>
                <a:cubicBezTo>
                  <a:pt x="4835" y="0"/>
                  <a:pt x="0" y="5207"/>
                  <a:pt x="0" y="11631"/>
                </a:cubicBezTo>
                <a:cubicBezTo>
                  <a:pt x="0" y="15864"/>
                  <a:pt x="2093" y="19568"/>
                  <a:pt x="5238" y="21600"/>
                </a:cubicBezTo>
                <a:cubicBezTo>
                  <a:pt x="2938" y="19769"/>
                  <a:pt x="1435" y="16816"/>
                  <a:pt x="1435" y="1349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4CF692-0AB9-4CB8-7144-1DE428E22E50}"/>
              </a:ext>
            </a:extLst>
          </p:cNvPr>
          <p:cNvSpPr/>
          <p:nvPr/>
        </p:nvSpPr>
        <p:spPr>
          <a:xfrm>
            <a:off x="3196518" y="2950117"/>
            <a:ext cx="2750966" cy="2561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7" y="13809"/>
                </a:moveTo>
                <a:cubicBezTo>
                  <a:pt x="1697" y="8419"/>
                  <a:pt x="5780" y="4034"/>
                  <a:pt x="10800" y="4034"/>
                </a:cubicBezTo>
                <a:cubicBezTo>
                  <a:pt x="15820" y="4034"/>
                  <a:pt x="19903" y="8419"/>
                  <a:pt x="19903" y="13809"/>
                </a:cubicBezTo>
                <a:cubicBezTo>
                  <a:pt x="19903" y="16988"/>
                  <a:pt x="18488" y="19816"/>
                  <a:pt x="16288" y="21600"/>
                </a:cubicBezTo>
                <a:cubicBezTo>
                  <a:pt x="19470" y="19577"/>
                  <a:pt x="21600" y="15858"/>
                  <a:pt x="21600" y="11598"/>
                </a:cubicBezTo>
                <a:cubicBezTo>
                  <a:pt x="21600" y="5190"/>
                  <a:pt x="16767" y="0"/>
                  <a:pt x="10800" y="0"/>
                </a:cubicBezTo>
                <a:cubicBezTo>
                  <a:pt x="4833" y="0"/>
                  <a:pt x="0" y="5190"/>
                  <a:pt x="0" y="11598"/>
                </a:cubicBezTo>
                <a:cubicBezTo>
                  <a:pt x="0" y="15858"/>
                  <a:pt x="2130" y="19577"/>
                  <a:pt x="5312" y="21600"/>
                </a:cubicBezTo>
                <a:cubicBezTo>
                  <a:pt x="3112" y="19816"/>
                  <a:pt x="1697" y="16988"/>
                  <a:pt x="1697" y="138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5CFB79E-46CB-5CC8-85CB-3E5B070AD723}"/>
              </a:ext>
            </a:extLst>
          </p:cNvPr>
          <p:cNvSpPr/>
          <p:nvPr/>
        </p:nvSpPr>
        <p:spPr>
          <a:xfrm>
            <a:off x="3457308" y="3482529"/>
            <a:ext cx="2229385" cy="2081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8" y="14287"/>
                </a:moveTo>
                <a:cubicBezTo>
                  <a:pt x="2108" y="9153"/>
                  <a:pt x="6006" y="4979"/>
                  <a:pt x="10800" y="4979"/>
                </a:cubicBezTo>
                <a:cubicBezTo>
                  <a:pt x="15594" y="4979"/>
                  <a:pt x="19492" y="9153"/>
                  <a:pt x="19492" y="14287"/>
                </a:cubicBezTo>
                <a:cubicBezTo>
                  <a:pt x="19492" y="17255"/>
                  <a:pt x="18193" y="19884"/>
                  <a:pt x="16171" y="21600"/>
                </a:cubicBezTo>
                <a:cubicBezTo>
                  <a:pt x="19420" y="19605"/>
                  <a:pt x="21600" y="15864"/>
                  <a:pt x="21600" y="11565"/>
                </a:cubicBezTo>
                <a:cubicBezTo>
                  <a:pt x="21600" y="5180"/>
                  <a:pt x="16763" y="0"/>
                  <a:pt x="10800" y="0"/>
                </a:cubicBezTo>
                <a:cubicBezTo>
                  <a:pt x="4837" y="0"/>
                  <a:pt x="0" y="5180"/>
                  <a:pt x="0" y="11565"/>
                </a:cubicBezTo>
                <a:cubicBezTo>
                  <a:pt x="0" y="15864"/>
                  <a:pt x="2180" y="19605"/>
                  <a:pt x="5429" y="21600"/>
                </a:cubicBezTo>
                <a:cubicBezTo>
                  <a:pt x="3407" y="19884"/>
                  <a:pt x="2108" y="17240"/>
                  <a:pt x="2108" y="142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D5303D0-EEC9-D0AA-9101-5E226C05E2CE}"/>
              </a:ext>
            </a:extLst>
          </p:cNvPr>
          <p:cNvSpPr/>
          <p:nvPr/>
        </p:nvSpPr>
        <p:spPr>
          <a:xfrm>
            <a:off x="3719588" y="4020394"/>
            <a:ext cx="1704824" cy="1601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93"/>
                </a:moveTo>
                <a:cubicBezTo>
                  <a:pt x="21600" y="5144"/>
                  <a:pt x="16766" y="0"/>
                  <a:pt x="10800" y="0"/>
                </a:cubicBezTo>
                <a:cubicBezTo>
                  <a:pt x="4834" y="0"/>
                  <a:pt x="0" y="5144"/>
                  <a:pt x="0" y="11493"/>
                </a:cubicBezTo>
                <a:cubicBezTo>
                  <a:pt x="0" y="15853"/>
                  <a:pt x="2285" y="19651"/>
                  <a:pt x="5645" y="21600"/>
                </a:cubicBezTo>
                <a:cubicBezTo>
                  <a:pt x="3890" y="20033"/>
                  <a:pt x="2757" y="17662"/>
                  <a:pt x="2757" y="15030"/>
                </a:cubicBezTo>
                <a:cubicBezTo>
                  <a:pt x="2757" y="10308"/>
                  <a:pt x="6363" y="6470"/>
                  <a:pt x="10800" y="6470"/>
                </a:cubicBezTo>
                <a:cubicBezTo>
                  <a:pt x="15237" y="6470"/>
                  <a:pt x="18843" y="10308"/>
                  <a:pt x="18843" y="15030"/>
                </a:cubicBezTo>
                <a:cubicBezTo>
                  <a:pt x="18843" y="17662"/>
                  <a:pt x="17710" y="20013"/>
                  <a:pt x="15955" y="21600"/>
                </a:cubicBezTo>
                <a:cubicBezTo>
                  <a:pt x="19334" y="19651"/>
                  <a:pt x="21600" y="15853"/>
                  <a:pt x="21600" y="11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51716BE-A968-0B25-F30C-B95AA3D6F7F8}"/>
              </a:ext>
            </a:extLst>
          </p:cNvPr>
          <p:cNvSpPr/>
          <p:nvPr/>
        </p:nvSpPr>
        <p:spPr>
          <a:xfrm>
            <a:off x="3982536" y="4560294"/>
            <a:ext cx="1178930" cy="1059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409" extrusionOk="0">
                <a:moveTo>
                  <a:pt x="2421" y="19461"/>
                </a:moveTo>
                <a:cubicBezTo>
                  <a:pt x="3428" y="20817"/>
                  <a:pt x="4979" y="21510"/>
                  <a:pt x="6556" y="21389"/>
                </a:cubicBezTo>
                <a:cubicBezTo>
                  <a:pt x="7917" y="21269"/>
                  <a:pt x="9304" y="21209"/>
                  <a:pt x="10746" y="21209"/>
                </a:cubicBezTo>
                <a:cubicBezTo>
                  <a:pt x="12160" y="21209"/>
                  <a:pt x="13575" y="21269"/>
                  <a:pt x="14935" y="21389"/>
                </a:cubicBezTo>
                <a:cubicBezTo>
                  <a:pt x="16513" y="21540"/>
                  <a:pt x="18091" y="20817"/>
                  <a:pt x="19097" y="19461"/>
                </a:cubicBezTo>
                <a:cubicBezTo>
                  <a:pt x="20648" y="17353"/>
                  <a:pt x="21573" y="14641"/>
                  <a:pt x="21519" y="11719"/>
                </a:cubicBezTo>
                <a:cubicBezTo>
                  <a:pt x="21410" y="5212"/>
                  <a:pt x="16486" y="-60"/>
                  <a:pt x="10610" y="0"/>
                </a:cubicBezTo>
                <a:cubicBezTo>
                  <a:pt x="4734" y="91"/>
                  <a:pt x="0" y="5393"/>
                  <a:pt x="0" y="11930"/>
                </a:cubicBezTo>
                <a:cubicBezTo>
                  <a:pt x="-27" y="14762"/>
                  <a:pt x="898" y="17383"/>
                  <a:pt x="2421" y="1946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0" name="Graphic 29" descr="Kiosk with solid fill">
            <a:extLst>
              <a:ext uri="{FF2B5EF4-FFF2-40B4-BE49-F238E27FC236}">
                <a16:creationId xmlns:a16="http://schemas.microsoft.com/office/drawing/2014/main" id="{9F28804B-B0B2-F1F8-BF82-7F30164B2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405" y="4839713"/>
            <a:ext cx="557192" cy="5571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Airplane with solid fill">
            <a:extLst>
              <a:ext uri="{FF2B5EF4-FFF2-40B4-BE49-F238E27FC236}">
                <a16:creationId xmlns:a16="http://schemas.microsoft.com/office/drawing/2014/main" id="{B9BA38A5-BF96-1AB4-2207-AA86B32EB2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6359" y="2466529"/>
            <a:ext cx="351282" cy="351282"/>
          </a:xfrm>
          <a:prstGeom prst="rect">
            <a:avLst/>
          </a:prstGeom>
        </p:spPr>
      </p:pic>
      <p:pic>
        <p:nvPicPr>
          <p:cNvPr id="34" name="Graphic 33" descr="Box with solid fill">
            <a:extLst>
              <a:ext uri="{FF2B5EF4-FFF2-40B4-BE49-F238E27FC236}">
                <a16:creationId xmlns:a16="http://schemas.microsoft.com/office/drawing/2014/main" id="{705CEB34-E021-797E-73C2-C6E8770447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6359" y="3030545"/>
            <a:ext cx="351282" cy="351282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AAF57F3B-D71A-20AD-7699-7C8B652EE7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6359" y="1935621"/>
            <a:ext cx="351282" cy="351282"/>
          </a:xfrm>
          <a:prstGeom prst="rect">
            <a:avLst/>
          </a:prstGeom>
        </p:spPr>
      </p:pic>
      <p:pic>
        <p:nvPicPr>
          <p:cNvPr id="40" name="Graphic 39" descr="Coins with solid fill">
            <a:extLst>
              <a:ext uri="{FF2B5EF4-FFF2-40B4-BE49-F238E27FC236}">
                <a16:creationId xmlns:a16="http://schemas.microsoft.com/office/drawing/2014/main" id="{CC3B4017-3614-4D46-6DF0-61B2F5A9532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6359" y="3550841"/>
            <a:ext cx="351282" cy="351282"/>
          </a:xfrm>
          <a:prstGeom prst="rect">
            <a:avLst/>
          </a:prstGeom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795F5F56-A482-140E-5B03-5EB60650538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96110" y="4107812"/>
            <a:ext cx="351779" cy="35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3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Concentric Circle Nested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68CDFB-F0AB-8809-BF9C-9B93A244FFAE}"/>
              </a:ext>
            </a:extLst>
          </p:cNvPr>
          <p:cNvGrpSpPr/>
          <p:nvPr/>
        </p:nvGrpSpPr>
        <p:grpSpPr>
          <a:xfrm>
            <a:off x="6886286" y="3118385"/>
            <a:ext cx="2003635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1CCD0F0-DB81-822B-042A-98D822C87F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BF164E-3F70-5E46-1A59-D7BAFF23954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CD848E-506F-B22A-77F7-C3779F769DE1}"/>
              </a:ext>
            </a:extLst>
          </p:cNvPr>
          <p:cNvGrpSpPr/>
          <p:nvPr/>
        </p:nvGrpSpPr>
        <p:grpSpPr>
          <a:xfrm>
            <a:off x="6574604" y="4780003"/>
            <a:ext cx="2194560" cy="1260003"/>
            <a:chOff x="8921977" y="400157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0BEA70-0B98-3389-C3AE-B9008B0D69C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88BEF1-14C2-6531-814C-2C292E8C43F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594DF-593C-41E2-DFF0-10E3B89F1E58}"/>
              </a:ext>
            </a:extLst>
          </p:cNvPr>
          <p:cNvGrpSpPr/>
          <p:nvPr/>
        </p:nvGrpSpPr>
        <p:grpSpPr>
          <a:xfrm>
            <a:off x="6574604" y="1456767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94249-897F-FE47-8168-5D5133CE900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DE83C2-F1BF-FCDF-A935-F29AB1267B3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F9DFC5-6900-F658-EB11-4A302E5A2698}"/>
              </a:ext>
            </a:extLst>
          </p:cNvPr>
          <p:cNvGrpSpPr/>
          <p:nvPr/>
        </p:nvGrpSpPr>
        <p:grpSpPr>
          <a:xfrm>
            <a:off x="253830" y="3118385"/>
            <a:ext cx="2003635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F8745A-03B1-DC4C-1941-F047F84A89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323BDA-97B9-D813-91C8-DCAED2909A0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7D3F46-2A2F-3D91-6A80-49B595DC9017}"/>
              </a:ext>
            </a:extLst>
          </p:cNvPr>
          <p:cNvGrpSpPr/>
          <p:nvPr/>
        </p:nvGrpSpPr>
        <p:grpSpPr>
          <a:xfrm>
            <a:off x="374218" y="4780002"/>
            <a:ext cx="2194560" cy="1260003"/>
            <a:chOff x="332936" y="4580523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C6647D-AACB-0A72-0CE3-D78D3AA3F76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8145F9-6D06-F872-1723-3A06000F034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8FB00F-09FC-C103-32B8-E60EC2CC9A99}"/>
              </a:ext>
            </a:extLst>
          </p:cNvPr>
          <p:cNvGrpSpPr/>
          <p:nvPr/>
        </p:nvGrpSpPr>
        <p:grpSpPr>
          <a:xfrm>
            <a:off x="374218" y="1456769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2AB0FB-CA72-E8AC-53D3-7F854BB03F5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689DB1-FB27-9677-749E-4E476DEC11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9110DEAF-33E9-1206-1430-0877FF8ADDE1}"/>
              </a:ext>
            </a:extLst>
          </p:cNvPr>
          <p:cNvSpPr/>
          <p:nvPr/>
        </p:nvSpPr>
        <p:spPr>
          <a:xfrm>
            <a:off x="2671957" y="1874382"/>
            <a:ext cx="3800086" cy="3515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0" y="13277"/>
                </a:moveTo>
                <a:cubicBezTo>
                  <a:pt x="1220" y="10512"/>
                  <a:pt x="2211" y="7920"/>
                  <a:pt x="4024" y="5961"/>
                </a:cubicBezTo>
                <a:cubicBezTo>
                  <a:pt x="5828" y="4011"/>
                  <a:pt x="8233" y="2930"/>
                  <a:pt x="10792" y="2930"/>
                </a:cubicBezTo>
                <a:cubicBezTo>
                  <a:pt x="13350" y="2930"/>
                  <a:pt x="15747" y="4001"/>
                  <a:pt x="17560" y="5961"/>
                </a:cubicBezTo>
                <a:cubicBezTo>
                  <a:pt x="19364" y="7911"/>
                  <a:pt x="20363" y="10512"/>
                  <a:pt x="20363" y="13277"/>
                </a:cubicBezTo>
                <a:cubicBezTo>
                  <a:pt x="20363" y="16042"/>
                  <a:pt x="19372" y="18633"/>
                  <a:pt x="17560" y="20593"/>
                </a:cubicBezTo>
                <a:cubicBezTo>
                  <a:pt x="17221" y="20959"/>
                  <a:pt x="16856" y="21298"/>
                  <a:pt x="16484" y="21600"/>
                </a:cubicBezTo>
                <a:cubicBezTo>
                  <a:pt x="19550" y="19540"/>
                  <a:pt x="21600" y="15868"/>
                  <a:pt x="21600" y="11674"/>
                </a:cubicBezTo>
                <a:cubicBezTo>
                  <a:pt x="21600" y="5228"/>
                  <a:pt x="16763" y="0"/>
                  <a:pt x="10800" y="0"/>
                </a:cubicBezTo>
                <a:cubicBezTo>
                  <a:pt x="4837" y="0"/>
                  <a:pt x="0" y="5228"/>
                  <a:pt x="0" y="11674"/>
                </a:cubicBezTo>
                <a:cubicBezTo>
                  <a:pt x="0" y="15868"/>
                  <a:pt x="2041" y="19540"/>
                  <a:pt x="5116" y="21600"/>
                </a:cubicBezTo>
                <a:cubicBezTo>
                  <a:pt x="4735" y="21298"/>
                  <a:pt x="4379" y="20959"/>
                  <a:pt x="4040" y="20593"/>
                </a:cubicBezTo>
                <a:cubicBezTo>
                  <a:pt x="2219" y="18642"/>
                  <a:pt x="1220" y="16042"/>
                  <a:pt x="1220" y="13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1AEBAF-6936-BE8F-3387-B47CFD3E6514}"/>
              </a:ext>
            </a:extLst>
          </p:cNvPr>
          <p:cNvSpPr/>
          <p:nvPr/>
        </p:nvSpPr>
        <p:spPr>
          <a:xfrm>
            <a:off x="2934237" y="2409160"/>
            <a:ext cx="3275527" cy="304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5" y="13493"/>
                </a:moveTo>
                <a:cubicBezTo>
                  <a:pt x="1435" y="7927"/>
                  <a:pt x="5641" y="3408"/>
                  <a:pt x="10800" y="3408"/>
                </a:cubicBezTo>
                <a:cubicBezTo>
                  <a:pt x="15969" y="3408"/>
                  <a:pt x="20165" y="7937"/>
                  <a:pt x="20165" y="13493"/>
                </a:cubicBezTo>
                <a:cubicBezTo>
                  <a:pt x="20165" y="16816"/>
                  <a:pt x="18672" y="19759"/>
                  <a:pt x="16362" y="21600"/>
                </a:cubicBezTo>
                <a:cubicBezTo>
                  <a:pt x="19497" y="19568"/>
                  <a:pt x="21600" y="15864"/>
                  <a:pt x="21600" y="11631"/>
                </a:cubicBezTo>
                <a:cubicBezTo>
                  <a:pt x="21600" y="5207"/>
                  <a:pt x="16765" y="0"/>
                  <a:pt x="10800" y="0"/>
                </a:cubicBezTo>
                <a:cubicBezTo>
                  <a:pt x="4835" y="0"/>
                  <a:pt x="0" y="5207"/>
                  <a:pt x="0" y="11631"/>
                </a:cubicBezTo>
                <a:cubicBezTo>
                  <a:pt x="0" y="15864"/>
                  <a:pt x="2093" y="19568"/>
                  <a:pt x="5238" y="21600"/>
                </a:cubicBezTo>
                <a:cubicBezTo>
                  <a:pt x="2938" y="19769"/>
                  <a:pt x="1435" y="16816"/>
                  <a:pt x="1435" y="1349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4CF692-0AB9-4CB8-7144-1DE428E22E50}"/>
              </a:ext>
            </a:extLst>
          </p:cNvPr>
          <p:cNvSpPr/>
          <p:nvPr/>
        </p:nvSpPr>
        <p:spPr>
          <a:xfrm>
            <a:off x="3196518" y="2950117"/>
            <a:ext cx="2750966" cy="2561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7" y="13809"/>
                </a:moveTo>
                <a:cubicBezTo>
                  <a:pt x="1697" y="8419"/>
                  <a:pt x="5780" y="4034"/>
                  <a:pt x="10800" y="4034"/>
                </a:cubicBezTo>
                <a:cubicBezTo>
                  <a:pt x="15820" y="4034"/>
                  <a:pt x="19903" y="8419"/>
                  <a:pt x="19903" y="13809"/>
                </a:cubicBezTo>
                <a:cubicBezTo>
                  <a:pt x="19903" y="16988"/>
                  <a:pt x="18488" y="19816"/>
                  <a:pt x="16288" y="21600"/>
                </a:cubicBezTo>
                <a:cubicBezTo>
                  <a:pt x="19470" y="19577"/>
                  <a:pt x="21600" y="15858"/>
                  <a:pt x="21600" y="11598"/>
                </a:cubicBezTo>
                <a:cubicBezTo>
                  <a:pt x="21600" y="5190"/>
                  <a:pt x="16767" y="0"/>
                  <a:pt x="10800" y="0"/>
                </a:cubicBezTo>
                <a:cubicBezTo>
                  <a:pt x="4833" y="0"/>
                  <a:pt x="0" y="5190"/>
                  <a:pt x="0" y="11598"/>
                </a:cubicBezTo>
                <a:cubicBezTo>
                  <a:pt x="0" y="15858"/>
                  <a:pt x="2130" y="19577"/>
                  <a:pt x="5312" y="21600"/>
                </a:cubicBezTo>
                <a:cubicBezTo>
                  <a:pt x="3112" y="19816"/>
                  <a:pt x="1697" y="16988"/>
                  <a:pt x="1697" y="138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5CFB79E-46CB-5CC8-85CB-3E5B070AD723}"/>
              </a:ext>
            </a:extLst>
          </p:cNvPr>
          <p:cNvSpPr/>
          <p:nvPr/>
        </p:nvSpPr>
        <p:spPr>
          <a:xfrm>
            <a:off x="3457308" y="3482529"/>
            <a:ext cx="2229385" cy="2081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8" y="14287"/>
                </a:moveTo>
                <a:cubicBezTo>
                  <a:pt x="2108" y="9153"/>
                  <a:pt x="6006" y="4979"/>
                  <a:pt x="10800" y="4979"/>
                </a:cubicBezTo>
                <a:cubicBezTo>
                  <a:pt x="15594" y="4979"/>
                  <a:pt x="19492" y="9153"/>
                  <a:pt x="19492" y="14287"/>
                </a:cubicBezTo>
                <a:cubicBezTo>
                  <a:pt x="19492" y="17255"/>
                  <a:pt x="18193" y="19884"/>
                  <a:pt x="16171" y="21600"/>
                </a:cubicBezTo>
                <a:cubicBezTo>
                  <a:pt x="19420" y="19605"/>
                  <a:pt x="21600" y="15864"/>
                  <a:pt x="21600" y="11565"/>
                </a:cubicBezTo>
                <a:cubicBezTo>
                  <a:pt x="21600" y="5180"/>
                  <a:pt x="16763" y="0"/>
                  <a:pt x="10800" y="0"/>
                </a:cubicBezTo>
                <a:cubicBezTo>
                  <a:pt x="4837" y="0"/>
                  <a:pt x="0" y="5180"/>
                  <a:pt x="0" y="11565"/>
                </a:cubicBezTo>
                <a:cubicBezTo>
                  <a:pt x="0" y="15864"/>
                  <a:pt x="2180" y="19605"/>
                  <a:pt x="5429" y="21600"/>
                </a:cubicBezTo>
                <a:cubicBezTo>
                  <a:pt x="3407" y="19884"/>
                  <a:pt x="2108" y="17240"/>
                  <a:pt x="2108" y="142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D5303D0-EEC9-D0AA-9101-5E226C05E2CE}"/>
              </a:ext>
            </a:extLst>
          </p:cNvPr>
          <p:cNvSpPr/>
          <p:nvPr/>
        </p:nvSpPr>
        <p:spPr>
          <a:xfrm>
            <a:off x="3719588" y="4020394"/>
            <a:ext cx="1704824" cy="1601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93"/>
                </a:moveTo>
                <a:cubicBezTo>
                  <a:pt x="21600" y="5144"/>
                  <a:pt x="16766" y="0"/>
                  <a:pt x="10800" y="0"/>
                </a:cubicBezTo>
                <a:cubicBezTo>
                  <a:pt x="4834" y="0"/>
                  <a:pt x="0" y="5144"/>
                  <a:pt x="0" y="11493"/>
                </a:cubicBezTo>
                <a:cubicBezTo>
                  <a:pt x="0" y="15853"/>
                  <a:pt x="2285" y="19651"/>
                  <a:pt x="5645" y="21600"/>
                </a:cubicBezTo>
                <a:cubicBezTo>
                  <a:pt x="3890" y="20033"/>
                  <a:pt x="2757" y="17662"/>
                  <a:pt x="2757" y="15030"/>
                </a:cubicBezTo>
                <a:cubicBezTo>
                  <a:pt x="2757" y="10308"/>
                  <a:pt x="6363" y="6470"/>
                  <a:pt x="10800" y="6470"/>
                </a:cubicBezTo>
                <a:cubicBezTo>
                  <a:pt x="15237" y="6470"/>
                  <a:pt x="18843" y="10308"/>
                  <a:pt x="18843" y="15030"/>
                </a:cubicBezTo>
                <a:cubicBezTo>
                  <a:pt x="18843" y="17662"/>
                  <a:pt x="17710" y="20013"/>
                  <a:pt x="15955" y="21600"/>
                </a:cubicBezTo>
                <a:cubicBezTo>
                  <a:pt x="19334" y="19651"/>
                  <a:pt x="21600" y="15853"/>
                  <a:pt x="21600" y="11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51716BE-A968-0B25-F30C-B95AA3D6F7F8}"/>
              </a:ext>
            </a:extLst>
          </p:cNvPr>
          <p:cNvSpPr/>
          <p:nvPr/>
        </p:nvSpPr>
        <p:spPr>
          <a:xfrm>
            <a:off x="3982536" y="4560294"/>
            <a:ext cx="1178930" cy="1059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409" extrusionOk="0">
                <a:moveTo>
                  <a:pt x="2421" y="19461"/>
                </a:moveTo>
                <a:cubicBezTo>
                  <a:pt x="3428" y="20817"/>
                  <a:pt x="4979" y="21510"/>
                  <a:pt x="6556" y="21389"/>
                </a:cubicBezTo>
                <a:cubicBezTo>
                  <a:pt x="7917" y="21269"/>
                  <a:pt x="9304" y="21209"/>
                  <a:pt x="10746" y="21209"/>
                </a:cubicBezTo>
                <a:cubicBezTo>
                  <a:pt x="12160" y="21209"/>
                  <a:pt x="13575" y="21269"/>
                  <a:pt x="14935" y="21389"/>
                </a:cubicBezTo>
                <a:cubicBezTo>
                  <a:pt x="16513" y="21540"/>
                  <a:pt x="18091" y="20817"/>
                  <a:pt x="19097" y="19461"/>
                </a:cubicBezTo>
                <a:cubicBezTo>
                  <a:pt x="20648" y="17353"/>
                  <a:pt x="21573" y="14641"/>
                  <a:pt x="21519" y="11719"/>
                </a:cubicBezTo>
                <a:cubicBezTo>
                  <a:pt x="21410" y="5212"/>
                  <a:pt x="16486" y="-60"/>
                  <a:pt x="10610" y="0"/>
                </a:cubicBezTo>
                <a:cubicBezTo>
                  <a:pt x="4734" y="91"/>
                  <a:pt x="0" y="5393"/>
                  <a:pt x="0" y="11930"/>
                </a:cubicBezTo>
                <a:cubicBezTo>
                  <a:pt x="-27" y="14762"/>
                  <a:pt x="898" y="17383"/>
                  <a:pt x="2421" y="1946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0" name="Graphic 29" descr="Kiosk with solid fill">
            <a:extLst>
              <a:ext uri="{FF2B5EF4-FFF2-40B4-BE49-F238E27FC236}">
                <a16:creationId xmlns:a16="http://schemas.microsoft.com/office/drawing/2014/main" id="{9F28804B-B0B2-F1F8-BF82-7F30164B2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405" y="4839713"/>
            <a:ext cx="557192" cy="5571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Airplane with solid fill">
            <a:extLst>
              <a:ext uri="{FF2B5EF4-FFF2-40B4-BE49-F238E27FC236}">
                <a16:creationId xmlns:a16="http://schemas.microsoft.com/office/drawing/2014/main" id="{B9BA38A5-BF96-1AB4-2207-AA86B32EB2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6359" y="2466529"/>
            <a:ext cx="351282" cy="351282"/>
          </a:xfrm>
          <a:prstGeom prst="rect">
            <a:avLst/>
          </a:prstGeom>
        </p:spPr>
      </p:pic>
      <p:pic>
        <p:nvPicPr>
          <p:cNvPr id="34" name="Graphic 33" descr="Box with solid fill">
            <a:extLst>
              <a:ext uri="{FF2B5EF4-FFF2-40B4-BE49-F238E27FC236}">
                <a16:creationId xmlns:a16="http://schemas.microsoft.com/office/drawing/2014/main" id="{705CEB34-E021-797E-73C2-C6E8770447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6359" y="3030545"/>
            <a:ext cx="351282" cy="351282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AAF57F3B-D71A-20AD-7699-7C8B652EE7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6359" y="1935621"/>
            <a:ext cx="351282" cy="351282"/>
          </a:xfrm>
          <a:prstGeom prst="rect">
            <a:avLst/>
          </a:prstGeom>
        </p:spPr>
      </p:pic>
      <p:pic>
        <p:nvPicPr>
          <p:cNvPr id="40" name="Graphic 39" descr="Coins with solid fill">
            <a:extLst>
              <a:ext uri="{FF2B5EF4-FFF2-40B4-BE49-F238E27FC236}">
                <a16:creationId xmlns:a16="http://schemas.microsoft.com/office/drawing/2014/main" id="{CC3B4017-3614-4D46-6DF0-61B2F5A9532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6359" y="3550841"/>
            <a:ext cx="351282" cy="351282"/>
          </a:xfrm>
          <a:prstGeom prst="rect">
            <a:avLst/>
          </a:prstGeom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795F5F56-A482-140E-5B03-5EB60650538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96110" y="4107812"/>
            <a:ext cx="351779" cy="35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4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Concentric Circle Nested Diagram – Slide Template</vt:lpstr>
      <vt:lpstr>Concentric Circle Nested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Concentric Circle Nested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2023-03-21T03:17:56Z</dcterms:modified>
  <cp:category>Charts &amp; Diagrams</cp:category>
</cp:coreProperties>
</file>