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28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38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4026E426-3F6E-470E-8952-71697059D303}"/>
              </a:ext>
            </a:extLst>
          </p:cNvPr>
          <p:cNvSpPr/>
          <p:nvPr/>
        </p:nvSpPr>
        <p:spPr>
          <a:xfrm rot="10800000">
            <a:off x="2854036" y="2049216"/>
            <a:ext cx="284018" cy="160366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4D1E700-2356-42CA-898D-E359B8BD607F}"/>
              </a:ext>
            </a:extLst>
          </p:cNvPr>
          <p:cNvSpPr/>
          <p:nvPr/>
        </p:nvSpPr>
        <p:spPr>
          <a:xfrm>
            <a:off x="2854037" y="2049217"/>
            <a:ext cx="3207327" cy="320732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2456BE6-4F5C-400D-A899-DB85600E712F}"/>
              </a:ext>
            </a:extLst>
          </p:cNvPr>
          <p:cNvSpPr/>
          <p:nvPr/>
        </p:nvSpPr>
        <p:spPr>
          <a:xfrm rot="16200000">
            <a:off x="5453495" y="1337928"/>
            <a:ext cx="284018" cy="227560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Concentric Circles Diagram for PowerPoint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1ADC1CD-5B7C-4D3E-B721-133EC425164D}"/>
              </a:ext>
            </a:extLst>
          </p:cNvPr>
          <p:cNvSpPr/>
          <p:nvPr/>
        </p:nvSpPr>
        <p:spPr>
          <a:xfrm>
            <a:off x="3138055" y="2332715"/>
            <a:ext cx="2639291" cy="26403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075CA37-BD00-427C-AB95-441C1EA556D6}"/>
              </a:ext>
            </a:extLst>
          </p:cNvPr>
          <p:cNvSpPr/>
          <p:nvPr/>
        </p:nvSpPr>
        <p:spPr>
          <a:xfrm>
            <a:off x="5209309" y="3652880"/>
            <a:ext cx="284018" cy="160366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5B0F91F-CAD1-4184-8A6B-4979EA42ABE0}"/>
              </a:ext>
            </a:extLst>
          </p:cNvPr>
          <p:cNvSpPr/>
          <p:nvPr/>
        </p:nvSpPr>
        <p:spPr>
          <a:xfrm>
            <a:off x="3422073" y="2617322"/>
            <a:ext cx="2071254" cy="20711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7DFB85-EA5B-4A45-B223-27679ABFE6E5}"/>
              </a:ext>
            </a:extLst>
          </p:cNvPr>
          <p:cNvSpPr/>
          <p:nvPr/>
        </p:nvSpPr>
        <p:spPr>
          <a:xfrm rot="16200000">
            <a:off x="3177888" y="3124348"/>
            <a:ext cx="284018" cy="227560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2178C8C-87A5-44E4-92FE-E4C9E7F9B3CD}"/>
              </a:ext>
            </a:extLst>
          </p:cNvPr>
          <p:cNvSpPr/>
          <p:nvPr/>
        </p:nvSpPr>
        <p:spPr>
          <a:xfrm>
            <a:off x="3706091" y="2901929"/>
            <a:ext cx="1503218" cy="150190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03472B2-729A-4E08-B4FD-B0ACCEFA097D}"/>
              </a:ext>
            </a:extLst>
          </p:cNvPr>
          <p:cNvSpPr/>
          <p:nvPr/>
        </p:nvSpPr>
        <p:spPr>
          <a:xfrm>
            <a:off x="3990110" y="3185290"/>
            <a:ext cx="935181" cy="935182"/>
          </a:xfrm>
          <a:prstGeom prst="ellipse">
            <a:avLst/>
          </a:prstGeom>
          <a:gradFill>
            <a:gsLst>
              <a:gs pos="0">
                <a:srgbClr val="F0EEEF"/>
              </a:gs>
              <a:gs pos="50000">
                <a:srgbClr val="E8E4E6"/>
              </a:gs>
              <a:gs pos="100000">
                <a:srgbClr val="C1BBBE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0F6E330-7AFC-4053-A25B-288ACE981CD1}"/>
              </a:ext>
            </a:extLst>
          </p:cNvPr>
          <p:cNvGrpSpPr/>
          <p:nvPr/>
        </p:nvGrpSpPr>
        <p:grpSpPr>
          <a:xfrm>
            <a:off x="7255236" y="2096915"/>
            <a:ext cx="1639062" cy="1567780"/>
            <a:chOff x="8921977" y="1394910"/>
            <a:chExt cx="2937088" cy="2090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D2EF76-E92E-4D1B-8B48-FD9F9838235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9FBB003-9071-4ECF-9E3B-4BA6ED6B2DA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8606C1A-CD77-4000-A568-799776B5C3BE}"/>
              </a:ext>
            </a:extLst>
          </p:cNvPr>
          <p:cNvGrpSpPr/>
          <p:nvPr/>
        </p:nvGrpSpPr>
        <p:grpSpPr>
          <a:xfrm>
            <a:off x="255548" y="1803988"/>
            <a:ext cx="2110940" cy="1260003"/>
            <a:chOff x="332936" y="2555951"/>
            <a:chExt cx="2937088" cy="16800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C0A4414-32D0-42A0-B5D0-2A1AE0B84F4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2E7ABD7-2AE5-4602-BFE3-BD4785C8992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27FA792-E59A-4AE1-A816-BE7F1066A7BA}"/>
              </a:ext>
            </a:extLst>
          </p:cNvPr>
          <p:cNvGrpSpPr/>
          <p:nvPr/>
        </p:nvGrpSpPr>
        <p:grpSpPr>
          <a:xfrm>
            <a:off x="6179155" y="4518566"/>
            <a:ext cx="2202816" cy="1260003"/>
            <a:chOff x="8921977" y="4001571"/>
            <a:chExt cx="2937088" cy="168000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40A1205-259B-4915-80B3-5B87629EB4A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E60F2A4-FF6E-44AF-B4BD-DC58539DE09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4245A8A-6015-4389-A2D4-65443B6E0D02}"/>
              </a:ext>
            </a:extLst>
          </p:cNvPr>
          <p:cNvGrpSpPr/>
          <p:nvPr/>
        </p:nvGrpSpPr>
        <p:grpSpPr>
          <a:xfrm>
            <a:off x="249702" y="3889340"/>
            <a:ext cx="1636248" cy="1567780"/>
            <a:chOff x="332936" y="4580523"/>
            <a:chExt cx="2937088" cy="209037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56C3F03-1E56-4C3A-BD6F-7735F8790D9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617C12A-038E-4578-8C7E-16608F3902EF}"/>
                </a:ext>
              </a:extLst>
            </p:cNvPr>
            <p:cNvSpPr txBox="1"/>
            <p:nvPr/>
          </p:nvSpPr>
          <p:spPr>
            <a:xfrm>
              <a:off x="340732" y="5111495"/>
              <a:ext cx="2929292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101" name="Graphic 100" descr="Users">
            <a:extLst>
              <a:ext uri="{FF2B5EF4-FFF2-40B4-BE49-F238E27FC236}">
                <a16:creationId xmlns:a16="http://schemas.microsoft.com/office/drawing/2014/main" id="{1196CA84-AAE9-4098-8779-851942947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3309816"/>
            <a:ext cx="685800" cy="685800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676E147-58F9-4C0C-9107-73A9A1AF22E9}"/>
              </a:ext>
            </a:extLst>
          </p:cNvPr>
          <p:cNvSpPr/>
          <p:nvPr/>
        </p:nvSpPr>
        <p:spPr>
          <a:xfrm>
            <a:off x="2655340" y="1721797"/>
            <a:ext cx="649907" cy="6499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/>
              <a:t>1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4199F40C-9AA8-4A42-9767-AD44682ECA92}"/>
              </a:ext>
            </a:extLst>
          </p:cNvPr>
          <p:cNvSpPr/>
          <p:nvPr/>
        </p:nvSpPr>
        <p:spPr>
          <a:xfrm>
            <a:off x="6320827" y="2150777"/>
            <a:ext cx="649907" cy="6499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B2B2EA60-34F0-4AEC-8013-C61C4253023E}"/>
              </a:ext>
            </a:extLst>
          </p:cNvPr>
          <p:cNvSpPr/>
          <p:nvPr/>
        </p:nvSpPr>
        <p:spPr>
          <a:xfrm>
            <a:off x="5026364" y="4890135"/>
            <a:ext cx="649907" cy="64990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5D148685-A3A3-4894-B783-32523147D42A}"/>
              </a:ext>
            </a:extLst>
          </p:cNvPr>
          <p:cNvSpPr/>
          <p:nvPr/>
        </p:nvSpPr>
        <p:spPr>
          <a:xfrm>
            <a:off x="2045040" y="3943200"/>
            <a:ext cx="649907" cy="6499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6136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4026E426-3F6E-470E-8952-71697059D303}"/>
              </a:ext>
            </a:extLst>
          </p:cNvPr>
          <p:cNvSpPr/>
          <p:nvPr/>
        </p:nvSpPr>
        <p:spPr>
          <a:xfrm rot="10800000">
            <a:off x="2854036" y="2049216"/>
            <a:ext cx="284018" cy="160366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4D1E700-2356-42CA-898D-E359B8BD607F}"/>
              </a:ext>
            </a:extLst>
          </p:cNvPr>
          <p:cNvSpPr/>
          <p:nvPr/>
        </p:nvSpPr>
        <p:spPr>
          <a:xfrm>
            <a:off x="2854037" y="2049217"/>
            <a:ext cx="3207327" cy="320732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2456BE6-4F5C-400D-A899-DB85600E712F}"/>
              </a:ext>
            </a:extLst>
          </p:cNvPr>
          <p:cNvSpPr/>
          <p:nvPr/>
        </p:nvSpPr>
        <p:spPr>
          <a:xfrm rot="16200000">
            <a:off x="5453495" y="1337928"/>
            <a:ext cx="284018" cy="227560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Concentric Circles Diagram for PowerPoint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1ADC1CD-5B7C-4D3E-B721-133EC425164D}"/>
              </a:ext>
            </a:extLst>
          </p:cNvPr>
          <p:cNvSpPr/>
          <p:nvPr/>
        </p:nvSpPr>
        <p:spPr>
          <a:xfrm>
            <a:off x="3138055" y="2332715"/>
            <a:ext cx="2639291" cy="26403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075CA37-BD00-427C-AB95-441C1EA556D6}"/>
              </a:ext>
            </a:extLst>
          </p:cNvPr>
          <p:cNvSpPr/>
          <p:nvPr/>
        </p:nvSpPr>
        <p:spPr>
          <a:xfrm>
            <a:off x="5209309" y="3652880"/>
            <a:ext cx="284018" cy="160366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5B0F91F-CAD1-4184-8A6B-4979EA42ABE0}"/>
              </a:ext>
            </a:extLst>
          </p:cNvPr>
          <p:cNvSpPr/>
          <p:nvPr/>
        </p:nvSpPr>
        <p:spPr>
          <a:xfrm>
            <a:off x="3422073" y="2617322"/>
            <a:ext cx="2071254" cy="20711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7DFB85-EA5B-4A45-B223-27679ABFE6E5}"/>
              </a:ext>
            </a:extLst>
          </p:cNvPr>
          <p:cNvSpPr/>
          <p:nvPr/>
        </p:nvSpPr>
        <p:spPr>
          <a:xfrm rot="16200000">
            <a:off x="3177888" y="3124348"/>
            <a:ext cx="284018" cy="227560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2178C8C-87A5-44E4-92FE-E4C9E7F9B3CD}"/>
              </a:ext>
            </a:extLst>
          </p:cNvPr>
          <p:cNvSpPr/>
          <p:nvPr/>
        </p:nvSpPr>
        <p:spPr>
          <a:xfrm>
            <a:off x="3706091" y="2901929"/>
            <a:ext cx="1503218" cy="150190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03472B2-729A-4E08-B4FD-B0ACCEFA097D}"/>
              </a:ext>
            </a:extLst>
          </p:cNvPr>
          <p:cNvSpPr/>
          <p:nvPr/>
        </p:nvSpPr>
        <p:spPr>
          <a:xfrm>
            <a:off x="3990110" y="3185290"/>
            <a:ext cx="935181" cy="935182"/>
          </a:xfrm>
          <a:prstGeom prst="ellipse">
            <a:avLst/>
          </a:prstGeom>
          <a:gradFill>
            <a:gsLst>
              <a:gs pos="0">
                <a:srgbClr val="F0EEEF"/>
              </a:gs>
              <a:gs pos="50000">
                <a:srgbClr val="E8E4E6"/>
              </a:gs>
              <a:gs pos="100000">
                <a:srgbClr val="C1BBBE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0F6E330-7AFC-4053-A25B-288ACE981CD1}"/>
              </a:ext>
            </a:extLst>
          </p:cNvPr>
          <p:cNvGrpSpPr/>
          <p:nvPr/>
        </p:nvGrpSpPr>
        <p:grpSpPr>
          <a:xfrm>
            <a:off x="7255236" y="2096915"/>
            <a:ext cx="1639062" cy="1567780"/>
            <a:chOff x="8921977" y="1394910"/>
            <a:chExt cx="2937088" cy="2090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D2EF76-E92E-4D1B-8B48-FD9F9838235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9FBB003-9071-4ECF-9E3B-4BA6ED6B2DA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8606C1A-CD77-4000-A568-799776B5C3BE}"/>
              </a:ext>
            </a:extLst>
          </p:cNvPr>
          <p:cNvGrpSpPr/>
          <p:nvPr/>
        </p:nvGrpSpPr>
        <p:grpSpPr>
          <a:xfrm>
            <a:off x="255548" y="1803988"/>
            <a:ext cx="2110940" cy="1260003"/>
            <a:chOff x="332936" y="2555951"/>
            <a:chExt cx="2937088" cy="16800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C0A4414-32D0-42A0-B5D0-2A1AE0B84F4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2E7ABD7-2AE5-4602-BFE3-BD4785C8992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27FA792-E59A-4AE1-A816-BE7F1066A7BA}"/>
              </a:ext>
            </a:extLst>
          </p:cNvPr>
          <p:cNvGrpSpPr/>
          <p:nvPr/>
        </p:nvGrpSpPr>
        <p:grpSpPr>
          <a:xfrm>
            <a:off x="6179155" y="4518566"/>
            <a:ext cx="2202816" cy="1260003"/>
            <a:chOff x="8921977" y="4001571"/>
            <a:chExt cx="2937088" cy="168000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40A1205-259B-4915-80B3-5B87629EB4A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E60F2A4-FF6E-44AF-B4BD-DC58539DE09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4245A8A-6015-4389-A2D4-65443B6E0D02}"/>
              </a:ext>
            </a:extLst>
          </p:cNvPr>
          <p:cNvGrpSpPr/>
          <p:nvPr/>
        </p:nvGrpSpPr>
        <p:grpSpPr>
          <a:xfrm>
            <a:off x="249702" y="3889340"/>
            <a:ext cx="1636248" cy="1567780"/>
            <a:chOff x="332936" y="4580523"/>
            <a:chExt cx="2937088" cy="209037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56C3F03-1E56-4C3A-BD6F-7735F8790D9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617C12A-038E-4578-8C7E-16608F3902EF}"/>
                </a:ext>
              </a:extLst>
            </p:cNvPr>
            <p:cNvSpPr txBox="1"/>
            <p:nvPr/>
          </p:nvSpPr>
          <p:spPr>
            <a:xfrm>
              <a:off x="340732" y="5111495"/>
              <a:ext cx="2929292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101" name="Graphic 100" descr="Users">
            <a:extLst>
              <a:ext uri="{FF2B5EF4-FFF2-40B4-BE49-F238E27FC236}">
                <a16:creationId xmlns:a16="http://schemas.microsoft.com/office/drawing/2014/main" id="{1196CA84-AAE9-4098-8779-851942947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3309816"/>
            <a:ext cx="685800" cy="685800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676E147-58F9-4C0C-9107-73A9A1AF22E9}"/>
              </a:ext>
            </a:extLst>
          </p:cNvPr>
          <p:cNvSpPr/>
          <p:nvPr/>
        </p:nvSpPr>
        <p:spPr>
          <a:xfrm>
            <a:off x="2655340" y="1721797"/>
            <a:ext cx="649907" cy="64990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4199F40C-9AA8-4A42-9767-AD44682ECA92}"/>
              </a:ext>
            </a:extLst>
          </p:cNvPr>
          <p:cNvSpPr/>
          <p:nvPr/>
        </p:nvSpPr>
        <p:spPr>
          <a:xfrm>
            <a:off x="6320827" y="2150777"/>
            <a:ext cx="649907" cy="6499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B2B2EA60-34F0-4AEC-8013-C61C4253023E}"/>
              </a:ext>
            </a:extLst>
          </p:cNvPr>
          <p:cNvSpPr/>
          <p:nvPr/>
        </p:nvSpPr>
        <p:spPr>
          <a:xfrm>
            <a:off x="5026364" y="4890135"/>
            <a:ext cx="649907" cy="64990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5D148685-A3A3-4894-B783-32523147D42A}"/>
              </a:ext>
            </a:extLst>
          </p:cNvPr>
          <p:cNvSpPr/>
          <p:nvPr/>
        </p:nvSpPr>
        <p:spPr>
          <a:xfrm>
            <a:off x="2045040" y="3943200"/>
            <a:ext cx="649907" cy="6499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6244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Concentric Circles Diagram for PowerPoint</vt:lpstr>
      <vt:lpstr>Concentric Circles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Concentric Circles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2019-03-19T17:59:36Z</dcterms:modified>
  <cp:category>Charts &amp; Diagrams</cp:category>
</cp:coreProperties>
</file>